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155"/>
  </p:notesMasterIdLst>
  <p:sldIdLst>
    <p:sldId id="256" r:id="rId5"/>
    <p:sldId id="257" r:id="rId6"/>
    <p:sldId id="258" r:id="rId7"/>
    <p:sldId id="259" r:id="rId8"/>
    <p:sldId id="260"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7" r:id="rId24"/>
    <p:sldId id="298" r:id="rId25"/>
    <p:sldId id="299" r:id="rId26"/>
    <p:sldId id="300" r:id="rId27"/>
    <p:sldId id="301" r:id="rId28"/>
    <p:sldId id="302" r:id="rId29"/>
    <p:sldId id="303" r:id="rId30"/>
    <p:sldId id="1310" r:id="rId31"/>
    <p:sldId id="305" r:id="rId32"/>
    <p:sldId id="306" r:id="rId33"/>
    <p:sldId id="1311" r:id="rId34"/>
    <p:sldId id="1312" r:id="rId35"/>
    <p:sldId id="1313" r:id="rId36"/>
    <p:sldId id="308" r:id="rId37"/>
    <p:sldId id="309" r:id="rId38"/>
    <p:sldId id="310" r:id="rId39"/>
    <p:sldId id="311" r:id="rId40"/>
    <p:sldId id="312" r:id="rId41"/>
    <p:sldId id="313" r:id="rId42"/>
    <p:sldId id="314" r:id="rId43"/>
    <p:sldId id="315" r:id="rId44"/>
    <p:sldId id="316" r:id="rId45"/>
    <p:sldId id="317" r:id="rId46"/>
    <p:sldId id="318" r:id="rId47"/>
    <p:sldId id="319" r:id="rId48"/>
    <p:sldId id="320" r:id="rId49"/>
    <p:sldId id="321" r:id="rId50"/>
    <p:sldId id="322" r:id="rId51"/>
    <p:sldId id="323" r:id="rId52"/>
    <p:sldId id="324" r:id="rId53"/>
    <p:sldId id="325" r:id="rId54"/>
    <p:sldId id="326" r:id="rId55"/>
    <p:sldId id="327" r:id="rId56"/>
    <p:sldId id="328" r:id="rId57"/>
    <p:sldId id="329" r:id="rId58"/>
    <p:sldId id="330" r:id="rId59"/>
    <p:sldId id="331" r:id="rId60"/>
    <p:sldId id="332" r:id="rId61"/>
    <p:sldId id="333" r:id="rId62"/>
    <p:sldId id="334" r:id="rId63"/>
    <p:sldId id="335" r:id="rId64"/>
    <p:sldId id="336" r:id="rId65"/>
    <p:sldId id="337" r:id="rId66"/>
    <p:sldId id="338" r:id="rId67"/>
    <p:sldId id="339" r:id="rId68"/>
    <p:sldId id="340" r:id="rId69"/>
    <p:sldId id="341" r:id="rId70"/>
    <p:sldId id="342" r:id="rId71"/>
    <p:sldId id="343" r:id="rId72"/>
    <p:sldId id="344" r:id="rId73"/>
    <p:sldId id="345" r:id="rId74"/>
    <p:sldId id="346" r:id="rId75"/>
    <p:sldId id="347" r:id="rId76"/>
    <p:sldId id="348" r:id="rId77"/>
    <p:sldId id="349" r:id="rId78"/>
    <p:sldId id="350" r:id="rId79"/>
    <p:sldId id="351" r:id="rId80"/>
    <p:sldId id="352" r:id="rId81"/>
    <p:sldId id="353" r:id="rId82"/>
    <p:sldId id="444" r:id="rId83"/>
    <p:sldId id="445" r:id="rId84"/>
    <p:sldId id="446" r:id="rId85"/>
    <p:sldId id="447" r:id="rId86"/>
    <p:sldId id="448" r:id="rId87"/>
    <p:sldId id="1295" r:id="rId88"/>
    <p:sldId id="1296" r:id="rId89"/>
    <p:sldId id="1297" r:id="rId90"/>
    <p:sldId id="1298" r:id="rId91"/>
    <p:sldId id="1299" r:id="rId92"/>
    <p:sldId id="1300" r:id="rId93"/>
    <p:sldId id="1301" r:id="rId94"/>
    <p:sldId id="1192" r:id="rId95"/>
    <p:sldId id="1231" r:id="rId96"/>
    <p:sldId id="1302" r:id="rId97"/>
    <p:sldId id="1303" r:id="rId98"/>
    <p:sldId id="1305" r:id="rId99"/>
    <p:sldId id="1306" r:id="rId100"/>
    <p:sldId id="1307" r:id="rId101"/>
    <p:sldId id="1308" r:id="rId102"/>
    <p:sldId id="1309" r:id="rId103"/>
    <p:sldId id="1283" r:id="rId104"/>
    <p:sldId id="1284" r:id="rId105"/>
    <p:sldId id="1285" r:id="rId106"/>
    <p:sldId id="1286" r:id="rId107"/>
    <p:sldId id="1287" r:id="rId108"/>
    <p:sldId id="1288" r:id="rId109"/>
    <p:sldId id="1289" r:id="rId110"/>
    <p:sldId id="1290" r:id="rId111"/>
    <p:sldId id="1291" r:id="rId112"/>
    <p:sldId id="1292" r:id="rId113"/>
    <p:sldId id="1293" r:id="rId114"/>
    <p:sldId id="1294" r:id="rId115"/>
    <p:sldId id="1239" r:id="rId116"/>
    <p:sldId id="1241" r:id="rId117"/>
    <p:sldId id="1242" r:id="rId118"/>
    <p:sldId id="1243" r:id="rId119"/>
    <p:sldId id="1244" r:id="rId120"/>
    <p:sldId id="1245" r:id="rId121"/>
    <p:sldId id="1246" r:id="rId122"/>
    <p:sldId id="1247" r:id="rId123"/>
    <p:sldId id="1248" r:id="rId124"/>
    <p:sldId id="1249" r:id="rId125"/>
    <p:sldId id="1315" r:id="rId126"/>
    <p:sldId id="1250" r:id="rId127"/>
    <p:sldId id="1251" r:id="rId128"/>
    <p:sldId id="1316" r:id="rId129"/>
    <p:sldId id="1214" r:id="rId130"/>
    <p:sldId id="1215" r:id="rId131"/>
    <p:sldId id="1216" r:id="rId132"/>
    <p:sldId id="1252" r:id="rId133"/>
    <p:sldId id="1253" r:id="rId134"/>
    <p:sldId id="1254" r:id="rId135"/>
    <p:sldId id="1255" r:id="rId136"/>
    <p:sldId id="1256" r:id="rId137"/>
    <p:sldId id="1257" r:id="rId138"/>
    <p:sldId id="1258" r:id="rId139"/>
    <p:sldId id="1259" r:id="rId140"/>
    <p:sldId id="1260" r:id="rId141"/>
    <p:sldId id="1263" r:id="rId142"/>
    <p:sldId id="1265" r:id="rId143"/>
    <p:sldId id="1267" r:id="rId144"/>
    <p:sldId id="1264" r:id="rId145"/>
    <p:sldId id="1268" r:id="rId146"/>
    <p:sldId id="1269" r:id="rId147"/>
    <p:sldId id="1262" r:id="rId148"/>
    <p:sldId id="1272" r:id="rId149"/>
    <p:sldId id="1277" r:id="rId150"/>
    <p:sldId id="1273" r:id="rId151"/>
    <p:sldId id="1274" r:id="rId152"/>
    <p:sldId id="1275" r:id="rId153"/>
    <p:sldId id="1276" r:id="rId154"/>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189" roundtripDataSignature="AMtx7mjFrCwBaIZBTtSGRJVVpfKn6f3N7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5F8BA321-80A1-CEA0-CCDE-AB6954515002}" name="TAILLADE JUSTINE" initials="JT" userId="S::JTAILLADE@editions-hatier.fr::7689be7a-6074-46a5-a6a4-f2fd3e4f6393" providerId="AD"/>
  <p188:author id="{33C2CF67-9BF0-36C3-EEE1-09B84C3469D6}" name="BELLEMIN SANDRA" initials="SB" userId="S::SBELLEMIN@editions-hatier.fr::5fe4e071-d3f4-40df-970f-ee8fcf898346" providerId="AD"/>
  <p188:author id="{6E47C18F-DDAE-EA39-9B3A-D5582A6DAE9D}" name="pauline.negrellion" initials="pa" userId="S::pauline.negrellion_gmail.com#ext#@hachette.onmicrosoft.com::9fb65b54-3bbd-4994-b3cf-42d8602c7eef" providerId="AD"/>
  <p188:author id="{CB410498-00AA-A716-1E6C-E42B11846246}" name="jennifer riviere" initials="jr" userId="77148290420568c5" providerId="Windows Live"/>
  <p188:author id="{99B08BAC-A5CC-5B93-C974-BC3036FFCE66}" name="yaelb06" initials="ya" userId="S::yaelb06_yahoo.fr#ext#@hachette.onmicrosoft.com::178ef0ed-7e4d-4a1d-b478-d626cbda7b77" providerId="AD"/>
  <p188:author id="{4CF84EDD-95CE-3E5E-4B94-06DB52278683}" name="Christophe Dracos" initials="CD" userId="S::cri.dracos_outlook.fr#ext#@hachette.onmicrosoft.com::9a339485-cc17-450e-b56d-f2edc49cae5a" providerId="AD"/>
  <p188:author id="{11392DF4-B385-4FE1-7B1C-2996C4C1DFB8}" name="Yaël Fernandez" initials="YF" userId="5a0aec09e72f9ec6"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02AE"/>
    <a:srgbClr val="000000"/>
    <a:srgbClr val="E3008E"/>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9366A2-CC27-4222-80CE-29110D3790CD}" v="12" dt="2025-07-31T07:57:35.019"/>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765" autoAdjust="0"/>
  </p:normalViewPr>
  <p:slideViewPr>
    <p:cSldViewPr snapToGrid="0">
      <p:cViewPr>
        <p:scale>
          <a:sx n="75" d="100"/>
          <a:sy n="75" d="100"/>
        </p:scale>
        <p:origin x="1824" y="84"/>
      </p:cViewPr>
      <p:guideLst>
        <p:guide orient="horz" pos="2160"/>
        <p:guide pos="288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38" Type="http://schemas.openxmlformats.org/officeDocument/2006/relationships/slide" Target="slides/slide134.xml"/><Relationship Id="rId154" Type="http://schemas.openxmlformats.org/officeDocument/2006/relationships/slide" Target="slides/slide150.xml"/><Relationship Id="rId191" Type="http://schemas.openxmlformats.org/officeDocument/2006/relationships/viewProps" Target="viewProps.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144" Type="http://schemas.openxmlformats.org/officeDocument/2006/relationships/slide" Target="slides/slide140.xml"/><Relationship Id="rId149" Type="http://schemas.openxmlformats.org/officeDocument/2006/relationships/slide" Target="slides/slide14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notesMaster" Target="notesMasters/notesMaster1.xml"/><Relationship Id="rId192" Type="http://schemas.openxmlformats.org/officeDocument/2006/relationships/theme" Target="theme/theme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32" Type="http://schemas.openxmlformats.org/officeDocument/2006/relationships/slide" Target="slides/slide128.xml"/><Relationship Id="rId140" Type="http://schemas.openxmlformats.org/officeDocument/2006/relationships/slide" Target="slides/slide136.xml"/><Relationship Id="rId145" Type="http://schemas.openxmlformats.org/officeDocument/2006/relationships/slide" Target="slides/slide141.xml"/><Relationship Id="rId153" Type="http://schemas.openxmlformats.org/officeDocument/2006/relationships/slide" Target="slides/slide149.xml"/><Relationship Id="rId195"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90" Type="http://schemas.openxmlformats.org/officeDocument/2006/relationships/presProps" Target="presProps.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slide" Target="slides/slide115.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30" Type="http://schemas.openxmlformats.org/officeDocument/2006/relationships/slide" Target="slides/slide126.xml"/><Relationship Id="rId135" Type="http://schemas.openxmlformats.org/officeDocument/2006/relationships/slide" Target="slides/slide131.xml"/><Relationship Id="rId143" Type="http://schemas.openxmlformats.org/officeDocument/2006/relationships/slide" Target="slides/slide139.xml"/><Relationship Id="rId148" Type="http://schemas.openxmlformats.org/officeDocument/2006/relationships/slide" Target="slides/slide144.xml"/><Relationship Id="rId151" Type="http://schemas.openxmlformats.org/officeDocument/2006/relationships/slide" Target="slides/slide147.xml"/><Relationship Id="rId4" Type="http://schemas.openxmlformats.org/officeDocument/2006/relationships/slideMaster" Target="slideMasters/slideMaster1.xml"/><Relationship Id="rId9" Type="http://schemas.openxmlformats.org/officeDocument/2006/relationships/slide" Target="slides/slide5.xml"/><Relationship Id="rId193" Type="http://schemas.openxmlformats.org/officeDocument/2006/relationships/tableStyles" Target="tableStyle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94"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89" Type="http://customschemas.google.com/relationships/presentationmetadata" Target="metadata"/><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4" name="Google Shape;454;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a:t>
            </a:r>
            <a:r>
              <a:rPr lang="fr-FR" b="0"/>
              <a:t> : </a:t>
            </a:r>
            <a:r>
              <a:rPr lang="fr-FR"/>
              <a:t>76</a:t>
            </a:r>
            <a:r>
              <a:rPr lang="fr-FR" b="0"/>
              <a:t>.</a:t>
            </a:r>
            <a:endParaRPr b="1"/>
          </a:p>
          <a:p>
            <a:pPr marL="0" marR="0" lvl="0" indent="0" algn="l" rtl="0">
              <a:lnSpc>
                <a:spcPct val="100000"/>
              </a:lnSpc>
              <a:spcBef>
                <a:spcPts val="0"/>
              </a:spcBef>
              <a:spcAft>
                <a:spcPts val="0"/>
              </a:spcAft>
              <a:buClr>
                <a:schemeClr val="dk1"/>
              </a:buClr>
              <a:buSzPts val="1200"/>
              <a:buFont typeface="Calibri"/>
              <a:buNone/>
            </a:pPr>
            <a:r>
              <a:rPr lang="fr-FR"/>
              <a:t>Ici, le nombre d’unités est supérieur à</a:t>
            </a:r>
            <a:r>
              <a:rPr lang="fr-FR" i="0"/>
              <a:t> </a:t>
            </a:r>
            <a:r>
              <a:rPr lang="fr-FR"/>
              <a:t>10, l’organisation comme sur un dé permet de le repérer facilement. Lors de la correction collective, entourer 10</a:t>
            </a:r>
            <a:r>
              <a:rPr lang="fr-FR" i="0"/>
              <a:t> </a:t>
            </a:r>
            <a:r>
              <a:rPr lang="fr-FR"/>
              <a:t>unités pour isoler les unités restantes. </a:t>
            </a:r>
            <a:endParaRPr/>
          </a:p>
          <a:p>
            <a:pPr marL="0" marR="0" lvl="0" indent="0" algn="l" rtl="0">
              <a:lnSpc>
                <a:spcPct val="100000"/>
              </a:lnSpc>
              <a:spcBef>
                <a:spcPts val="0"/>
              </a:spcBef>
              <a:spcAft>
                <a:spcPts val="0"/>
              </a:spcAft>
              <a:buClr>
                <a:schemeClr val="dk1"/>
              </a:buClr>
              <a:buSzPts val="1200"/>
              <a:buFont typeface="Calibri"/>
              <a:buNone/>
            </a:pPr>
            <a:r>
              <a:rPr lang="fr-FR"/>
              <a:t>Formuler</a:t>
            </a:r>
            <a:r>
              <a:rPr lang="fr-FR" i="0"/>
              <a:t> :</a:t>
            </a:r>
            <a:r>
              <a:rPr lang="fr-FR" i="1"/>
              <a:t> il y a 6 dizaines et 16 unités. J’entoure 10 unités, c’est une nouvelle dizaine. Donc en tout, il y a 7 dizaines et il reste 6 unités. On écrit 76. </a:t>
            </a:r>
            <a:endParaRPr/>
          </a:p>
        </p:txBody>
      </p:sp>
      <p:sp>
        <p:nvSpPr>
          <p:cNvPr id="455" name="Google Shape;455;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10</a:t>
            </a:fld>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i="1"/>
              <a:t>Aujourd’hui, vous allez vous entrainer à calculer et compléter des sommes et des différences uniquement avec des dizaines, il n’y aura pas d’unités restantes.</a:t>
            </a:r>
          </a:p>
          <a:p>
            <a:pPr marL="0" lvl="0" indent="0" algn="l" rtl="0">
              <a:lnSpc>
                <a:spcPct val="100000"/>
              </a:lnSpc>
              <a:spcBef>
                <a:spcPts val="0"/>
              </a:spcBef>
              <a:spcAft>
                <a:spcPts val="0"/>
              </a:spcAft>
              <a:buClr>
                <a:schemeClr val="dk1"/>
              </a:buClr>
              <a:buSzPts val="1400"/>
              <a:buFont typeface="Calibri"/>
              <a:buNone/>
            </a:pPr>
            <a:endParaRPr/>
          </a:p>
        </p:txBody>
      </p:sp>
      <p:sp>
        <p:nvSpPr>
          <p:cNvPr id="326" name="Google Shape;32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100</a:t>
            </a:fld>
            <a:endParaRPr/>
          </a:p>
        </p:txBody>
      </p:sp>
    </p:spTree>
    <p:extLst>
      <p:ext uri="{BB962C8B-B14F-4D97-AF65-F5344CB8AC3E}">
        <p14:creationId xmlns:p14="http://schemas.microsoft.com/office/powerpoint/2010/main" val="30916872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Calibri" panose="020F0502020204030204" pitchFamily="34" charset="0"/>
              </a:rPr>
              <a:t>Vous allez voir s’afficher des additions et des soustractions. </a:t>
            </a:r>
            <a:r>
              <a:rPr lang="fr-FR" i="1" baseline="0">
                <a:latin typeface="Calibri" panose="020F0502020204030204" pitchFamily="34" charset="0"/>
              </a:rPr>
              <a:t>Écrivez le résultat sur votre ardoise. </a:t>
            </a:r>
            <a:r>
              <a:rPr lang="fr-FR" i="1">
                <a:latin typeface="Calibri" panose="020F0502020204030204" pitchFamily="34" charset="0"/>
              </a:rPr>
              <a:t>Faites</a:t>
            </a:r>
            <a:r>
              <a:rPr lang="fr-FR" i="1" baseline="0">
                <a:latin typeface="Calibri" panose="020F0502020204030204" pitchFamily="34" charset="0"/>
              </a:rPr>
              <a:t> bien attention aux signes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0" baseline="0">
                <a:latin typeface="Calibri" panose="020F0502020204030204" pitchFamily="34" charset="0"/>
              </a:rPr>
              <a:t>Demander aux élèves de rappeler </a:t>
            </a:r>
            <a:r>
              <a:rPr lang="fr-FR" i="0" baseline="0">
                <a:latin typeface="Calibri" panose="020F0502020204030204" pitchFamily="34" charset="0"/>
                <a:cs typeface="Calibri" panose="020F0502020204030204" pitchFamily="34" charset="0"/>
              </a:rPr>
              <a:t>les procédures qu’ils peuvent utiliser pour calculer : les résultats mémorisés, réfléchir à partir des dizaines et des unités ou le lien entre addition et soustraction. </a:t>
            </a:r>
            <a:endParaRPr lang="fr-FR" i="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101</a:t>
            </a:fld>
            <a:endParaRPr lang="fr-FR"/>
          </a:p>
        </p:txBody>
      </p:sp>
    </p:spTree>
    <p:extLst>
      <p:ext uri="{BB962C8B-B14F-4D97-AF65-F5344CB8AC3E}">
        <p14:creationId xmlns:p14="http://schemas.microsoft.com/office/powerpoint/2010/main" val="144580214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a:r>
              <a:rPr lang="fr-FR">
                <a:latin typeface="Calibri" panose="020F0502020204030204" pitchFamily="34" charset="0"/>
              </a:rPr>
              <a:t>Interroger les élèves sur le signe et le sens de l’opération.</a:t>
            </a:r>
          </a:p>
          <a:p>
            <a:pPr marL="0"/>
            <a:r>
              <a:rPr lang="fr-FR" i="1">
                <a:latin typeface="Calibri" panose="020F0502020204030204" pitchFamily="34" charset="0"/>
              </a:rPr>
              <a:t>Combien font 60 + 20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80.</a:t>
            </a:r>
            <a:endParaRPr lang="fr-FR" i="1">
              <a:latin typeface="Calibri" panose="020F0502020204030204" pitchFamily="34" charset="0"/>
            </a:endParaRPr>
          </a:p>
          <a:p>
            <a:pPr marL="0"/>
            <a:r>
              <a:rPr lang="fr-FR">
                <a:latin typeface="Calibri" panose="020F0502020204030204" pitchFamily="34" charset="0"/>
              </a:rPr>
              <a:t>Laisser quelques secondes</a:t>
            </a:r>
            <a:r>
              <a:rPr lang="fr-FR" baseline="0">
                <a:latin typeface="Calibri" panose="020F0502020204030204" pitchFamily="34" charset="0"/>
              </a:rPr>
              <a:t> de recherche et interroger les élèves en leur demandant d’expliquer comment ils ont fait. </a:t>
            </a:r>
            <a:r>
              <a:rPr lang="fr-FR" i="1" baseline="0">
                <a:latin typeface="Calibri" panose="020F0502020204030204" pitchFamily="34" charset="0"/>
              </a:rPr>
              <a:t>→</a:t>
            </a:r>
            <a:r>
              <a:rPr lang="fr-FR" i="1">
                <a:latin typeface="Calibri" panose="020F0502020204030204" pitchFamily="34" charset="0"/>
              </a:rPr>
              <a:t> </a:t>
            </a:r>
            <a:r>
              <a:rPr lang="fr-FR" i="1" baseline="0">
                <a:latin typeface="Calibri" panose="020F0502020204030204" pitchFamily="34" charset="0"/>
              </a:rPr>
              <a:t>60</a:t>
            </a:r>
            <a:r>
              <a:rPr lang="fr-FR" i="1">
                <a:latin typeface="Calibri" panose="020F0502020204030204" pitchFamily="34" charset="0"/>
              </a:rPr>
              <a:t> </a:t>
            </a:r>
            <a:r>
              <a:rPr lang="fr-FR" i="1" baseline="0">
                <a:latin typeface="Calibri" panose="020F0502020204030204" pitchFamily="34" charset="0"/>
              </a:rPr>
              <a:t>+</a:t>
            </a:r>
            <a:r>
              <a:rPr lang="fr-FR" i="1">
                <a:latin typeface="Calibri" panose="020F0502020204030204" pitchFamily="34" charset="0"/>
              </a:rPr>
              <a:t> </a:t>
            </a:r>
            <a:r>
              <a:rPr lang="fr-FR" i="1" baseline="0">
                <a:latin typeface="Calibri" panose="020F0502020204030204" pitchFamily="34" charset="0"/>
              </a:rPr>
              <a:t>20, c’est 6d</a:t>
            </a:r>
            <a:r>
              <a:rPr lang="fr-FR" i="1">
                <a:latin typeface="Calibri" panose="020F0502020204030204" pitchFamily="34" charset="0"/>
              </a:rPr>
              <a:t> </a:t>
            </a:r>
            <a:r>
              <a:rPr lang="fr-FR" i="1" baseline="0">
                <a:latin typeface="Calibri" panose="020F0502020204030204" pitchFamily="34" charset="0"/>
              </a:rPr>
              <a:t>+</a:t>
            </a:r>
            <a:r>
              <a:rPr lang="fr-FR" i="1">
                <a:latin typeface="Calibri" panose="020F0502020204030204" pitchFamily="34" charset="0"/>
              </a:rPr>
              <a:t> </a:t>
            </a:r>
            <a:r>
              <a:rPr lang="fr-FR" i="1" baseline="0">
                <a:latin typeface="Calibri" panose="020F0502020204030204" pitchFamily="34" charset="0"/>
              </a:rPr>
              <a:t>2d, c’est-à-dire 8d, c’est donc 80.</a:t>
            </a:r>
          </a:p>
          <a:p>
            <a:pPr marL="0"/>
            <a:r>
              <a:rPr lang="fr-FR" baseline="0">
                <a:latin typeface="Calibri" panose="020F0502020204030204" pitchFamily="34" charset="0"/>
              </a:rPr>
              <a:t>Expliquer qu’il n’est pas judicieux de </a:t>
            </a:r>
            <a:r>
              <a:rPr lang="fr-FR" baseline="0" err="1">
                <a:latin typeface="Calibri" panose="020F0502020204030204" pitchFamily="34" charset="0"/>
              </a:rPr>
              <a:t>surcompter</a:t>
            </a:r>
            <a:r>
              <a:rPr lang="fr-FR" baseline="0">
                <a:latin typeface="Calibri" panose="020F0502020204030204" pitchFamily="34" charset="0"/>
              </a:rPr>
              <a:t> de 1 en 1 pour ajouter 20 (c’est chronophage et source d’erreurs) et qu’il est beaucoup plus rapide de passer par l’addition des dizaines. </a:t>
            </a:r>
            <a:endParaRPr lang="fr-FR">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102</a:t>
            </a:fld>
            <a:endParaRPr lang="fr-FR"/>
          </a:p>
        </p:txBody>
      </p:sp>
    </p:spTree>
    <p:extLst>
      <p:ext uri="{BB962C8B-B14F-4D97-AF65-F5344CB8AC3E}">
        <p14:creationId xmlns:p14="http://schemas.microsoft.com/office/powerpoint/2010/main" val="52872184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a:r>
              <a:rPr lang="fr-FR">
                <a:latin typeface="Calibri" panose="020F0502020204030204" pitchFamily="34" charset="0"/>
              </a:rPr>
              <a:t>Même démarche.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50.</a:t>
            </a:r>
          </a:p>
          <a:p>
            <a:pPr marL="0"/>
            <a:r>
              <a:rPr lang="fr-FR" i="1">
                <a:latin typeface="Calibri" panose="020F0502020204030204" pitchFamily="34" charset="0"/>
              </a:rPr>
              <a:t>→ 80, c’est </a:t>
            </a:r>
            <a:r>
              <a:rPr lang="fr-FR" i="1" err="1">
                <a:latin typeface="Calibri" panose="020F0502020204030204" pitchFamily="34" charset="0"/>
              </a:rPr>
              <a:t>8d</a:t>
            </a:r>
            <a:r>
              <a:rPr lang="fr-FR" i="1">
                <a:latin typeface="Calibri" panose="020F0502020204030204" pitchFamily="34" charset="0"/>
              </a:rPr>
              <a:t> et 30, c’est </a:t>
            </a:r>
            <a:r>
              <a:rPr lang="fr-FR" i="1" err="1">
                <a:latin typeface="Calibri" panose="020F0502020204030204" pitchFamily="34" charset="0"/>
              </a:rPr>
              <a:t>3d</a:t>
            </a:r>
            <a:r>
              <a:rPr lang="fr-FR" i="1">
                <a:latin typeface="Calibri" panose="020F0502020204030204" pitchFamily="34" charset="0"/>
              </a:rPr>
              <a:t>. </a:t>
            </a:r>
            <a:r>
              <a:rPr lang="fr-FR" i="1" err="1">
                <a:latin typeface="Calibri" panose="020F0502020204030204" pitchFamily="34" charset="0"/>
              </a:rPr>
              <a:t>8d</a:t>
            </a:r>
            <a:r>
              <a:rPr lang="fr-FR" i="1">
                <a:latin typeface="Calibri" panose="020F0502020204030204" pitchFamily="34" charset="0"/>
              </a:rPr>
              <a:t> – </a:t>
            </a:r>
            <a:r>
              <a:rPr lang="fr-FR" i="1" baseline="0" err="1">
                <a:latin typeface="Calibri" panose="020F0502020204030204" pitchFamily="34" charset="0"/>
              </a:rPr>
              <a:t>3</a:t>
            </a:r>
            <a:r>
              <a:rPr lang="fr-FR" i="1" err="1">
                <a:latin typeface="Calibri" panose="020F0502020204030204" pitchFamily="34" charset="0"/>
              </a:rPr>
              <a:t>d</a:t>
            </a:r>
            <a:r>
              <a:rPr lang="fr-FR" i="1">
                <a:latin typeface="Calibri" panose="020F0502020204030204" pitchFamily="34" charset="0"/>
              </a:rPr>
              <a:t> = </a:t>
            </a:r>
            <a:r>
              <a:rPr lang="fr-FR" i="1" baseline="0" err="1">
                <a:latin typeface="Calibri" panose="020F0502020204030204" pitchFamily="34" charset="0"/>
              </a:rPr>
              <a:t>5</a:t>
            </a:r>
            <a:r>
              <a:rPr lang="fr-FR" i="1" err="1">
                <a:latin typeface="Calibri" panose="020F0502020204030204" pitchFamily="34" charset="0"/>
              </a:rPr>
              <a:t>d</a:t>
            </a:r>
            <a:r>
              <a:rPr lang="fr-FR" i="1">
                <a:latin typeface="Calibri" panose="020F0502020204030204" pitchFamily="34" charset="0"/>
              </a:rPr>
              <a:t> (car on sait que 8 – </a:t>
            </a:r>
            <a:r>
              <a:rPr lang="fr-FR" i="1" baseline="0">
                <a:latin typeface="Calibri" panose="020F0502020204030204" pitchFamily="34" charset="0"/>
              </a:rPr>
              <a:t>3</a:t>
            </a:r>
            <a:r>
              <a:rPr lang="fr-FR" i="1">
                <a:latin typeface="Calibri" panose="020F0502020204030204" pitchFamily="34" charset="0"/>
              </a:rPr>
              <a:t> = </a:t>
            </a:r>
            <a:r>
              <a:rPr lang="fr-FR" i="1" baseline="0">
                <a:latin typeface="Calibri" panose="020F0502020204030204" pitchFamily="34" charset="0"/>
              </a:rPr>
              <a:t>5</a:t>
            </a:r>
            <a:r>
              <a:rPr lang="fr-FR" i="1">
                <a:latin typeface="Calibri" panose="020F0502020204030204" pitchFamily="34" charset="0"/>
              </a:rPr>
              <a:t>), donc le résultat est 50.</a:t>
            </a:r>
          </a:p>
          <a:p>
            <a:pPr marL="0"/>
            <a:endParaRPr lang="fr-F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103</a:t>
            </a:fld>
            <a:endParaRPr lang="fr-FR"/>
          </a:p>
        </p:txBody>
      </p:sp>
    </p:spTree>
    <p:extLst>
      <p:ext uri="{BB962C8B-B14F-4D97-AF65-F5344CB8AC3E}">
        <p14:creationId xmlns:p14="http://schemas.microsoft.com/office/powerpoint/2010/main" val="54306076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a:r>
              <a:rPr lang="fr-FR">
                <a:latin typeface="Calibri" panose="020F0502020204030204" pitchFamily="34" charset="0"/>
              </a:rPr>
              <a:t>Interroger les élèves sur le signe de l’opération</a:t>
            </a:r>
            <a:r>
              <a:rPr lang="fr-FR" strike="noStrike">
                <a:latin typeface="Calibri" panose="020F0502020204030204" pitchFamily="34" charset="0"/>
              </a:rPr>
              <a:t>. </a:t>
            </a:r>
            <a:r>
              <a:rPr lang="fr-FR">
                <a:latin typeface="Calibri" panose="020F0502020204030204" pitchFamily="34" charset="0"/>
              </a:rPr>
              <a:t>Faire remarquer qu’il s’agit d’une addition à trou. </a:t>
            </a:r>
            <a:r>
              <a:rPr lang="fr-FR" i="1">
                <a:latin typeface="Calibri" panose="020F0502020204030204" pitchFamily="34" charset="0"/>
              </a:rPr>
              <a:t>Ici, on cherche combien ajouter à 30 pour faire 70.</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40.</a:t>
            </a:r>
            <a:endParaRPr lang="fr-FR" i="0">
              <a:latin typeface="Calibri" panose="020F0502020204030204" pitchFamily="34" charset="0"/>
            </a:endParaRPr>
          </a:p>
          <a:p>
            <a:pPr marL="0"/>
            <a:r>
              <a:rPr lang="fr-FR" i="0">
                <a:latin typeface="Calibri" panose="020F0502020204030204" pitchFamily="34" charset="0"/>
              </a:rPr>
              <a:t>Interroger un élève pour qu’il verbaliser sa procédure. →</a:t>
            </a:r>
            <a:r>
              <a:rPr lang="fr-FR" i="1">
                <a:latin typeface="Calibri" panose="020F0502020204030204" pitchFamily="34" charset="0"/>
              </a:rPr>
              <a:t> 30, c’est 3d et 70, c’est </a:t>
            </a:r>
            <a:r>
              <a:rPr lang="fr-FR" i="1" err="1">
                <a:latin typeface="Calibri" panose="020F0502020204030204" pitchFamily="34" charset="0"/>
              </a:rPr>
              <a:t>7d</a:t>
            </a:r>
            <a:r>
              <a:rPr lang="fr-FR" i="1">
                <a:latin typeface="Calibri" panose="020F0502020204030204" pitchFamily="34" charset="0"/>
              </a:rPr>
              <a:t>, donc je cherche combien il manque à 3d pour arriver à 7d. Je sais que 3 + 4 = 7, donc il faut ajouter 4d, c’est-à-dire 40.</a:t>
            </a:r>
          </a:p>
          <a:p>
            <a:pPr marL="0"/>
            <a:endParaRPr lang="fr-F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104</a:t>
            </a:fld>
            <a:endParaRPr lang="fr-FR"/>
          </a:p>
        </p:txBody>
      </p:sp>
    </p:spTree>
    <p:extLst>
      <p:ext uri="{BB962C8B-B14F-4D97-AF65-F5344CB8AC3E}">
        <p14:creationId xmlns:p14="http://schemas.microsoft.com/office/powerpoint/2010/main" val="17693498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a:r>
              <a:rPr lang="fr-FR">
                <a:latin typeface="Calibri" panose="020F0502020204030204" pitchFamily="34" charset="0"/>
              </a:rPr>
              <a:t>Même démarche.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50.</a:t>
            </a:r>
          </a:p>
          <a:p>
            <a:pPr marL="0"/>
            <a:r>
              <a:rPr lang="fr-FR">
                <a:latin typeface="Calibri" panose="020F0502020204030204" pitchFamily="34" charset="0"/>
              </a:rPr>
              <a:t>→ </a:t>
            </a:r>
            <a:r>
              <a:rPr lang="fr-FR" i="1">
                <a:latin typeface="Calibri" panose="020F0502020204030204" pitchFamily="34" charset="0"/>
              </a:rPr>
              <a:t>Je cherche combien enlever à 9d pour arriver à 4d. Je sais que 9 – 5 = 4 ou que 4 + 5 = 9, il faut donc enlever </a:t>
            </a:r>
            <a:r>
              <a:rPr lang="fr-FR" i="1" err="1">
                <a:latin typeface="Calibri" panose="020F0502020204030204" pitchFamily="34" charset="0"/>
              </a:rPr>
              <a:t>5d</a:t>
            </a:r>
            <a:r>
              <a:rPr lang="fr-FR" i="1">
                <a:latin typeface="Calibri" panose="020F0502020204030204" pitchFamily="34" charset="0"/>
              </a:rPr>
              <a:t>, c’est-à-dire 50.</a:t>
            </a:r>
            <a:endParaRPr lang="fr-FR">
              <a:latin typeface="Calibri" panose="020F0502020204030204" pitchFamily="34" charset="0"/>
            </a:endParaRPr>
          </a:p>
          <a:p>
            <a:pPr marL="0"/>
            <a:endParaRPr lang="fr-F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105</a:t>
            </a:fld>
            <a:endParaRPr lang="fr-FR"/>
          </a:p>
        </p:txBody>
      </p:sp>
    </p:spTree>
    <p:extLst>
      <p:ext uri="{BB962C8B-B14F-4D97-AF65-F5344CB8AC3E}">
        <p14:creationId xmlns:p14="http://schemas.microsoft.com/office/powerpoint/2010/main" val="62509501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80.</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latin typeface="Calibri" panose="020F0502020204030204" pitchFamily="34" charset="0"/>
              </a:rPr>
              <a:t>Lors du retour collectif, rappeler que, dans une addition, l’ordre des nombres ne change pas le résultat. Ici, on peut donc plutôt chercher combien il faut ajouter à 20 pour arriver à 100. </a:t>
            </a:r>
          </a:p>
          <a:p>
            <a:pPr marL="0"/>
            <a:endParaRPr lang="fr-F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106</a:t>
            </a:fld>
            <a:endParaRPr lang="fr-FR"/>
          </a:p>
        </p:txBody>
      </p:sp>
    </p:spTree>
    <p:extLst>
      <p:ext uri="{BB962C8B-B14F-4D97-AF65-F5344CB8AC3E}">
        <p14:creationId xmlns:p14="http://schemas.microsoft.com/office/powerpoint/2010/main" val="45437345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Calibri" panose="020F0502020204030204" pitchFamily="34" charset="0"/>
              </a:rPr>
              <a:t>Rappeler que dans une soustraction, on ne peut pas changer l’ordre des nombres.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a:solidFill>
                  <a:srgbClr val="444746"/>
                </a:solidFill>
                <a:effectLst/>
                <a:latin typeface="Calibri" panose="020F0502020204030204" pitchFamily="34" charset="0"/>
              </a:rPr>
              <a:t>Interroger les élèves</a:t>
            </a:r>
            <a:r>
              <a:rPr lang="fr-FR" i="0">
                <a:latin typeface="Calibri" panose="020F0502020204030204" pitchFamily="34" charset="0"/>
              </a:rPr>
              <a:t> </a:t>
            </a:r>
            <a:r>
              <a:rPr lang="fr-FR" b="0" i="0">
                <a:solidFill>
                  <a:srgbClr val="444746"/>
                </a:solidFill>
                <a:effectLst/>
                <a:latin typeface="Calibri" panose="020F0502020204030204" pitchFamily="34" charset="0"/>
              </a:rPr>
              <a:t>: </a:t>
            </a:r>
            <a:r>
              <a:rPr lang="fr-FR" b="0" i="1">
                <a:solidFill>
                  <a:srgbClr val="444746"/>
                </a:solidFill>
                <a:effectLst/>
                <a:latin typeface="Calibri" panose="020F0502020204030204" pitchFamily="34" charset="0"/>
              </a:rPr>
              <a:t>le nombre que l'on cherche est-il plus grand ou plus petit que 40</a:t>
            </a:r>
            <a:r>
              <a:rPr lang="fr-FR" i="1">
                <a:latin typeface="Calibri" panose="020F0502020204030204" pitchFamily="34" charset="0"/>
              </a:rPr>
              <a:t> </a:t>
            </a:r>
            <a:r>
              <a:rPr lang="fr-FR" b="0" i="1">
                <a:solidFill>
                  <a:srgbClr val="444746"/>
                </a:solidFill>
                <a:effectLst/>
                <a:latin typeface="Calibri" panose="020F0502020204030204" pitchFamily="34" charset="0"/>
              </a:rPr>
              <a:t>? Pourquoi</a:t>
            </a:r>
            <a:r>
              <a:rPr lang="fr-FR" i="1">
                <a:latin typeface="Calibri" panose="020F0502020204030204" pitchFamily="34" charset="0"/>
              </a:rPr>
              <a:t> </a:t>
            </a:r>
            <a:r>
              <a:rPr lang="fr-FR" b="0" i="1">
                <a:solidFill>
                  <a:srgbClr val="444746"/>
                </a:solidFill>
                <a:effectLst/>
                <a:latin typeface="Calibri" panose="020F0502020204030204" pitchFamily="34" charset="0"/>
              </a:rPr>
              <a:t>? </a:t>
            </a:r>
            <a:r>
              <a:rPr lang="fr-FR" i="1">
                <a:latin typeface="Calibri" panose="020F0502020204030204" pitchFamily="34" charset="0"/>
              </a:rPr>
              <a:t>→ On cherche le nombre à qui on enlève 20 pour faire 40, c’est donc un nombre plus grand que 40.</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a:latin typeface="Calibri" panose="020F0502020204030204" pitchFamily="34" charset="0"/>
              </a:rPr>
              <a:t>Réponse attendue</a:t>
            </a:r>
            <a:r>
              <a:rPr lang="fr-FR" i="0">
                <a:latin typeface="Calibri" panose="020F0502020204030204" pitchFamily="34" charset="0"/>
              </a:rPr>
              <a:t> </a:t>
            </a:r>
            <a:r>
              <a:rPr lang="fr-FR">
                <a:latin typeface="Calibri" panose="020F0502020204030204" pitchFamily="34" charset="0"/>
              </a:rPr>
              <a:t>: 60.</a:t>
            </a:r>
            <a:endParaRPr lang="fr-FR" i="1">
              <a:latin typeface="Calibri" panose="020F0502020204030204" pitchFamily="34" charset="0"/>
            </a:endParaRPr>
          </a:p>
          <a:p>
            <a:pPr marL="0" indent="0">
              <a:buClrTx/>
              <a:buSzTx/>
              <a:defRPr/>
            </a:pPr>
            <a:r>
              <a:rPr lang="fr-FR" b="0" i="0">
                <a:solidFill>
                  <a:srgbClr val="444746"/>
                </a:solidFill>
                <a:effectLst/>
                <a:latin typeface="Calibri" panose="020F0502020204030204" pitchFamily="34" charset="0"/>
              </a:rPr>
              <a:t>Faire émerger que pour le retrouver, on part de 40 et on ajoute les 20 qu'on a enlevés </a:t>
            </a:r>
            <a:r>
              <a:rPr lang="fr-FR">
                <a:solidFill>
                  <a:srgbClr val="444746"/>
                </a:solidFill>
                <a:latin typeface="Calibri" panose="020F0502020204030204" pitchFamily="34" charset="0"/>
              </a:rPr>
              <a:t>: o</a:t>
            </a:r>
            <a:r>
              <a:rPr lang="fr-FR" i="1">
                <a:latin typeface="Calibri" panose="020F0502020204030204" pitchFamily="34" charset="0"/>
              </a:rPr>
              <a:t>n utilise le lien addition / soustraction, c’est-à-dire 40 + 20 = combien ? </a:t>
            </a:r>
            <a:r>
              <a:rPr lang="fr-FR" i="0" u="none">
                <a:latin typeface="Calibri" panose="020F0502020204030204" pitchFamily="34" charset="0"/>
              </a:rPr>
              <a:t>Dessiner l’arc de cercle et </a:t>
            </a:r>
            <a:r>
              <a:rPr lang="fr-FR" i="0">
                <a:latin typeface="Calibri" panose="020F0502020204030204" pitchFamily="34" charset="0"/>
              </a:rPr>
              <a:t>écrire l’opération 40 + 20 = …. sous la soustraction.</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Calibri" panose="020F0502020204030204" pitchFamily="34" charset="0"/>
              </a:rPr>
              <a:t>Comme 40 + 20 = </a:t>
            </a:r>
            <a:r>
              <a:rPr lang="fr-FR" b="0" i="1">
                <a:solidFill>
                  <a:schemeClr val="dk1"/>
                </a:solidFill>
                <a:effectLst/>
                <a:latin typeface="Calibri" panose="020F0502020204030204" pitchFamily="34" charset="0"/>
              </a:rPr>
              <a:t>6</a:t>
            </a:r>
            <a:r>
              <a:rPr lang="fr-FR" i="1">
                <a:latin typeface="Calibri" panose="020F0502020204030204" pitchFamily="34" charset="0"/>
              </a:rPr>
              <a:t>0, alors 60 – 20 = </a:t>
            </a:r>
            <a:r>
              <a:rPr lang="fr-FR" b="0" i="1">
                <a:solidFill>
                  <a:schemeClr val="dk1"/>
                </a:solidFill>
                <a:effectLst/>
                <a:latin typeface="Calibri" panose="020F0502020204030204" pitchFamily="34" charset="0"/>
              </a:rPr>
              <a:t>4</a:t>
            </a:r>
            <a:r>
              <a:rPr lang="fr-FR" i="1">
                <a:latin typeface="Calibri" panose="020F0502020204030204" pitchFamily="34" charset="0"/>
              </a:rPr>
              <a:t>0.</a:t>
            </a: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107</a:t>
            </a:fld>
            <a:endParaRPr lang="fr-FR"/>
          </a:p>
        </p:txBody>
      </p:sp>
    </p:spTree>
    <p:extLst>
      <p:ext uri="{BB962C8B-B14F-4D97-AF65-F5344CB8AC3E}">
        <p14:creationId xmlns:p14="http://schemas.microsoft.com/office/powerpoint/2010/main" val="185144321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70.</a:t>
            </a:r>
            <a:endParaRPr lang="fr-FR" i="1">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108</a:t>
            </a:fld>
            <a:endParaRPr lang="fr-FR"/>
          </a:p>
        </p:txBody>
      </p:sp>
    </p:spTree>
    <p:extLst>
      <p:ext uri="{BB962C8B-B14F-4D97-AF65-F5344CB8AC3E}">
        <p14:creationId xmlns:p14="http://schemas.microsoft.com/office/powerpoint/2010/main" val="213864283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80.</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Dessiner l’arc de cercle et écrire l’opération 90 – 10 = …. sous l’addition.</a:t>
            </a: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109</a:t>
            </a:fld>
            <a:endParaRPr lang="fr-FR"/>
          </a:p>
        </p:txBody>
      </p:sp>
    </p:spTree>
    <p:extLst>
      <p:ext uri="{BB962C8B-B14F-4D97-AF65-F5344CB8AC3E}">
        <p14:creationId xmlns:p14="http://schemas.microsoft.com/office/powerpoint/2010/main" val="20374147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p3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4" name="Google Shape;484;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a:t>
            </a:r>
            <a:r>
              <a:rPr lang="fr-FR" b="0"/>
              <a:t> : 55.</a:t>
            </a:r>
            <a:endParaRPr/>
          </a:p>
        </p:txBody>
      </p:sp>
      <p:sp>
        <p:nvSpPr>
          <p:cNvPr id="485" name="Google Shape;485;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11</a:t>
            </a:fld>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a:r>
              <a:rPr lang="fr-FR" b="1">
                <a:latin typeface="Calibri" panose="020F0502020204030204" pitchFamily="34" charset="0"/>
              </a:rPr>
              <a:t>Réponse attendue </a:t>
            </a:r>
            <a:r>
              <a:rPr lang="fr-FR">
                <a:latin typeface="Calibri" panose="020F0502020204030204" pitchFamily="34" charset="0"/>
              </a:rPr>
              <a:t>: 60.</a:t>
            </a: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110</a:t>
            </a:fld>
            <a:endParaRPr lang="fr-FR"/>
          </a:p>
        </p:txBody>
      </p:sp>
    </p:spTree>
    <p:extLst>
      <p:ext uri="{BB962C8B-B14F-4D97-AF65-F5344CB8AC3E}">
        <p14:creationId xmlns:p14="http://schemas.microsoft.com/office/powerpoint/2010/main" val="200698442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a:r>
              <a:rPr lang="fr-FR" b="1">
                <a:latin typeface="Calibri" panose="020F0502020204030204" pitchFamily="34" charset="0"/>
              </a:rPr>
              <a:t>Réponse attendue </a:t>
            </a:r>
            <a:r>
              <a:rPr lang="fr-FR">
                <a:latin typeface="Calibri" panose="020F0502020204030204" pitchFamily="34" charset="0"/>
              </a:rPr>
              <a:t>: 50.</a:t>
            </a:r>
          </a:p>
          <a:p>
            <a:pPr marL="0"/>
            <a:r>
              <a:rPr lang="fr-FR" i="0">
                <a:latin typeface="Calibri" panose="020F0502020204030204" pitchFamily="34" charset="0"/>
              </a:rPr>
              <a:t>Dessiner l’arc de cercle et écrire l’opération 30 + 20 = …. sous la soustraction.</a:t>
            </a:r>
            <a:endParaRPr lang="fr-FR">
              <a:latin typeface="Calibri" panose="020F0502020204030204" pitchFamily="34" charset="0"/>
            </a:endParaRPr>
          </a:p>
          <a:p>
            <a:pPr marL="0"/>
            <a:endParaRPr lang="fr-F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111</a:t>
            </a:fld>
            <a:endParaRPr lang="fr-FR"/>
          </a:p>
        </p:txBody>
      </p:sp>
    </p:spTree>
    <p:extLst>
      <p:ext uri="{BB962C8B-B14F-4D97-AF65-F5344CB8AC3E}">
        <p14:creationId xmlns:p14="http://schemas.microsoft.com/office/powerpoint/2010/main" val="117464566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400"/>
              <a:buFont typeface="Calibri"/>
              <a:buNone/>
            </a:pPr>
            <a:r>
              <a:rPr lang="fr-FR" i="1"/>
              <a:t>Aujourd’hui, nous allons compter jusqu’à 1 000, à l’endroit et à l’envers. </a:t>
            </a:r>
            <a:endParaRPr lang="fr-FR"/>
          </a:p>
        </p:txBody>
      </p:sp>
      <p:sp>
        <p:nvSpPr>
          <p:cNvPr id="326" name="Google Shape;32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112</a:t>
            </a:fld>
            <a:endParaRPr/>
          </a:p>
        </p:txBody>
      </p:sp>
    </p:spTree>
    <p:extLst>
      <p:ext uri="{BB962C8B-B14F-4D97-AF65-F5344CB8AC3E}">
        <p14:creationId xmlns:p14="http://schemas.microsoft.com/office/powerpoint/2010/main" val="138935950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FR" i="1"/>
              <a:t>Nous allons partir de 183. L’un de vous dit le nombre suivant et vous continuez jusqu’à ce que chacun ait dit un nombre.</a:t>
            </a:r>
            <a:endParaRPr i="0"/>
          </a:p>
        </p:txBody>
      </p:sp>
      <p:sp>
        <p:nvSpPr>
          <p:cNvPr id="68" name="Google Shape;6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fr-FR"/>
              <a:t>113</a:t>
            </a:fld>
            <a:endParaRPr/>
          </a:p>
        </p:txBody>
      </p:sp>
    </p:spTree>
    <p:extLst>
      <p:ext uri="{BB962C8B-B14F-4D97-AF65-F5344CB8AC3E}">
        <p14:creationId xmlns:p14="http://schemas.microsoft.com/office/powerpoint/2010/main" val="13076833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 name="Google Shape;7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FR" i="1"/>
              <a:t>Maintenant, comptons à l’envers. On dit aussi « à rebours ». Nous allons partir de 278. L’un de vous dit le nombre précédent et vous continuez jusqu’à ce que chacun ait dit un nombre.</a:t>
            </a:r>
            <a:endParaRPr i="0"/>
          </a:p>
        </p:txBody>
      </p:sp>
      <p:sp>
        <p:nvSpPr>
          <p:cNvPr id="78" name="Google Shape;78;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fr-FR"/>
              <a:t>114</a:t>
            </a:fld>
            <a:endParaRPr/>
          </a:p>
        </p:txBody>
      </p:sp>
    </p:spTree>
    <p:extLst>
      <p:ext uri="{BB962C8B-B14F-4D97-AF65-F5344CB8AC3E}">
        <p14:creationId xmlns:p14="http://schemas.microsoft.com/office/powerpoint/2010/main" val="15293464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 name="Google Shape;8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FR" i="1"/>
              <a:t>Je vais maintenant vous dicter des nombres que vous allez écrire sur votre ardoise. </a:t>
            </a:r>
            <a:endParaRPr/>
          </a:p>
          <a:p>
            <a:pPr marL="0" lvl="0" indent="0" algn="l" rtl="0">
              <a:lnSpc>
                <a:spcPct val="100000"/>
              </a:lnSpc>
              <a:spcBef>
                <a:spcPts val="0"/>
              </a:spcBef>
              <a:spcAft>
                <a:spcPts val="0"/>
              </a:spcAft>
              <a:buClr>
                <a:schemeClr val="dk1"/>
              </a:buClr>
              <a:buSzPts val="1200"/>
              <a:buFont typeface="Calibri"/>
              <a:buNone/>
            </a:pPr>
            <a:r>
              <a:rPr lang="fr-FR" i="1"/>
              <a:t>346 ; 974 ; 482 ; 595 ; 660 ; 209 ; 717 ; 891.</a:t>
            </a:r>
            <a:endParaRPr i="1"/>
          </a:p>
        </p:txBody>
      </p:sp>
      <p:sp>
        <p:nvSpPr>
          <p:cNvPr id="88" name="Google Shape;8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fr-FR"/>
              <a:t>115</a:t>
            </a:fld>
            <a:endParaRPr/>
          </a:p>
        </p:txBody>
      </p:sp>
    </p:spTree>
    <p:extLst>
      <p:ext uri="{BB962C8B-B14F-4D97-AF65-F5344CB8AC3E}">
        <p14:creationId xmlns:p14="http://schemas.microsoft.com/office/powerpoint/2010/main" val="200523505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400"/>
              <a:buFont typeface="Calibri"/>
              <a:buNone/>
            </a:pPr>
            <a:r>
              <a:rPr lang="fr-FR" i="1"/>
              <a:t>Aujourd’hui, vous allez dénombrer des quantités de cubes.</a:t>
            </a:r>
            <a:endParaRPr lang="fr-FR"/>
          </a:p>
        </p:txBody>
      </p:sp>
      <p:sp>
        <p:nvSpPr>
          <p:cNvPr id="326" name="Google Shape;32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116</a:t>
            </a:fld>
            <a:endParaRPr/>
          </a:p>
        </p:txBody>
      </p:sp>
    </p:spTree>
    <p:extLst>
      <p:ext uri="{BB962C8B-B14F-4D97-AF65-F5344CB8AC3E}">
        <p14:creationId xmlns:p14="http://schemas.microsoft.com/office/powerpoint/2010/main" val="93553800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sz="1200" b="0" i="1" u="none" strike="noStrike">
                <a:solidFill>
                  <a:srgbClr val="000000"/>
                </a:solidFill>
                <a:latin typeface="Calibri"/>
                <a:ea typeface="Calibri"/>
                <a:cs typeface="Calibri"/>
                <a:sym typeface="Calibri"/>
              </a:rPr>
              <a:t>Vous allez voir apparaitre des quantités et vous devrez écrire le nombre correspondant.</a:t>
            </a:r>
            <a:endParaRPr i="1" strike="sngStrike"/>
          </a:p>
        </p:txBody>
      </p:sp>
      <p:sp>
        <p:nvSpPr>
          <p:cNvPr id="109" name="Google Shape;109;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117</a:t>
            </a:fld>
            <a:endParaRPr/>
          </a:p>
        </p:txBody>
      </p:sp>
    </p:spTree>
    <p:extLst>
      <p:ext uri="{BB962C8B-B14F-4D97-AF65-F5344CB8AC3E}">
        <p14:creationId xmlns:p14="http://schemas.microsoft.com/office/powerpoint/2010/main" val="73845170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20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 name="Google Shape;115;p20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0" i="1"/>
              <a:t>Quel nombre est représenté ici ?</a:t>
            </a:r>
          </a:p>
          <a:p>
            <a:pPr marL="0" lvl="0" indent="0" algn="l" rtl="0">
              <a:lnSpc>
                <a:spcPct val="100000"/>
              </a:lnSpc>
              <a:spcBef>
                <a:spcPts val="0"/>
              </a:spcBef>
              <a:spcAft>
                <a:spcPts val="0"/>
              </a:spcAft>
              <a:buSzPts val="1400"/>
              <a:buNone/>
            </a:pPr>
            <a:r>
              <a:rPr lang="fr-FR" b="0" i="0"/>
              <a:t>Laisser environ 30 s aux élèves. Ils lèvent leur ardoise quand ils on trouvé. Valider ou invalider d’un discret signe de tête.</a:t>
            </a:r>
          </a:p>
          <a:p>
            <a:pPr marL="0" lvl="0" indent="0" algn="l" rtl="0">
              <a:lnSpc>
                <a:spcPct val="100000"/>
              </a:lnSpc>
              <a:spcBef>
                <a:spcPts val="0"/>
              </a:spcBef>
              <a:spcAft>
                <a:spcPts val="0"/>
              </a:spcAft>
              <a:buSzPts val="1400"/>
              <a:buNone/>
            </a:pPr>
            <a:r>
              <a:rPr lang="fr-FR" b="1"/>
              <a:t>Réponse attendue </a:t>
            </a:r>
            <a:r>
              <a:rPr lang="fr-FR"/>
              <a:t>: 174.</a:t>
            </a:r>
            <a:endParaRPr/>
          </a:p>
        </p:txBody>
      </p:sp>
      <p:sp>
        <p:nvSpPr>
          <p:cNvPr id="116" name="Google Shape;116;p20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118</a:t>
            </a:fld>
            <a:endParaRPr/>
          </a:p>
        </p:txBody>
      </p:sp>
    </p:spTree>
    <p:extLst>
      <p:ext uri="{BB962C8B-B14F-4D97-AF65-F5344CB8AC3E}">
        <p14:creationId xmlns:p14="http://schemas.microsoft.com/office/powerpoint/2010/main" val="40657335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 name="Google Shape;135;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0"/>
              <a:t>Même démarche.</a:t>
            </a:r>
          </a:p>
          <a:p>
            <a:pPr marL="0" lvl="0" indent="0" algn="l" rtl="0">
              <a:lnSpc>
                <a:spcPct val="100000"/>
              </a:lnSpc>
              <a:spcBef>
                <a:spcPts val="0"/>
              </a:spcBef>
              <a:spcAft>
                <a:spcPts val="0"/>
              </a:spcAft>
              <a:buSzPts val="1400"/>
              <a:buNone/>
            </a:pPr>
            <a:r>
              <a:rPr lang="fr-FR" b="1"/>
              <a:t>Réponse attendue </a:t>
            </a:r>
            <a:r>
              <a:rPr lang="fr-FR"/>
              <a:t>: 463.</a:t>
            </a:r>
            <a:endParaRPr/>
          </a:p>
        </p:txBody>
      </p:sp>
      <p:sp>
        <p:nvSpPr>
          <p:cNvPr id="136" name="Google Shape;136;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119</a:t>
            </a:fld>
            <a:endParaRPr/>
          </a:p>
        </p:txBody>
      </p:sp>
    </p:spTree>
    <p:extLst>
      <p:ext uri="{BB962C8B-B14F-4D97-AF65-F5344CB8AC3E}">
        <p14:creationId xmlns:p14="http://schemas.microsoft.com/office/powerpoint/2010/main" val="1792389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3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8" name="Google Shape;508;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a:t>Réponse attendue</a:t>
            </a:r>
            <a:r>
              <a:rPr lang="fr-FR" b="0"/>
              <a:t> : </a:t>
            </a:r>
            <a:r>
              <a:rPr lang="fr-FR"/>
              <a:t>94.</a:t>
            </a:r>
            <a:endParaRPr/>
          </a:p>
          <a:p>
            <a:pPr marL="0" lvl="0" indent="0" algn="l" rtl="0">
              <a:lnSpc>
                <a:spcPct val="100000"/>
              </a:lnSpc>
              <a:spcBef>
                <a:spcPts val="0"/>
              </a:spcBef>
              <a:spcAft>
                <a:spcPts val="0"/>
              </a:spcAft>
              <a:buSzPts val="1400"/>
              <a:buNone/>
            </a:pPr>
            <a:r>
              <a:rPr lang="fr-FR"/>
              <a:t>Entourer 10</a:t>
            </a:r>
            <a:r>
              <a:rPr lang="fr-FR" i="0"/>
              <a:t> </a:t>
            </a:r>
            <a:r>
              <a:rPr lang="fr-FR"/>
              <a:t>unités pour construire une nouvelle dizaine et faire apparaitre qu’il n’y a plus que 4</a:t>
            </a:r>
            <a:r>
              <a:rPr lang="fr-FR" i="0"/>
              <a:t> </a:t>
            </a:r>
            <a:r>
              <a:rPr lang="fr-FR"/>
              <a:t>unités restantes. </a:t>
            </a:r>
            <a:endParaRPr/>
          </a:p>
        </p:txBody>
      </p:sp>
      <p:sp>
        <p:nvSpPr>
          <p:cNvPr id="509" name="Google Shape;509;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a:t>
            </a:fld>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20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20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a:t>Réponse attendue </a:t>
            </a:r>
            <a:r>
              <a:rPr lang="fr-FR"/>
              <a:t>: 634.</a:t>
            </a:r>
            <a:endParaRPr/>
          </a:p>
        </p:txBody>
      </p:sp>
      <p:sp>
        <p:nvSpPr>
          <p:cNvPr id="162" name="Google Shape;162;p20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120</a:t>
            </a:fld>
            <a:endParaRPr/>
          </a:p>
        </p:txBody>
      </p:sp>
    </p:spTree>
    <p:extLst>
      <p:ext uri="{BB962C8B-B14F-4D97-AF65-F5344CB8AC3E}">
        <p14:creationId xmlns:p14="http://schemas.microsoft.com/office/powerpoint/2010/main" val="194843205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20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20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a:t>Réponse attendue </a:t>
            </a:r>
            <a:r>
              <a:rPr lang="fr-FR"/>
              <a:t>: 807.</a:t>
            </a:r>
          </a:p>
          <a:p>
            <a:pPr marL="0" lvl="0" indent="0" algn="l" rtl="0">
              <a:lnSpc>
                <a:spcPct val="100000"/>
              </a:lnSpc>
              <a:spcBef>
                <a:spcPts val="0"/>
              </a:spcBef>
              <a:spcAft>
                <a:spcPts val="0"/>
              </a:spcAft>
              <a:buSzPts val="1400"/>
              <a:buNone/>
            </a:pPr>
            <a:r>
              <a:rPr lang="fr-FR"/>
              <a:t>Lors du retour collectif, faire verbaliser qu’il n’y a pas de dizaines restantes, il faut donc écrire un zéro au chiffre des dizaines.</a:t>
            </a:r>
          </a:p>
          <a:p>
            <a:pPr marL="0" indent="0"/>
            <a:endParaRPr lang="fr-FR"/>
          </a:p>
        </p:txBody>
      </p:sp>
      <p:sp>
        <p:nvSpPr>
          <p:cNvPr id="183" name="Google Shape;183;p20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121</a:t>
            </a:fld>
            <a:endParaRPr/>
          </a:p>
        </p:txBody>
      </p:sp>
    </p:spTree>
    <p:extLst>
      <p:ext uri="{BB962C8B-B14F-4D97-AF65-F5344CB8AC3E}">
        <p14:creationId xmlns:p14="http://schemas.microsoft.com/office/powerpoint/2010/main" val="213348597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B26CE0EF-21BC-BEB4-98F4-B486A63BC971}"/>
            </a:ext>
          </a:extLst>
        </p:cNvPr>
        <p:cNvGrpSpPr/>
        <p:nvPr/>
      </p:nvGrpSpPr>
      <p:grpSpPr>
        <a:xfrm>
          <a:off x="0" y="0"/>
          <a:ext cx="0" cy="0"/>
          <a:chOff x="0" y="0"/>
          <a:chExt cx="0" cy="0"/>
        </a:xfrm>
      </p:grpSpPr>
      <p:sp>
        <p:nvSpPr>
          <p:cNvPr id="227" name="Google Shape;227;p205:notes">
            <a:extLst>
              <a:ext uri="{FF2B5EF4-FFF2-40B4-BE49-F238E27FC236}">
                <a16:creationId xmlns:a16="http://schemas.microsoft.com/office/drawing/2014/main" id="{853EA37F-9F71-3CCE-A47E-EDB2882A01D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205:notes">
            <a:extLst>
              <a:ext uri="{FF2B5EF4-FFF2-40B4-BE49-F238E27FC236}">
                <a16:creationId xmlns:a16="http://schemas.microsoft.com/office/drawing/2014/main" id="{BE6E1DC0-1B10-9E4C-ED53-207670A00A9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a:t>Réponse attendue </a:t>
            </a:r>
            <a:r>
              <a:rPr lang="fr-FR"/>
              <a:t>: 412.</a:t>
            </a:r>
          </a:p>
          <a:p>
            <a:pPr marL="0" lvl="0" indent="0" algn="l" rtl="0">
              <a:lnSpc>
                <a:spcPct val="100000"/>
              </a:lnSpc>
              <a:spcBef>
                <a:spcPts val="0"/>
              </a:spcBef>
              <a:spcAft>
                <a:spcPts val="0"/>
              </a:spcAft>
              <a:buSzPts val="1400"/>
              <a:buNone/>
            </a:pPr>
            <a:r>
              <a:rPr lang="fr-FR"/>
              <a:t>Lors du retour collectif, faire verbaliser qu’on forme une nouvelle centaine avec 10 dizaines.</a:t>
            </a:r>
          </a:p>
          <a:p>
            <a:pPr marL="0" indent="0"/>
            <a:endParaRPr lang="fr-FR"/>
          </a:p>
        </p:txBody>
      </p:sp>
      <p:sp>
        <p:nvSpPr>
          <p:cNvPr id="229" name="Google Shape;229;p205:notes">
            <a:extLst>
              <a:ext uri="{FF2B5EF4-FFF2-40B4-BE49-F238E27FC236}">
                <a16:creationId xmlns:a16="http://schemas.microsoft.com/office/drawing/2014/main" id="{490C2EF6-8E78-56B3-496D-5435DD5B0D6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122</a:t>
            </a:fld>
            <a:endParaRPr/>
          </a:p>
        </p:txBody>
      </p:sp>
    </p:spTree>
    <p:extLst>
      <p:ext uri="{BB962C8B-B14F-4D97-AF65-F5344CB8AC3E}">
        <p14:creationId xmlns:p14="http://schemas.microsoft.com/office/powerpoint/2010/main" val="201055838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20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p20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a:t>Réponse attendue </a:t>
            </a:r>
            <a:r>
              <a:rPr lang="fr-FR"/>
              <a:t>: 528.</a:t>
            </a:r>
            <a:endParaRPr/>
          </a:p>
        </p:txBody>
      </p:sp>
      <p:sp>
        <p:nvSpPr>
          <p:cNvPr id="206" name="Google Shape;206;p20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123</a:t>
            </a:fld>
            <a:endParaRPr/>
          </a:p>
        </p:txBody>
      </p:sp>
    </p:spTree>
    <p:extLst>
      <p:ext uri="{BB962C8B-B14F-4D97-AF65-F5344CB8AC3E}">
        <p14:creationId xmlns:p14="http://schemas.microsoft.com/office/powerpoint/2010/main" val="113446735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20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20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a:t>Réponse attendue </a:t>
            </a:r>
            <a:r>
              <a:rPr lang="fr-FR"/>
              <a:t>: 350.</a:t>
            </a:r>
          </a:p>
          <a:p>
            <a:pPr marL="0" lvl="0" indent="0" algn="l" rtl="0">
              <a:lnSpc>
                <a:spcPct val="100000"/>
              </a:lnSpc>
              <a:spcBef>
                <a:spcPts val="0"/>
              </a:spcBef>
              <a:spcAft>
                <a:spcPts val="0"/>
              </a:spcAft>
              <a:buSzPts val="1400"/>
              <a:buNone/>
            </a:pPr>
            <a:r>
              <a:rPr lang="fr-FR"/>
              <a:t>Lors du retour collectif, faire verbaliser qu'il n'y pas d'unités restantes.</a:t>
            </a:r>
          </a:p>
          <a:p>
            <a:pPr marL="0" indent="0"/>
            <a:endParaRPr lang="fr-FR"/>
          </a:p>
        </p:txBody>
      </p:sp>
      <p:sp>
        <p:nvSpPr>
          <p:cNvPr id="229" name="Google Shape;229;p20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124</a:t>
            </a:fld>
            <a:endParaRPr/>
          </a:p>
        </p:txBody>
      </p:sp>
    </p:spTree>
    <p:extLst>
      <p:ext uri="{BB962C8B-B14F-4D97-AF65-F5344CB8AC3E}">
        <p14:creationId xmlns:p14="http://schemas.microsoft.com/office/powerpoint/2010/main" val="128275247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0E7BF2BB-5649-B057-6700-9C803954F0EE}"/>
            </a:ext>
          </a:extLst>
        </p:cNvPr>
        <p:cNvGrpSpPr/>
        <p:nvPr/>
      </p:nvGrpSpPr>
      <p:grpSpPr>
        <a:xfrm>
          <a:off x="0" y="0"/>
          <a:ext cx="0" cy="0"/>
          <a:chOff x="0" y="0"/>
          <a:chExt cx="0" cy="0"/>
        </a:xfrm>
      </p:grpSpPr>
      <p:sp>
        <p:nvSpPr>
          <p:cNvPr id="227" name="Google Shape;227;p205:notes">
            <a:extLst>
              <a:ext uri="{FF2B5EF4-FFF2-40B4-BE49-F238E27FC236}">
                <a16:creationId xmlns:a16="http://schemas.microsoft.com/office/drawing/2014/main" id="{C02397CE-D98B-6ED0-3BA1-E59DA944600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205:notes">
            <a:extLst>
              <a:ext uri="{FF2B5EF4-FFF2-40B4-BE49-F238E27FC236}">
                <a16:creationId xmlns:a16="http://schemas.microsoft.com/office/drawing/2014/main" id="{AC31E359-FCE7-CD40-02EB-DF3C626CC77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a:t>Réponse attendue </a:t>
            </a:r>
            <a:r>
              <a:rPr lang="fr-FR"/>
              <a:t>: 561.</a:t>
            </a:r>
          </a:p>
          <a:p>
            <a:pPr marL="0" lvl="0" indent="0" algn="l" rtl="0">
              <a:lnSpc>
                <a:spcPct val="100000"/>
              </a:lnSpc>
              <a:spcBef>
                <a:spcPts val="0"/>
              </a:spcBef>
              <a:spcAft>
                <a:spcPts val="0"/>
              </a:spcAft>
              <a:buSzPts val="1400"/>
              <a:buNone/>
            </a:pPr>
            <a:r>
              <a:rPr lang="fr-FR"/>
              <a:t>Lors du retour collectif, faire verbaliser la nouvelle centaine formée par 10 dizaines.</a:t>
            </a:r>
          </a:p>
          <a:p>
            <a:pPr marL="0" indent="0"/>
            <a:endParaRPr lang="fr-FR"/>
          </a:p>
        </p:txBody>
      </p:sp>
      <p:sp>
        <p:nvSpPr>
          <p:cNvPr id="229" name="Google Shape;229;p205:notes">
            <a:extLst>
              <a:ext uri="{FF2B5EF4-FFF2-40B4-BE49-F238E27FC236}">
                <a16:creationId xmlns:a16="http://schemas.microsoft.com/office/drawing/2014/main" id="{203891B9-0E15-063E-E862-3D8054BCB0F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125</a:t>
            </a:fld>
            <a:endParaRPr/>
          </a:p>
        </p:txBody>
      </p:sp>
    </p:spTree>
    <p:extLst>
      <p:ext uri="{BB962C8B-B14F-4D97-AF65-F5344CB8AC3E}">
        <p14:creationId xmlns:p14="http://schemas.microsoft.com/office/powerpoint/2010/main" val="194954108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t>Aujourd’hui, nous allons nous entrainer à compter de 2 en 2,</a:t>
            </a:r>
            <a:r>
              <a:rPr lang="fr-FR" i="1" baseline="0"/>
              <a:t> </a:t>
            </a:r>
            <a:r>
              <a:rPr lang="fr-FR" i="1"/>
              <a:t>de 5 en 5, de 10 en 10 et de 50 en</a:t>
            </a:r>
            <a:r>
              <a:rPr lang="fr-FR" i="1" baseline="0"/>
              <a:t> 50</a:t>
            </a:r>
            <a:r>
              <a:rPr lang="fr-FR" i="1"/>
              <a:t>, en partant d'un nombre différent à chaque fois. Vous n’avez pas besoin de l’ardoise.</a:t>
            </a:r>
            <a:endParaRPr lang="fr-FR"/>
          </a:p>
          <a:p>
            <a:pPr marL="0" lvl="0" indent="0" algn="l" rtl="0">
              <a:spcBef>
                <a:spcPts val="0"/>
              </a:spcBef>
              <a:spcAft>
                <a:spcPts val="0"/>
              </a:spcAft>
              <a:buNone/>
            </a:pPr>
            <a:endParaRPr lang="fr-FR"/>
          </a:p>
        </p:txBody>
      </p:sp>
      <p:sp>
        <p:nvSpPr>
          <p:cNvPr id="326" name="Google Shape;32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126</a:t>
            </a:fld>
            <a:endParaRPr/>
          </a:p>
        </p:txBody>
      </p:sp>
    </p:spTree>
    <p:extLst>
      <p:ext uri="{BB962C8B-B14F-4D97-AF65-F5344CB8AC3E}">
        <p14:creationId xmlns:p14="http://schemas.microsoft.com/office/powerpoint/2010/main" val="44547343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 name="Google Shape;5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1" strike="noStrike"/>
              <a:t>Nous allons jouer au jeu du furet, vous allez </a:t>
            </a:r>
            <a:r>
              <a:rPr lang="fr-FR" i="1" strike="noStrik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dire un nombre chacun à votre tour.</a:t>
            </a:r>
            <a:br>
              <a:rPr lang="fr-FR" i="1" strike="noStrike"/>
            </a:br>
            <a:r>
              <a:rPr lang="fr-FR" i="0" strike="noStrike"/>
              <a:t>Établir un circuit. La séance doit être rythmée pour maintenir l’attention.</a:t>
            </a:r>
            <a:endParaRPr lang="fr-FR" strike="noStrike"/>
          </a:p>
          <a:p>
            <a:pPr marL="0" lvl="0" indent="0" algn="l" rtl="0">
              <a:spcBef>
                <a:spcPts val="0"/>
              </a:spcBef>
              <a:spcAft>
                <a:spcPts val="0"/>
              </a:spcAft>
              <a:buNone/>
            </a:pPr>
            <a:r>
              <a:rPr lang="fr-FR" i="1" strike="noStrike"/>
              <a:t>Nous allons commencer par compter de 2 en 2 en avant, cela revient à ajouter 2 à chaque nombre pour passer au suivant. Pour chaque suite, les deux premiers nombres sont écrits dans les bulles.</a:t>
            </a:r>
            <a:endParaRPr lang="fr-FR" strike="noStrike"/>
          </a:p>
        </p:txBody>
      </p:sp>
      <p:sp>
        <p:nvSpPr>
          <p:cNvPr id="58" name="Google Shape;5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127</a:t>
            </a:fld>
            <a:endParaRPr/>
          </a:p>
        </p:txBody>
      </p:sp>
    </p:spTree>
    <p:extLst>
      <p:ext uri="{BB962C8B-B14F-4D97-AF65-F5344CB8AC3E}">
        <p14:creationId xmlns:p14="http://schemas.microsoft.com/office/powerpoint/2010/main" val="24843642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 name="Google Shape;6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t>Nous allons partir de 63. Vous ajoutez 2,</a:t>
            </a:r>
            <a:r>
              <a:rPr lang="fr-FR" i="1" baseline="0"/>
              <a:t> le nombre suivant est donc 65. </a:t>
            </a:r>
            <a:r>
              <a:rPr lang="fr-FR" i="0" baseline="0"/>
              <a:t>Faire démarrer le circuit, écrire les premières réponses au tableau afin de faire remarquer aux élèves les régularités de cette suite des nombres impairs. Continuer </a:t>
            </a:r>
            <a:r>
              <a:rPr lang="fr-FR" i="0"/>
              <a:t>jusqu’à ce que chaque</a:t>
            </a:r>
            <a:r>
              <a:rPr lang="fr-FR" i="0" baseline="0"/>
              <a:t> élève</a:t>
            </a:r>
            <a:r>
              <a:rPr lang="fr-FR" i="0"/>
              <a:t> ait dit un nombre. </a:t>
            </a:r>
          </a:p>
        </p:txBody>
      </p:sp>
      <p:sp>
        <p:nvSpPr>
          <p:cNvPr id="66" name="Google Shape;66;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128</a:t>
            </a:fld>
            <a:endParaRPr/>
          </a:p>
        </p:txBody>
      </p:sp>
    </p:spTree>
    <p:extLst>
      <p:ext uri="{BB962C8B-B14F-4D97-AF65-F5344CB8AC3E}">
        <p14:creationId xmlns:p14="http://schemas.microsoft.com/office/powerpoint/2010/main" val="43272200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20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20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strike="noStrike"/>
              <a:t>Nous allons continuer, mais en comptant de 5 en 5 en avant aussi, cela revient à ajouter 5 à chaque nombre pour passer au suivant.</a:t>
            </a:r>
            <a:endParaRPr i="0" strike="noStrike"/>
          </a:p>
        </p:txBody>
      </p:sp>
      <p:sp>
        <p:nvSpPr>
          <p:cNvPr id="252" name="Google Shape;252;p20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129</a:t>
            </a:fld>
            <a:endParaRPr/>
          </a:p>
        </p:txBody>
      </p:sp>
    </p:spTree>
    <p:extLst>
      <p:ext uri="{BB962C8B-B14F-4D97-AF65-F5344CB8AC3E}">
        <p14:creationId xmlns:p14="http://schemas.microsoft.com/office/powerpoint/2010/main" val="630679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3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8" name="Google Shape;538;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a:t>
            </a:r>
            <a:r>
              <a:rPr lang="fr-FR" b="0"/>
              <a:t> : 90.</a:t>
            </a:r>
            <a:endParaRPr/>
          </a:p>
          <a:p>
            <a:pPr marL="0" lvl="0" indent="0" algn="l" rtl="0">
              <a:lnSpc>
                <a:spcPct val="100000"/>
              </a:lnSpc>
              <a:spcBef>
                <a:spcPts val="0"/>
              </a:spcBef>
              <a:spcAft>
                <a:spcPts val="0"/>
              </a:spcAft>
              <a:buSzPts val="1400"/>
              <a:buNone/>
            </a:pPr>
            <a:r>
              <a:rPr lang="fr-FR" b="0"/>
              <a:t>Verbaliser l’écriture du 0 qui permet de coder le fait qu’il n’y a pas d’unités restantes.</a:t>
            </a:r>
            <a:endParaRPr/>
          </a:p>
        </p:txBody>
      </p:sp>
      <p:sp>
        <p:nvSpPr>
          <p:cNvPr id="539" name="Google Shape;539;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13</a:t>
            </a:fld>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20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20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a:t>Nous allons partir de 100. Vous ajoutez 5, le suivant est donc 105, et vous continuez jusqu’à ce que chacun ait dit un nombre.</a:t>
            </a:r>
            <a:r>
              <a:rPr lang="fr-FR" i="0"/>
              <a:t> </a:t>
            </a:r>
          </a:p>
          <a:p>
            <a:pPr marL="0" lvl="0" indent="0" algn="l" rtl="0">
              <a:lnSpc>
                <a:spcPct val="100000"/>
              </a:lnSpc>
              <a:spcBef>
                <a:spcPts val="0"/>
              </a:spcBef>
              <a:spcAft>
                <a:spcPts val="0"/>
              </a:spcAft>
              <a:buSzPts val="1400"/>
              <a:buNone/>
            </a:pPr>
            <a:r>
              <a:rPr lang="fr-FR" i="0"/>
              <a:t>Écrire les premières réponses au tableau afin de faire remarquer aux élèves que les nombres de départ sont des multiples de 5 ou encore que le chiffre des unités alterne entre « 0 » et « 5 ».</a:t>
            </a:r>
            <a:endParaRPr i="0"/>
          </a:p>
        </p:txBody>
      </p:sp>
      <p:sp>
        <p:nvSpPr>
          <p:cNvPr id="260" name="Google Shape;260;p20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130</a:t>
            </a:fld>
            <a:endParaRPr/>
          </a:p>
        </p:txBody>
      </p:sp>
    </p:spTree>
    <p:extLst>
      <p:ext uri="{BB962C8B-B14F-4D97-AF65-F5344CB8AC3E}">
        <p14:creationId xmlns:p14="http://schemas.microsoft.com/office/powerpoint/2010/main" val="29792476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20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20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Maintenant, nous allons compter à l’envers</a:t>
            </a:r>
            <a:r>
              <a:rPr lang="fr-FR" i="1" strike="noStrike"/>
              <a:t>. </a:t>
            </a:r>
            <a:r>
              <a:rPr lang="fr-FR" i="1"/>
              <a:t>Cela revient donc à enlever 5 </a:t>
            </a:r>
            <a:r>
              <a:rPr lang="fr-FR" i="1" strike="noStrike"/>
              <a:t>à chaque nombre </a:t>
            </a:r>
            <a:r>
              <a:rPr lang="fr-FR" i="1"/>
              <a:t>pour passer au suivant.</a:t>
            </a:r>
          </a:p>
        </p:txBody>
      </p:sp>
      <p:sp>
        <p:nvSpPr>
          <p:cNvPr id="270" name="Google Shape;270;p20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131</a:t>
            </a:fld>
            <a:endParaRPr/>
          </a:p>
        </p:txBody>
      </p:sp>
    </p:spTree>
    <p:extLst>
      <p:ext uri="{BB962C8B-B14F-4D97-AF65-F5344CB8AC3E}">
        <p14:creationId xmlns:p14="http://schemas.microsoft.com/office/powerpoint/2010/main" val="15059411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20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p20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a:t>Nous allons partir de 345, le nombre suivant est 340.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t>Même démarche, faire remarquer aux élèves que les nombres de départ sont des multiples de 5 ou encore que le chiffre des unités alterne entre « 0 » et « 5 ».</a:t>
            </a:r>
            <a:endParaRPr lang="fr-FR" i="1"/>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t>Le passage à la centaine inférieure représente une difficulté dans cette suite.</a:t>
            </a:r>
            <a:endParaRPr lang="fr-FR"/>
          </a:p>
          <a:p>
            <a:pPr marL="0" lvl="0" indent="0" algn="l" rtl="0">
              <a:lnSpc>
                <a:spcPct val="100000"/>
              </a:lnSpc>
              <a:spcBef>
                <a:spcPts val="0"/>
              </a:spcBef>
              <a:spcAft>
                <a:spcPts val="0"/>
              </a:spcAft>
              <a:buSzPts val="1400"/>
              <a:buNone/>
            </a:pPr>
            <a:endParaRPr i="1"/>
          </a:p>
        </p:txBody>
      </p:sp>
      <p:sp>
        <p:nvSpPr>
          <p:cNvPr id="278" name="Google Shape;278;p20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132</a:t>
            </a:fld>
            <a:endParaRPr/>
          </a:p>
        </p:txBody>
      </p:sp>
    </p:spTree>
    <p:extLst>
      <p:ext uri="{BB962C8B-B14F-4D97-AF65-F5344CB8AC3E}">
        <p14:creationId xmlns:p14="http://schemas.microsoft.com/office/powerpoint/2010/main" val="29375143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9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p9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fr-FR"/>
              <a:t>Préciser qu’ajouter 10, c’est ajouter 1 dizaine. </a:t>
            </a:r>
            <a:r>
              <a:rPr lang="fr-FR" i="0"/>
              <a:t>Écrire les premières réponses au tableau afin d’insister sur le fait que quand on compte de 10 en 10, on ajoute 1 dizaine à chaque fois et donc que le chiffre des unités ne change pas.</a:t>
            </a:r>
          </a:p>
          <a:p>
            <a:pPr marL="0" marR="0" lvl="0" indent="0" algn="l" rtl="0">
              <a:lnSpc>
                <a:spcPct val="100000"/>
              </a:lnSpc>
              <a:spcBef>
                <a:spcPts val="0"/>
              </a:spcBef>
              <a:spcAft>
                <a:spcPts val="0"/>
              </a:spcAft>
              <a:buSzPts val="1400"/>
              <a:buNone/>
            </a:pPr>
            <a:endParaRPr/>
          </a:p>
        </p:txBody>
      </p:sp>
      <p:sp>
        <p:nvSpPr>
          <p:cNvPr id="288" name="Google Shape;288;p9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133</a:t>
            </a:fld>
            <a:endParaRPr/>
          </a:p>
        </p:txBody>
      </p:sp>
    </p:spTree>
    <p:extLst>
      <p:ext uri="{BB962C8B-B14F-4D97-AF65-F5344CB8AC3E}">
        <p14:creationId xmlns:p14="http://schemas.microsoft.com/office/powerpoint/2010/main" val="89849520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9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9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t>Même démarche, faire remarquer qu’on enlève 1 dizaine à chaque fois et donc que le chiffre des unités ne change pas.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t>Le passage à la centaine inférieure représente une difficulté dans cette suite.</a:t>
            </a:r>
          </a:p>
        </p:txBody>
      </p:sp>
      <p:sp>
        <p:nvSpPr>
          <p:cNvPr id="301" name="Google Shape;301;p9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134</a:t>
            </a:fld>
            <a:endParaRPr/>
          </a:p>
        </p:txBody>
      </p:sp>
    </p:spTree>
    <p:extLst>
      <p:ext uri="{BB962C8B-B14F-4D97-AF65-F5344CB8AC3E}">
        <p14:creationId xmlns:p14="http://schemas.microsoft.com/office/powerpoint/2010/main" val="169952485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2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Préciser qu’ajouter 50, c’est ajouter 5 dizaines. </a:t>
            </a:r>
            <a:r>
              <a:rPr lang="fr-FR" i="0"/>
              <a:t>Même démarche, faire remarquer que le nombre de départ a 5 dizaines. Le chiffre des dizaines alterne donc entre « 0 » et « 5 », le chiffre des unités ne varie pas. On peut aussi faire remarquer que tous les 2 bonds, on ajoute 100, donc on a une alternance de ...54 ou ...04.</a:t>
            </a:r>
            <a:endParaRPr/>
          </a:p>
          <a:p>
            <a:pPr marL="0" marR="0" lvl="0" indent="0" algn="l" rtl="0">
              <a:lnSpc>
                <a:spcPct val="100000"/>
              </a:lnSpc>
              <a:spcBef>
                <a:spcPts val="0"/>
              </a:spcBef>
              <a:spcAft>
                <a:spcPts val="0"/>
              </a:spcAft>
              <a:buSzPts val="1400"/>
              <a:buNone/>
            </a:pPr>
            <a:r>
              <a:rPr lang="fr-FR"/>
              <a:t>Ne pas dépasser 1 000 et recommencer avec un nombre de départ différent si tous les élèves n’ont pas pu ajouté 50.</a:t>
            </a:r>
            <a:endParaRPr/>
          </a:p>
        </p:txBody>
      </p:sp>
      <p:sp>
        <p:nvSpPr>
          <p:cNvPr id="314" name="Google Shape;314;p2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135</a:t>
            </a:fld>
            <a:endParaRPr/>
          </a:p>
        </p:txBody>
      </p:sp>
    </p:spTree>
    <p:extLst>
      <p:ext uri="{BB962C8B-B14F-4D97-AF65-F5344CB8AC3E}">
        <p14:creationId xmlns:p14="http://schemas.microsoft.com/office/powerpoint/2010/main" val="181931911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2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p2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Préciser</a:t>
            </a:r>
            <a:r>
              <a:rPr lang="fr-FR" baseline="0"/>
              <a:t> que soustraire 50, c’est enlever 5 dizaines. </a:t>
            </a:r>
            <a:r>
              <a:rPr lang="fr-FR"/>
              <a:t>Après quelques nombres, faire remarquer que comme</a:t>
            </a:r>
            <a:r>
              <a:rPr lang="fr-FR" baseline="0"/>
              <a:t> le nombre de départ a 5 dizaines, le chiffre des dizaines alterne entre « 0 » et « 5 », le chiffre des unités ne varie pas. On peut aussi faire remarquer que tous les 2 bonds, on enlève 100, donc on a une alternance de ...51 ou ...01.</a:t>
            </a:r>
          </a:p>
        </p:txBody>
      </p:sp>
      <p:sp>
        <p:nvSpPr>
          <p:cNvPr id="327" name="Google Shape;327;p2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136</a:t>
            </a:fld>
            <a:endParaRPr/>
          </a:p>
        </p:txBody>
      </p:sp>
    </p:spTree>
    <p:extLst>
      <p:ext uri="{BB962C8B-B14F-4D97-AF65-F5344CB8AC3E}">
        <p14:creationId xmlns:p14="http://schemas.microsoft.com/office/powerpoint/2010/main" val="169121112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t>Aujourd’hui, vous allez</a:t>
            </a:r>
            <a:r>
              <a:rPr lang="fr-FR" i="1" baseline="0"/>
              <a:t> écrire en chiffres et en lettres des fractions.</a:t>
            </a:r>
            <a:endParaRPr lang="fr-FR"/>
          </a:p>
        </p:txBody>
      </p:sp>
      <p:sp>
        <p:nvSpPr>
          <p:cNvPr id="326" name="Google Shape;32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137</a:t>
            </a:fld>
            <a:endParaRPr/>
          </a:p>
        </p:txBody>
      </p:sp>
    </p:spTree>
    <p:extLst>
      <p:ext uri="{BB962C8B-B14F-4D97-AF65-F5344CB8AC3E}">
        <p14:creationId xmlns:p14="http://schemas.microsoft.com/office/powerpoint/2010/main" val="34556982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1" u="none" strike="noStrike">
                <a:solidFill>
                  <a:srgbClr val="000000"/>
                </a:solidFill>
                <a:latin typeface="Calibri" panose="020F0502020204030204" pitchFamily="34" charset="0"/>
                <a:ea typeface="Calibri"/>
                <a:cs typeface="Calibri"/>
                <a:sym typeface="Calibri"/>
              </a:rPr>
              <a:t>Vous allez voir apparaitre des unités</a:t>
            </a:r>
            <a:r>
              <a:rPr lang="fr-FR" b="0" i="1" u="none" strike="noStrike" baseline="0">
                <a:solidFill>
                  <a:srgbClr val="000000"/>
                </a:solidFill>
                <a:latin typeface="Calibri" panose="020F0502020204030204" pitchFamily="34" charset="0"/>
                <a:ea typeface="Calibri"/>
                <a:cs typeface="Calibri"/>
                <a:sym typeface="Calibri"/>
              </a:rPr>
              <a:t> (rectangles ou disques) qui sont fractionnées en plusieurs parties. Certaines parties sont coloriées en gris et </a:t>
            </a:r>
            <a:r>
              <a:rPr lang="fr-FR" b="0" i="1" u="none" strike="noStrike">
                <a:solidFill>
                  <a:srgbClr val="000000"/>
                </a:solidFill>
                <a:latin typeface="Calibri" panose="020F0502020204030204" pitchFamily="34" charset="0"/>
                <a:ea typeface="Calibri"/>
                <a:cs typeface="Calibri"/>
                <a:sym typeface="Calibri"/>
              </a:rPr>
              <a:t>vous devrez écrire en chiffres et en lettres la</a:t>
            </a:r>
            <a:r>
              <a:rPr lang="fr-FR" b="0" i="1" u="none" strike="noStrike" baseline="0">
                <a:solidFill>
                  <a:srgbClr val="000000"/>
                </a:solidFill>
                <a:latin typeface="Calibri" panose="020F0502020204030204" pitchFamily="34" charset="0"/>
                <a:ea typeface="Calibri"/>
                <a:cs typeface="Calibri"/>
                <a:sym typeface="Calibri"/>
              </a:rPr>
              <a:t> fraction</a:t>
            </a:r>
            <a:r>
              <a:rPr lang="fr-FR" b="0" i="1" u="none" strike="noStrike">
                <a:solidFill>
                  <a:srgbClr val="000000"/>
                </a:solidFill>
                <a:latin typeface="Calibri" panose="020F0502020204030204" pitchFamily="34" charset="0"/>
                <a:ea typeface="Calibri"/>
                <a:cs typeface="Calibri"/>
                <a:sym typeface="Calibri"/>
              </a:rPr>
              <a:t> correspondant</a:t>
            </a:r>
            <a:r>
              <a:rPr lang="fr-FR" b="0" i="1" u="none" strike="noStrike" baseline="0">
                <a:solidFill>
                  <a:srgbClr val="000000"/>
                </a:solidFill>
                <a:latin typeface="Calibri" panose="020F0502020204030204" pitchFamily="34" charset="0"/>
                <a:ea typeface="Calibri"/>
                <a:cs typeface="Calibri"/>
                <a:sym typeface="Calibri"/>
              </a:rPr>
              <a:t> à ces parties grisées.</a:t>
            </a:r>
            <a:endParaRPr lang="fr-FR" i="1" strike="sngStrike">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138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99753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a:latin typeface="Calibri" panose="020F0502020204030204" pitchFamily="34" charset="0"/>
              </a:rPr>
              <a:t>Laisser 1 min de recherche individuelle. Les</a:t>
            </a:r>
            <a:r>
              <a:rPr lang="fr-FR" baseline="0">
                <a:latin typeface="Calibri" panose="020F0502020204030204" pitchFamily="34" charset="0"/>
              </a:rPr>
              <a:t> élèves répondent sur l’ardoise et la lèvent. Valider ou invalider d’un discret signe de tête et relancer les élèves qui auraient écrit la fraction uniquement en chiffres pour qu’ils l’écrivent aussi en lettres.</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3/8 et trois huitièmes</a:t>
            </a:r>
            <a:r>
              <a:rPr lang="fr-FR" b="0">
                <a:effectLst/>
                <a:latin typeface="Calibri" panose="020F0502020204030204" pitchFamily="34" charset="0"/>
                <a:ea typeface="Calibri" charset="0"/>
                <a:cs typeface="Times New Roman" charset="0"/>
              </a:rPr>
              <a:t>.</a:t>
            </a:r>
            <a:endParaRPr lang="fr-FR">
              <a:latin typeface="Calibri" panose="020F0502020204030204" pitchFamily="34" charset="0"/>
            </a:endParaRPr>
          </a:p>
          <a:p>
            <a:pPr marL="0"/>
            <a:r>
              <a:rPr lang="fr-FR" baseline="0">
                <a:latin typeface="Calibri" panose="020F0502020204030204" pitchFamily="34" charset="0"/>
              </a:rPr>
              <a:t>Interroger un élève en lui demandant de justifier. Faire valider par un ou plusieurs élèves, puis corriger sur les pointillés. Utiliser le terme numérateur pour désigner le chiffre 3 et dénominateur pour désigner 8. Rappeler que le numérateur correspond au nombre de parts coloriées et que le dénominateur correspond au nombre total de parts de l’unité.</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139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54974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Google Shape;572;p3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3" name="Google Shape;573;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400"/>
              <a:buFont typeface="Calibri"/>
              <a:buNone/>
            </a:pPr>
            <a:r>
              <a:rPr lang="fr-FR" i="1"/>
              <a:t>Aujourd’hui, nous allons travailler avec la ligne numérique, mais il n’y aura pas les repères de chaque nombre.</a:t>
            </a:r>
            <a:endParaRPr i="1"/>
          </a:p>
        </p:txBody>
      </p:sp>
      <p:sp>
        <p:nvSpPr>
          <p:cNvPr id="574" name="Google Shape;574;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14</a:t>
            </a:fld>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a:t>
            </a:r>
            <a:r>
              <a:rPr lang="fr-FR" baseline="0">
                <a:latin typeface="Calibri" panose="020F0502020204030204" pitchFamily="34" charset="0"/>
              </a:rPr>
              <a:t> 1/4 et un quart</a:t>
            </a:r>
            <a:r>
              <a:rPr lang="fr-FR" b="0">
                <a:effectLst/>
                <a:latin typeface="Calibri" panose="020F0502020204030204" pitchFamily="34" charset="0"/>
                <a:ea typeface="Calibri" charset="0"/>
                <a:cs typeface="Times New Roman" charset="0"/>
              </a:rPr>
              <a:t>.</a:t>
            </a:r>
            <a:endParaRPr lang="fr-FR">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latin typeface="Calibri" panose="020F0502020204030204" pitchFamily="34" charset="0"/>
              </a:rPr>
              <a:t>Même démarche.</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140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529311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4/5 et quatre cinquièmes</a:t>
            </a:r>
            <a:r>
              <a:rPr lang="fr-FR" b="0">
                <a:effectLst/>
                <a:latin typeface="Calibri" panose="020F0502020204030204" pitchFamily="34" charset="0"/>
                <a:ea typeface="Calibri" charset="0"/>
                <a:cs typeface="Times New Roman" charset="0"/>
              </a:rPr>
              <a:t>.</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141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67370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dirty="0">
                <a:latin typeface="Calibri" panose="020F0502020204030204" pitchFamily="34" charset="0"/>
              </a:rPr>
              <a:t>Réponse attendue </a:t>
            </a:r>
            <a:r>
              <a:rPr lang="fr-FR" b="0" dirty="0">
                <a:latin typeface="Calibri" panose="020F0502020204030204" pitchFamily="34" charset="0"/>
              </a:rPr>
              <a:t>: 5/10 et cinq dixièmes.</a:t>
            </a:r>
            <a:endParaRPr lang="fr-FR" b="0" dirty="0">
              <a:effectLst/>
              <a:latin typeface="Calibri" panose="020F0502020204030204" pitchFamily="34" charset="0"/>
              <a:ea typeface="Calibri" charset="0"/>
              <a:cs typeface="Times New Roman" charset="0"/>
            </a:endParaRP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effectLst/>
                <a:latin typeface="Calibri" panose="020F0502020204030204" pitchFamily="34" charset="0"/>
                <a:ea typeface="Calibri" charset="0"/>
                <a:cs typeface="Times New Roman" charset="0"/>
              </a:rPr>
              <a:t>L’une des erreurs prévisibles est que l’élève considère le numérateur comme</a:t>
            </a:r>
            <a:r>
              <a:rPr lang="fr-FR" b="0" baseline="0" dirty="0">
                <a:effectLst/>
                <a:latin typeface="Calibri" panose="020F0502020204030204" pitchFamily="34" charset="0"/>
                <a:ea typeface="Calibri" charset="0"/>
                <a:cs typeface="Times New Roman" charset="0"/>
              </a:rPr>
              <a:t> le nombre de parties grisées de la première ligne et le dénominateur le nombre de parties non coloriées de la deuxième ligne, donc 5/5</a:t>
            </a:r>
            <a:r>
              <a:rPr lang="fr-FR" b="0" dirty="0">
                <a:effectLst/>
                <a:latin typeface="Calibri" panose="020F0502020204030204" pitchFamily="34" charset="0"/>
                <a:ea typeface="Calibri" charset="0"/>
                <a:cs typeface="Times New Roman" charset="0"/>
              </a:rPr>
              <a:t>.</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effectLst/>
                <a:latin typeface="Calibri" panose="020F0502020204030204" pitchFamily="34" charset="0"/>
                <a:ea typeface="Calibri" charset="0"/>
                <a:cs typeface="Times New Roman" charset="0"/>
              </a:rPr>
              <a:t>Revenir sur le</a:t>
            </a:r>
            <a:r>
              <a:rPr lang="fr-FR" b="0" baseline="0" dirty="0">
                <a:effectLst/>
                <a:latin typeface="Calibri" panose="020F0502020204030204" pitchFamily="34" charset="0"/>
                <a:ea typeface="Calibri" charset="0"/>
                <a:cs typeface="Times New Roman" charset="0"/>
              </a:rPr>
              <a:t> sens du numérateur et du dénominateur.</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dirty="0">
                <a:solidFill>
                  <a:schemeClr val="dk1"/>
                </a:solidFill>
                <a:effectLst/>
                <a:latin typeface="Calibri" panose="020F0502020204030204" pitchFamily="34" charset="0"/>
                <a:ea typeface="Calibri"/>
                <a:cs typeface="Calibri"/>
                <a:sym typeface="Calibri"/>
              </a:rPr>
              <a:t>Si certains élèves proposent ½, valider leur réponse et expliquer que partager une unité en 10 parts égales et en prendre 5, c’est en prendre la moitié, donc ½.</a:t>
            </a:r>
            <a:endParaRPr lang="fr-FR" b="0" dirty="0">
              <a:effectLst/>
              <a:latin typeface="Calibri" panose="020F0502020204030204" pitchFamily="34" charset="0"/>
              <a:ea typeface="Calibri" charset="0"/>
              <a:cs typeface="Times New Roman"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142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2086614"/>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2/3 et deux tiers</a:t>
            </a:r>
            <a:r>
              <a:rPr lang="fr-FR" b="0">
                <a:effectLst/>
                <a:latin typeface="Calibri" panose="020F0502020204030204" pitchFamily="34" charset="0"/>
                <a:ea typeface="Calibri" charset="0"/>
                <a:cs typeface="Times New Roman" charset="0"/>
              </a:rPr>
              <a:t>.</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b="0">
              <a:effectLst/>
              <a:latin typeface="Calibri" panose="020F0502020204030204" pitchFamily="34" charset="0"/>
              <a:ea typeface="Calibri" charset="0"/>
              <a:cs typeface="Times New Roman" charset="0"/>
            </a:endParaRP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a:latin typeface="Calibri" panose="020F0502020204030204" pitchFamily="34" charset="0"/>
            </a:endParaRPr>
          </a:p>
          <a:p>
            <a:pPr marL="0"/>
            <a:endParaRPr lang="fr-F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143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6207217"/>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écrire le nombre représenté par des cartes.</a:t>
            </a:r>
            <a:endParaRPr lang="fr-FR"/>
          </a:p>
        </p:txBody>
      </p:sp>
      <p:sp>
        <p:nvSpPr>
          <p:cNvPr id="326" name="Google Shape;32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144</a:t>
            </a:fld>
            <a:endParaRPr/>
          </a:p>
        </p:txBody>
      </p:sp>
    </p:spTree>
    <p:extLst>
      <p:ext uri="{BB962C8B-B14F-4D97-AF65-F5344CB8AC3E}">
        <p14:creationId xmlns:p14="http://schemas.microsoft.com/office/powerpoint/2010/main" val="1642160653"/>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2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1" name="Google Shape;431;p2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i="1"/>
              <a:t>Des cartes vont apparaitre.</a:t>
            </a:r>
            <a:r>
              <a:rPr lang="fr-FR" i="1" baseline="0"/>
              <a:t> Toutes les cartes représentent ensemble le même nombre. Vous devez écrire ce nombre sur votre ardoise et la lever.</a:t>
            </a:r>
          </a:p>
          <a:p>
            <a:pPr marL="0" marR="0" lvl="0" indent="0" algn="l" rtl="0">
              <a:lnSpc>
                <a:spcPct val="100000"/>
              </a:lnSpc>
              <a:spcBef>
                <a:spcPts val="0"/>
              </a:spcBef>
              <a:spcAft>
                <a:spcPts val="0"/>
              </a:spcAft>
              <a:buClr>
                <a:srgbClr val="000000"/>
              </a:buClr>
              <a:buSzPts val="1400"/>
              <a:buFont typeface="Arial"/>
              <a:buNone/>
            </a:pPr>
            <a:endParaRPr lang="fr-FR" i="1" baseline="0"/>
          </a:p>
        </p:txBody>
      </p:sp>
      <p:sp>
        <p:nvSpPr>
          <p:cNvPr id="432" name="Google Shape;432;p2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145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692798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2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1" name="Google Shape;431;p2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b="1"/>
              <a:t>Réponse attendue </a:t>
            </a:r>
            <a:r>
              <a:rPr lang="fr-FR"/>
              <a:t>: 248.</a:t>
            </a:r>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t>Laisser un temps</a:t>
            </a:r>
            <a:r>
              <a:rPr lang="fr-FR" i="0" baseline="0"/>
              <a:t> très bref pour ce premier item. Si besoin, </a:t>
            </a:r>
            <a:r>
              <a:rPr lang="fr-FR"/>
              <a:t>dire (en pointant chaque carte l’une après l’autre)</a:t>
            </a:r>
            <a:r>
              <a:rPr lang="fr-FR" i="0"/>
              <a:t> </a:t>
            </a:r>
            <a:r>
              <a:rPr lang="fr-FR"/>
              <a:t>: </a:t>
            </a:r>
            <a:r>
              <a:rPr lang="fr-FR" i="1"/>
              <a:t>mon nombre est composé de 4 dizaines, 2 centaines et 8 unités.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Les</a:t>
            </a:r>
            <a:r>
              <a:rPr lang="fr-FR" baseline="0"/>
              <a:t> élèves lèvent l’ardoise, valider d’un discret signe de tête et repérer les différentes propositions</a:t>
            </a:r>
            <a:r>
              <a:rPr lang="fr-FR" i="1" baseline="0"/>
              <a:t>.</a:t>
            </a:r>
            <a:endParaRPr lang="fr-FR" i="0" baseline="0"/>
          </a:p>
          <a:p>
            <a:pPr marL="0" marR="0" lvl="0" indent="0" algn="l" rtl="0">
              <a:lnSpc>
                <a:spcPct val="100000"/>
              </a:lnSpc>
              <a:spcBef>
                <a:spcPts val="0"/>
              </a:spcBef>
              <a:spcAft>
                <a:spcPts val="0"/>
              </a:spcAft>
              <a:buClr>
                <a:srgbClr val="000000"/>
              </a:buClr>
              <a:buSzPts val="1400"/>
              <a:buFont typeface="Arial"/>
              <a:buNone/>
            </a:pPr>
            <a:r>
              <a:rPr lang="fr-FR" i="0"/>
              <a:t>Faire expliciter ces propositions de réponses et les faire justifier par les élèves (il est possible de les écrire au tableau dans les espaces vides). </a:t>
            </a:r>
            <a:r>
              <a:rPr lang="fr-FR" i="0" u="none"/>
              <a:t>L’objectif est de faire émerger que les cartes ne sont pas dans l’ordre de lecture : centaines, dizaines, puis unités et qu’il faut donc les remettre dans l’ordre pour obtenir le nombre. Écrire la réponse sur les pointillés.</a:t>
            </a:r>
          </a:p>
          <a:p>
            <a:pPr marL="0" marR="0" lvl="0" indent="0" algn="l" rtl="0">
              <a:lnSpc>
                <a:spcPct val="100000"/>
              </a:lnSpc>
              <a:spcBef>
                <a:spcPts val="0"/>
              </a:spcBef>
              <a:spcAft>
                <a:spcPts val="0"/>
              </a:spcAft>
              <a:buClr>
                <a:srgbClr val="000000"/>
              </a:buClr>
              <a:buSzPts val="1400"/>
              <a:buFont typeface="Arial"/>
              <a:buNone/>
            </a:pPr>
            <a:endParaRPr i="0" u="none"/>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432" name="Google Shape;432;p2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146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1170868"/>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2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2" name="Google Shape;442;p2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 </a:t>
            </a:r>
            <a:r>
              <a:rPr lang="fr-FR"/>
              <a:t>: 639.</a:t>
            </a:r>
            <a:endParaRPr/>
          </a:p>
          <a:p>
            <a:pPr marL="0" lvl="0" indent="0" algn="l" rtl="0">
              <a:lnSpc>
                <a:spcPct val="100000"/>
              </a:lnSpc>
              <a:spcBef>
                <a:spcPts val="0"/>
              </a:spcBef>
              <a:spcAft>
                <a:spcPts val="0"/>
              </a:spcAft>
              <a:buSzPts val="1400"/>
              <a:buNone/>
            </a:pPr>
            <a:r>
              <a:rPr lang="fr-FR"/>
              <a:t>Même démarche.</a:t>
            </a:r>
            <a:endParaRPr/>
          </a:p>
          <a:p>
            <a:pPr marL="0" lvl="0" indent="0" algn="l" rtl="0">
              <a:lnSpc>
                <a:spcPct val="100000"/>
              </a:lnSpc>
              <a:spcBef>
                <a:spcPts val="0"/>
              </a:spcBef>
              <a:spcAft>
                <a:spcPts val="0"/>
              </a:spcAft>
              <a:buSzPts val="1400"/>
              <a:buNone/>
            </a:pPr>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443" name="Google Shape;443;p2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147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83299286"/>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2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3" name="Google Shape;453;p2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 </a:t>
            </a:r>
            <a:r>
              <a:rPr lang="fr-FR"/>
              <a:t>: 712.</a:t>
            </a:r>
            <a:endParaRPr/>
          </a:p>
          <a:p>
            <a:pPr marL="0" lvl="0" indent="0" algn="l" rtl="0">
              <a:lnSpc>
                <a:spcPct val="100000"/>
              </a:lnSpc>
              <a:spcBef>
                <a:spcPts val="0"/>
              </a:spcBef>
              <a:spcAft>
                <a:spcPts val="0"/>
              </a:spcAft>
              <a:buSzPts val="1400"/>
              <a:buNone/>
            </a:pPr>
            <a:r>
              <a:rPr lang="fr-FR"/>
              <a:t>Même démarche.</a:t>
            </a:r>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454" name="Google Shape;454;p2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148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5465855"/>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2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4" name="Google Shape;464;p2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 </a:t>
            </a:r>
            <a:r>
              <a:rPr lang="fr-FR"/>
              <a:t>: 468.</a:t>
            </a:r>
            <a:endParaRPr/>
          </a:p>
          <a:p>
            <a:pPr marL="0" lvl="0" indent="0" algn="l" rtl="0">
              <a:lnSpc>
                <a:spcPct val="100000"/>
              </a:lnSpc>
              <a:spcBef>
                <a:spcPts val="0"/>
              </a:spcBef>
              <a:spcAft>
                <a:spcPts val="0"/>
              </a:spcAft>
              <a:buSzPts val="1400"/>
              <a:buNone/>
            </a:pPr>
            <a:r>
              <a:rPr lang="fr-FR"/>
              <a:t>La démarche est similaire, préciser bien que l’ensemble des 4 cartes représentent le nombre. Si des difficultés de compréhension persistent, dire (en pointant chaque carte l’une après l’autre) : </a:t>
            </a:r>
            <a:r>
              <a:rPr lang="fr-FR" i="1"/>
              <a:t>mon nombre est composé de 4 centaines, 3 unités, encore 5 unités et 6 dizaines.</a:t>
            </a:r>
            <a:endParaRPr/>
          </a:p>
          <a:p>
            <a:pPr marL="0" lvl="0" indent="0" algn="l" rtl="0">
              <a:lnSpc>
                <a:spcPct val="100000"/>
              </a:lnSpc>
              <a:spcBef>
                <a:spcPts val="0"/>
              </a:spcBef>
              <a:spcAft>
                <a:spcPts val="0"/>
              </a:spcAft>
              <a:buSzPts val="1400"/>
              <a:buNone/>
            </a:pPr>
            <a:r>
              <a:rPr lang="fr-FR"/>
              <a:t>Lors de la phase collective, faire émerger qu’il faut mettre ensemble les cartes unités. Le nombre a donc 8 unités en tout, 4 centaines et 6 dizaines. </a:t>
            </a:r>
            <a:r>
              <a:rPr lang="fr-FR" i="1"/>
              <a:t>C’est le nombre 468.</a:t>
            </a:r>
            <a:endParaRPr i="1"/>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465" name="Google Shape;465;p2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149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19525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3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0" name="Google Shape;580;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latin typeface="Calibri" panose="020F0502020204030204" pitchFamily="34" charset="0"/>
                <a:ea typeface="Calibri" panose="020F0502020204030204" pitchFamily="34" charset="0"/>
                <a:cs typeface="Calibri" panose="020F0502020204030204" pitchFamily="34" charset="0"/>
              </a:rPr>
              <a:t>Voici la ligne numérique. Les repères orange correspondent aux dizaines. À quoi correspondent les traits bleus ? → </a:t>
            </a:r>
            <a:r>
              <a:rPr lang="fr-FR" sz="1200" i="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Les traits bleus sont placés entre deux dizaines. Ils partagent chaque dizaine en deux parts égales. </a:t>
            </a:r>
          </a:p>
          <a:p>
            <a:pPr marL="0" marR="0" lvl="0" indent="0" algn="l" rtl="0">
              <a:lnSpc>
                <a:spcPct val="100000"/>
              </a:lnSpc>
              <a:spcBef>
                <a:spcPts val="0"/>
              </a:spcBef>
              <a:spcAft>
                <a:spcPts val="0"/>
              </a:spcAft>
              <a:buClr>
                <a:schemeClr val="dk1"/>
              </a:buClr>
              <a:buSzPts val="1200"/>
              <a:buFont typeface="Calibri"/>
              <a:buNone/>
            </a:pPr>
            <a:r>
              <a:rPr lang="fr-FR" sz="1200" i="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Par exemple entre 0 et 10, que représente le trait bleu</a:t>
            </a:r>
            <a:r>
              <a:rPr lang="fr-FR" i="1">
                <a:latin typeface="Calibri" panose="020F0502020204030204" pitchFamily="34" charset="0"/>
                <a:ea typeface="Calibri" panose="020F0502020204030204" pitchFamily="34" charset="0"/>
                <a:cs typeface="Calibri" panose="020F0502020204030204" pitchFamily="34" charset="0"/>
              </a:rPr>
              <a:t> </a:t>
            </a:r>
            <a:r>
              <a:rPr lang="fr-FR" sz="1200" i="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a:t>
            </a:r>
            <a:r>
              <a:rPr lang="fr-FR" i="1">
                <a:latin typeface="Calibri" panose="020F0502020204030204" pitchFamily="34" charset="0"/>
                <a:ea typeface="Calibri" panose="020F0502020204030204" pitchFamily="34" charset="0"/>
                <a:cs typeface="Calibri" panose="020F0502020204030204" pitchFamily="34" charset="0"/>
              </a:rPr>
              <a:t>→ </a:t>
            </a:r>
            <a:r>
              <a:rPr lang="fr-FR" sz="1200" i="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5, car il y a le même écart entre 0 et 5 qu'entre 5 et 10. </a:t>
            </a:r>
            <a:br>
              <a:rPr lang="fr-FR" sz="1200" i="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br>
            <a:r>
              <a:rPr lang="fr-FR" b="0" i="0">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Montrer un autre trait bleu et demander aux élèves de donner le nombre correspondant. </a:t>
            </a:r>
            <a:br>
              <a:rPr lang="fr-FR">
                <a:latin typeface="Calibri" panose="020F0502020204030204" pitchFamily="34" charset="0"/>
                <a:ea typeface="Calibri" panose="020F0502020204030204" pitchFamily="34" charset="0"/>
                <a:cs typeface="Calibri" panose="020F0502020204030204" pitchFamily="34" charset="0"/>
              </a:rPr>
            </a:br>
            <a:r>
              <a:rPr lang="fr-FR" b="0" i="0">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Recommencer si nécessaire. Faire remarquer que tous ces nombres ont 5 unités restantes.</a:t>
            </a:r>
            <a:endParaRPr>
              <a:latin typeface="Calibri" panose="020F0502020204030204" pitchFamily="34" charset="0"/>
              <a:ea typeface="Calibri" panose="020F0502020204030204" pitchFamily="34" charset="0"/>
              <a:cs typeface="Calibri" panose="020F0502020204030204" pitchFamily="34" charset="0"/>
            </a:endParaRPr>
          </a:p>
        </p:txBody>
      </p:sp>
      <p:sp>
        <p:nvSpPr>
          <p:cNvPr id="581" name="Google Shape;581;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15</a:t>
            </a:fld>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2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6" name="Google Shape;476;p2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 </a:t>
            </a:r>
            <a:r>
              <a:rPr lang="fr-FR"/>
              <a:t>: 971.</a:t>
            </a:r>
          </a:p>
          <a:p>
            <a:pPr marL="0" lvl="0" indent="0" algn="l" rtl="0">
              <a:lnSpc>
                <a:spcPct val="100000"/>
              </a:lnSpc>
              <a:spcBef>
                <a:spcPts val="0"/>
              </a:spcBef>
              <a:spcAft>
                <a:spcPts val="0"/>
              </a:spcAft>
              <a:buSzPts val="1400"/>
              <a:buNone/>
            </a:pPr>
            <a:r>
              <a:rPr lang="fr-FR"/>
              <a:t>Même démarche.</a:t>
            </a:r>
            <a:endParaRPr/>
          </a:p>
          <a:p>
            <a:pPr marL="0" lvl="0" indent="0" algn="l" rtl="0">
              <a:lnSpc>
                <a:spcPct val="100000"/>
              </a:lnSpc>
              <a:spcBef>
                <a:spcPts val="0"/>
              </a:spcBef>
              <a:spcAft>
                <a:spcPts val="0"/>
              </a:spcAft>
              <a:buSzPts val="1400"/>
              <a:buNone/>
            </a:pPr>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477" name="Google Shape;477;p2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150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41374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3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1" name="Google Shape;591;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Écrivez sur votre ardoise le </a:t>
            </a:r>
            <a:r>
              <a:rPr lang="fr-FR" sz="1200" i="1">
                <a:solidFill>
                  <a:schemeClr val="dk1"/>
                </a:solidFill>
                <a:latin typeface="Calibri"/>
                <a:ea typeface="Calibri"/>
                <a:cs typeface="Calibri"/>
                <a:sym typeface="Calibri"/>
              </a:rPr>
              <a:t>nombre qui correspond au repère rouge sur la ligne numérique. C’est une estimation : il n’y a pas les repères pour chaque nombre, donc vous devez essayer de trouver le nombre le plus proche.</a:t>
            </a:r>
          </a:p>
          <a:p>
            <a:pPr marL="0" marR="0" lvl="0" indent="0" algn="l" rtl="0">
              <a:lnSpc>
                <a:spcPct val="100000"/>
              </a:lnSpc>
              <a:spcBef>
                <a:spcPts val="0"/>
              </a:spcBef>
              <a:spcAft>
                <a:spcPts val="0"/>
              </a:spcAft>
              <a:buClr>
                <a:schemeClr val="dk1"/>
              </a:buClr>
              <a:buSzPts val="1200"/>
              <a:buFont typeface="Calibri"/>
              <a:buNone/>
            </a:pPr>
            <a:r>
              <a:rPr lang="fr-FR" i="0"/>
              <a:t>Laisser quelques secondes aux élèves.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b="1" i="0"/>
              <a:t>Réponse attendue</a:t>
            </a:r>
            <a:r>
              <a:rPr lang="fr-FR" b="0" i="0"/>
              <a:t> : </a:t>
            </a:r>
            <a:r>
              <a:rPr lang="fr-FR"/>
              <a:t>92</a:t>
            </a:r>
            <a:r>
              <a:rPr lang="fr-FR" i="0"/>
              <a:t> (ou </a:t>
            </a:r>
            <a:r>
              <a:rPr lang="fr-FR"/>
              <a:t>91</a:t>
            </a:r>
            <a:r>
              <a:rPr lang="fr-FR" i="0"/>
              <a:t>).</a:t>
            </a:r>
            <a:endParaRPr lang="fr-FR"/>
          </a:p>
          <a:p>
            <a:pPr marL="0" marR="0" lvl="0" indent="0" algn="l" rtl="0">
              <a:lnSpc>
                <a:spcPct val="100000"/>
              </a:lnSpc>
              <a:spcBef>
                <a:spcPts val="0"/>
              </a:spcBef>
              <a:spcAft>
                <a:spcPts val="0"/>
              </a:spcAft>
              <a:buClr>
                <a:schemeClr val="dk1"/>
              </a:buClr>
              <a:buSzPts val="1200"/>
              <a:buFont typeface="Calibri"/>
              <a:buNone/>
            </a:pPr>
            <a:r>
              <a:rPr lang="fr-FR" i="0"/>
              <a:t>Interroger un élève et lui demander de verbaliser </a:t>
            </a:r>
            <a:r>
              <a:rPr lang="fr-FR" i="0" strike="noStrike"/>
              <a:t>sa</a:t>
            </a:r>
            <a:r>
              <a:rPr lang="fr-FR" i="0"/>
              <a:t> procédure.</a:t>
            </a:r>
          </a:p>
          <a:p>
            <a:pPr marL="0" marR="0" lvl="0" indent="0" algn="l" rtl="0">
              <a:lnSpc>
                <a:spcPct val="100000"/>
              </a:lnSpc>
              <a:spcBef>
                <a:spcPts val="0"/>
              </a:spcBef>
              <a:spcAft>
                <a:spcPts val="0"/>
              </a:spcAft>
              <a:buClr>
                <a:schemeClr val="dk1"/>
              </a:buClr>
              <a:buSzPts val="1200"/>
              <a:buFont typeface="Calibri"/>
              <a:buNone/>
            </a:pPr>
            <a:r>
              <a:rPr lang="fr-FR" i="1"/>
              <a:t>→ Le repère est entre 90 et 100. Il est même entre 90 et 95 (car il se trouve avant le repère bleu). On voit aussi que le repère est proche de 90. On peut écrire 92 ou 91. </a:t>
            </a:r>
            <a:endParaRPr/>
          </a:p>
        </p:txBody>
      </p:sp>
      <p:sp>
        <p:nvSpPr>
          <p:cNvPr id="592" name="Google Shape;592;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p3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3" name="Google Shape;603;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Même démarche.</a:t>
            </a:r>
            <a:endParaRPr/>
          </a:p>
          <a:p>
            <a:pPr marL="0" marR="0" lvl="0" indent="0" algn="l" rtl="0">
              <a:lnSpc>
                <a:spcPct val="100000"/>
              </a:lnSpc>
              <a:spcBef>
                <a:spcPts val="0"/>
              </a:spcBef>
              <a:spcAft>
                <a:spcPts val="0"/>
              </a:spcAft>
              <a:buClr>
                <a:schemeClr val="dk1"/>
              </a:buClr>
              <a:buSzPts val="1200"/>
              <a:buFont typeface="Calibri"/>
              <a:buNone/>
            </a:pPr>
            <a:r>
              <a:rPr lang="fr-FR" b="1" i="0"/>
              <a:t>Réponse attendue</a:t>
            </a:r>
            <a:r>
              <a:rPr lang="fr-FR" b="0" i="0"/>
              <a:t> : </a:t>
            </a:r>
            <a:r>
              <a:rPr lang="fr-FR" i="0"/>
              <a:t>58 (ou 59).</a:t>
            </a:r>
            <a:endParaRPr/>
          </a:p>
        </p:txBody>
      </p:sp>
      <p:sp>
        <p:nvSpPr>
          <p:cNvPr id="604" name="Google Shape;604;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p4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5" name="Google Shape;615;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Même démarche.</a:t>
            </a:r>
            <a:endParaRPr/>
          </a:p>
          <a:p>
            <a:pPr marL="0" marR="0" lvl="0" indent="0" algn="l" rtl="0">
              <a:lnSpc>
                <a:spcPct val="100000"/>
              </a:lnSpc>
              <a:spcBef>
                <a:spcPts val="0"/>
              </a:spcBef>
              <a:spcAft>
                <a:spcPts val="0"/>
              </a:spcAft>
              <a:buClr>
                <a:schemeClr val="dk1"/>
              </a:buClr>
              <a:buSzPts val="1200"/>
              <a:buFont typeface="Calibri"/>
              <a:buNone/>
            </a:pPr>
            <a:r>
              <a:rPr lang="fr-FR" b="1" i="0"/>
              <a:t>Réponse attendue</a:t>
            </a:r>
            <a:r>
              <a:rPr lang="fr-FR" b="0" i="0"/>
              <a:t> : </a:t>
            </a:r>
            <a:r>
              <a:rPr lang="fr-FR" i="0"/>
              <a:t>6.</a:t>
            </a:r>
            <a:endParaRPr/>
          </a:p>
        </p:txBody>
      </p:sp>
      <p:sp>
        <p:nvSpPr>
          <p:cNvPr id="616" name="Google Shape;616;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Google Shape;626;p4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7" name="Google Shape;627;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Même démarche.</a:t>
            </a:r>
            <a:endParaRPr/>
          </a:p>
          <a:p>
            <a:pPr marL="0" marR="0" lvl="0" indent="0" algn="l" rtl="0">
              <a:lnSpc>
                <a:spcPct val="100000"/>
              </a:lnSpc>
              <a:spcBef>
                <a:spcPts val="0"/>
              </a:spcBef>
              <a:spcAft>
                <a:spcPts val="0"/>
              </a:spcAft>
              <a:buClr>
                <a:schemeClr val="dk1"/>
              </a:buClr>
              <a:buSzPts val="1200"/>
              <a:buFont typeface="Calibri"/>
              <a:buNone/>
            </a:pPr>
            <a:r>
              <a:rPr lang="fr-FR" b="1" i="0"/>
              <a:t>Réponse attendue</a:t>
            </a:r>
            <a:r>
              <a:rPr lang="fr-FR" b="0" i="0"/>
              <a:t> : </a:t>
            </a:r>
            <a:r>
              <a:rPr lang="fr-FR" i="0"/>
              <a:t>81.</a:t>
            </a:r>
            <a:endParaRPr/>
          </a:p>
        </p:txBody>
      </p:sp>
      <p:sp>
        <p:nvSpPr>
          <p:cNvPr id="628" name="Google Shape;628;p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400"/>
              <a:buFont typeface="Calibri"/>
              <a:buNone/>
            </a:pPr>
            <a:r>
              <a:rPr lang="fr-FR" i="1"/>
              <a:t>Aujourd’hui, nous allons compter jusqu’à 100, à l’endroit et à l’envers. </a:t>
            </a:r>
            <a:endParaRPr/>
          </a:p>
        </p:txBody>
      </p:sp>
      <p:sp>
        <p:nvSpPr>
          <p:cNvPr id="131" name="Google Shape;13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p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9" name="Google Shape;639;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Même démarche.</a:t>
            </a:r>
            <a:endParaRPr/>
          </a:p>
          <a:p>
            <a:pPr marL="0" marR="0" lvl="0" indent="0" algn="l" rtl="0">
              <a:lnSpc>
                <a:spcPct val="100000"/>
              </a:lnSpc>
              <a:spcBef>
                <a:spcPts val="0"/>
              </a:spcBef>
              <a:spcAft>
                <a:spcPts val="0"/>
              </a:spcAft>
              <a:buClr>
                <a:schemeClr val="dk1"/>
              </a:buClr>
              <a:buSzPts val="1200"/>
              <a:buFont typeface="Calibri"/>
              <a:buNone/>
            </a:pPr>
            <a:r>
              <a:rPr lang="fr-FR" b="1" i="0"/>
              <a:t>Réponse attendue</a:t>
            </a:r>
            <a:r>
              <a:rPr lang="fr-FR" b="0" i="0"/>
              <a:t> : </a:t>
            </a:r>
            <a:r>
              <a:rPr lang="fr-FR" i="0"/>
              <a:t>47 (ou 48).</a:t>
            </a:r>
            <a:endParaRPr/>
          </a:p>
        </p:txBody>
      </p:sp>
      <p:sp>
        <p:nvSpPr>
          <p:cNvPr id="640" name="Google Shape;640;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p4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1" name="Google Shape;651;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Même démarche.</a:t>
            </a:r>
            <a:endParaRPr/>
          </a:p>
          <a:p>
            <a:pPr marL="0" marR="0" lvl="0" indent="0" algn="l" rtl="0">
              <a:lnSpc>
                <a:spcPct val="100000"/>
              </a:lnSpc>
              <a:spcBef>
                <a:spcPts val="0"/>
              </a:spcBef>
              <a:spcAft>
                <a:spcPts val="0"/>
              </a:spcAft>
              <a:buClr>
                <a:schemeClr val="dk1"/>
              </a:buClr>
              <a:buSzPts val="1200"/>
              <a:buFont typeface="Calibri"/>
              <a:buNone/>
            </a:pPr>
            <a:r>
              <a:rPr lang="fr-FR" b="1" i="0"/>
              <a:t>Réponse attendue</a:t>
            </a:r>
            <a:r>
              <a:rPr lang="fr-FR" b="0" i="0"/>
              <a:t> : </a:t>
            </a:r>
            <a:r>
              <a:rPr lang="fr-FR" i="0"/>
              <a:t>74.</a:t>
            </a:r>
            <a:endParaRPr/>
          </a:p>
        </p:txBody>
      </p:sp>
      <p:sp>
        <p:nvSpPr>
          <p:cNvPr id="652" name="Google Shape;652;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p4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3" name="Google Shape;663;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indent="0">
              <a:buClr>
                <a:schemeClr val="dk1"/>
              </a:buClr>
            </a:pPr>
            <a:r>
              <a:rPr lang="fr-FR" i="1"/>
              <a:t>Aujourd’hui, nous allons nous entrainer à calculer ou compléter des sommes et des différences.</a:t>
            </a:r>
            <a:endParaRPr/>
          </a:p>
        </p:txBody>
      </p:sp>
      <p:sp>
        <p:nvSpPr>
          <p:cNvPr id="664" name="Google Shape;664;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Google Shape;669;p4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0" name="Google Shape;670;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fr-FR" sz="1200" i="1"/>
              <a:t>Pour calculer, vous allez utiliser vos connaissances sur </a:t>
            </a:r>
            <a:r>
              <a:rPr lang="fr-FR" i="1"/>
              <a:t>les dizaines et les unités,</a:t>
            </a:r>
            <a:r>
              <a:rPr lang="fr-FR" sz="1200" i="1"/>
              <a:t> </a:t>
            </a:r>
            <a:r>
              <a:rPr lang="fr-FR" i="1"/>
              <a:t>mais surtout vous allez vous aider des résultats que vous connaissez par cœur.</a:t>
            </a:r>
            <a:endParaRPr lang="fr-FR" sz="1200" i="1">
              <a:latin typeface="Calibri"/>
              <a:ea typeface="Calibri"/>
              <a:cs typeface="Calibri"/>
            </a:endParaRPr>
          </a:p>
        </p:txBody>
      </p:sp>
      <p:sp>
        <p:nvSpPr>
          <p:cNvPr id="671" name="Google Shape;671;p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Google Shape;677;p4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8" name="Google Shape;678;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fr-FR"/>
              <a:t>Laisser un temps très court. Rappeler que ces résultats doivent être connus par cœur et indiquer qu’il y aura bientôt une petite évaluation sur des calculs de ce type.</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b="1"/>
              <a:t>Réponse attendue</a:t>
            </a:r>
            <a:r>
              <a:rPr lang="fr-FR" i="0"/>
              <a:t> </a:t>
            </a:r>
            <a:r>
              <a:rPr lang="fr-FR" b="0"/>
              <a:t>: </a:t>
            </a:r>
            <a:r>
              <a:rPr lang="fr-FR"/>
              <a:t>12.</a:t>
            </a:r>
          </a:p>
        </p:txBody>
      </p:sp>
      <p:sp>
        <p:nvSpPr>
          <p:cNvPr id="679" name="Google Shape;679;p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p4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7" name="Google Shape;687;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fr-FR" sz="1200">
                <a:latin typeface="Calibri"/>
                <a:ea typeface="Calibri"/>
                <a:cs typeface="Calibri"/>
                <a:sym typeface="Calibri"/>
              </a:rPr>
              <a:t>Même démarche.</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b="1"/>
              <a:t>Réponse attendue</a:t>
            </a:r>
            <a:r>
              <a:rPr lang="fr-FR" i="0"/>
              <a:t> </a:t>
            </a:r>
            <a:r>
              <a:rPr lang="fr-FR" b="0"/>
              <a:t>: </a:t>
            </a:r>
            <a:r>
              <a:rPr lang="fr-FR"/>
              <a:t>5.</a:t>
            </a:r>
          </a:p>
        </p:txBody>
      </p:sp>
      <p:sp>
        <p:nvSpPr>
          <p:cNvPr id="688" name="Google Shape;688;p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p:cNvGrpSpPr/>
        <p:nvPr/>
      </p:nvGrpSpPr>
      <p:grpSpPr>
        <a:xfrm>
          <a:off x="0" y="0"/>
          <a:ext cx="0" cy="0"/>
          <a:chOff x="0" y="0"/>
          <a:chExt cx="0" cy="0"/>
        </a:xfrm>
      </p:grpSpPr>
      <p:sp>
        <p:nvSpPr>
          <p:cNvPr id="695" name="Google Shape;695;p4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6" name="Google Shape;696;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fr-FR"/>
              <a:t>Rappeler les doubles, qui doivent être connus par cœur. </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b="1"/>
              <a:t>Réponse attendue</a:t>
            </a:r>
            <a:r>
              <a:rPr lang="fr-FR" i="0"/>
              <a:t> </a:t>
            </a:r>
            <a:r>
              <a:rPr lang="fr-FR" b="0"/>
              <a:t>: </a:t>
            </a:r>
            <a:r>
              <a:rPr lang="fr-FR"/>
              <a:t>7.</a:t>
            </a:r>
          </a:p>
        </p:txBody>
      </p:sp>
      <p:sp>
        <p:nvSpPr>
          <p:cNvPr id="697" name="Google Shape;697;p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a:extLst>
            <a:ext uri="{FF2B5EF4-FFF2-40B4-BE49-F238E27FC236}">
              <a16:creationId xmlns:a16="http://schemas.microsoft.com/office/drawing/2014/main" id="{D029C13C-F08B-5196-34BB-0345ED1E9F00}"/>
            </a:ext>
          </a:extLst>
        </p:cNvPr>
        <p:cNvGrpSpPr/>
        <p:nvPr/>
      </p:nvGrpSpPr>
      <p:grpSpPr>
        <a:xfrm>
          <a:off x="0" y="0"/>
          <a:ext cx="0" cy="0"/>
          <a:chOff x="0" y="0"/>
          <a:chExt cx="0" cy="0"/>
        </a:xfrm>
      </p:grpSpPr>
      <p:sp>
        <p:nvSpPr>
          <p:cNvPr id="695" name="Google Shape;695;p48:notes">
            <a:extLst>
              <a:ext uri="{FF2B5EF4-FFF2-40B4-BE49-F238E27FC236}">
                <a16:creationId xmlns:a16="http://schemas.microsoft.com/office/drawing/2014/main" id="{E1872220-B6DE-B7BA-AC9E-C4247F61555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6" name="Google Shape;696;p48:notes">
            <a:extLst>
              <a:ext uri="{FF2B5EF4-FFF2-40B4-BE49-F238E27FC236}">
                <a16:creationId xmlns:a16="http://schemas.microsoft.com/office/drawing/2014/main" id="{120E28BE-EA99-C7DA-BC41-CF2F557932A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buFont typeface="Calibri"/>
            </a:pPr>
            <a:r>
              <a:rPr lang="fr-FR"/>
              <a:t>Lors de la correction collective, évoquer la place du signe égal, placé ici avant l'opération. Cela ne change pas le sens de l'opération.</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b="1"/>
              <a:t>Réponse attendue</a:t>
            </a:r>
            <a:r>
              <a:rPr lang="fr-FR" i="0"/>
              <a:t> </a:t>
            </a:r>
            <a:r>
              <a:rPr lang="fr-FR" b="0"/>
              <a:t>: </a:t>
            </a:r>
            <a:r>
              <a:rPr lang="fr-FR"/>
              <a:t>6.</a:t>
            </a:r>
          </a:p>
        </p:txBody>
      </p:sp>
      <p:sp>
        <p:nvSpPr>
          <p:cNvPr id="697" name="Google Shape;697;p48:notes">
            <a:extLst>
              <a:ext uri="{FF2B5EF4-FFF2-40B4-BE49-F238E27FC236}">
                <a16:creationId xmlns:a16="http://schemas.microsoft.com/office/drawing/2014/main" id="{92692B8E-6C96-5FD3-66C3-C1AFCB3B64F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27</a:t>
            </a:fld>
            <a:endParaRPr/>
          </a:p>
        </p:txBody>
      </p:sp>
    </p:spTree>
    <p:extLst>
      <p:ext uri="{BB962C8B-B14F-4D97-AF65-F5344CB8AC3E}">
        <p14:creationId xmlns:p14="http://schemas.microsoft.com/office/powerpoint/2010/main" val="35157698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
        <p:cNvGrpSpPr/>
        <p:nvPr/>
      </p:nvGrpSpPr>
      <p:grpSpPr>
        <a:xfrm>
          <a:off x="0" y="0"/>
          <a:ext cx="0" cy="0"/>
          <a:chOff x="0" y="0"/>
          <a:chExt cx="0" cy="0"/>
        </a:xfrm>
      </p:grpSpPr>
      <p:sp>
        <p:nvSpPr>
          <p:cNvPr id="712" name="Google Shape;712;p5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3" name="Google Shape;713;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fr-FR" i="1"/>
              <a:t>Vous allez maintenant calculer ou compléter des sommes et des différences jusqu'à 100. Faites bien attention aux signes !</a:t>
            </a:r>
            <a:endParaRPr lang="fr-FR" i="1">
              <a:latin typeface="Calibri"/>
              <a:ea typeface="Calibri"/>
              <a:cs typeface="Calibri"/>
            </a:endParaRPr>
          </a:p>
        </p:txBody>
      </p:sp>
      <p:sp>
        <p:nvSpPr>
          <p:cNvPr id="714" name="Google Shape;714;p5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p5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2" name="Google Shape;722;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fr-FR"/>
              <a:t>Même démarche.</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b="1"/>
              <a:t>Réponse attendue</a:t>
            </a:r>
            <a:r>
              <a:rPr lang="fr-FR" i="0"/>
              <a:t> </a:t>
            </a:r>
            <a:r>
              <a:rPr lang="fr-FR" b="0"/>
              <a:t>: </a:t>
            </a:r>
            <a:r>
              <a:rPr lang="fr-FR"/>
              <a:t>4.</a:t>
            </a:r>
          </a:p>
          <a:p>
            <a:pPr marL="0" indent="0">
              <a:buSzPts val="1200"/>
            </a:pPr>
            <a:r>
              <a:rPr lang="fr-FR"/>
              <a:t>Lors de la correction collective, rappeler les compléments à 10. </a:t>
            </a:r>
            <a:r>
              <a:rPr lang="fr-FR" i="1"/>
              <a:t>Je sais que 6 + 4 = 10 alors 56 + 4 = 60.</a:t>
            </a:r>
          </a:p>
        </p:txBody>
      </p:sp>
      <p:sp>
        <p:nvSpPr>
          <p:cNvPr id="723" name="Google Shape;723;p5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FR" i="1"/>
              <a:t>Nous allons partir de 63 et il faut ajouter 1. L’un de vous dit le nombre suivant et vous continuez jusqu’à ce que chacun ait dit un nombre.</a:t>
            </a:r>
            <a:endParaRPr i="0"/>
          </a:p>
        </p:txBody>
      </p:sp>
      <p:sp>
        <p:nvSpPr>
          <p:cNvPr id="138" name="Google Shape;13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fr-FR"/>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a:extLst>
            <a:ext uri="{FF2B5EF4-FFF2-40B4-BE49-F238E27FC236}">
              <a16:creationId xmlns:a16="http://schemas.microsoft.com/office/drawing/2014/main" id="{1DAF802F-7BF8-4806-A2FC-1EE3C6C6DF66}"/>
            </a:ext>
          </a:extLst>
        </p:cNvPr>
        <p:cNvGrpSpPr/>
        <p:nvPr/>
      </p:nvGrpSpPr>
      <p:grpSpPr>
        <a:xfrm>
          <a:off x="0" y="0"/>
          <a:ext cx="0" cy="0"/>
          <a:chOff x="0" y="0"/>
          <a:chExt cx="0" cy="0"/>
        </a:xfrm>
      </p:grpSpPr>
      <p:sp>
        <p:nvSpPr>
          <p:cNvPr id="721" name="Google Shape;721;p51:notes">
            <a:extLst>
              <a:ext uri="{FF2B5EF4-FFF2-40B4-BE49-F238E27FC236}">
                <a16:creationId xmlns:a16="http://schemas.microsoft.com/office/drawing/2014/main" id="{1881FA08-CA1B-17AC-9EA4-07CC37ECA8E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2" name="Google Shape;722;p51:notes">
            <a:extLst>
              <a:ext uri="{FF2B5EF4-FFF2-40B4-BE49-F238E27FC236}">
                <a16:creationId xmlns:a16="http://schemas.microsoft.com/office/drawing/2014/main" id="{D7033EA1-EEE1-0C06-82DB-91A7C702BFF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b="1"/>
              <a:t>Réponse attendue</a:t>
            </a:r>
            <a:r>
              <a:rPr lang="fr-FR" i="0"/>
              <a:t> </a:t>
            </a:r>
            <a:r>
              <a:rPr lang="fr-FR" b="0"/>
              <a:t>: 7</a:t>
            </a:r>
            <a:r>
              <a:rPr lang="fr-FR"/>
              <a:t>4.</a:t>
            </a:r>
          </a:p>
          <a:p>
            <a:pPr marL="0" indent="0">
              <a:buClr>
                <a:schemeClr val="dk1"/>
              </a:buClr>
              <a:buSzPts val="1200"/>
            </a:pPr>
            <a:r>
              <a:rPr lang="fr-FR"/>
              <a:t>Porter l'attention des élèves sur le signe moins, c’est la première soustraction de la séance.</a:t>
            </a:r>
          </a:p>
          <a:p>
            <a:pPr marL="0" indent="0">
              <a:buClr>
                <a:schemeClr val="dk1"/>
              </a:buClr>
              <a:buSzPts val="1200"/>
            </a:pPr>
            <a:endParaRPr lang="fr-FR" i="1"/>
          </a:p>
        </p:txBody>
      </p:sp>
      <p:sp>
        <p:nvSpPr>
          <p:cNvPr id="723" name="Google Shape;723;p51:notes">
            <a:extLst>
              <a:ext uri="{FF2B5EF4-FFF2-40B4-BE49-F238E27FC236}">
                <a16:creationId xmlns:a16="http://schemas.microsoft.com/office/drawing/2014/main" id="{5557810D-F76C-CD39-B786-2D70737745C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30</a:t>
            </a:fld>
            <a:endParaRPr/>
          </a:p>
        </p:txBody>
      </p:sp>
    </p:spTree>
    <p:extLst>
      <p:ext uri="{BB962C8B-B14F-4D97-AF65-F5344CB8AC3E}">
        <p14:creationId xmlns:p14="http://schemas.microsoft.com/office/powerpoint/2010/main" val="28000781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a:extLst>
            <a:ext uri="{FF2B5EF4-FFF2-40B4-BE49-F238E27FC236}">
              <a16:creationId xmlns:a16="http://schemas.microsoft.com/office/drawing/2014/main" id="{0396B3FC-F35A-88CB-535C-E3A122D1BF18}"/>
            </a:ext>
          </a:extLst>
        </p:cNvPr>
        <p:cNvGrpSpPr/>
        <p:nvPr/>
      </p:nvGrpSpPr>
      <p:grpSpPr>
        <a:xfrm>
          <a:off x="0" y="0"/>
          <a:ext cx="0" cy="0"/>
          <a:chOff x="0" y="0"/>
          <a:chExt cx="0" cy="0"/>
        </a:xfrm>
      </p:grpSpPr>
      <p:sp>
        <p:nvSpPr>
          <p:cNvPr id="721" name="Google Shape;721;p51:notes">
            <a:extLst>
              <a:ext uri="{FF2B5EF4-FFF2-40B4-BE49-F238E27FC236}">
                <a16:creationId xmlns:a16="http://schemas.microsoft.com/office/drawing/2014/main" id="{D61C8A3D-D641-EB4C-3538-A2A8C0A34C0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2" name="Google Shape;722;p51:notes">
            <a:extLst>
              <a:ext uri="{FF2B5EF4-FFF2-40B4-BE49-F238E27FC236}">
                <a16:creationId xmlns:a16="http://schemas.microsoft.com/office/drawing/2014/main" id="{61F455F3-E484-BAFC-E90C-B792F1B9416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b="1"/>
              <a:t>Réponse attendue</a:t>
            </a:r>
            <a:r>
              <a:rPr lang="fr-FR" i="0"/>
              <a:t> </a:t>
            </a:r>
            <a:r>
              <a:rPr lang="fr-FR" b="0"/>
              <a:t>: 6</a:t>
            </a:r>
            <a:r>
              <a:rPr lang="fr-FR"/>
              <a:t>.</a:t>
            </a:r>
          </a:p>
        </p:txBody>
      </p:sp>
      <p:sp>
        <p:nvSpPr>
          <p:cNvPr id="723" name="Google Shape;723;p51:notes">
            <a:extLst>
              <a:ext uri="{FF2B5EF4-FFF2-40B4-BE49-F238E27FC236}">
                <a16:creationId xmlns:a16="http://schemas.microsoft.com/office/drawing/2014/main" id="{48A6139B-E85C-21E6-A9CC-382C632DBC8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31</a:t>
            </a:fld>
            <a:endParaRPr/>
          </a:p>
        </p:txBody>
      </p:sp>
    </p:spTree>
    <p:extLst>
      <p:ext uri="{BB962C8B-B14F-4D97-AF65-F5344CB8AC3E}">
        <p14:creationId xmlns:p14="http://schemas.microsoft.com/office/powerpoint/2010/main" val="22630627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a:extLst>
            <a:ext uri="{FF2B5EF4-FFF2-40B4-BE49-F238E27FC236}">
              <a16:creationId xmlns:a16="http://schemas.microsoft.com/office/drawing/2014/main" id="{B4AC67BE-C4E2-8E90-FB96-5872DD6EF1DB}"/>
            </a:ext>
          </a:extLst>
        </p:cNvPr>
        <p:cNvGrpSpPr/>
        <p:nvPr/>
      </p:nvGrpSpPr>
      <p:grpSpPr>
        <a:xfrm>
          <a:off x="0" y="0"/>
          <a:ext cx="0" cy="0"/>
          <a:chOff x="0" y="0"/>
          <a:chExt cx="0" cy="0"/>
        </a:xfrm>
      </p:grpSpPr>
      <p:sp>
        <p:nvSpPr>
          <p:cNvPr id="721" name="Google Shape;721;p51:notes">
            <a:extLst>
              <a:ext uri="{FF2B5EF4-FFF2-40B4-BE49-F238E27FC236}">
                <a16:creationId xmlns:a16="http://schemas.microsoft.com/office/drawing/2014/main" id="{CF438659-C47E-772E-42C7-CEFCCBB1A1C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2" name="Google Shape;722;p51:notes">
            <a:extLst>
              <a:ext uri="{FF2B5EF4-FFF2-40B4-BE49-F238E27FC236}">
                <a16:creationId xmlns:a16="http://schemas.microsoft.com/office/drawing/2014/main" id="{B6E6F779-D504-3BF5-935B-0C70FFC3CCF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b="1"/>
              <a:t>Réponse attendue</a:t>
            </a:r>
            <a:r>
              <a:rPr lang="fr-FR" i="0"/>
              <a:t> </a:t>
            </a:r>
            <a:r>
              <a:rPr lang="fr-FR" b="0"/>
              <a:t>: 55</a:t>
            </a:r>
            <a:r>
              <a:rPr lang="fr-FR"/>
              <a:t>.</a:t>
            </a:r>
          </a:p>
          <a:p>
            <a:pPr marL="0" indent="0">
              <a:buClr>
                <a:schemeClr val="dk1"/>
              </a:buClr>
              <a:buSzPts val="1200"/>
            </a:pPr>
            <a:r>
              <a:rPr lang="fr-FR"/>
              <a:t>Une procédure efficace ici consiste à compléter à la dizaine supérieure, puis à ajouter ce qu'il reste. </a:t>
            </a:r>
            <a:r>
              <a:rPr lang="fr-FR" i="1"/>
              <a:t>48 + 2 = 50, je sais que 7 = 2 + 5, je dois donc encore ajouter 5. 50 + 5 = 55, donc 48 + 7 = 55.</a:t>
            </a:r>
          </a:p>
          <a:p>
            <a:pPr marL="0" indent="0">
              <a:buSzPts val="1200"/>
            </a:pPr>
            <a:r>
              <a:rPr lang="fr-FR" i="1"/>
              <a:t>Je peux aussi utiliser un résultat que je connais par cœur 8 + 7 = 15, donc 48 + 7 = 40  15 = 55.</a:t>
            </a:r>
          </a:p>
        </p:txBody>
      </p:sp>
      <p:sp>
        <p:nvSpPr>
          <p:cNvPr id="723" name="Google Shape;723;p51:notes">
            <a:extLst>
              <a:ext uri="{FF2B5EF4-FFF2-40B4-BE49-F238E27FC236}">
                <a16:creationId xmlns:a16="http://schemas.microsoft.com/office/drawing/2014/main" id="{42C885BB-22C4-5F9B-7006-E7152499C1B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32</a:t>
            </a:fld>
            <a:endParaRPr/>
          </a:p>
        </p:txBody>
      </p:sp>
    </p:spTree>
    <p:extLst>
      <p:ext uri="{BB962C8B-B14F-4D97-AF65-F5344CB8AC3E}">
        <p14:creationId xmlns:p14="http://schemas.microsoft.com/office/powerpoint/2010/main" val="5858756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Google Shape;739;p6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0" name="Google Shape;740;p6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400"/>
              <a:buFont typeface="Calibri"/>
              <a:buNone/>
            </a:pPr>
            <a:r>
              <a:rPr lang="fr-FR" i="1"/>
              <a:t>Aujourd’hui, nous allons composer un nombre à partir de sa décomposition, puis nous allons compléter des décompositions. </a:t>
            </a:r>
            <a:endParaRPr/>
          </a:p>
        </p:txBody>
      </p:sp>
      <p:sp>
        <p:nvSpPr>
          <p:cNvPr id="741" name="Google Shape;741;p6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p6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7" name="Google Shape;747;p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200" b="0" i="1" u="none" strike="noStrike">
                <a:solidFill>
                  <a:srgbClr val="000000"/>
                </a:solidFill>
                <a:latin typeface="Calibri"/>
                <a:ea typeface="Calibri"/>
                <a:cs typeface="Calibri"/>
                <a:sym typeface="Calibri"/>
              </a:rPr>
              <a:t>Vous allez voir apparaitre un nombre de dizaines et d’unités. Vous devrez écrire le nombre correspondant. Rappelez-vous qu’on écrit d pour dizaines et u pour unités.</a:t>
            </a:r>
            <a:endParaRPr i="1" strike="sngStrike"/>
          </a:p>
        </p:txBody>
      </p:sp>
      <p:sp>
        <p:nvSpPr>
          <p:cNvPr id="748" name="Google Shape;748;p6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p6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4" name="Google Shape;754;p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strike="noStrike"/>
              <a:t>Écrivez le nombre représenté ici. </a:t>
            </a:r>
            <a:endParaRPr/>
          </a:p>
          <a:p>
            <a:pPr marL="0" marR="0" lvl="0" indent="0" algn="l" rtl="0">
              <a:lnSpc>
                <a:spcPct val="100000"/>
              </a:lnSpc>
              <a:spcBef>
                <a:spcPts val="0"/>
              </a:spcBef>
              <a:spcAft>
                <a:spcPts val="0"/>
              </a:spcAft>
              <a:buClr>
                <a:schemeClr val="dk1"/>
              </a:buClr>
              <a:buSzPts val="1200"/>
              <a:buFont typeface="Calibri"/>
              <a:buNone/>
            </a:pPr>
            <a:r>
              <a:rPr lang="fr-FR" i="0"/>
              <a:t>Laisser 15 secondes. Les élèves lèvent leur ardoise lorsqu’ils ont trouvé. Valider discrètement d’un signe de tête.</a:t>
            </a:r>
            <a:br>
              <a:rPr lang="fr-FR" i="0"/>
            </a:br>
            <a:r>
              <a:rPr lang="fr-FR" b="1"/>
              <a:t>Réponse attendue</a:t>
            </a:r>
            <a:r>
              <a:rPr lang="fr-FR" i="0"/>
              <a:t> </a:t>
            </a:r>
            <a:r>
              <a:rPr lang="fr-FR" b="0"/>
              <a:t>: </a:t>
            </a:r>
            <a:r>
              <a:rPr lang="fr-FR"/>
              <a:t>64.</a:t>
            </a:r>
            <a:endParaRPr/>
          </a:p>
          <a:p>
            <a:pPr marL="0" lvl="0" indent="0" algn="l" rtl="0">
              <a:lnSpc>
                <a:spcPct val="100000"/>
              </a:lnSpc>
              <a:spcBef>
                <a:spcPts val="0"/>
              </a:spcBef>
              <a:spcAft>
                <a:spcPts val="0"/>
              </a:spcAft>
              <a:buSzPts val="1400"/>
              <a:buNone/>
            </a:pPr>
            <a:r>
              <a:rPr lang="fr-FR"/>
              <a:t>Illustration et correction en slide suivante.</a:t>
            </a:r>
            <a:endParaRPr sz="1200" i="0">
              <a:latin typeface="Calibri"/>
              <a:ea typeface="Calibri"/>
              <a:cs typeface="Calibri"/>
              <a:sym typeface="Calibri"/>
            </a:endParaRPr>
          </a:p>
        </p:txBody>
      </p:sp>
      <p:sp>
        <p:nvSpPr>
          <p:cNvPr id="755" name="Google Shape;755;p6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p6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3" name="Google Shape;763;p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i="1">
                <a:latin typeface="Calibri"/>
                <a:ea typeface="Calibri"/>
                <a:cs typeface="Calibri"/>
                <a:sym typeface="Calibri"/>
              </a:rPr>
              <a:t>Il y a 6</a:t>
            </a:r>
            <a:r>
              <a:rPr lang="fr-FR" i="1"/>
              <a:t> </a:t>
            </a:r>
            <a:r>
              <a:rPr lang="fr-FR" sz="1200" i="1">
                <a:latin typeface="Calibri"/>
                <a:ea typeface="Calibri"/>
                <a:cs typeface="Calibri"/>
                <a:sym typeface="Calibri"/>
              </a:rPr>
              <a:t>dizaines, ce qui fait 60, et encore 4</a:t>
            </a:r>
            <a:r>
              <a:rPr lang="fr-FR" i="1"/>
              <a:t> </a:t>
            </a:r>
            <a:r>
              <a:rPr lang="fr-FR" sz="1200" i="1">
                <a:latin typeface="Calibri"/>
                <a:ea typeface="Calibri"/>
                <a:cs typeface="Calibri"/>
                <a:sym typeface="Calibri"/>
              </a:rPr>
              <a:t>unités, donc c’est le nombre 64.</a:t>
            </a:r>
          </a:p>
          <a:p>
            <a:pPr marL="0" lvl="0" indent="0" algn="l" rtl="0">
              <a:lnSpc>
                <a:spcPct val="100000"/>
              </a:lnSpc>
              <a:spcBef>
                <a:spcPts val="0"/>
              </a:spcBef>
              <a:spcAft>
                <a:spcPts val="0"/>
              </a:spcAft>
              <a:buSzPts val="1400"/>
              <a:buNone/>
            </a:pPr>
            <a:r>
              <a:rPr lang="fr-FR" sz="1200" i="0">
                <a:latin typeface="Calibri"/>
                <a:ea typeface="Calibri"/>
                <a:cs typeface="Calibri"/>
                <a:sym typeface="Calibri"/>
              </a:rPr>
              <a:t>Écrire 64 sur les pointillés.</a:t>
            </a:r>
            <a:endParaRPr i="0"/>
          </a:p>
        </p:txBody>
      </p:sp>
      <p:sp>
        <p:nvSpPr>
          <p:cNvPr id="764" name="Google Shape;764;p6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Google Shape;781;p6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2" name="Google Shape;782;p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200" b="1" i="0">
                <a:latin typeface="Calibri"/>
                <a:ea typeface="Calibri"/>
                <a:cs typeface="Calibri"/>
                <a:sym typeface="Calibri"/>
              </a:rPr>
              <a:t>Réponse attendue</a:t>
            </a:r>
            <a:r>
              <a:rPr lang="fr-FR" sz="1200" b="0" i="0">
                <a:latin typeface="Calibri"/>
                <a:ea typeface="Calibri"/>
                <a:cs typeface="Calibri"/>
                <a:sym typeface="Calibri"/>
              </a:rPr>
              <a:t> : </a:t>
            </a:r>
            <a:r>
              <a:rPr lang="fr-FR" sz="1200" i="0">
                <a:latin typeface="Calibri"/>
                <a:ea typeface="Calibri"/>
                <a:cs typeface="Calibri"/>
                <a:sym typeface="Calibri"/>
              </a:rPr>
              <a:t>87.</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Illustration et correction en slide suivante.</a:t>
            </a:r>
            <a:endParaRPr lang="fr-FR" sz="1200" i="0">
              <a:latin typeface="Calibri"/>
              <a:ea typeface="Calibri"/>
              <a:cs typeface="Calibri"/>
              <a:sym typeface="Calibri"/>
            </a:endParaRPr>
          </a:p>
        </p:txBody>
      </p:sp>
      <p:sp>
        <p:nvSpPr>
          <p:cNvPr id="783" name="Google Shape;783;p6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9"/>
        <p:cNvGrpSpPr/>
        <p:nvPr/>
      </p:nvGrpSpPr>
      <p:grpSpPr>
        <a:xfrm>
          <a:off x="0" y="0"/>
          <a:ext cx="0" cy="0"/>
          <a:chOff x="0" y="0"/>
          <a:chExt cx="0" cy="0"/>
        </a:xfrm>
      </p:grpSpPr>
      <p:sp>
        <p:nvSpPr>
          <p:cNvPr id="790" name="Google Shape;790;p6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1" name="Google Shape;791;p6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i="1">
                <a:latin typeface="Calibri"/>
                <a:ea typeface="Calibri"/>
                <a:cs typeface="Calibri"/>
                <a:sym typeface="Calibri"/>
              </a:rPr>
              <a:t>On peut inverser l’ordre et écrire les unités en premier quand on précise si on parle de dizaines ou d’unités, ça représente le même nombre. 7u 8d = 8d 7u = 87.</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a:latin typeface="Calibri"/>
                <a:ea typeface="Calibri"/>
                <a:cs typeface="Calibri"/>
                <a:sym typeface="Calibri"/>
              </a:rPr>
              <a:t>Écrire 87 sur les pointillés.</a:t>
            </a:r>
            <a:endParaRPr lang="fr-FR" i="0"/>
          </a:p>
        </p:txBody>
      </p:sp>
      <p:sp>
        <p:nvSpPr>
          <p:cNvPr id="792" name="Google Shape;792;p6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Google Shape;815;p6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6" name="Google Shape;816;p6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200" b="1" i="0">
                <a:latin typeface="Calibri"/>
                <a:ea typeface="Calibri"/>
                <a:cs typeface="Calibri"/>
                <a:sym typeface="Calibri"/>
              </a:rPr>
              <a:t>Réponse attendue</a:t>
            </a:r>
            <a:r>
              <a:rPr lang="fr-FR" sz="1200" b="0" i="0">
                <a:latin typeface="Calibri"/>
                <a:ea typeface="Calibri"/>
                <a:cs typeface="Calibri"/>
                <a:sym typeface="Calibri"/>
              </a:rPr>
              <a:t> : </a:t>
            </a:r>
            <a:r>
              <a:rPr lang="fr-FR" sz="1200" i="0">
                <a:latin typeface="Calibri"/>
                <a:ea typeface="Calibri"/>
                <a:cs typeface="Calibri"/>
                <a:sym typeface="Calibri"/>
              </a:rPr>
              <a:t>49.</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Illustration et correction en slides suivantes.</a:t>
            </a:r>
            <a:endParaRPr lang="fr-FR" sz="1200" i="0">
              <a:latin typeface="Calibri"/>
              <a:ea typeface="Calibri"/>
              <a:cs typeface="Calibri"/>
              <a:sym typeface="Calibri"/>
            </a:endParaRPr>
          </a:p>
        </p:txBody>
      </p:sp>
      <p:sp>
        <p:nvSpPr>
          <p:cNvPr id="817" name="Google Shape;817;p6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FR" i="1"/>
              <a:t>Maintenant, comptons à l’envers. On dit aussi « à rebours ». Nous allons partir de 99. L’un de vous dit le nombre précédent et vous continuez jusqu’à ce que chacun ait dit un nombre.</a:t>
            </a:r>
            <a:endParaRPr i="0"/>
          </a:p>
        </p:txBody>
      </p:sp>
      <p:sp>
        <p:nvSpPr>
          <p:cNvPr id="148" name="Google Shape;148;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fr-FR"/>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3"/>
        <p:cNvGrpSpPr/>
        <p:nvPr/>
      </p:nvGrpSpPr>
      <p:grpSpPr>
        <a:xfrm>
          <a:off x="0" y="0"/>
          <a:ext cx="0" cy="0"/>
          <a:chOff x="0" y="0"/>
          <a:chExt cx="0" cy="0"/>
        </a:xfrm>
      </p:grpSpPr>
      <p:sp>
        <p:nvSpPr>
          <p:cNvPr id="824" name="Google Shape;824;p6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5" name="Google Shape;825;p6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i="0">
                <a:latin typeface="Calibri"/>
                <a:ea typeface="Calibri"/>
                <a:cs typeface="Calibri"/>
                <a:sym typeface="Calibri"/>
              </a:rPr>
              <a:t>On attend des élèves qu’ils verbalisent qu’il y a plus de 9 unités et qu’on peut donc former une dizaine supplémentaire.</a:t>
            </a:r>
            <a:endParaRPr sz="1200" i="0">
              <a:latin typeface="Calibri"/>
              <a:ea typeface="Calibri"/>
              <a:cs typeface="Calibri"/>
              <a:sym typeface="Calibri"/>
            </a:endParaRPr>
          </a:p>
        </p:txBody>
      </p:sp>
      <p:sp>
        <p:nvSpPr>
          <p:cNvPr id="826" name="Google Shape;826;p6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6"/>
        <p:cNvGrpSpPr/>
        <p:nvPr/>
      </p:nvGrpSpPr>
      <p:grpSpPr>
        <a:xfrm>
          <a:off x="0" y="0"/>
          <a:ext cx="0" cy="0"/>
          <a:chOff x="0" y="0"/>
          <a:chExt cx="0" cy="0"/>
        </a:xfrm>
      </p:grpSpPr>
      <p:sp>
        <p:nvSpPr>
          <p:cNvPr id="857" name="Google Shape;857;p6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8" name="Google Shape;858;p6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i="1">
                <a:latin typeface="Calibri"/>
                <a:ea typeface="Calibri"/>
                <a:cs typeface="Calibri"/>
                <a:sym typeface="Calibri"/>
              </a:rPr>
              <a:t>10 unités, c’est une dizaine, je peux échanger les 10 carrés unités entourés </a:t>
            </a:r>
            <a:r>
              <a:rPr lang="fr-FR" sz="1200" i="0">
                <a:latin typeface="Calibri"/>
                <a:ea typeface="Calibri"/>
                <a:cs typeface="Calibri"/>
                <a:sym typeface="Calibri"/>
              </a:rPr>
              <a:t>(les pointer) </a:t>
            </a:r>
            <a:r>
              <a:rPr lang="fr-FR" sz="1200" i="1">
                <a:latin typeface="Calibri"/>
                <a:ea typeface="Calibri"/>
                <a:cs typeface="Calibri"/>
                <a:sym typeface="Calibri"/>
              </a:rPr>
              <a:t>contre une barre de dizaine </a:t>
            </a:r>
            <a:r>
              <a:rPr lang="fr-FR" sz="1200" i="0">
                <a:latin typeface="Calibri"/>
                <a:ea typeface="Calibri"/>
                <a:cs typeface="Calibri"/>
                <a:sym typeface="Calibri"/>
              </a:rPr>
              <a:t>(la pointer). </a:t>
            </a:r>
            <a:r>
              <a:rPr lang="fr-FR" sz="1200" i="1">
                <a:latin typeface="Calibri"/>
                <a:ea typeface="Calibri"/>
                <a:cs typeface="Calibri"/>
                <a:sym typeface="Calibri"/>
              </a:rPr>
              <a:t>J’ai donc 4 dizaines et 9 unités restantes, donc 40 et 9, c’est-à-dire 49.</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a:latin typeface="Calibri"/>
                <a:ea typeface="Calibri"/>
                <a:cs typeface="Calibri"/>
                <a:sym typeface="Calibri"/>
              </a:rPr>
              <a:t>Écrire 49 sur les pointillés.</a:t>
            </a:r>
            <a:endParaRPr lang="fr-FR" i="0"/>
          </a:p>
        </p:txBody>
      </p:sp>
      <p:sp>
        <p:nvSpPr>
          <p:cNvPr id="859" name="Google Shape;859;p6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4"/>
        <p:cNvGrpSpPr/>
        <p:nvPr/>
      </p:nvGrpSpPr>
      <p:grpSpPr>
        <a:xfrm>
          <a:off x="0" y="0"/>
          <a:ext cx="0" cy="0"/>
          <a:chOff x="0" y="0"/>
          <a:chExt cx="0" cy="0"/>
        </a:xfrm>
      </p:grpSpPr>
      <p:sp>
        <p:nvSpPr>
          <p:cNvPr id="895" name="Google Shape;895;p7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6" name="Google Shape;896;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200" b="1" i="0">
                <a:latin typeface="Calibri"/>
                <a:ea typeface="Calibri"/>
                <a:cs typeface="Calibri"/>
                <a:sym typeface="Calibri"/>
              </a:rPr>
              <a:t>Réponse attendue</a:t>
            </a:r>
            <a:r>
              <a:rPr lang="fr-FR" sz="1200" b="0" i="0">
                <a:latin typeface="Calibri"/>
                <a:ea typeface="Calibri"/>
                <a:cs typeface="Calibri"/>
                <a:sym typeface="Calibri"/>
              </a:rPr>
              <a:t> : </a:t>
            </a:r>
            <a:r>
              <a:rPr lang="fr-FR" sz="1200" i="0">
                <a:latin typeface="Calibri"/>
                <a:ea typeface="Calibri"/>
                <a:cs typeface="Calibri"/>
                <a:sym typeface="Calibri"/>
              </a:rPr>
              <a:t>82.</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Illustration en slides suivantes.</a:t>
            </a:r>
            <a:endParaRPr lang="fr-FR" sz="1200" i="0">
              <a:latin typeface="Calibri"/>
              <a:ea typeface="Calibri"/>
              <a:cs typeface="Calibri"/>
              <a:sym typeface="Calibri"/>
            </a:endParaRPr>
          </a:p>
        </p:txBody>
      </p:sp>
      <p:sp>
        <p:nvSpPr>
          <p:cNvPr id="897" name="Google Shape;897;p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p7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5" name="Google Shape;905;p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i="1">
                <a:latin typeface="Calibri"/>
                <a:ea typeface="Calibri"/>
                <a:cs typeface="Calibri"/>
                <a:sym typeface="Calibri"/>
              </a:rPr>
              <a:t>J’ai représenté les 7 dizaines </a:t>
            </a:r>
            <a:r>
              <a:rPr lang="fr-FR" sz="1200" i="0">
                <a:latin typeface="Calibri"/>
                <a:ea typeface="Calibri"/>
                <a:cs typeface="Calibri"/>
                <a:sym typeface="Calibri"/>
              </a:rPr>
              <a:t>(pointer) et </a:t>
            </a:r>
            <a:r>
              <a:rPr lang="fr-FR" sz="1200" i="1">
                <a:latin typeface="Calibri"/>
                <a:ea typeface="Calibri"/>
                <a:cs typeface="Calibri"/>
                <a:sym typeface="Calibri"/>
              </a:rPr>
              <a:t>les 12 unités </a:t>
            </a:r>
            <a:r>
              <a:rPr lang="fr-FR" sz="1200" i="0">
                <a:latin typeface="Calibri"/>
                <a:ea typeface="Calibri"/>
                <a:cs typeface="Calibri"/>
                <a:sym typeface="Calibri"/>
              </a:rPr>
              <a:t>(pointer).</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a:latin typeface="Calibri"/>
                <a:ea typeface="Calibri"/>
                <a:cs typeface="Calibri"/>
                <a:sym typeface="Calibri"/>
              </a:rPr>
              <a:t>Faire verbaliser aux élèves qu’il y a plus de 9 unités et qu’on peut donc former une dizaine supplémentaire (entourer 10 unités).</a:t>
            </a:r>
          </a:p>
          <a:p>
            <a:pPr marL="0" lvl="0" indent="0" algn="l" rtl="0">
              <a:lnSpc>
                <a:spcPct val="100000"/>
              </a:lnSpc>
              <a:spcBef>
                <a:spcPts val="0"/>
              </a:spcBef>
              <a:spcAft>
                <a:spcPts val="0"/>
              </a:spcAft>
              <a:buSzPts val="1400"/>
              <a:buNone/>
            </a:pPr>
            <a:endParaRPr sz="1200" i="0">
              <a:latin typeface="Calibri"/>
              <a:ea typeface="Calibri"/>
              <a:cs typeface="Calibri"/>
              <a:sym typeface="Calibri"/>
            </a:endParaRPr>
          </a:p>
        </p:txBody>
      </p:sp>
      <p:sp>
        <p:nvSpPr>
          <p:cNvPr id="906" name="Google Shape;906;p7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3"/>
        <p:cNvGrpSpPr/>
        <p:nvPr/>
      </p:nvGrpSpPr>
      <p:grpSpPr>
        <a:xfrm>
          <a:off x="0" y="0"/>
          <a:ext cx="0" cy="0"/>
          <a:chOff x="0" y="0"/>
          <a:chExt cx="0" cy="0"/>
        </a:xfrm>
      </p:grpSpPr>
      <p:sp>
        <p:nvSpPr>
          <p:cNvPr id="934" name="Google Shape;934;p7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5" name="Google Shape;935;p7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1">
                <a:latin typeface="Calibri"/>
                <a:ea typeface="Calibri"/>
                <a:cs typeface="Calibri"/>
                <a:sym typeface="Calibri"/>
              </a:rPr>
              <a:t>10 unités, c’est une dizaine, je peux échanger les 10 carrés unités entourés </a:t>
            </a:r>
            <a:r>
              <a:rPr lang="fr-FR" sz="1200" i="0">
                <a:latin typeface="Calibri"/>
                <a:ea typeface="Calibri"/>
                <a:cs typeface="Calibri"/>
                <a:sym typeface="Calibri"/>
              </a:rPr>
              <a:t>(les pointer) </a:t>
            </a:r>
            <a:r>
              <a:rPr lang="fr-FR" sz="1200" i="1">
                <a:latin typeface="Calibri"/>
                <a:ea typeface="Calibri"/>
                <a:cs typeface="Calibri"/>
                <a:sym typeface="Calibri"/>
              </a:rPr>
              <a:t>contre une barre de dizaine </a:t>
            </a:r>
            <a:r>
              <a:rPr lang="fr-FR" sz="1200" i="0">
                <a:latin typeface="Calibri"/>
                <a:ea typeface="Calibri"/>
                <a:cs typeface="Calibri"/>
                <a:sym typeface="Calibri"/>
              </a:rPr>
              <a:t>(la pointer). </a:t>
            </a:r>
            <a:r>
              <a:rPr lang="fr-FR" sz="1200" i="1">
                <a:latin typeface="Calibri"/>
                <a:ea typeface="Calibri"/>
                <a:cs typeface="Calibri"/>
                <a:sym typeface="Calibri"/>
              </a:rPr>
              <a:t>J’ai donc 8 dizaines et 2 unités restantes, donc 80 et 2, c’est-à-dire 82.</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a:latin typeface="Calibri"/>
                <a:ea typeface="Calibri"/>
                <a:cs typeface="Calibri"/>
                <a:sym typeface="Calibri"/>
              </a:rPr>
              <a:t>Écrire 82 sur les pointillés.</a:t>
            </a:r>
            <a:endParaRPr lang="fr-FR" sz="1200" i="1">
              <a:latin typeface="Calibri"/>
              <a:ea typeface="Calibri"/>
              <a:cs typeface="Calibri"/>
              <a:sym typeface="Calibri"/>
            </a:endParaRPr>
          </a:p>
          <a:p>
            <a:pPr marL="0" lvl="0" indent="0" algn="l" rtl="0">
              <a:lnSpc>
                <a:spcPct val="100000"/>
              </a:lnSpc>
              <a:spcBef>
                <a:spcPts val="0"/>
              </a:spcBef>
              <a:spcAft>
                <a:spcPts val="0"/>
              </a:spcAft>
              <a:buSzPts val="1400"/>
              <a:buNone/>
            </a:pPr>
            <a:endParaRPr sz="1200" i="0">
              <a:latin typeface="Calibri"/>
              <a:ea typeface="Calibri"/>
              <a:cs typeface="Calibri"/>
              <a:sym typeface="Calibri"/>
            </a:endParaRPr>
          </a:p>
        </p:txBody>
      </p:sp>
      <p:sp>
        <p:nvSpPr>
          <p:cNvPr id="936" name="Google Shape;936;p7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8"/>
        <p:cNvGrpSpPr/>
        <p:nvPr/>
      </p:nvGrpSpPr>
      <p:grpSpPr>
        <a:xfrm>
          <a:off x="0" y="0"/>
          <a:ext cx="0" cy="0"/>
          <a:chOff x="0" y="0"/>
          <a:chExt cx="0" cy="0"/>
        </a:xfrm>
      </p:grpSpPr>
      <p:sp>
        <p:nvSpPr>
          <p:cNvPr id="969" name="Google Shape;969;p7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0" name="Google Shape;970;p7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b="1" i="0">
                <a:latin typeface="Calibri"/>
                <a:ea typeface="Calibri"/>
                <a:cs typeface="Calibri"/>
                <a:sym typeface="Calibri"/>
              </a:rPr>
              <a:t>Réponse attendue</a:t>
            </a:r>
            <a:r>
              <a:rPr lang="fr-FR" sz="1200" b="0" i="0">
                <a:latin typeface="Calibri"/>
                <a:ea typeface="Calibri"/>
                <a:cs typeface="Calibri"/>
                <a:sym typeface="Calibri"/>
              </a:rPr>
              <a:t> : </a:t>
            </a:r>
            <a:r>
              <a:rPr lang="fr-FR" sz="1200" i="0">
                <a:latin typeface="Calibri"/>
                <a:ea typeface="Calibri"/>
                <a:cs typeface="Calibri"/>
                <a:sym typeface="Calibri"/>
              </a:rPr>
              <a:t>75.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Illustration en slides suivantes.</a:t>
            </a:r>
            <a:endParaRPr lang="fr-FR" sz="1200" i="0">
              <a:latin typeface="Calibri"/>
              <a:ea typeface="Calibri"/>
              <a:cs typeface="Calibri"/>
              <a:sym typeface="Calibri"/>
            </a:endParaRPr>
          </a:p>
        </p:txBody>
      </p:sp>
      <p:sp>
        <p:nvSpPr>
          <p:cNvPr id="971" name="Google Shape;971;p7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7"/>
        <p:cNvGrpSpPr/>
        <p:nvPr/>
      </p:nvGrpSpPr>
      <p:grpSpPr>
        <a:xfrm>
          <a:off x="0" y="0"/>
          <a:ext cx="0" cy="0"/>
          <a:chOff x="0" y="0"/>
          <a:chExt cx="0" cy="0"/>
        </a:xfrm>
      </p:grpSpPr>
      <p:sp>
        <p:nvSpPr>
          <p:cNvPr id="978" name="Google Shape;978;p7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9" name="Google Shape;979;p7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i="1">
                <a:latin typeface="Calibri"/>
                <a:ea typeface="Calibri"/>
                <a:cs typeface="Calibri"/>
                <a:sym typeface="Calibri"/>
              </a:rPr>
              <a:t>J’ai représenté les 5 dizaines </a:t>
            </a:r>
            <a:r>
              <a:rPr lang="fr-FR" sz="1200" i="0">
                <a:latin typeface="Calibri"/>
                <a:ea typeface="Calibri"/>
                <a:cs typeface="Calibri"/>
                <a:sym typeface="Calibri"/>
              </a:rPr>
              <a:t>(les pointer) et </a:t>
            </a:r>
            <a:r>
              <a:rPr lang="fr-FR" sz="1200" i="1">
                <a:latin typeface="Calibri"/>
                <a:ea typeface="Calibri"/>
                <a:cs typeface="Calibri"/>
                <a:sym typeface="Calibri"/>
              </a:rPr>
              <a:t>les 25 unités </a:t>
            </a:r>
            <a:r>
              <a:rPr lang="fr-FR" sz="1200" i="0">
                <a:latin typeface="Calibri"/>
                <a:ea typeface="Calibri"/>
                <a:cs typeface="Calibri"/>
                <a:sym typeface="Calibri"/>
              </a:rPr>
              <a:t>(les pointer).</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a:latin typeface="Calibri"/>
                <a:ea typeface="Calibri"/>
                <a:cs typeface="Calibri"/>
                <a:sym typeface="Calibri"/>
              </a:rPr>
              <a:t>Faire verbaliser aux élèves que l’on peut former 2 dizaines supplémentaires avec les carrés d’unités</a:t>
            </a:r>
          </a:p>
          <a:p>
            <a:pPr marL="0" lvl="0" indent="0" algn="l" rtl="0">
              <a:lnSpc>
                <a:spcPct val="100000"/>
              </a:lnSpc>
              <a:spcBef>
                <a:spcPts val="0"/>
              </a:spcBef>
              <a:spcAft>
                <a:spcPts val="0"/>
              </a:spcAft>
              <a:buSzPts val="1400"/>
              <a:buNone/>
            </a:pPr>
            <a:endParaRPr sz="1200" i="0">
              <a:latin typeface="Calibri"/>
              <a:ea typeface="Calibri"/>
              <a:cs typeface="Calibri"/>
              <a:sym typeface="Calibri"/>
            </a:endParaRPr>
          </a:p>
        </p:txBody>
      </p:sp>
      <p:sp>
        <p:nvSpPr>
          <p:cNvPr id="980" name="Google Shape;980;p7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0"/>
        <p:cNvGrpSpPr/>
        <p:nvPr/>
      </p:nvGrpSpPr>
      <p:grpSpPr>
        <a:xfrm>
          <a:off x="0" y="0"/>
          <a:ext cx="0" cy="0"/>
          <a:chOff x="0" y="0"/>
          <a:chExt cx="0" cy="0"/>
        </a:xfrm>
      </p:grpSpPr>
      <p:sp>
        <p:nvSpPr>
          <p:cNvPr id="1021" name="Google Shape;1021;p7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2" name="Google Shape;1022;p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1">
                <a:latin typeface="Calibri"/>
                <a:ea typeface="Calibri"/>
                <a:cs typeface="Calibri"/>
                <a:sym typeface="Calibri"/>
              </a:rPr>
              <a:t>10 unités, c’est une dizaine, je peux échanger 2 fois 10 carrés unités entourés </a:t>
            </a:r>
            <a:r>
              <a:rPr lang="fr-FR" sz="1200" i="0">
                <a:latin typeface="Calibri"/>
                <a:ea typeface="Calibri"/>
                <a:cs typeface="Calibri"/>
                <a:sym typeface="Calibri"/>
              </a:rPr>
              <a:t>(les pointer) </a:t>
            </a:r>
            <a:r>
              <a:rPr lang="fr-FR" sz="1200" i="1">
                <a:latin typeface="Calibri"/>
                <a:ea typeface="Calibri"/>
                <a:cs typeface="Calibri"/>
                <a:sym typeface="Calibri"/>
              </a:rPr>
              <a:t>contre des barres de dizaine </a:t>
            </a:r>
            <a:r>
              <a:rPr lang="fr-FR" sz="1200" i="0">
                <a:latin typeface="Calibri"/>
                <a:ea typeface="Calibri"/>
                <a:cs typeface="Calibri"/>
                <a:sym typeface="Calibri"/>
              </a:rPr>
              <a:t>(les pointer). </a:t>
            </a:r>
            <a:r>
              <a:rPr lang="fr-FR" sz="1200" i="1">
                <a:latin typeface="Calibri"/>
                <a:ea typeface="Calibri"/>
                <a:cs typeface="Calibri"/>
                <a:sym typeface="Calibri"/>
              </a:rPr>
              <a:t>J’ai donc 7 dizaines et 5 unités restantes, donc 70 et 5, c’est-à-dire 75.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a:latin typeface="Calibri"/>
                <a:ea typeface="Calibri"/>
                <a:cs typeface="Calibri"/>
                <a:sym typeface="Calibri"/>
              </a:rPr>
              <a:t>Écrire 75 sur les pointillés.</a:t>
            </a:r>
            <a:endParaRPr lang="fr-FR" sz="1200" i="1">
              <a:latin typeface="Calibri"/>
              <a:ea typeface="Calibri"/>
              <a:cs typeface="Calibri"/>
              <a:sym typeface="Calibri"/>
            </a:endParaRPr>
          </a:p>
          <a:p>
            <a:pPr marL="0" lvl="0" indent="0" algn="l" rtl="0">
              <a:lnSpc>
                <a:spcPct val="100000"/>
              </a:lnSpc>
              <a:spcBef>
                <a:spcPts val="0"/>
              </a:spcBef>
              <a:spcAft>
                <a:spcPts val="0"/>
              </a:spcAft>
              <a:buSzPts val="1400"/>
              <a:buNone/>
            </a:pPr>
            <a:endParaRPr sz="1200" i="0">
              <a:latin typeface="Calibri"/>
              <a:ea typeface="Calibri"/>
              <a:cs typeface="Calibri"/>
              <a:sym typeface="Calibri"/>
            </a:endParaRPr>
          </a:p>
        </p:txBody>
      </p:sp>
      <p:sp>
        <p:nvSpPr>
          <p:cNvPr id="1023" name="Google Shape;1023;p7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1"/>
        <p:cNvGrpSpPr/>
        <p:nvPr/>
      </p:nvGrpSpPr>
      <p:grpSpPr>
        <a:xfrm>
          <a:off x="0" y="0"/>
          <a:ext cx="0" cy="0"/>
          <a:chOff x="0" y="0"/>
          <a:chExt cx="0" cy="0"/>
        </a:xfrm>
      </p:grpSpPr>
      <p:sp>
        <p:nvSpPr>
          <p:cNvPr id="1072" name="Google Shape;1072;p7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3" name="Google Shape;1073;p7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b="1" i="0">
                <a:latin typeface="Calibri"/>
                <a:ea typeface="Calibri"/>
                <a:cs typeface="Calibri"/>
                <a:sym typeface="Calibri"/>
              </a:rPr>
              <a:t>Réponse attendue </a:t>
            </a:r>
            <a:r>
              <a:rPr lang="fr-FR" sz="1200" b="0" i="0">
                <a:latin typeface="Calibri"/>
                <a:ea typeface="Calibri"/>
                <a:cs typeface="Calibri"/>
                <a:sym typeface="Calibri"/>
              </a:rPr>
              <a:t>: </a:t>
            </a:r>
            <a:r>
              <a:rPr lang="fr-FR" sz="1200" i="0">
                <a:latin typeface="Calibri"/>
                <a:ea typeface="Calibri"/>
                <a:cs typeface="Calibri"/>
                <a:sym typeface="Calibri"/>
              </a:rPr>
              <a:t>98.</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Illustration en slides suivantes.</a:t>
            </a:r>
            <a:endParaRPr lang="fr-FR" sz="1200" i="0">
              <a:latin typeface="Calibri"/>
              <a:ea typeface="Calibri"/>
              <a:cs typeface="Calibri"/>
              <a:sym typeface="Calibri"/>
            </a:endParaRPr>
          </a:p>
        </p:txBody>
      </p:sp>
      <p:sp>
        <p:nvSpPr>
          <p:cNvPr id="1074" name="Google Shape;1074;p7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0"/>
        <p:cNvGrpSpPr/>
        <p:nvPr/>
      </p:nvGrpSpPr>
      <p:grpSpPr>
        <a:xfrm>
          <a:off x="0" y="0"/>
          <a:ext cx="0" cy="0"/>
          <a:chOff x="0" y="0"/>
          <a:chExt cx="0" cy="0"/>
        </a:xfrm>
      </p:grpSpPr>
      <p:sp>
        <p:nvSpPr>
          <p:cNvPr id="1081" name="Google Shape;1081;p7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2" name="Google Shape;1082;p7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i="0">
                <a:latin typeface="Calibri"/>
                <a:ea typeface="Calibri"/>
                <a:cs typeface="Calibri"/>
                <a:sym typeface="Calibri"/>
              </a:rPr>
              <a:t>Faire verbaliser que même si les unités sont écrites avant les dizaines, le nombre est le même ; on place les unités après les dizaines dans l’écriture en chiffres du nombre.</a:t>
            </a:r>
            <a:endParaRPr sz="1200" i="0">
              <a:latin typeface="Calibri"/>
              <a:ea typeface="Calibri"/>
              <a:cs typeface="Calibri"/>
              <a:sym typeface="Calibri"/>
            </a:endParaRPr>
          </a:p>
        </p:txBody>
      </p:sp>
      <p:sp>
        <p:nvSpPr>
          <p:cNvPr id="1083" name="Google Shape;1083;p7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FR" i="1"/>
              <a:t>Je vais maintenant vous dicter des nombres que vous allez écrire sur votre ardoise. </a:t>
            </a:r>
            <a:endParaRPr/>
          </a:p>
          <a:p>
            <a:pPr marL="0" lvl="0" indent="0" algn="l" rtl="0">
              <a:lnSpc>
                <a:spcPct val="100000"/>
              </a:lnSpc>
              <a:spcBef>
                <a:spcPts val="0"/>
              </a:spcBef>
              <a:spcAft>
                <a:spcPts val="0"/>
              </a:spcAft>
              <a:buClr>
                <a:schemeClr val="dk1"/>
              </a:buClr>
              <a:buSzPts val="1200"/>
              <a:buFont typeface="Calibri"/>
              <a:buNone/>
            </a:pPr>
            <a:r>
              <a:rPr lang="fr-FR" i="1"/>
              <a:t>72 ; 83 ; 59 ; 91 ; 68 ; 47 ; 80 ; 99.</a:t>
            </a:r>
            <a:endParaRPr i="1"/>
          </a:p>
        </p:txBody>
      </p:sp>
      <p:sp>
        <p:nvSpPr>
          <p:cNvPr id="158" name="Google Shape;15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fr-FR"/>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9"/>
        <p:cNvGrpSpPr/>
        <p:nvPr/>
      </p:nvGrpSpPr>
      <p:grpSpPr>
        <a:xfrm>
          <a:off x="0" y="0"/>
          <a:ext cx="0" cy="0"/>
          <a:chOff x="0" y="0"/>
          <a:chExt cx="0" cy="0"/>
        </a:xfrm>
      </p:grpSpPr>
      <p:sp>
        <p:nvSpPr>
          <p:cNvPr id="1120" name="Google Shape;1120;p7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1" name="Google Shape;1121;p7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sz="1200" i="0">
              <a:latin typeface="Calibri"/>
              <a:ea typeface="Calibri"/>
              <a:cs typeface="Calibri"/>
              <a:sym typeface="Calibri"/>
            </a:endParaRPr>
          </a:p>
        </p:txBody>
      </p:sp>
      <p:sp>
        <p:nvSpPr>
          <p:cNvPr id="1122" name="Google Shape;1122;p7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1"/>
        <p:cNvGrpSpPr/>
        <p:nvPr/>
      </p:nvGrpSpPr>
      <p:grpSpPr>
        <a:xfrm>
          <a:off x="0" y="0"/>
          <a:ext cx="0" cy="0"/>
          <a:chOff x="0" y="0"/>
          <a:chExt cx="0" cy="0"/>
        </a:xfrm>
      </p:grpSpPr>
      <p:sp>
        <p:nvSpPr>
          <p:cNvPr id="1162" name="Google Shape;1162;p7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3" name="Google Shape;1163;p7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nous allons travailler sur les doubles et les presque doubles. </a:t>
            </a:r>
            <a:endParaRPr/>
          </a:p>
        </p:txBody>
      </p:sp>
      <p:sp>
        <p:nvSpPr>
          <p:cNvPr id="1164" name="Google Shape;1164;p7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8"/>
        <p:cNvGrpSpPr/>
        <p:nvPr/>
      </p:nvGrpSpPr>
      <p:grpSpPr>
        <a:xfrm>
          <a:off x="0" y="0"/>
          <a:ext cx="0" cy="0"/>
          <a:chOff x="0" y="0"/>
          <a:chExt cx="0" cy="0"/>
        </a:xfrm>
      </p:grpSpPr>
      <p:sp>
        <p:nvSpPr>
          <p:cNvPr id="1169" name="Google Shape;1169;p8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0" name="Google Shape;1170;p8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fr-FR" i="0"/>
              <a:t>Demander à un élève d’expliquer ce que sont les doubles. </a:t>
            </a:r>
            <a:r>
              <a:rPr lang="fr-FR" i="1"/>
              <a:t>→ C’est quand on </a:t>
            </a:r>
            <a:r>
              <a:rPr lang="fr-FR" i="1" strike="noStrike"/>
              <a:t>additionne deux fois le même nombre</a:t>
            </a:r>
            <a:r>
              <a:rPr lang="fr-FR" i="1"/>
              <a:t>. </a:t>
            </a:r>
          </a:p>
          <a:p>
            <a:pPr marL="0" marR="0" lvl="0" indent="0" algn="l" rtl="0">
              <a:lnSpc>
                <a:spcPct val="100000"/>
              </a:lnSpc>
              <a:spcBef>
                <a:spcPts val="0"/>
              </a:spcBef>
              <a:spcAft>
                <a:spcPts val="0"/>
              </a:spcAft>
              <a:buSzPts val="1400"/>
              <a:buNone/>
            </a:pPr>
            <a:r>
              <a:rPr lang="fr-FR" i="1"/>
              <a:t>Vous devez les connaitre par cœur. Nous allons commencer par revoir les doubles. </a:t>
            </a:r>
          </a:p>
          <a:p>
            <a:pPr marL="0" marR="0" lvl="0" indent="0" algn="l" rtl="0">
              <a:lnSpc>
                <a:spcPct val="100000"/>
              </a:lnSpc>
              <a:spcBef>
                <a:spcPts val="0"/>
              </a:spcBef>
              <a:spcAft>
                <a:spcPts val="0"/>
              </a:spcAft>
              <a:buSzPts val="1400"/>
              <a:buNone/>
            </a:pPr>
            <a:r>
              <a:rPr lang="fr-FR" i="1"/>
              <a:t>Écrivez le résultat sur votre ardoise.</a:t>
            </a:r>
            <a:endParaRPr/>
          </a:p>
        </p:txBody>
      </p:sp>
      <p:sp>
        <p:nvSpPr>
          <p:cNvPr id="1171" name="Google Shape;1171;p8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6"/>
        <p:cNvGrpSpPr/>
        <p:nvPr/>
      </p:nvGrpSpPr>
      <p:grpSpPr>
        <a:xfrm>
          <a:off x="0" y="0"/>
          <a:ext cx="0" cy="0"/>
          <a:chOff x="0" y="0"/>
          <a:chExt cx="0" cy="0"/>
        </a:xfrm>
      </p:grpSpPr>
      <p:sp>
        <p:nvSpPr>
          <p:cNvPr id="1177" name="Google Shape;1177;p8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8" name="Google Shape;1178;p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a:t>Quel est le double de 7 ?</a:t>
            </a:r>
          </a:p>
          <a:p>
            <a:pPr marL="0" lvl="0" indent="0" algn="l" rtl="0">
              <a:lnSpc>
                <a:spcPct val="100000"/>
              </a:lnSpc>
              <a:spcBef>
                <a:spcPts val="0"/>
              </a:spcBef>
              <a:spcAft>
                <a:spcPts val="0"/>
              </a:spcAft>
              <a:buSzPts val="1400"/>
              <a:buNone/>
            </a:pPr>
            <a:r>
              <a:rPr lang="fr-FR" i="0"/>
              <a:t>Laisser un temps court. Les élèves lèvent leur ardoise lorsqu’ils ont trouvé. Valider discrètement d’un signe de tête.</a:t>
            </a:r>
          </a:p>
          <a:p>
            <a:pPr marL="0" lvl="0" indent="0" algn="l" rtl="0">
              <a:lnSpc>
                <a:spcPct val="100000"/>
              </a:lnSpc>
              <a:spcBef>
                <a:spcPts val="0"/>
              </a:spcBef>
              <a:spcAft>
                <a:spcPts val="0"/>
              </a:spcAft>
              <a:buSzPts val="1400"/>
              <a:buNone/>
            </a:pPr>
            <a:r>
              <a:rPr lang="fr-FR" i="1"/>
              <a:t>→ </a:t>
            </a:r>
            <a:r>
              <a:rPr lang="fr-FR" i="1">
                <a:sym typeface="Symbol" panose="05050102010706020507" pitchFamily="18" charset="2"/>
              </a:rPr>
              <a:t>Le double de 7 est 14.</a:t>
            </a:r>
            <a:endParaRPr i="1"/>
          </a:p>
        </p:txBody>
      </p:sp>
      <p:sp>
        <p:nvSpPr>
          <p:cNvPr id="1179" name="Google Shape;1179;p8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5"/>
        <p:cNvGrpSpPr/>
        <p:nvPr/>
      </p:nvGrpSpPr>
      <p:grpSpPr>
        <a:xfrm>
          <a:off x="0" y="0"/>
          <a:ext cx="0" cy="0"/>
          <a:chOff x="0" y="0"/>
          <a:chExt cx="0" cy="0"/>
        </a:xfrm>
      </p:grpSpPr>
      <p:sp>
        <p:nvSpPr>
          <p:cNvPr id="1186" name="Google Shape;1186;p8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7" name="Google Shape;1187;p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0"/>
              <a:t>Même démarche.</a:t>
            </a:r>
          </a:p>
          <a:p>
            <a:pPr marL="0" lvl="0" indent="0" algn="l" rtl="0">
              <a:lnSpc>
                <a:spcPct val="100000"/>
              </a:lnSpc>
              <a:spcBef>
                <a:spcPts val="0"/>
              </a:spcBef>
              <a:spcAft>
                <a:spcPts val="0"/>
              </a:spcAft>
              <a:buSzPts val="1400"/>
              <a:buNone/>
            </a:pPr>
            <a:r>
              <a:rPr lang="fr-FR" b="1" i="0"/>
              <a:t>Réponse attendue </a:t>
            </a:r>
            <a:r>
              <a:rPr lang="fr-FR" i="0"/>
              <a:t>: 8.</a:t>
            </a:r>
            <a:endParaRPr i="0"/>
          </a:p>
        </p:txBody>
      </p:sp>
      <p:sp>
        <p:nvSpPr>
          <p:cNvPr id="1188" name="Google Shape;1188;p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4"/>
        <p:cNvGrpSpPr/>
        <p:nvPr/>
      </p:nvGrpSpPr>
      <p:grpSpPr>
        <a:xfrm>
          <a:off x="0" y="0"/>
          <a:ext cx="0" cy="0"/>
          <a:chOff x="0" y="0"/>
          <a:chExt cx="0" cy="0"/>
        </a:xfrm>
      </p:grpSpPr>
      <p:sp>
        <p:nvSpPr>
          <p:cNvPr id="1195" name="Google Shape;1195;p8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6" name="Google Shape;1196;p8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t>Même démarche.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t>Réponse attendue </a:t>
            </a:r>
            <a:r>
              <a:rPr lang="fr-FR" i="0"/>
              <a:t>: 18.</a:t>
            </a:r>
          </a:p>
        </p:txBody>
      </p:sp>
      <p:sp>
        <p:nvSpPr>
          <p:cNvPr id="1197" name="Google Shape;1197;p8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3"/>
        <p:cNvGrpSpPr/>
        <p:nvPr/>
      </p:nvGrpSpPr>
      <p:grpSpPr>
        <a:xfrm>
          <a:off x="0" y="0"/>
          <a:ext cx="0" cy="0"/>
          <a:chOff x="0" y="0"/>
          <a:chExt cx="0" cy="0"/>
        </a:xfrm>
      </p:grpSpPr>
      <p:sp>
        <p:nvSpPr>
          <p:cNvPr id="1204" name="Google Shape;1204;p8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5" name="Google Shape;1205;p8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t>Réponse attendue </a:t>
            </a:r>
            <a:r>
              <a:rPr lang="fr-FR" i="0"/>
              <a:t>: 10.</a:t>
            </a:r>
          </a:p>
        </p:txBody>
      </p:sp>
      <p:sp>
        <p:nvSpPr>
          <p:cNvPr id="1206" name="Google Shape;1206;p8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2"/>
        <p:cNvGrpSpPr/>
        <p:nvPr/>
      </p:nvGrpSpPr>
      <p:grpSpPr>
        <a:xfrm>
          <a:off x="0" y="0"/>
          <a:ext cx="0" cy="0"/>
          <a:chOff x="0" y="0"/>
          <a:chExt cx="0" cy="0"/>
        </a:xfrm>
      </p:grpSpPr>
      <p:sp>
        <p:nvSpPr>
          <p:cNvPr id="1213" name="Google Shape;1213;p8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4" name="Google Shape;1214;p8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indent="0"/>
            <a:r>
              <a:rPr lang="fr-FR" i="0"/>
              <a:t>Demander d’expliquer ce que sont les presque doubles. </a:t>
            </a:r>
            <a:r>
              <a:rPr lang="fr-FR" i="1"/>
              <a:t>→ Ce sont des calculs qui sont très proches des doubles, on peut donc s’aider des doubles connus par cœur pour trouver rapidement la réponse.</a:t>
            </a:r>
          </a:p>
          <a:p>
            <a:pPr marL="0" marR="0" lvl="0" indent="0" algn="l" rtl="0">
              <a:lnSpc>
                <a:spcPct val="100000"/>
              </a:lnSpc>
              <a:spcBef>
                <a:spcPts val="0"/>
              </a:spcBef>
              <a:spcAft>
                <a:spcPts val="0"/>
              </a:spcAft>
              <a:buSzPts val="1400"/>
              <a:buNone/>
            </a:pPr>
            <a:r>
              <a:rPr lang="fr-FR" i="1"/>
              <a:t>On va se servir des doubles qu’on connait par cœur pour calculer les presque doubles. C’est pour ça qu’on met le pictogramme de la clé avec le cœur, on utilise un résultat connu par cœur pour trouver facilement un autre résultat. Écrivez le résultat sur votre ardoise.</a:t>
            </a:r>
            <a:endParaRPr/>
          </a:p>
        </p:txBody>
      </p:sp>
      <p:sp>
        <p:nvSpPr>
          <p:cNvPr id="1215" name="Google Shape;1215;p8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0"/>
        <p:cNvGrpSpPr/>
        <p:nvPr/>
      </p:nvGrpSpPr>
      <p:grpSpPr>
        <a:xfrm>
          <a:off x="0" y="0"/>
          <a:ext cx="0" cy="0"/>
          <a:chOff x="0" y="0"/>
          <a:chExt cx="0" cy="0"/>
        </a:xfrm>
      </p:grpSpPr>
      <p:sp>
        <p:nvSpPr>
          <p:cNvPr id="1221" name="Google Shape;1221;p8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2" name="Google Shape;1222;p8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a:t>Laisser un temps de recherche et interroger les élèves.</a:t>
            </a:r>
          </a:p>
          <a:p>
            <a:pPr marL="0" marR="0" lvl="0" indent="0" algn="l" rtl="0">
              <a:lnSpc>
                <a:spcPct val="100000"/>
              </a:lnSpc>
              <a:spcBef>
                <a:spcPts val="0"/>
              </a:spcBef>
              <a:spcAft>
                <a:spcPts val="0"/>
              </a:spcAft>
              <a:buSzPts val="1400"/>
              <a:buNone/>
            </a:pPr>
            <a:r>
              <a:rPr lang="fr-FR"/>
              <a:t>Si cela ne vient pas d’eux, faire remarquer que calculer 6 + 7 revient à calculer 6 + 6 + 1. (Procédure illustrée dans les slides suivantes.)</a:t>
            </a:r>
            <a:endParaRPr/>
          </a:p>
        </p:txBody>
      </p:sp>
      <p:sp>
        <p:nvSpPr>
          <p:cNvPr id="1223" name="Google Shape;1223;p8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8"/>
        <p:cNvGrpSpPr/>
        <p:nvPr/>
      </p:nvGrpSpPr>
      <p:grpSpPr>
        <a:xfrm>
          <a:off x="0" y="0"/>
          <a:ext cx="0" cy="0"/>
          <a:chOff x="0" y="0"/>
          <a:chExt cx="0" cy="0"/>
        </a:xfrm>
      </p:grpSpPr>
      <p:sp>
        <p:nvSpPr>
          <p:cNvPr id="1229" name="Google Shape;1229;p8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0" name="Google Shape;1230;p8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i="1"/>
              <a:t>7, c’est 6 + 1.</a:t>
            </a:r>
            <a:endParaRPr i="0"/>
          </a:p>
        </p:txBody>
      </p:sp>
      <p:sp>
        <p:nvSpPr>
          <p:cNvPr id="1231" name="Google Shape;1231;p8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400"/>
              <a:buFont typeface="Calibri"/>
              <a:buNone/>
            </a:pPr>
            <a:r>
              <a:rPr lang="fr-FR" i="1"/>
              <a:t>Aujourd’hui, nous allons dénombrer des quantités d’objets. Ça peut être des points, des petits cubes ou des doigts. </a:t>
            </a:r>
            <a:endParaRPr/>
          </a:p>
        </p:txBody>
      </p:sp>
      <p:sp>
        <p:nvSpPr>
          <p:cNvPr id="406" name="Google Shape;40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9"/>
        <p:cNvGrpSpPr/>
        <p:nvPr/>
      </p:nvGrpSpPr>
      <p:grpSpPr>
        <a:xfrm>
          <a:off x="0" y="0"/>
          <a:ext cx="0" cy="0"/>
          <a:chOff x="0" y="0"/>
          <a:chExt cx="0" cy="0"/>
        </a:xfrm>
      </p:grpSpPr>
      <p:sp>
        <p:nvSpPr>
          <p:cNvPr id="1240" name="Google Shape;1240;p8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1" name="Google Shape;1241;p8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i="1"/>
              <a:t>Donc 6 + 7, c’est 6 + 6 + 1. Si je connais le double de 6, je peux calculer rapidement 6 + 7 en ajoutant 1 au double de 6. → 12 + 1 = 13.</a:t>
            </a:r>
            <a:endParaRPr/>
          </a:p>
          <a:p>
            <a:pPr marL="0" marR="0" lvl="0" indent="0" algn="l" rtl="0">
              <a:lnSpc>
                <a:spcPct val="100000"/>
              </a:lnSpc>
              <a:spcBef>
                <a:spcPts val="0"/>
              </a:spcBef>
              <a:spcAft>
                <a:spcPts val="0"/>
              </a:spcAft>
              <a:buSzPts val="1400"/>
              <a:buNone/>
            </a:pPr>
            <a:r>
              <a:rPr lang="fr-FR" i="0"/>
              <a:t>Expliquer que l’on peut également utiliser le double de</a:t>
            </a:r>
            <a:r>
              <a:rPr lang="fr-FR"/>
              <a:t> </a:t>
            </a:r>
            <a:r>
              <a:rPr lang="fr-FR" i="0"/>
              <a:t>7 et enlever</a:t>
            </a:r>
            <a:r>
              <a:rPr lang="fr-FR"/>
              <a:t> </a:t>
            </a:r>
            <a:r>
              <a:rPr lang="fr-FR" i="0"/>
              <a:t>1. </a:t>
            </a:r>
            <a:r>
              <a:rPr lang="fr-FR" i="1"/>
              <a:t>→ 14 – 1 = 13.</a:t>
            </a:r>
            <a:endParaRPr i="0"/>
          </a:p>
        </p:txBody>
      </p:sp>
      <p:sp>
        <p:nvSpPr>
          <p:cNvPr id="1242" name="Google Shape;1242;p8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0"/>
        <p:cNvGrpSpPr/>
        <p:nvPr/>
      </p:nvGrpSpPr>
      <p:grpSpPr>
        <a:xfrm>
          <a:off x="0" y="0"/>
          <a:ext cx="0" cy="0"/>
          <a:chOff x="0" y="0"/>
          <a:chExt cx="0" cy="0"/>
        </a:xfrm>
      </p:grpSpPr>
      <p:sp>
        <p:nvSpPr>
          <p:cNvPr id="1251" name="Google Shape;1251;p8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2" name="Google Shape;1252;p8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i="1"/>
              <a:t>Maintenant, vous allez vous entrainer à calculer en utilisant les doubles que vous connaissez par cœur, comme nous venons de le voir.</a:t>
            </a:r>
          </a:p>
          <a:p>
            <a:pPr marL="0" marR="0" lvl="0" indent="0" algn="l" rtl="0">
              <a:lnSpc>
                <a:spcPct val="100000"/>
              </a:lnSpc>
              <a:spcBef>
                <a:spcPts val="0"/>
              </a:spcBef>
              <a:spcAft>
                <a:spcPts val="0"/>
              </a:spcAft>
              <a:buSzPts val="1400"/>
              <a:buNone/>
            </a:pPr>
            <a:r>
              <a:rPr lang="fr-FR"/>
              <a:t>Lors de la correction, interroger deux élèves pour que chacun détaille les étapes de son calcul et verbalise sa procédure :</a:t>
            </a:r>
          </a:p>
          <a:p>
            <a:pPr marL="0" marR="0" lvl="0" indent="0" algn="l" rtl="0">
              <a:lnSpc>
                <a:spcPct val="100000"/>
              </a:lnSpc>
              <a:spcBef>
                <a:spcPts val="0"/>
              </a:spcBef>
              <a:spcAft>
                <a:spcPts val="0"/>
              </a:spcAft>
              <a:buSzPts val="1400"/>
              <a:buNone/>
            </a:pPr>
            <a:r>
              <a:rPr lang="fr-FR" i="1"/>
              <a:t>→ 9, c’est 1 de plus que 8, alors j’ai calculé le double de 8 et j’ai ajouté 1. 16 + 1 = 17 ;</a:t>
            </a:r>
          </a:p>
          <a:p>
            <a:pPr marL="0" marR="0" lvl="0" indent="0" algn="l" rtl="0">
              <a:lnSpc>
                <a:spcPct val="100000"/>
              </a:lnSpc>
              <a:spcBef>
                <a:spcPts val="0"/>
              </a:spcBef>
              <a:spcAft>
                <a:spcPts val="0"/>
              </a:spcAft>
              <a:buSzPts val="1400"/>
              <a:buNone/>
            </a:pPr>
            <a:r>
              <a:rPr lang="fr-FR" i="1"/>
              <a:t>→ 8, c’est 1 de moins que 9, alors j’ai calculé le double de 9 et j’ai enlevé 1. 18 – 1 = 17.</a:t>
            </a:r>
            <a:endParaRPr i="1"/>
          </a:p>
        </p:txBody>
      </p:sp>
      <p:sp>
        <p:nvSpPr>
          <p:cNvPr id="1253" name="Google Shape;1253;p8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61</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8"/>
        <p:cNvGrpSpPr/>
        <p:nvPr/>
      </p:nvGrpSpPr>
      <p:grpSpPr>
        <a:xfrm>
          <a:off x="0" y="0"/>
          <a:ext cx="0" cy="0"/>
          <a:chOff x="0" y="0"/>
          <a:chExt cx="0" cy="0"/>
        </a:xfrm>
      </p:grpSpPr>
      <p:sp>
        <p:nvSpPr>
          <p:cNvPr id="1259" name="Google Shape;1259;p9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0" name="Google Shape;1260;p9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indent="0"/>
            <a:r>
              <a:rPr lang="fr-FR" i="0"/>
              <a:t>Même démarche.</a:t>
            </a:r>
            <a:endParaRPr lang="fr-FR"/>
          </a:p>
          <a:p>
            <a:pPr marL="0" marR="0" lvl="0" indent="0" algn="l">
              <a:lnSpc>
                <a:spcPct val="100000"/>
              </a:lnSpc>
              <a:spcBef>
                <a:spcPts val="0"/>
              </a:spcBef>
              <a:spcAft>
                <a:spcPts val="0"/>
              </a:spcAft>
              <a:buSzPts val="1400"/>
              <a:buNone/>
            </a:pPr>
            <a:r>
              <a:rPr lang="fr-FR" b="1"/>
              <a:t>Réponse attendue </a:t>
            </a:r>
            <a:r>
              <a:rPr lang="fr-FR"/>
              <a:t>: 15.</a:t>
            </a:r>
          </a:p>
        </p:txBody>
      </p:sp>
      <p:sp>
        <p:nvSpPr>
          <p:cNvPr id="1261" name="Google Shape;1261;p9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6"/>
        <p:cNvGrpSpPr/>
        <p:nvPr/>
      </p:nvGrpSpPr>
      <p:grpSpPr>
        <a:xfrm>
          <a:off x="0" y="0"/>
          <a:ext cx="0" cy="0"/>
          <a:chOff x="0" y="0"/>
          <a:chExt cx="0" cy="0"/>
        </a:xfrm>
      </p:grpSpPr>
      <p:sp>
        <p:nvSpPr>
          <p:cNvPr id="1267" name="Google Shape;1267;p9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8" name="Google Shape;1268;p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t>Même démarche.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t>Réponse attendue </a:t>
            </a:r>
            <a:r>
              <a:rPr lang="fr-FR" i="0"/>
              <a:t>: 31.</a:t>
            </a:r>
          </a:p>
        </p:txBody>
      </p:sp>
      <p:sp>
        <p:nvSpPr>
          <p:cNvPr id="1269" name="Google Shape;1269;p9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4"/>
        <p:cNvGrpSpPr/>
        <p:nvPr/>
      </p:nvGrpSpPr>
      <p:grpSpPr>
        <a:xfrm>
          <a:off x="0" y="0"/>
          <a:ext cx="0" cy="0"/>
          <a:chOff x="0" y="0"/>
          <a:chExt cx="0" cy="0"/>
        </a:xfrm>
      </p:grpSpPr>
      <p:sp>
        <p:nvSpPr>
          <p:cNvPr id="1275" name="Google Shape;1275;p9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6" name="Google Shape;1276;p9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i="1"/>
              <a:t>Aujourd’hui, nous allons nous entrainer à compter de dix en dix, en partant d'un nombre différent à chaque fois. Vous n’avez pas besoin de l’ardoise.</a:t>
            </a:r>
            <a:endParaRPr/>
          </a:p>
        </p:txBody>
      </p:sp>
      <p:sp>
        <p:nvSpPr>
          <p:cNvPr id="1277" name="Google Shape;1277;p9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64</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1"/>
        <p:cNvGrpSpPr/>
        <p:nvPr/>
      </p:nvGrpSpPr>
      <p:grpSpPr>
        <a:xfrm>
          <a:off x="0" y="0"/>
          <a:ext cx="0" cy="0"/>
          <a:chOff x="0" y="0"/>
          <a:chExt cx="0" cy="0"/>
        </a:xfrm>
      </p:grpSpPr>
      <p:sp>
        <p:nvSpPr>
          <p:cNvPr id="1282" name="Google Shape;1282;p9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3" name="Google Shape;1283;p9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fr-FR" i="1"/>
              <a:t>Nous allons jouer au jeu du furet, vous allez dire un nombre chacun à votre tour, en comptant de 10 en 10.</a:t>
            </a:r>
            <a:endParaRPr/>
          </a:p>
          <a:p>
            <a:pPr marL="0" marR="0" lvl="0" indent="0" algn="l" rtl="0">
              <a:lnSpc>
                <a:spcPct val="100000"/>
              </a:lnSpc>
              <a:spcBef>
                <a:spcPts val="0"/>
              </a:spcBef>
              <a:spcAft>
                <a:spcPts val="0"/>
              </a:spcAft>
              <a:buSzPts val="1400"/>
              <a:buNone/>
            </a:pPr>
            <a:r>
              <a:rPr lang="fr-FR" i="0"/>
              <a:t>Établir un circuit. La séance doit être rythmée pour maintenir l’attention.</a:t>
            </a:r>
            <a:endParaRPr/>
          </a:p>
          <a:p>
            <a:pPr marL="0" marR="0" lvl="0" indent="0" algn="l" rtl="0">
              <a:lnSpc>
                <a:spcPct val="100000"/>
              </a:lnSpc>
              <a:spcBef>
                <a:spcPts val="0"/>
              </a:spcBef>
              <a:spcAft>
                <a:spcPts val="0"/>
              </a:spcAft>
              <a:buSzPts val="1400"/>
              <a:buNone/>
            </a:pPr>
            <a:r>
              <a:rPr lang="fr-FR" i="1"/>
              <a:t>Nous allons commencer par compter de 10 en 10 en avant, cela revient à ajouter 10 à chaque nombre pour passer au suivant.</a:t>
            </a:r>
            <a:endParaRPr/>
          </a:p>
        </p:txBody>
      </p:sp>
      <p:sp>
        <p:nvSpPr>
          <p:cNvPr id="1284" name="Google Shape;1284;p9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65</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2"/>
        <p:cNvGrpSpPr/>
        <p:nvPr/>
      </p:nvGrpSpPr>
      <p:grpSpPr>
        <a:xfrm>
          <a:off x="0" y="0"/>
          <a:ext cx="0" cy="0"/>
          <a:chOff x="0" y="0"/>
          <a:chExt cx="0" cy="0"/>
        </a:xfrm>
      </p:grpSpPr>
      <p:sp>
        <p:nvSpPr>
          <p:cNvPr id="1293" name="Google Shape;1293;p9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4" name="Google Shape;1294;p9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fr-FR" i="1">
                <a:latin typeface="Calibri" panose="020F0502020204030204" pitchFamily="34" charset="0"/>
                <a:ea typeface="Calibri" panose="020F0502020204030204" pitchFamily="34" charset="0"/>
                <a:cs typeface="Calibri" panose="020F0502020204030204" pitchFamily="34" charset="0"/>
              </a:rPr>
              <a:t>Nous allons partir de 4 et aller jusqu’à 94.</a:t>
            </a:r>
            <a:endParaRPr>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SzPts val="1400"/>
              <a:buNone/>
            </a:pPr>
            <a:r>
              <a:rPr lang="fr-FR">
                <a:latin typeface="Calibri" panose="020F0502020204030204" pitchFamily="34" charset="0"/>
                <a:ea typeface="Calibri" panose="020F0502020204030204" pitchFamily="34" charset="0"/>
                <a:cs typeface="Calibri" panose="020F0502020204030204" pitchFamily="34" charset="0"/>
              </a:rPr>
              <a:t>Écrire</a:t>
            </a:r>
            <a:r>
              <a:rPr lang="fr-FR" i="0">
                <a:latin typeface="Calibri" panose="020F0502020204030204" pitchFamily="34" charset="0"/>
                <a:ea typeface="Calibri" panose="020F0502020204030204" pitchFamily="34" charset="0"/>
                <a:cs typeface="Calibri" panose="020F0502020204030204" pitchFamily="34" charset="0"/>
              </a:rPr>
              <a:t> les premières réponses sous la dictée des élèves. Faire remarquer que tous les nombres cités ont 4</a:t>
            </a:r>
            <a:r>
              <a:rPr lang="fr-FR" i="1">
                <a:latin typeface="Calibri" panose="020F0502020204030204" pitchFamily="34" charset="0"/>
                <a:ea typeface="Calibri" panose="020F0502020204030204" pitchFamily="34" charset="0"/>
                <a:cs typeface="Calibri" panose="020F0502020204030204" pitchFamily="34" charset="0"/>
              </a:rPr>
              <a:t> </a:t>
            </a:r>
            <a:r>
              <a:rPr lang="fr-FR" i="0">
                <a:latin typeface="Calibri" panose="020F0502020204030204" pitchFamily="34" charset="0"/>
                <a:ea typeface="Calibri" panose="020F0502020204030204" pitchFamily="34" charset="0"/>
                <a:cs typeface="Calibri" panose="020F0502020204030204" pitchFamily="34" charset="0"/>
              </a:rPr>
              <a:t>unités restantes. </a:t>
            </a:r>
            <a:r>
              <a:rPr lang="fr-FR" i="1">
                <a:latin typeface="Calibri" panose="020F0502020204030204" pitchFamily="34" charset="0"/>
                <a:ea typeface="Calibri" panose="020F0502020204030204" pitchFamily="34" charset="0"/>
                <a:cs typeface="Calibri" panose="020F0502020204030204" pitchFamily="34" charset="0"/>
              </a:rPr>
              <a:t>Pourquoi tous les nombres ont-ils 4 unités restantes ? → Parce que, quand on ajoute seulement des dizaines, les unités restantes ne changent pas.</a:t>
            </a:r>
            <a:endParaRPr>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SzPts val="1400"/>
              <a:buNone/>
            </a:pPr>
            <a:r>
              <a:rPr lang="fr-FR" sz="1200" b="0" i="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Si besoin, recommencer pour que chacun puisse dire un nombre.</a:t>
            </a:r>
            <a:endParaRPr>
              <a:latin typeface="Calibri" panose="020F0502020204030204" pitchFamily="34" charset="0"/>
              <a:ea typeface="Calibri" panose="020F0502020204030204" pitchFamily="34" charset="0"/>
              <a:cs typeface="Calibri" panose="020F0502020204030204" pitchFamily="34" charset="0"/>
            </a:endParaRPr>
          </a:p>
        </p:txBody>
      </p:sp>
      <p:sp>
        <p:nvSpPr>
          <p:cNvPr id="1295" name="Google Shape;1295;p9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66</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5"/>
        <p:cNvGrpSpPr/>
        <p:nvPr/>
      </p:nvGrpSpPr>
      <p:grpSpPr>
        <a:xfrm>
          <a:off x="0" y="0"/>
          <a:ext cx="0" cy="0"/>
          <a:chOff x="0" y="0"/>
          <a:chExt cx="0" cy="0"/>
        </a:xfrm>
      </p:grpSpPr>
      <p:sp>
        <p:nvSpPr>
          <p:cNvPr id="1306" name="Google Shape;1306;p9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7" name="Google Shape;1307;p9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fr-FR" i="0"/>
              <a:t>Même démarche de</a:t>
            </a:r>
            <a:r>
              <a:rPr lang="fr-FR" i="1"/>
              <a:t> </a:t>
            </a:r>
            <a:r>
              <a:rPr lang="fr-FR" i="0"/>
              <a:t>17 à</a:t>
            </a:r>
            <a:r>
              <a:rPr lang="fr-FR" i="1"/>
              <a:t> </a:t>
            </a:r>
            <a:r>
              <a:rPr lang="fr-FR" i="0"/>
              <a:t>97.</a:t>
            </a:r>
            <a:endParaRPr/>
          </a:p>
        </p:txBody>
      </p:sp>
      <p:sp>
        <p:nvSpPr>
          <p:cNvPr id="1308" name="Google Shape;1308;p9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67</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8"/>
        <p:cNvGrpSpPr/>
        <p:nvPr/>
      </p:nvGrpSpPr>
      <p:grpSpPr>
        <a:xfrm>
          <a:off x="0" y="0"/>
          <a:ext cx="0" cy="0"/>
          <a:chOff x="0" y="0"/>
          <a:chExt cx="0" cy="0"/>
        </a:xfrm>
      </p:grpSpPr>
      <p:sp>
        <p:nvSpPr>
          <p:cNvPr id="1319" name="Google Shape;1319;p9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0" name="Google Shape;1320;p9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fr-FR" i="1"/>
              <a:t>Maintenant, vous allez compter à reculons. Cela revient donc à enlever 10 à chaque nombre pour passer au suivant.</a:t>
            </a:r>
            <a:endParaRPr/>
          </a:p>
        </p:txBody>
      </p:sp>
      <p:sp>
        <p:nvSpPr>
          <p:cNvPr id="1321" name="Google Shape;1321;p9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68</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9"/>
        <p:cNvGrpSpPr/>
        <p:nvPr/>
      </p:nvGrpSpPr>
      <p:grpSpPr>
        <a:xfrm>
          <a:off x="0" y="0"/>
          <a:ext cx="0" cy="0"/>
          <a:chOff x="0" y="0"/>
          <a:chExt cx="0" cy="0"/>
        </a:xfrm>
      </p:grpSpPr>
      <p:sp>
        <p:nvSpPr>
          <p:cNvPr id="1330" name="Google Shape;1330;p9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1" name="Google Shape;1331;p9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fr-FR" i="1"/>
              <a:t>Nous allons partir de 91 et aller jusqu’à 1. </a:t>
            </a:r>
            <a:endParaRPr/>
          </a:p>
          <a:p>
            <a:pPr marL="0" marR="0" lvl="0" indent="0" algn="l" rtl="0">
              <a:lnSpc>
                <a:spcPct val="100000"/>
              </a:lnSpc>
              <a:spcBef>
                <a:spcPts val="0"/>
              </a:spcBef>
              <a:spcAft>
                <a:spcPts val="0"/>
              </a:spcAft>
              <a:buSzPts val="1400"/>
              <a:buNone/>
            </a:pPr>
            <a:r>
              <a:rPr lang="fr-FR" i="0"/>
              <a:t>Si besoin, recommencer pour que chacun puisse dire un nombre.</a:t>
            </a:r>
            <a:endParaRPr/>
          </a:p>
        </p:txBody>
      </p:sp>
      <p:sp>
        <p:nvSpPr>
          <p:cNvPr id="1332" name="Google Shape;1332;p9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69</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sz="1200" b="0" i="1" u="none" strike="noStrike">
                <a:solidFill>
                  <a:srgbClr val="000000"/>
                </a:solidFill>
                <a:latin typeface="Calibri"/>
                <a:ea typeface="Calibri"/>
                <a:cs typeface="Calibri"/>
                <a:sym typeface="Calibri"/>
              </a:rPr>
              <a:t>Vous allez voir apparaitre des quantités et vous devrez écrire le nombre correspondant.</a:t>
            </a:r>
            <a:endParaRPr i="1" strike="sngStrike"/>
          </a:p>
        </p:txBody>
      </p:sp>
      <p:sp>
        <p:nvSpPr>
          <p:cNvPr id="413" name="Google Shape;413;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2"/>
        <p:cNvGrpSpPr/>
        <p:nvPr/>
      </p:nvGrpSpPr>
      <p:grpSpPr>
        <a:xfrm>
          <a:off x="0" y="0"/>
          <a:ext cx="0" cy="0"/>
          <a:chOff x="0" y="0"/>
          <a:chExt cx="0" cy="0"/>
        </a:xfrm>
      </p:grpSpPr>
      <p:sp>
        <p:nvSpPr>
          <p:cNvPr id="1343" name="Google Shape;1343;p9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4" name="Google Shape;1344;p9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fr-FR" i="1"/>
              <a:t>Nous allons partir de 85 et aller jusqu’à 5.</a:t>
            </a:r>
            <a:endParaRPr i="0"/>
          </a:p>
        </p:txBody>
      </p:sp>
      <p:sp>
        <p:nvSpPr>
          <p:cNvPr id="1345" name="Google Shape;1345;p9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70</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5"/>
        <p:cNvGrpSpPr/>
        <p:nvPr/>
      </p:nvGrpSpPr>
      <p:grpSpPr>
        <a:xfrm>
          <a:off x="0" y="0"/>
          <a:ext cx="0" cy="0"/>
          <a:chOff x="0" y="0"/>
          <a:chExt cx="0" cy="0"/>
        </a:xfrm>
      </p:grpSpPr>
      <p:sp>
        <p:nvSpPr>
          <p:cNvPr id="1356" name="Google Shape;1356;p9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7" name="Google Shape;1357;p9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i="1"/>
              <a:t>Aujourd’hui, nous allons reprendre un des exercices du rituel </a:t>
            </a:r>
            <a:r>
              <a:rPr lang="fr-FR" i="1" err="1"/>
              <a:t>CJC</a:t>
            </a:r>
            <a:r>
              <a:rPr lang="fr-FR" i="1"/>
              <a:t> pour le travailler davantage. </a:t>
            </a:r>
            <a:endParaRPr/>
          </a:p>
        </p:txBody>
      </p:sp>
      <p:sp>
        <p:nvSpPr>
          <p:cNvPr id="1358" name="Google Shape;1358;p9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71</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2"/>
        <p:cNvGrpSpPr/>
        <p:nvPr/>
      </p:nvGrpSpPr>
      <p:grpSpPr>
        <a:xfrm>
          <a:off x="0" y="0"/>
          <a:ext cx="0" cy="0"/>
          <a:chOff x="0" y="0"/>
          <a:chExt cx="0" cy="0"/>
        </a:xfrm>
      </p:grpSpPr>
      <p:sp>
        <p:nvSpPr>
          <p:cNvPr id="1363" name="Google Shape;1363;p10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4" name="Google Shape;1364;p10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i="1">
                <a:latin typeface="Calibri" panose="020F0502020204030204" pitchFamily="34" charset="0"/>
                <a:ea typeface="Calibri" panose="020F0502020204030204" pitchFamily="34" charset="0"/>
                <a:cs typeface="Calibri" panose="020F0502020204030204" pitchFamily="34" charset="0"/>
              </a:rPr>
              <a:t>Un nombre va apparaitre. Vous devez le décomposer en dizaines et unités </a:t>
            </a:r>
            <a:r>
              <a:rPr lang="fr-FR" b="0" i="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en trouvant le maximum de possibilités.</a:t>
            </a:r>
            <a:endParaRPr i="1">
              <a:latin typeface="Calibri" panose="020F0502020204030204" pitchFamily="34" charset="0"/>
              <a:ea typeface="Calibri" panose="020F0502020204030204" pitchFamily="34" charset="0"/>
              <a:cs typeface="Calibri" panose="020F0502020204030204" pitchFamily="34" charset="0"/>
            </a:endParaRPr>
          </a:p>
        </p:txBody>
      </p:sp>
      <p:sp>
        <p:nvSpPr>
          <p:cNvPr id="1365" name="Google Shape;1365;p10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72</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p:cNvGrpSpPr/>
        <p:nvPr/>
      </p:nvGrpSpPr>
      <p:grpSpPr>
        <a:xfrm>
          <a:off x="0" y="0"/>
          <a:ext cx="0" cy="0"/>
          <a:chOff x="0" y="0"/>
          <a:chExt cx="0" cy="0"/>
        </a:xfrm>
      </p:grpSpPr>
      <p:sp>
        <p:nvSpPr>
          <p:cNvPr id="1370" name="Google Shape;1370;p10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1" name="Google Shape;1371;p10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a:latin typeface="Calibri" panose="020F0502020204030204" pitchFamily="34" charset="0"/>
                <a:ea typeface="Calibri" panose="020F0502020204030204" pitchFamily="34" charset="0"/>
                <a:cs typeface="Calibri" panose="020F0502020204030204" pitchFamily="34" charset="0"/>
              </a:rPr>
              <a:t>Laisser un temps de recherche sur ardoise assez long (1</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à 2 minutes). Puis, interroger des élèves pour qu’ils présentent une de leurs décompositions et expliquent comment ils l’ont trouvée. </a:t>
            </a:r>
            <a:endParaRPr>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SzPts val="1400"/>
              <a:buNone/>
            </a:pPr>
            <a:r>
              <a:rPr lang="fr-FR" i="1">
                <a:latin typeface="Calibri" panose="020F0502020204030204" pitchFamily="34" charset="0"/>
                <a:ea typeface="Calibri" panose="020F0502020204030204" pitchFamily="34" charset="0"/>
                <a:cs typeface="Calibri" panose="020F0502020204030204" pitchFamily="34" charset="0"/>
              </a:rPr>
              <a:t>→ 64, c’est </a:t>
            </a:r>
            <a:r>
              <a:rPr lang="fr-FR" i="1" err="1">
                <a:latin typeface="Calibri" panose="020F0502020204030204" pitchFamily="34" charset="0"/>
                <a:ea typeface="Calibri" panose="020F0502020204030204" pitchFamily="34" charset="0"/>
                <a:cs typeface="Calibri" panose="020F0502020204030204" pitchFamily="34" charset="0"/>
              </a:rPr>
              <a:t>6d</a:t>
            </a:r>
            <a:r>
              <a:rPr lang="fr-FR" i="1">
                <a:latin typeface="Calibri" panose="020F0502020204030204" pitchFamily="34" charset="0"/>
                <a:ea typeface="Calibri" panose="020F0502020204030204" pitchFamily="34" charset="0"/>
                <a:cs typeface="Calibri" panose="020F0502020204030204" pitchFamily="34" charset="0"/>
              </a:rPr>
              <a:t> et </a:t>
            </a:r>
            <a:r>
              <a:rPr lang="fr-FR" i="1" err="1">
                <a:latin typeface="Calibri" panose="020F0502020204030204" pitchFamily="34" charset="0"/>
                <a:ea typeface="Calibri" panose="020F0502020204030204" pitchFamily="34" charset="0"/>
                <a:cs typeface="Calibri" panose="020F0502020204030204" pitchFamily="34" charset="0"/>
              </a:rPr>
              <a:t>4u</a:t>
            </a:r>
            <a:r>
              <a:rPr lang="fr-FR" i="1">
                <a:latin typeface="Calibri" panose="020F0502020204030204" pitchFamily="34" charset="0"/>
                <a:ea typeface="Calibri" panose="020F0502020204030204" pitchFamily="34" charset="0"/>
                <a:cs typeface="Calibri" panose="020F0502020204030204" pitchFamily="34" charset="0"/>
              </a:rPr>
              <a:t>. </a:t>
            </a:r>
            <a:r>
              <a:rPr lang="fr-FR">
                <a:latin typeface="Calibri" panose="020F0502020204030204" pitchFamily="34" charset="0"/>
                <a:ea typeface="Calibri" panose="020F0502020204030204" pitchFamily="34" charset="0"/>
                <a:cs typeface="Calibri" panose="020F0502020204030204" pitchFamily="34" charset="0"/>
              </a:rPr>
              <a:t>Rappeler que l’ordre dans la décomposition peut être modifié : </a:t>
            </a:r>
            <a:r>
              <a:rPr lang="fr-FR" i="1">
                <a:latin typeface="Calibri" panose="020F0502020204030204" pitchFamily="34" charset="0"/>
                <a:ea typeface="Calibri" panose="020F0502020204030204" pitchFamily="34" charset="0"/>
                <a:cs typeface="Calibri" panose="020F0502020204030204" pitchFamily="34" charset="0"/>
              </a:rPr>
              <a:t>si on écrit </a:t>
            </a:r>
            <a:r>
              <a:rPr lang="fr-FR" i="1" err="1">
                <a:latin typeface="Calibri" panose="020F0502020204030204" pitchFamily="34" charset="0"/>
                <a:ea typeface="Calibri" panose="020F0502020204030204" pitchFamily="34" charset="0"/>
                <a:cs typeface="Calibri" panose="020F0502020204030204" pitchFamily="34" charset="0"/>
              </a:rPr>
              <a:t>4u</a:t>
            </a:r>
            <a:r>
              <a:rPr lang="fr-FR" i="1">
                <a:latin typeface="Calibri" panose="020F0502020204030204" pitchFamily="34" charset="0"/>
                <a:ea typeface="Calibri" panose="020F0502020204030204" pitchFamily="34" charset="0"/>
                <a:cs typeface="Calibri" panose="020F0502020204030204" pitchFamily="34" charset="0"/>
              </a:rPr>
              <a:t> et </a:t>
            </a:r>
            <a:r>
              <a:rPr lang="fr-FR" i="1" err="1">
                <a:latin typeface="Calibri" panose="020F0502020204030204" pitchFamily="34" charset="0"/>
                <a:ea typeface="Calibri" panose="020F0502020204030204" pitchFamily="34" charset="0"/>
                <a:cs typeface="Calibri" panose="020F0502020204030204" pitchFamily="34" charset="0"/>
              </a:rPr>
              <a:t>6d</a:t>
            </a:r>
            <a:r>
              <a:rPr lang="fr-FR" i="1">
                <a:latin typeface="Calibri" panose="020F0502020204030204" pitchFamily="34" charset="0"/>
                <a:ea typeface="Calibri" panose="020F0502020204030204" pitchFamily="34" charset="0"/>
                <a:cs typeface="Calibri" panose="020F0502020204030204" pitchFamily="34" charset="0"/>
              </a:rPr>
              <a:t>, </a:t>
            </a:r>
            <a:r>
              <a:rPr lang="fr-FR" b="0" i="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c'est le même nombre, mais l'écriture de la décomposition est différente</a:t>
            </a:r>
            <a:r>
              <a:rPr lang="fr-FR" b="0" i="0">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a:t>
            </a:r>
            <a:r>
              <a:rPr lang="fr-FR">
                <a:latin typeface="Calibri" panose="020F0502020204030204" pitchFamily="34" charset="0"/>
                <a:ea typeface="Calibri" panose="020F0502020204030204" pitchFamily="34" charset="0"/>
                <a:cs typeface="Calibri" panose="020F0502020204030204" pitchFamily="34" charset="0"/>
              </a:rPr>
              <a:t>Certains élèves vont proposer des décompositions semi-groupées (par exemple </a:t>
            </a:r>
            <a:r>
              <a:rPr lang="fr-FR" err="1">
                <a:latin typeface="Calibri" panose="020F0502020204030204" pitchFamily="34" charset="0"/>
                <a:ea typeface="Calibri" panose="020F0502020204030204" pitchFamily="34" charset="0"/>
                <a:cs typeface="Calibri" panose="020F0502020204030204" pitchFamily="34" charset="0"/>
              </a:rPr>
              <a:t>5d</a:t>
            </a:r>
            <a:r>
              <a:rPr lang="fr-FR">
                <a:latin typeface="Calibri" panose="020F0502020204030204" pitchFamily="34" charset="0"/>
                <a:ea typeface="Calibri" panose="020F0502020204030204" pitchFamily="34" charset="0"/>
                <a:cs typeface="Calibri" panose="020F0502020204030204" pitchFamily="34" charset="0"/>
              </a:rPr>
              <a:t> et </a:t>
            </a:r>
            <a:r>
              <a:rPr lang="fr-FR" err="1">
                <a:latin typeface="Calibri" panose="020F0502020204030204" pitchFamily="34" charset="0"/>
                <a:ea typeface="Calibri" panose="020F0502020204030204" pitchFamily="34" charset="0"/>
                <a:cs typeface="Calibri" panose="020F0502020204030204" pitchFamily="34" charset="0"/>
              </a:rPr>
              <a:t>14u</a:t>
            </a:r>
            <a:r>
              <a:rPr lang="fr-FR">
                <a:latin typeface="Calibri" panose="020F0502020204030204" pitchFamily="34" charset="0"/>
                <a:ea typeface="Calibri" panose="020F0502020204030204" pitchFamily="34" charset="0"/>
                <a:cs typeface="Calibri" panose="020F0502020204030204" pitchFamily="34" charset="0"/>
              </a:rPr>
              <a:t>) ou encore des additions (60</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4</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 14 + 50 ; 10</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10</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10</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10</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10</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10 +</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4 </a:t>
            </a:r>
            <a:r>
              <a:rPr lang="fr-FR">
                <a:latin typeface="Calibri" panose="020F0502020204030204" pitchFamily="34" charset="0"/>
                <a:ea typeface="Calibri" panose="020F0502020204030204" pitchFamily="34" charset="0"/>
                <a:cs typeface="Calibri" panose="020F0502020204030204" pitchFamily="34" charset="0"/>
              </a:rPr>
              <a:t>; …). Faire verbaliser que 60 + 4, c’est </a:t>
            </a:r>
            <a:r>
              <a:rPr lang="fr-FR" err="1">
                <a:latin typeface="Calibri" panose="020F0502020204030204" pitchFamily="34" charset="0"/>
                <a:ea typeface="Calibri" panose="020F0502020204030204" pitchFamily="34" charset="0"/>
                <a:cs typeface="Calibri" panose="020F0502020204030204" pitchFamily="34" charset="0"/>
              </a:rPr>
              <a:t>6d</a:t>
            </a:r>
            <a:r>
              <a:rPr lang="fr-FR">
                <a:latin typeface="Calibri" panose="020F0502020204030204" pitchFamily="34" charset="0"/>
                <a:ea typeface="Calibri" panose="020F0502020204030204" pitchFamily="34" charset="0"/>
                <a:cs typeface="Calibri" panose="020F0502020204030204" pitchFamily="34" charset="0"/>
              </a:rPr>
              <a:t> et </a:t>
            </a:r>
            <a:r>
              <a:rPr lang="fr-FR" err="1">
                <a:latin typeface="Calibri" panose="020F0502020204030204" pitchFamily="34" charset="0"/>
                <a:ea typeface="Calibri" panose="020F0502020204030204" pitchFamily="34" charset="0"/>
                <a:cs typeface="Calibri" panose="020F0502020204030204" pitchFamily="34" charset="0"/>
              </a:rPr>
              <a:t>4u</a:t>
            </a:r>
            <a:r>
              <a:rPr lang="fr-FR">
                <a:latin typeface="Calibri" panose="020F0502020204030204" pitchFamily="34" charset="0"/>
                <a:ea typeface="Calibri" panose="020F0502020204030204" pitchFamily="34" charset="0"/>
                <a:cs typeface="Calibri" panose="020F0502020204030204" pitchFamily="34" charset="0"/>
              </a:rPr>
              <a:t>.</a:t>
            </a:r>
            <a:endParaRPr>
              <a:latin typeface="Calibri" panose="020F0502020204030204" pitchFamily="34" charset="0"/>
              <a:ea typeface="Calibri" panose="020F0502020204030204" pitchFamily="34" charset="0"/>
              <a:cs typeface="Calibri" panose="020F0502020204030204" pitchFamily="34" charset="0"/>
            </a:endParaRPr>
          </a:p>
        </p:txBody>
      </p:sp>
      <p:sp>
        <p:nvSpPr>
          <p:cNvPr id="1372" name="Google Shape;1372;p10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73</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8"/>
        <p:cNvGrpSpPr/>
        <p:nvPr/>
      </p:nvGrpSpPr>
      <p:grpSpPr>
        <a:xfrm>
          <a:off x="0" y="0"/>
          <a:ext cx="0" cy="0"/>
          <a:chOff x="0" y="0"/>
          <a:chExt cx="0" cy="0"/>
        </a:xfrm>
      </p:grpSpPr>
      <p:sp>
        <p:nvSpPr>
          <p:cNvPr id="1379" name="Google Shape;1379;p10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0" name="Google Shape;1380;p10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a:t>Même démarche.</a:t>
            </a:r>
            <a:endParaRPr/>
          </a:p>
        </p:txBody>
      </p:sp>
      <p:sp>
        <p:nvSpPr>
          <p:cNvPr id="1381" name="Google Shape;1381;p10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74</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7"/>
        <p:cNvGrpSpPr/>
        <p:nvPr/>
      </p:nvGrpSpPr>
      <p:grpSpPr>
        <a:xfrm>
          <a:off x="0" y="0"/>
          <a:ext cx="0" cy="0"/>
          <a:chOff x="0" y="0"/>
          <a:chExt cx="0" cy="0"/>
        </a:xfrm>
      </p:grpSpPr>
      <p:sp>
        <p:nvSpPr>
          <p:cNvPr id="1388" name="Google Shape;1388;p10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9" name="Google Shape;1389;p10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a:t>Même démarche.</a:t>
            </a:r>
            <a:endParaRPr/>
          </a:p>
        </p:txBody>
      </p:sp>
      <p:sp>
        <p:nvSpPr>
          <p:cNvPr id="1390" name="Google Shape;1390;p10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75</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6"/>
        <p:cNvGrpSpPr/>
        <p:nvPr/>
      </p:nvGrpSpPr>
      <p:grpSpPr>
        <a:xfrm>
          <a:off x="0" y="0"/>
          <a:ext cx="0" cy="0"/>
          <a:chOff x="0" y="0"/>
          <a:chExt cx="0" cy="0"/>
        </a:xfrm>
      </p:grpSpPr>
      <p:sp>
        <p:nvSpPr>
          <p:cNvPr id="1397" name="Google Shape;1397;p10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8" name="Google Shape;1398;p10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i="1"/>
              <a:t>Aujourd’hui, nous allons nous entrainer à compléter des additions à trous pour atteindre une dizaine supérieure ou 100. </a:t>
            </a:r>
            <a:endParaRPr/>
          </a:p>
        </p:txBody>
      </p:sp>
      <p:sp>
        <p:nvSpPr>
          <p:cNvPr id="1399" name="Google Shape;1399;p10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76</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3"/>
        <p:cNvGrpSpPr/>
        <p:nvPr/>
      </p:nvGrpSpPr>
      <p:grpSpPr>
        <a:xfrm>
          <a:off x="0" y="0"/>
          <a:ext cx="0" cy="0"/>
          <a:chOff x="0" y="0"/>
          <a:chExt cx="0" cy="0"/>
        </a:xfrm>
      </p:grpSpPr>
      <p:sp>
        <p:nvSpPr>
          <p:cNvPr id="1404" name="Google Shape;1404;p10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5" name="Google Shape;1405;p10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i="1">
                <a:latin typeface="Calibri" panose="020F0502020204030204" pitchFamily="34" charset="0"/>
                <a:ea typeface="Calibri" panose="020F0502020204030204" pitchFamily="34" charset="0"/>
                <a:cs typeface="Calibri" panose="020F0502020204030204" pitchFamily="34" charset="0"/>
              </a:rPr>
              <a:t>Des additions à trous vont s’afficher. Vous devrez les compléter. </a:t>
            </a:r>
            <a:r>
              <a:rPr lang="fr-FR" sz="1200" i="1">
                <a:latin typeface="Calibri" panose="020F0502020204030204" pitchFamily="34" charset="0"/>
                <a:ea typeface="Calibri" panose="020F0502020204030204" pitchFamily="34" charset="0"/>
                <a:cs typeface="Calibri" panose="020F0502020204030204" pitchFamily="34" charset="0"/>
                <a:sym typeface="Quattrocento Sans"/>
              </a:rPr>
              <a:t>Vous devez utiliser les résultats de la maison du 10 (les compléments à 10) que vous connaissez par cœur, puis ajouter des dizaines.</a:t>
            </a:r>
            <a:endParaRPr sz="1200" i="1">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1406" name="Google Shape;1406;p10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77</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p:cNvGrpSpPr/>
        <p:nvPr/>
      </p:nvGrpSpPr>
      <p:grpSpPr>
        <a:xfrm>
          <a:off x="0" y="0"/>
          <a:ext cx="0" cy="0"/>
          <a:chOff x="0" y="0"/>
          <a:chExt cx="0" cy="0"/>
        </a:xfrm>
      </p:grpSpPr>
      <p:sp>
        <p:nvSpPr>
          <p:cNvPr id="1413" name="Google Shape;1413;g1ec476a2dcd_1_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4" name="Google Shape;1414;g1ec476a2dcd_1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indent="0">
              <a:buClr>
                <a:schemeClr val="dk1"/>
              </a:buClr>
            </a:pPr>
            <a:r>
              <a:rPr lang="fr-FR"/>
              <a:t>Distribuer aux élèves la fiche photocopiable plastifiée de la séance d’apprentissage n° 6. Encourager les élèves performants à se passer du schéma au fur et à mesure de la séance ; ils peuvent écrire les résultats intermédiaires sur leur ardoise pour libérer leur mémoire de travail.</a:t>
            </a:r>
            <a:endParaRPr>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Clr>
                <a:schemeClr val="dk1"/>
              </a:buClr>
              <a:buSzPts val="1400"/>
              <a:buFont typeface="Arial"/>
              <a:buNone/>
            </a:pPr>
            <a:r>
              <a:rPr lang="fr-FR" i="1">
                <a:latin typeface="Calibri" panose="020F0502020204030204" pitchFamily="34" charset="0"/>
                <a:ea typeface="Calibri" panose="020F0502020204030204" pitchFamily="34" charset="0"/>
                <a:cs typeface="Calibri" panose="020F0502020204030204" pitchFamily="34" charset="0"/>
              </a:rPr>
              <a:t>Nous allons chercher à atteindre une dizaine supérieure, mais en partant d’un nombre qui a des unités restantes. Combien faut-il ajouter à 38 pour arriver à 70 ? </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fr-FR" b="1">
                <a:latin typeface="Calibri" panose="020F0502020204030204" pitchFamily="34" charset="0"/>
                <a:ea typeface="Calibri" panose="020F0502020204030204" pitchFamily="34" charset="0"/>
                <a:cs typeface="Calibri" panose="020F0502020204030204" pitchFamily="34" charset="0"/>
              </a:rPr>
              <a:t>Réponse attendue</a:t>
            </a:r>
            <a:r>
              <a:rPr lang="fr-FR" b="1" i="0">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a:t>
            </a:r>
            <a:r>
              <a:rPr lang="fr-FR" b="0">
                <a:latin typeface="Calibri" panose="020F0502020204030204" pitchFamily="34" charset="0"/>
                <a:ea typeface="Calibri" panose="020F0502020204030204" pitchFamily="34" charset="0"/>
                <a:cs typeface="Calibri" panose="020F0502020204030204" pitchFamily="34" charset="0"/>
              </a:rPr>
              <a:t>: </a:t>
            </a:r>
            <a:r>
              <a:rPr lang="fr-FR">
                <a:latin typeface="Calibri" panose="020F0502020204030204" pitchFamily="34" charset="0"/>
                <a:ea typeface="Calibri" panose="020F0502020204030204" pitchFamily="34" charset="0"/>
                <a:cs typeface="Calibri" panose="020F0502020204030204" pitchFamily="34" charset="0"/>
              </a:rPr>
              <a:t>32.</a:t>
            </a:r>
            <a:endParaRPr>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Clr>
                <a:schemeClr val="dk1"/>
              </a:buClr>
              <a:buSzPts val="1400"/>
              <a:buFont typeface="Arial"/>
              <a:buNone/>
            </a:pPr>
            <a:r>
              <a:rPr lang="fr-FR">
                <a:latin typeface="Calibri" panose="020F0502020204030204" pitchFamily="34" charset="0"/>
                <a:ea typeface="Calibri" panose="020F0502020204030204" pitchFamily="34" charset="0"/>
                <a:cs typeface="Calibri" panose="020F0502020204030204" pitchFamily="34" charset="0"/>
              </a:rPr>
              <a:t>Laisser un temps de recherche, puis interroger un élève sur sa procédure. Pour illustrer la réponse, compléter le schéma. </a:t>
            </a:r>
            <a:endParaRPr>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Clr>
                <a:schemeClr val="dk1"/>
              </a:buClr>
              <a:buSzPts val="1400"/>
              <a:buFont typeface="Arial"/>
              <a:buNone/>
            </a:pPr>
            <a:r>
              <a:rPr lang="fr-FR" i="1"/>
              <a:t>→ D’abord, je cherche combien ajouter à 38 pour arriver à la dizaine supérieure qui est 40 </a:t>
            </a:r>
            <a:r>
              <a:rPr lang="fr-FR"/>
              <a:t>(écrire dans le schéma 38 dans la première case et 40 dans la deuxième). J</a:t>
            </a:r>
            <a:r>
              <a:rPr lang="fr-FR" i="1"/>
              <a:t>e sais que 8 + 2 = 10, donc il faut ajouter 2 à 38 pour atteindre 40 </a:t>
            </a:r>
            <a:r>
              <a:rPr lang="fr-FR"/>
              <a:t>(écrire +</a:t>
            </a:r>
            <a:r>
              <a:rPr lang="fr-FR" i="0"/>
              <a:t> </a:t>
            </a:r>
            <a:r>
              <a:rPr lang="fr-FR"/>
              <a:t>2 au-dessus de la première flèche). </a:t>
            </a:r>
            <a:r>
              <a:rPr lang="fr-FR" i="1"/>
              <a:t>Ensuite, je sais que 40, c’est 4d et que 70, c’est 7d. Donc pour aller de 40 à 70,  j’ajoute 3d, c’est-à-dire 30 </a:t>
            </a:r>
            <a:r>
              <a:rPr lang="fr-FR"/>
              <a:t>(écrire +</a:t>
            </a:r>
            <a:r>
              <a:rPr lang="fr-FR" i="1"/>
              <a:t> </a:t>
            </a:r>
            <a:r>
              <a:rPr lang="fr-FR"/>
              <a:t>30 au-dessus de la seconde flèche). </a:t>
            </a:r>
            <a:r>
              <a:rPr lang="fr-FR" i="1"/>
              <a:t>J</a:t>
            </a:r>
            <a:r>
              <a:rPr lang="fr-FR" i="1">
                <a:solidFill>
                  <a:srgbClr val="444746"/>
                </a:solidFill>
                <a:sym typeface="Arial"/>
              </a:rPr>
              <a:t>'ai ajouté 2 et encore 30, donc j'ai ajouté 32 en tout. </a:t>
            </a:r>
            <a:endParaRPr/>
          </a:p>
          <a:p>
            <a:pPr marL="0" lvl="0" indent="0" algn="l" rtl="0">
              <a:spcBef>
                <a:spcPts val="0"/>
              </a:spcBef>
              <a:spcAft>
                <a:spcPts val="0"/>
              </a:spcAft>
              <a:buSzPts val="1400"/>
              <a:buNone/>
            </a:pPr>
            <a:r>
              <a:rPr lang="fr-FR" i="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C</a:t>
            </a:r>
            <a:r>
              <a:rPr lang="fr-FR">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ompléter les pointillés</a:t>
            </a:r>
            <a:r>
              <a:rPr lang="fr-FR" i="0">
                <a:latin typeface="Calibri" panose="020F0502020204030204" pitchFamily="34" charset="0"/>
                <a:ea typeface="Calibri" panose="020F0502020204030204" pitchFamily="34" charset="0"/>
                <a:cs typeface="Calibri" panose="020F0502020204030204" pitchFamily="34" charset="0"/>
              </a:rPr>
              <a:t> </a:t>
            </a:r>
            <a:r>
              <a:rPr lang="fr-FR">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a:t>
            </a:r>
            <a:r>
              <a:rPr lang="fr-FR" i="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38</a:t>
            </a:r>
            <a:r>
              <a:rPr lang="fr-FR" i="1">
                <a:latin typeface="Calibri" panose="020F0502020204030204" pitchFamily="34" charset="0"/>
                <a:ea typeface="Calibri" panose="020F0502020204030204" pitchFamily="34" charset="0"/>
                <a:cs typeface="Calibri" panose="020F0502020204030204" pitchFamily="34" charset="0"/>
              </a:rPr>
              <a:t> </a:t>
            </a:r>
            <a:r>
              <a:rPr lang="fr-FR" i="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a:t>
            </a:r>
            <a:r>
              <a:rPr lang="fr-FR" i="1">
                <a:latin typeface="Calibri" panose="020F0502020204030204" pitchFamily="34" charset="0"/>
                <a:ea typeface="Calibri" panose="020F0502020204030204" pitchFamily="34" charset="0"/>
                <a:cs typeface="Calibri" panose="020F0502020204030204" pitchFamily="34" charset="0"/>
              </a:rPr>
              <a:t> </a:t>
            </a:r>
            <a:r>
              <a:rPr lang="fr-FR" b="1" i="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32</a:t>
            </a:r>
            <a:r>
              <a:rPr lang="fr-FR" i="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a:t>
            </a:r>
            <a:r>
              <a:rPr lang="fr-FR" i="1">
                <a:latin typeface="Calibri" panose="020F0502020204030204" pitchFamily="34" charset="0"/>
                <a:ea typeface="Calibri" panose="020F0502020204030204" pitchFamily="34" charset="0"/>
                <a:cs typeface="Calibri" panose="020F0502020204030204" pitchFamily="34" charset="0"/>
              </a:rPr>
              <a:t> </a:t>
            </a:r>
            <a:r>
              <a:rPr lang="fr-FR" i="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70.</a:t>
            </a:r>
            <a:endParaRPr>
              <a:latin typeface="Calibri" panose="020F0502020204030204" pitchFamily="34" charset="0"/>
              <a:ea typeface="Calibri" panose="020F0502020204030204" pitchFamily="34" charset="0"/>
              <a:cs typeface="Calibri" panose="020F0502020204030204" pitchFamily="34" charset="0"/>
            </a:endParaRPr>
          </a:p>
        </p:txBody>
      </p:sp>
      <p:sp>
        <p:nvSpPr>
          <p:cNvPr id="1415" name="Google Shape;1415;g1ec476a2dcd_1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78</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a:extLst>
            <a:ext uri="{FF2B5EF4-FFF2-40B4-BE49-F238E27FC236}">
              <a16:creationId xmlns:a16="http://schemas.microsoft.com/office/drawing/2014/main" id="{8A8E06B9-016E-1E96-51FC-432085E18D34}"/>
            </a:ext>
          </a:extLst>
        </p:cNvPr>
        <p:cNvGrpSpPr/>
        <p:nvPr/>
      </p:nvGrpSpPr>
      <p:grpSpPr>
        <a:xfrm>
          <a:off x="0" y="0"/>
          <a:ext cx="0" cy="0"/>
          <a:chOff x="0" y="0"/>
          <a:chExt cx="0" cy="0"/>
        </a:xfrm>
      </p:grpSpPr>
      <p:sp>
        <p:nvSpPr>
          <p:cNvPr id="1413" name="Google Shape;1413;g1ec476a2dcd_1_8:notes">
            <a:extLst>
              <a:ext uri="{FF2B5EF4-FFF2-40B4-BE49-F238E27FC236}">
                <a16:creationId xmlns:a16="http://schemas.microsoft.com/office/drawing/2014/main" id="{22E5A58D-FC2C-2244-76D4-77E7E244FC2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4" name="Google Shape;1414;g1ec476a2dcd_1_8:notes">
            <a:extLst>
              <a:ext uri="{FF2B5EF4-FFF2-40B4-BE49-F238E27FC236}">
                <a16:creationId xmlns:a16="http://schemas.microsoft.com/office/drawing/2014/main" id="{8C9BD111-3FD1-67B1-410D-8E7858CDBBB5}"/>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latin typeface="Calibri" panose="020F0502020204030204" pitchFamily="34" charset="0"/>
                <a:ea typeface="Calibri" panose="020F0502020204030204" pitchFamily="34" charset="0"/>
                <a:cs typeface="Calibri" panose="020F0502020204030204" pitchFamily="34" charset="0"/>
              </a:rPr>
              <a:t>Même démarche.</a:t>
            </a:r>
          </a:p>
          <a:p>
            <a:pPr marL="0" marR="0" lvl="0" indent="0" algn="l" rtl="0">
              <a:lnSpc>
                <a:spcPct val="100000"/>
              </a:lnSpc>
              <a:spcBef>
                <a:spcPts val="0"/>
              </a:spcBef>
              <a:spcAft>
                <a:spcPts val="0"/>
              </a:spcAft>
              <a:buClr>
                <a:schemeClr val="dk1"/>
              </a:buClr>
              <a:buSzPts val="1200"/>
              <a:buFont typeface="Calibri"/>
              <a:buNone/>
            </a:pPr>
            <a:r>
              <a:rPr lang="fr-FR" b="1">
                <a:latin typeface="Calibri" panose="020F0502020204030204" pitchFamily="34" charset="0"/>
                <a:ea typeface="Calibri" panose="020F0502020204030204" pitchFamily="34" charset="0"/>
                <a:cs typeface="Calibri" panose="020F0502020204030204" pitchFamily="34" charset="0"/>
              </a:rPr>
              <a:t>Réponse attendue</a:t>
            </a:r>
            <a:r>
              <a:rPr lang="fr-FR" b="1" i="0">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a:t>
            </a:r>
            <a:r>
              <a:rPr lang="fr-FR" b="0">
                <a:latin typeface="Calibri" panose="020F0502020204030204" pitchFamily="34" charset="0"/>
                <a:ea typeface="Calibri" panose="020F0502020204030204" pitchFamily="34" charset="0"/>
                <a:cs typeface="Calibri" panose="020F0502020204030204" pitchFamily="34" charset="0"/>
              </a:rPr>
              <a:t>: </a:t>
            </a:r>
            <a:r>
              <a:rPr lang="fr-FR">
                <a:latin typeface="Calibri" panose="020F0502020204030204" pitchFamily="34" charset="0"/>
                <a:ea typeface="Calibri" panose="020F0502020204030204" pitchFamily="34" charset="0"/>
                <a:cs typeface="Calibri" panose="020F0502020204030204" pitchFamily="34" charset="0"/>
              </a:rPr>
              <a:t>67.</a:t>
            </a:r>
          </a:p>
        </p:txBody>
      </p:sp>
      <p:sp>
        <p:nvSpPr>
          <p:cNvPr id="1415" name="Google Shape;1415;g1ec476a2dcd_1_8:notes">
            <a:extLst>
              <a:ext uri="{FF2B5EF4-FFF2-40B4-BE49-F238E27FC236}">
                <a16:creationId xmlns:a16="http://schemas.microsoft.com/office/drawing/2014/main" id="{7CB038DD-6357-8147-99E1-A11400DFDF35}"/>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79</a:t>
            </a:fld>
            <a:endParaRPr/>
          </a:p>
        </p:txBody>
      </p:sp>
    </p:spTree>
    <p:extLst>
      <p:ext uri="{BB962C8B-B14F-4D97-AF65-F5344CB8AC3E}">
        <p14:creationId xmlns:p14="http://schemas.microsoft.com/office/powerpoint/2010/main" val="9909303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9" name="Google Shape;419;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strike="noStrike"/>
              <a:t>Écrivez le nombre représenté ici. </a:t>
            </a:r>
            <a:endParaRPr/>
          </a:p>
          <a:p>
            <a:pPr marL="0" marR="0" lvl="0" indent="0" algn="l" rtl="0">
              <a:lnSpc>
                <a:spcPct val="100000"/>
              </a:lnSpc>
              <a:spcBef>
                <a:spcPts val="0"/>
              </a:spcBef>
              <a:spcAft>
                <a:spcPts val="0"/>
              </a:spcAft>
              <a:buClr>
                <a:schemeClr val="dk1"/>
              </a:buClr>
              <a:buSzPts val="1200"/>
              <a:buFont typeface="Calibri"/>
              <a:buNone/>
            </a:pPr>
            <a:r>
              <a:rPr lang="fr-FR" i="0"/>
              <a:t>Laisser 20 secondes. Les élèves lèvent leur ardoise lorsqu’ils ont trouvé. Valider discrètement d’un signe de tête.</a:t>
            </a:r>
            <a:br>
              <a:rPr lang="fr-FR" i="0"/>
            </a:br>
            <a:r>
              <a:rPr lang="fr-FR" b="1"/>
              <a:t>Réponse attendue</a:t>
            </a:r>
            <a:r>
              <a:rPr lang="fr-FR" b="0"/>
              <a:t> : </a:t>
            </a:r>
            <a:r>
              <a:rPr lang="fr-FR"/>
              <a:t>64.</a:t>
            </a:r>
            <a:endParaRPr/>
          </a:p>
          <a:p>
            <a:pPr marL="0" lvl="0" indent="0" algn="l" rtl="0">
              <a:lnSpc>
                <a:spcPct val="100000"/>
              </a:lnSpc>
              <a:spcBef>
                <a:spcPts val="0"/>
              </a:spcBef>
              <a:spcAft>
                <a:spcPts val="0"/>
              </a:spcAft>
              <a:buSzPts val="1400"/>
              <a:buNone/>
            </a:pPr>
            <a:r>
              <a:rPr lang="fr-FR"/>
              <a:t>Lors de la correction collective, un élève dénombre les 6</a:t>
            </a:r>
            <a:r>
              <a:rPr lang="fr-FR" i="0"/>
              <a:t> </a:t>
            </a:r>
            <a:r>
              <a:rPr lang="fr-FR"/>
              <a:t>dizaines et les 4</a:t>
            </a:r>
            <a:r>
              <a:rPr lang="fr-FR" i="0"/>
              <a:t> </a:t>
            </a:r>
            <a:r>
              <a:rPr lang="fr-FR"/>
              <a:t>unités restantes.</a:t>
            </a:r>
            <a:endParaRPr/>
          </a:p>
        </p:txBody>
      </p:sp>
      <p:sp>
        <p:nvSpPr>
          <p:cNvPr id="420" name="Google Shape;420;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8</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a:extLst>
            <a:ext uri="{FF2B5EF4-FFF2-40B4-BE49-F238E27FC236}">
              <a16:creationId xmlns:a16="http://schemas.microsoft.com/office/drawing/2014/main" id="{9C3F65B7-519D-7C84-7CD7-60C57982D542}"/>
            </a:ext>
          </a:extLst>
        </p:cNvPr>
        <p:cNvGrpSpPr/>
        <p:nvPr/>
      </p:nvGrpSpPr>
      <p:grpSpPr>
        <a:xfrm>
          <a:off x="0" y="0"/>
          <a:ext cx="0" cy="0"/>
          <a:chOff x="0" y="0"/>
          <a:chExt cx="0" cy="0"/>
        </a:xfrm>
      </p:grpSpPr>
      <p:sp>
        <p:nvSpPr>
          <p:cNvPr id="1413" name="Google Shape;1413;g1ec476a2dcd_1_8:notes">
            <a:extLst>
              <a:ext uri="{FF2B5EF4-FFF2-40B4-BE49-F238E27FC236}">
                <a16:creationId xmlns:a16="http://schemas.microsoft.com/office/drawing/2014/main" id="{A22154BC-14D8-C0EC-9FDE-8E2467A7D23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4" name="Google Shape;1414;g1ec476a2dcd_1_8:notes">
            <a:extLst>
              <a:ext uri="{FF2B5EF4-FFF2-40B4-BE49-F238E27FC236}">
                <a16:creationId xmlns:a16="http://schemas.microsoft.com/office/drawing/2014/main" id="{004F787D-C4CA-DD32-B170-9BE5A9EACED9}"/>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fr-FR" b="1">
                <a:latin typeface="Calibri" panose="020F0502020204030204" pitchFamily="34" charset="0"/>
                <a:ea typeface="Calibri" panose="020F0502020204030204" pitchFamily="34" charset="0"/>
                <a:cs typeface="Calibri" panose="020F0502020204030204" pitchFamily="34" charset="0"/>
              </a:rPr>
              <a:t>Réponse attendue</a:t>
            </a:r>
            <a:r>
              <a:rPr lang="fr-FR" b="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a:t>
            </a:r>
            <a:r>
              <a:rPr lang="fr-FR" b="0">
                <a:latin typeface="Calibri" panose="020F0502020204030204" pitchFamily="34" charset="0"/>
                <a:ea typeface="Calibri" panose="020F0502020204030204" pitchFamily="34" charset="0"/>
                <a:cs typeface="Calibri" panose="020F0502020204030204" pitchFamily="34" charset="0"/>
              </a:rPr>
              <a:t>: </a:t>
            </a:r>
            <a:r>
              <a:rPr lang="fr-FR">
                <a:latin typeface="Calibri" panose="020F0502020204030204" pitchFamily="34" charset="0"/>
                <a:ea typeface="Calibri" panose="020F0502020204030204" pitchFamily="34" charset="0"/>
                <a:cs typeface="Calibri" panose="020F0502020204030204" pitchFamily="34" charset="0"/>
              </a:rPr>
              <a:t>29.</a:t>
            </a:r>
          </a:p>
        </p:txBody>
      </p:sp>
      <p:sp>
        <p:nvSpPr>
          <p:cNvPr id="1415" name="Google Shape;1415;g1ec476a2dcd_1_8:notes">
            <a:extLst>
              <a:ext uri="{FF2B5EF4-FFF2-40B4-BE49-F238E27FC236}">
                <a16:creationId xmlns:a16="http://schemas.microsoft.com/office/drawing/2014/main" id="{4870D403-60D2-1A4F-64C6-5CF9CA276498}"/>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80</a:t>
            </a:fld>
            <a:endParaRPr/>
          </a:p>
        </p:txBody>
      </p:sp>
    </p:spTree>
    <p:extLst>
      <p:ext uri="{BB962C8B-B14F-4D97-AF65-F5344CB8AC3E}">
        <p14:creationId xmlns:p14="http://schemas.microsoft.com/office/powerpoint/2010/main" val="140064125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a:extLst>
            <a:ext uri="{FF2B5EF4-FFF2-40B4-BE49-F238E27FC236}">
              <a16:creationId xmlns:a16="http://schemas.microsoft.com/office/drawing/2014/main" id="{B9BE3324-0F76-4E3F-9126-E5958DA0E30A}"/>
            </a:ext>
          </a:extLst>
        </p:cNvPr>
        <p:cNvGrpSpPr/>
        <p:nvPr/>
      </p:nvGrpSpPr>
      <p:grpSpPr>
        <a:xfrm>
          <a:off x="0" y="0"/>
          <a:ext cx="0" cy="0"/>
          <a:chOff x="0" y="0"/>
          <a:chExt cx="0" cy="0"/>
        </a:xfrm>
      </p:grpSpPr>
      <p:sp>
        <p:nvSpPr>
          <p:cNvPr id="1413" name="Google Shape;1413;g1ec476a2dcd_1_8:notes">
            <a:extLst>
              <a:ext uri="{FF2B5EF4-FFF2-40B4-BE49-F238E27FC236}">
                <a16:creationId xmlns:a16="http://schemas.microsoft.com/office/drawing/2014/main" id="{9FFCAD27-9D8E-77DA-7924-8FE3AFFB8CC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4" name="Google Shape;1414;g1ec476a2dcd_1_8:notes">
            <a:extLst>
              <a:ext uri="{FF2B5EF4-FFF2-40B4-BE49-F238E27FC236}">
                <a16:creationId xmlns:a16="http://schemas.microsoft.com/office/drawing/2014/main" id="{D42A7999-D4B0-569A-1973-C2A9D3B59AD1}"/>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0" i="1">
                <a:latin typeface="Calibri" panose="020F0502020204030204" pitchFamily="34" charset="0"/>
                <a:ea typeface="Calibri" panose="020F0502020204030204" pitchFamily="34" charset="0"/>
                <a:cs typeface="Calibri" panose="020F0502020204030204" pitchFamily="34" charset="0"/>
              </a:rPr>
              <a:t>À partir de maintenant, vous allez chercher des compléments à 100.</a:t>
            </a:r>
          </a:p>
          <a:p>
            <a:pPr marL="0" marR="0" lvl="0" indent="0" algn="l" rtl="0">
              <a:lnSpc>
                <a:spcPct val="100000"/>
              </a:lnSpc>
              <a:spcBef>
                <a:spcPts val="0"/>
              </a:spcBef>
              <a:spcAft>
                <a:spcPts val="0"/>
              </a:spcAft>
              <a:buClr>
                <a:schemeClr val="dk1"/>
              </a:buClr>
              <a:buSzPts val="1200"/>
              <a:buFont typeface="Calibri"/>
              <a:buNone/>
            </a:pPr>
            <a:r>
              <a:rPr lang="fr-FR" b="1">
                <a:latin typeface="Calibri" panose="020F0502020204030204" pitchFamily="34" charset="0"/>
                <a:ea typeface="Calibri" panose="020F0502020204030204" pitchFamily="34" charset="0"/>
                <a:cs typeface="Calibri" panose="020F0502020204030204" pitchFamily="34" charset="0"/>
              </a:rPr>
              <a:t>Réponse attendue</a:t>
            </a:r>
            <a:r>
              <a:rPr lang="fr-FR" b="1" i="0">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a:t>
            </a:r>
            <a:r>
              <a:rPr lang="fr-FR" b="0">
                <a:latin typeface="Calibri" panose="020F0502020204030204" pitchFamily="34" charset="0"/>
                <a:ea typeface="Calibri" panose="020F0502020204030204" pitchFamily="34" charset="0"/>
                <a:cs typeface="Calibri" panose="020F0502020204030204" pitchFamily="34" charset="0"/>
              </a:rPr>
              <a:t>:</a:t>
            </a:r>
            <a:r>
              <a:rPr lang="fr-FR" b="1">
                <a:latin typeface="Calibri" panose="020F0502020204030204" pitchFamily="34" charset="0"/>
                <a:ea typeface="Calibri" panose="020F0502020204030204" pitchFamily="34" charset="0"/>
                <a:cs typeface="Calibri" panose="020F0502020204030204" pitchFamily="34" charset="0"/>
              </a:rPr>
              <a:t> </a:t>
            </a:r>
            <a:r>
              <a:rPr lang="fr-FR">
                <a:latin typeface="Calibri" panose="020F0502020204030204" pitchFamily="34" charset="0"/>
                <a:ea typeface="Calibri" panose="020F0502020204030204" pitchFamily="34" charset="0"/>
                <a:cs typeface="Calibri" panose="020F0502020204030204" pitchFamily="34" charset="0"/>
              </a:rPr>
              <a:t>48.</a:t>
            </a:r>
          </a:p>
          <a:p>
            <a:pPr marL="0" marR="0" lvl="0" indent="0" algn="l" rtl="0">
              <a:lnSpc>
                <a:spcPct val="100000"/>
              </a:lnSpc>
              <a:spcBef>
                <a:spcPts val="0"/>
              </a:spcBef>
              <a:spcAft>
                <a:spcPts val="0"/>
              </a:spcAft>
              <a:buClr>
                <a:schemeClr val="dk1"/>
              </a:buClr>
              <a:buSzPts val="1200"/>
              <a:buFont typeface="Calibri"/>
              <a:buNone/>
            </a:pPr>
            <a:r>
              <a:rPr lang="fr-FR" sz="1200" b="0" i="0" u="none" strike="noStrike" cap="none">
                <a:solidFill>
                  <a:schemeClr val="dk1"/>
                </a:solidFill>
                <a:effectLst/>
                <a:latin typeface="Calibri"/>
                <a:ea typeface="Calibri"/>
                <a:cs typeface="Calibri"/>
                <a:sym typeface="Calibri"/>
              </a:rPr>
              <a:t>Lors du retour collectif, faire verbaliser aux élèves la procédure par étapes : utilisation des compléments à 10 pour aller de 52 à 60 (</a:t>
            </a:r>
            <a:r>
              <a:rPr lang="fr-FR" sz="1200" b="0" i="1" u="none" strike="noStrike" cap="none">
                <a:solidFill>
                  <a:schemeClr val="dk1"/>
                </a:solidFill>
                <a:effectLst/>
                <a:latin typeface="Calibri"/>
                <a:ea typeface="Calibri"/>
                <a:cs typeface="Calibri"/>
                <a:sym typeface="Calibri"/>
              </a:rPr>
              <a:t>je sais que 2 + 8 = 10 donc 52 + 8 = 60</a:t>
            </a:r>
            <a:r>
              <a:rPr lang="fr-FR" sz="1200" b="0" i="0" u="none" strike="noStrike" cap="none">
                <a:solidFill>
                  <a:schemeClr val="dk1"/>
                </a:solidFill>
                <a:effectLst/>
                <a:latin typeface="Calibri"/>
                <a:ea typeface="Calibri"/>
                <a:cs typeface="Calibri"/>
                <a:sym typeface="Calibri"/>
              </a:rPr>
              <a:t>) puis utilisation des compléments à 10 appliqués aux dizaines pour aller de 60 à 100 (</a:t>
            </a:r>
            <a:r>
              <a:rPr lang="fr-FR" sz="1200" b="0" i="1" u="none" strike="noStrike" cap="none">
                <a:solidFill>
                  <a:schemeClr val="dk1"/>
                </a:solidFill>
                <a:effectLst/>
                <a:latin typeface="Calibri"/>
                <a:ea typeface="Calibri"/>
                <a:cs typeface="Calibri"/>
                <a:sym typeface="Calibri"/>
              </a:rPr>
              <a:t>100 c’est 10d, 60 c’est 6d, je sais que 6 + 4 = 10, donc 6d + 4d = 10d, 60 + 40 = 100</a:t>
            </a:r>
            <a:r>
              <a:rPr lang="fr-FR" sz="1200" b="0" i="0" u="none" strike="noStrike" cap="none">
                <a:solidFill>
                  <a:schemeClr val="dk1"/>
                </a:solidFill>
                <a:effectLst/>
                <a:latin typeface="Calibri"/>
                <a:ea typeface="Calibri"/>
                <a:cs typeface="Calibri"/>
                <a:sym typeface="Calibri"/>
              </a:rPr>
              <a:t>). </a:t>
            </a:r>
            <a:r>
              <a:rPr lang="fr-FR" sz="1200" b="0" i="1" u="none" strike="noStrike" cap="none">
                <a:solidFill>
                  <a:schemeClr val="dk1"/>
                </a:solidFill>
                <a:effectLst/>
                <a:latin typeface="Calibri"/>
                <a:ea typeface="Calibri"/>
                <a:cs typeface="Calibri"/>
                <a:sym typeface="Calibri"/>
              </a:rPr>
              <a:t>On a ajouté 8 puis 40 donc 48. </a:t>
            </a:r>
            <a:endParaRPr lang="fr-FR" i="1">
              <a:latin typeface="Calibri" panose="020F0502020204030204" pitchFamily="34" charset="0"/>
              <a:ea typeface="Calibri" panose="020F0502020204030204" pitchFamily="34" charset="0"/>
              <a:cs typeface="Calibri" panose="020F0502020204030204" pitchFamily="34" charset="0"/>
            </a:endParaRPr>
          </a:p>
        </p:txBody>
      </p:sp>
      <p:sp>
        <p:nvSpPr>
          <p:cNvPr id="1415" name="Google Shape;1415;g1ec476a2dcd_1_8:notes">
            <a:extLst>
              <a:ext uri="{FF2B5EF4-FFF2-40B4-BE49-F238E27FC236}">
                <a16:creationId xmlns:a16="http://schemas.microsoft.com/office/drawing/2014/main" id="{85344CF3-0439-04B0-9742-C38537A84BC9}"/>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81</a:t>
            </a:fld>
            <a:endParaRPr/>
          </a:p>
        </p:txBody>
      </p:sp>
    </p:spTree>
    <p:extLst>
      <p:ext uri="{BB962C8B-B14F-4D97-AF65-F5344CB8AC3E}">
        <p14:creationId xmlns:p14="http://schemas.microsoft.com/office/powerpoint/2010/main" val="60515550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a:extLst>
            <a:ext uri="{FF2B5EF4-FFF2-40B4-BE49-F238E27FC236}">
              <a16:creationId xmlns:a16="http://schemas.microsoft.com/office/drawing/2014/main" id="{75082BEC-0DC6-A6F4-5A9C-323279F65DDC}"/>
            </a:ext>
          </a:extLst>
        </p:cNvPr>
        <p:cNvGrpSpPr/>
        <p:nvPr/>
      </p:nvGrpSpPr>
      <p:grpSpPr>
        <a:xfrm>
          <a:off x="0" y="0"/>
          <a:ext cx="0" cy="0"/>
          <a:chOff x="0" y="0"/>
          <a:chExt cx="0" cy="0"/>
        </a:xfrm>
      </p:grpSpPr>
      <p:sp>
        <p:nvSpPr>
          <p:cNvPr id="1413" name="Google Shape;1413;g1ec476a2dcd_1_8:notes">
            <a:extLst>
              <a:ext uri="{FF2B5EF4-FFF2-40B4-BE49-F238E27FC236}">
                <a16:creationId xmlns:a16="http://schemas.microsoft.com/office/drawing/2014/main" id="{85D28D89-2101-3655-4159-08F7F8B573B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4" name="Google Shape;1414;g1ec476a2dcd_1_8:notes">
            <a:extLst>
              <a:ext uri="{FF2B5EF4-FFF2-40B4-BE49-F238E27FC236}">
                <a16:creationId xmlns:a16="http://schemas.microsoft.com/office/drawing/2014/main" id="{FE2F0B90-61B1-E939-F4E4-F5CB0D55CA63}"/>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0">
                <a:latin typeface="Calibri" panose="020F0502020204030204" pitchFamily="34" charset="0"/>
                <a:ea typeface="Calibri" panose="020F0502020204030204" pitchFamily="34" charset="0"/>
                <a:cs typeface="Calibri" panose="020F0502020204030204" pitchFamily="34" charset="0"/>
              </a:rPr>
              <a:t>Même démarche.</a:t>
            </a:r>
          </a:p>
          <a:p>
            <a:pPr marL="0" marR="0" lvl="0" indent="0" algn="l" rtl="0">
              <a:lnSpc>
                <a:spcPct val="100000"/>
              </a:lnSpc>
              <a:spcBef>
                <a:spcPts val="0"/>
              </a:spcBef>
              <a:spcAft>
                <a:spcPts val="0"/>
              </a:spcAft>
              <a:buClr>
                <a:schemeClr val="dk1"/>
              </a:buClr>
              <a:buSzPts val="1200"/>
              <a:buFont typeface="Calibri"/>
              <a:buNone/>
            </a:pPr>
            <a:r>
              <a:rPr lang="fr-FR" b="1">
                <a:latin typeface="Calibri" panose="020F0502020204030204" pitchFamily="34" charset="0"/>
                <a:ea typeface="Calibri" panose="020F0502020204030204" pitchFamily="34" charset="0"/>
                <a:cs typeface="Calibri" panose="020F0502020204030204" pitchFamily="34" charset="0"/>
              </a:rPr>
              <a:t>Réponse attendue</a:t>
            </a:r>
            <a:r>
              <a:rPr lang="fr-FR" b="0" i="0">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a:t>
            </a:r>
            <a:r>
              <a:rPr lang="fr-FR" b="0">
                <a:latin typeface="Calibri" panose="020F0502020204030204" pitchFamily="34" charset="0"/>
                <a:ea typeface="Calibri" panose="020F0502020204030204" pitchFamily="34" charset="0"/>
                <a:cs typeface="Calibri" panose="020F0502020204030204" pitchFamily="34" charset="0"/>
              </a:rPr>
              <a:t>: </a:t>
            </a:r>
            <a:r>
              <a:rPr lang="fr-FR">
                <a:latin typeface="Calibri" panose="020F0502020204030204" pitchFamily="34" charset="0"/>
                <a:ea typeface="Calibri" panose="020F0502020204030204" pitchFamily="34" charset="0"/>
                <a:cs typeface="Calibri" panose="020F0502020204030204" pitchFamily="34" charset="0"/>
              </a:rPr>
              <a:t>65.</a:t>
            </a:r>
          </a:p>
        </p:txBody>
      </p:sp>
      <p:sp>
        <p:nvSpPr>
          <p:cNvPr id="1415" name="Google Shape;1415;g1ec476a2dcd_1_8:notes">
            <a:extLst>
              <a:ext uri="{FF2B5EF4-FFF2-40B4-BE49-F238E27FC236}">
                <a16:creationId xmlns:a16="http://schemas.microsoft.com/office/drawing/2014/main" id="{F099F1AE-B79B-E066-67FF-A2C2C391C42E}"/>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82</a:t>
            </a:fld>
            <a:endParaRPr/>
          </a:p>
        </p:txBody>
      </p:sp>
    </p:spTree>
    <p:extLst>
      <p:ext uri="{BB962C8B-B14F-4D97-AF65-F5344CB8AC3E}">
        <p14:creationId xmlns:p14="http://schemas.microsoft.com/office/powerpoint/2010/main" val="174413722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a:extLst>
            <a:ext uri="{FF2B5EF4-FFF2-40B4-BE49-F238E27FC236}">
              <a16:creationId xmlns:a16="http://schemas.microsoft.com/office/drawing/2014/main" id="{79A51AE2-0FFD-368D-9205-440F6AA55F46}"/>
            </a:ext>
          </a:extLst>
        </p:cNvPr>
        <p:cNvGrpSpPr/>
        <p:nvPr/>
      </p:nvGrpSpPr>
      <p:grpSpPr>
        <a:xfrm>
          <a:off x="0" y="0"/>
          <a:ext cx="0" cy="0"/>
          <a:chOff x="0" y="0"/>
          <a:chExt cx="0" cy="0"/>
        </a:xfrm>
      </p:grpSpPr>
      <p:sp>
        <p:nvSpPr>
          <p:cNvPr id="1413" name="Google Shape;1413;g1ec476a2dcd_1_8:notes">
            <a:extLst>
              <a:ext uri="{FF2B5EF4-FFF2-40B4-BE49-F238E27FC236}">
                <a16:creationId xmlns:a16="http://schemas.microsoft.com/office/drawing/2014/main" id="{EEBB7AE8-18FB-DA79-8C22-862332C3C63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4" name="Google Shape;1414;g1ec476a2dcd_1_8:notes">
            <a:extLst>
              <a:ext uri="{FF2B5EF4-FFF2-40B4-BE49-F238E27FC236}">
                <a16:creationId xmlns:a16="http://schemas.microsoft.com/office/drawing/2014/main" id="{FD5DBEF0-1F8A-72DE-C7BB-C1433BBA516A}"/>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latin typeface="Calibri" panose="020F0502020204030204" pitchFamily="34" charset="0"/>
                <a:ea typeface="Calibri" panose="020F0502020204030204" pitchFamily="34" charset="0"/>
                <a:cs typeface="Calibri" panose="020F0502020204030204" pitchFamily="34" charset="0"/>
              </a:rPr>
              <a:t>Réponse attendue</a:t>
            </a:r>
            <a:r>
              <a:rPr lang="fr-FR" b="1" i="0">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a:t>
            </a:r>
            <a:r>
              <a:rPr lang="fr-FR" b="0">
                <a:latin typeface="Calibri" panose="020F0502020204030204" pitchFamily="34" charset="0"/>
                <a:ea typeface="Calibri" panose="020F0502020204030204" pitchFamily="34" charset="0"/>
                <a:cs typeface="Calibri" panose="020F0502020204030204" pitchFamily="34" charset="0"/>
              </a:rPr>
              <a:t>:</a:t>
            </a:r>
            <a:r>
              <a:rPr lang="fr-FR" b="1">
                <a:latin typeface="Calibri" panose="020F0502020204030204" pitchFamily="34" charset="0"/>
                <a:ea typeface="Calibri" panose="020F0502020204030204" pitchFamily="34" charset="0"/>
                <a:cs typeface="Calibri" panose="020F0502020204030204" pitchFamily="34" charset="0"/>
              </a:rPr>
              <a:t> </a:t>
            </a:r>
            <a:r>
              <a:rPr lang="fr-FR">
                <a:latin typeface="Calibri" panose="020F0502020204030204" pitchFamily="34" charset="0"/>
                <a:ea typeface="Calibri" panose="020F0502020204030204" pitchFamily="34" charset="0"/>
                <a:cs typeface="Calibri" panose="020F0502020204030204" pitchFamily="34" charset="0"/>
              </a:rPr>
              <a:t>82.</a:t>
            </a:r>
          </a:p>
        </p:txBody>
      </p:sp>
      <p:sp>
        <p:nvSpPr>
          <p:cNvPr id="1415" name="Google Shape;1415;g1ec476a2dcd_1_8:notes">
            <a:extLst>
              <a:ext uri="{FF2B5EF4-FFF2-40B4-BE49-F238E27FC236}">
                <a16:creationId xmlns:a16="http://schemas.microsoft.com/office/drawing/2014/main" id="{26A5DE23-C353-5660-DD5F-CE63747AF6D7}"/>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83</a:t>
            </a:fld>
            <a:endParaRPr/>
          </a:p>
        </p:txBody>
      </p:sp>
    </p:spTree>
    <p:extLst>
      <p:ext uri="{BB962C8B-B14F-4D97-AF65-F5344CB8AC3E}">
        <p14:creationId xmlns:p14="http://schemas.microsoft.com/office/powerpoint/2010/main" val="77328428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i="1"/>
              <a:t>Aujourd’hui, vous allez calcule</a:t>
            </a:r>
            <a:r>
              <a:rPr lang="fr-FR" i="1" baseline="0"/>
              <a:t>r des différences en utilisant le lien entre l’addition et la soustraction.</a:t>
            </a:r>
          </a:p>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endParaRPr/>
          </a:p>
        </p:txBody>
      </p:sp>
      <p:sp>
        <p:nvSpPr>
          <p:cNvPr id="326" name="Google Shape;32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84</a:t>
            </a:fld>
            <a:endParaRPr/>
          </a:p>
        </p:txBody>
      </p:sp>
    </p:spTree>
    <p:extLst>
      <p:ext uri="{BB962C8B-B14F-4D97-AF65-F5344CB8AC3E}">
        <p14:creationId xmlns:p14="http://schemas.microsoft.com/office/powerpoint/2010/main" val="9688734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a:latin typeface="Calibri" panose="020F0502020204030204" pitchFamily="34" charset="0"/>
              </a:rPr>
              <a:t>Vous</a:t>
            </a:r>
            <a:r>
              <a:rPr lang="fr-FR" i="1" baseline="0">
                <a:latin typeface="Calibri" panose="020F0502020204030204" pitchFamily="34" charset="0"/>
              </a:rPr>
              <a:t> devez recopier les égalités sur votre ardoise et les compléter. Puis vous levez votre ardoise.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 attendue </a:t>
            </a:r>
            <a:r>
              <a:rPr lang="fr-FR" i="0">
                <a:latin typeface="Calibri" panose="020F0502020204030204" pitchFamily="34" charset="0"/>
              </a:rPr>
              <a:t>:</a:t>
            </a:r>
            <a:r>
              <a:rPr lang="fr-FR" i="1">
                <a:latin typeface="Calibri" panose="020F0502020204030204" pitchFamily="34" charset="0"/>
              </a:rPr>
              <a:t> </a:t>
            </a:r>
            <a:r>
              <a:rPr lang="fr-FR" i="0">
                <a:latin typeface="Calibri" panose="020F0502020204030204" pitchFamily="34" charset="0"/>
              </a:rPr>
              <a:t>6.</a:t>
            </a:r>
            <a:endParaRPr lang="fr-FR" i="1" baseline="0">
              <a:latin typeface="Calibri" panose="020F0502020204030204" pitchFamily="34" charset="0"/>
            </a:endParaRPr>
          </a:p>
          <a:p>
            <a:pPr marL="0"/>
            <a:r>
              <a:rPr lang="fr-FR" i="0" baseline="0">
                <a:latin typeface="Calibri" panose="020F0502020204030204" pitchFamily="34" charset="0"/>
              </a:rPr>
              <a:t>Laisser un temps de recherche individuelle. Valider les propositions correctes d’un discret signe de tête. Puis, interroger un élève, faire valider ou invalider par un autre élève et enfin corriger au tableau.</a:t>
            </a:r>
            <a:endParaRPr lang="fr-FR" i="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85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45208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0">
                <a:latin typeface="Calibri" panose="020F0502020204030204" pitchFamily="34" charset="0"/>
              </a:rPr>
              <a:t>Même démarche.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 attendue </a:t>
            </a:r>
            <a:r>
              <a:rPr lang="fr-FR" i="0">
                <a:latin typeface="Calibri" panose="020F0502020204030204" pitchFamily="34" charset="0"/>
              </a:rPr>
              <a:t>: 5.</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86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738187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i="0">
                <a:latin typeface="Calibri" panose="020F0502020204030204" pitchFamily="34" charset="0"/>
              </a:rPr>
              <a:t>Réponse attendue </a:t>
            </a:r>
            <a:r>
              <a:rPr lang="fr-FR" i="0">
                <a:latin typeface="Calibri" panose="020F0502020204030204" pitchFamily="34" charset="0"/>
              </a:rPr>
              <a:t>: 4.</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87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7335289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i="0">
                <a:latin typeface="Calibri" panose="020F0502020204030204" pitchFamily="34" charset="0"/>
              </a:rPr>
              <a:t>Réponse attendue </a:t>
            </a:r>
            <a:r>
              <a:rPr lang="fr-FR" i="0">
                <a:latin typeface="Calibri" panose="020F0502020204030204" pitchFamily="34" charset="0"/>
              </a:rPr>
              <a:t>: 9.</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88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152094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i="0">
                <a:latin typeface="Calibri" panose="020F0502020204030204" pitchFamily="34" charset="0"/>
              </a:rPr>
              <a:t>Réponse attendue </a:t>
            </a:r>
            <a:r>
              <a:rPr lang="fr-FR" i="0">
                <a:latin typeface="Calibri" panose="020F0502020204030204" pitchFamily="34" charset="0"/>
              </a:rPr>
              <a:t>: 5.</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89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7748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7" name="Google Shape;437;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a:t>Même démarche.</a:t>
            </a:r>
            <a:endParaRPr/>
          </a:p>
          <a:p>
            <a:pPr marL="0" lvl="0" indent="0" algn="l" rtl="0">
              <a:lnSpc>
                <a:spcPct val="100000"/>
              </a:lnSpc>
              <a:spcBef>
                <a:spcPts val="0"/>
              </a:spcBef>
              <a:spcAft>
                <a:spcPts val="0"/>
              </a:spcAft>
              <a:buSzPts val="1400"/>
              <a:buNone/>
            </a:pPr>
            <a:r>
              <a:rPr lang="fr-FR" b="1"/>
              <a:t>Réponse attendue</a:t>
            </a:r>
            <a:r>
              <a:rPr lang="fr-FR" b="0"/>
              <a:t> : </a:t>
            </a:r>
            <a:r>
              <a:rPr lang="fr-FR"/>
              <a:t>81.</a:t>
            </a:r>
            <a:endParaRPr/>
          </a:p>
          <a:p>
            <a:pPr marL="0" lvl="0" indent="0" algn="l" rtl="0">
              <a:lnSpc>
                <a:spcPct val="100000"/>
              </a:lnSpc>
              <a:spcBef>
                <a:spcPts val="0"/>
              </a:spcBef>
              <a:spcAft>
                <a:spcPts val="0"/>
              </a:spcAft>
              <a:buSzPts val="1400"/>
              <a:buNone/>
            </a:pPr>
            <a:r>
              <a:rPr lang="fr-FR"/>
              <a:t>Lors du retour collectif, faire apparaitre l’organisation de 4</a:t>
            </a:r>
            <a:r>
              <a:rPr lang="fr-FR" i="0"/>
              <a:t> </a:t>
            </a:r>
            <a:r>
              <a:rPr lang="fr-FR"/>
              <a:t>paquets de 20 et faire le lien avec le mot «</a:t>
            </a:r>
            <a:r>
              <a:rPr lang="fr-FR" i="0"/>
              <a:t> </a:t>
            </a:r>
            <a:r>
              <a:rPr lang="fr-FR"/>
              <a:t>quatre-vingts</a:t>
            </a:r>
            <a:r>
              <a:rPr lang="fr-FR" i="0"/>
              <a:t> </a:t>
            </a:r>
            <a:r>
              <a:rPr lang="fr-FR"/>
              <a:t>».</a:t>
            </a:r>
            <a:endParaRPr/>
          </a:p>
        </p:txBody>
      </p:sp>
      <p:sp>
        <p:nvSpPr>
          <p:cNvPr id="438" name="Google Shape;438;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9</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i="0">
                <a:latin typeface="Calibri" panose="020F0502020204030204" pitchFamily="34" charset="0"/>
              </a:rPr>
              <a:t>Réponse attendue </a:t>
            </a:r>
            <a:r>
              <a:rPr lang="fr-FR" i="0">
                <a:latin typeface="Calibri" panose="020F0502020204030204" pitchFamily="34" charset="0"/>
              </a:rPr>
              <a:t>: 5.</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374928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i="1"/>
              <a:t>Aujourd’hui, vous allez vous entrainer à écrire une somme d’argent de</a:t>
            </a:r>
            <a:r>
              <a:rPr lang="fr-FR" i="1" baseline="0"/>
              <a:t> plusieurs façons : en euros et centimes ou en centimes.</a:t>
            </a:r>
          </a:p>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endParaRPr/>
          </a:p>
        </p:txBody>
      </p:sp>
      <p:sp>
        <p:nvSpPr>
          <p:cNvPr id="326" name="Google Shape;32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91</a:t>
            </a:fld>
            <a:endParaRPr/>
          </a:p>
        </p:txBody>
      </p:sp>
    </p:spTree>
    <p:extLst>
      <p:ext uri="{BB962C8B-B14F-4D97-AF65-F5344CB8AC3E}">
        <p14:creationId xmlns:p14="http://schemas.microsoft.com/office/powerpoint/2010/main" val="206894174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baseline="0">
                <a:latin typeface="Calibri" panose="020F0502020204030204" pitchFamily="34" charset="0"/>
              </a:rPr>
              <a:t>Une somme de monnaie va s’afficher. Elle sera donnée en centimes d’euros. Vous allez devoir l’écrire sur votre ardoise en euros et centimes. Vous devez donc déterminer combien de fois on peut reconstituer un euro avec les centimes que l’on a et combien de centimes il reste.</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587845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a:latin typeface="Calibri" panose="020F0502020204030204" pitchFamily="34" charset="0"/>
              </a:rPr>
              <a:t>Réponse attendue </a:t>
            </a:r>
            <a:r>
              <a:rPr lang="fr-FR">
                <a:latin typeface="Calibri" panose="020F0502020204030204" pitchFamily="34" charset="0"/>
              </a:rPr>
              <a:t>: 1 €</a:t>
            </a:r>
            <a:r>
              <a:rPr lang="fr-FR" baseline="0">
                <a:latin typeface="Calibri" panose="020F0502020204030204" pitchFamily="34" charset="0"/>
              </a:rPr>
              <a:t> 54 ct.</a:t>
            </a:r>
          </a:p>
          <a:p>
            <a:pPr marL="0"/>
            <a:r>
              <a:rPr lang="fr-FR" i="0" baseline="0">
                <a:latin typeface="Calibri" panose="020F0502020204030204" pitchFamily="34" charset="0"/>
              </a:rPr>
              <a:t>Laisser </a:t>
            </a:r>
            <a:r>
              <a:rPr lang="fr-FR" i="0">
                <a:latin typeface="Calibri" panose="020F0502020204030204" pitchFamily="34" charset="0"/>
              </a:rPr>
              <a:t>aux élèves </a:t>
            </a:r>
            <a:r>
              <a:rPr lang="fr-FR" i="0" baseline="0">
                <a:latin typeface="Calibri" panose="020F0502020204030204" pitchFamily="34" charset="0"/>
              </a:rPr>
              <a:t>un court temps de recherche individuelle</a:t>
            </a:r>
            <a:r>
              <a:rPr lang="fr-FR" i="0">
                <a:latin typeface="Calibri" panose="020F0502020204030204" pitchFamily="34" charset="0"/>
              </a:rPr>
              <a:t>. </a:t>
            </a:r>
            <a:r>
              <a:rPr lang="fr-FR" i="0" baseline="0">
                <a:latin typeface="Calibri" panose="020F0502020204030204" pitchFamily="34" charset="0"/>
              </a:rPr>
              <a:t>I</a:t>
            </a:r>
            <a:r>
              <a:rPr lang="fr-FR" i="0">
                <a:latin typeface="Calibri" panose="020F0502020204030204" pitchFamily="34" charset="0"/>
              </a:rPr>
              <a:t>nterroger un élève en lui demandant de justifier sa réponse.</a:t>
            </a:r>
            <a:r>
              <a:rPr lang="fr-FR" i="0" baseline="0">
                <a:latin typeface="Calibri" panose="020F0502020204030204" pitchFamily="34" charset="0"/>
              </a:rPr>
              <a:t> Faire verbaliser : </a:t>
            </a:r>
            <a:r>
              <a:rPr lang="fr-FR" i="1" baseline="0">
                <a:latin typeface="Calibri" panose="020F0502020204030204" pitchFamily="34" charset="0"/>
              </a:rPr>
              <a:t>154 ct, c’est 100 ct et 54 ct. 100 ct, c’est 1 €. Avec les 54 ct restants, on ne peut pas former 1 €. Donc on a en tout 1 € 54 ct. </a:t>
            </a:r>
            <a:r>
              <a:rPr lang="fr-FR" i="0" baseline="0">
                <a:latin typeface="Calibri" panose="020F0502020204030204" pitchFamily="34" charset="0"/>
              </a:rPr>
              <a:t>Corriger sur les pointillés.</a:t>
            </a:r>
          </a:p>
          <a:p>
            <a:pPr marL="0"/>
            <a:endParaRPr lang="fr-FR" i="0" baseline="0">
              <a:latin typeface="Calibri" panose="020F0502020204030204" pitchFamily="34" charset="0"/>
            </a:endParaRPr>
          </a:p>
          <a:p>
            <a:pPr marL="0"/>
            <a:endParaRPr lang="fr-F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027955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a:latin typeface="Calibri" panose="020F0502020204030204" pitchFamily="34" charset="0"/>
              </a:rPr>
              <a:t>Réponse attendue </a:t>
            </a:r>
            <a:r>
              <a:rPr lang="fr-FR">
                <a:latin typeface="Calibri" panose="020F0502020204030204" pitchFamily="34" charset="0"/>
              </a:rPr>
              <a:t>: 2</a:t>
            </a:r>
            <a:r>
              <a:rPr lang="fr-FR" i="0" baseline="0">
                <a:latin typeface="Calibri" panose="020F0502020204030204" pitchFamily="34" charset="0"/>
              </a:rPr>
              <a:t> </a:t>
            </a:r>
            <a:r>
              <a:rPr lang="fr-FR">
                <a:latin typeface="Calibri" panose="020F0502020204030204" pitchFamily="34" charset="0"/>
              </a:rPr>
              <a:t>€</a:t>
            </a:r>
            <a:r>
              <a:rPr lang="fr-FR" i="0" baseline="0">
                <a:latin typeface="Calibri" panose="020F0502020204030204" pitchFamily="34" charset="0"/>
              </a:rPr>
              <a:t> </a:t>
            </a:r>
            <a:r>
              <a:rPr lang="fr-FR">
                <a:latin typeface="Calibri" panose="020F0502020204030204" pitchFamily="34" charset="0"/>
              </a:rPr>
              <a:t>5</a:t>
            </a:r>
            <a:r>
              <a:rPr lang="fr-FR" i="0" baseline="0">
                <a:latin typeface="Calibri" panose="020F0502020204030204" pitchFamily="34" charset="0"/>
              </a:rPr>
              <a:t> </a:t>
            </a:r>
            <a:r>
              <a:rPr lang="fr-FR">
                <a:latin typeface="Calibri" panose="020F0502020204030204" pitchFamily="34" charset="0"/>
              </a:rPr>
              <a:t>ct (on accepte aussi 2</a:t>
            </a:r>
            <a:r>
              <a:rPr lang="fr-FR" i="0" baseline="0">
                <a:latin typeface="Calibri" panose="020F0502020204030204" pitchFamily="34" charset="0"/>
              </a:rPr>
              <a:t> </a:t>
            </a:r>
            <a:r>
              <a:rPr lang="fr-FR">
                <a:latin typeface="Calibri" panose="020F0502020204030204" pitchFamily="34" charset="0"/>
              </a:rPr>
              <a:t>€</a:t>
            </a:r>
            <a:r>
              <a:rPr lang="fr-FR" i="0" baseline="0">
                <a:latin typeface="Calibri" panose="020F0502020204030204" pitchFamily="34" charset="0"/>
              </a:rPr>
              <a:t> </a:t>
            </a:r>
            <a:r>
              <a:rPr lang="fr-FR">
                <a:latin typeface="Calibri" panose="020F0502020204030204" pitchFamily="34" charset="0"/>
              </a:rPr>
              <a:t>05</a:t>
            </a:r>
            <a:r>
              <a:rPr lang="fr-FR" i="0" baseline="0">
                <a:latin typeface="Calibri" panose="020F0502020204030204" pitchFamily="34" charset="0"/>
              </a:rPr>
              <a:t> </a:t>
            </a:r>
            <a:r>
              <a:rPr lang="fr-FR">
                <a:latin typeface="Calibri" panose="020F0502020204030204" pitchFamily="34" charset="0"/>
              </a:rPr>
              <a:t>ct).</a:t>
            </a:r>
          </a:p>
          <a:p>
            <a:pPr marL="0"/>
            <a:r>
              <a:rPr lang="fr-FR">
                <a:latin typeface="Calibri" panose="020F0502020204030204" pitchFamily="34" charset="0"/>
              </a:rPr>
              <a:t>Même démarche.</a:t>
            </a:r>
            <a:r>
              <a:rPr lang="fr-FR" baseline="0">
                <a:latin typeface="Calibri" panose="020F0502020204030204" pitchFamily="34" charset="0"/>
              </a:rPr>
              <a:t> Lors de la correction, engager un échange pour faire remarquer les deux possibilités d’écriture, mais en insistant sur la présence indispensable du «</a:t>
            </a:r>
            <a:r>
              <a:rPr lang="fr-FR" i="0" baseline="0">
                <a:latin typeface="Calibri" panose="020F0502020204030204" pitchFamily="34" charset="0"/>
              </a:rPr>
              <a:t> </a:t>
            </a:r>
            <a:r>
              <a:rPr lang="fr-FR" baseline="0">
                <a:latin typeface="Calibri" panose="020F0502020204030204" pitchFamily="34" charset="0"/>
              </a:rPr>
              <a:t>0</a:t>
            </a:r>
            <a:r>
              <a:rPr lang="fr-FR" i="0" baseline="0">
                <a:latin typeface="Calibri" panose="020F0502020204030204" pitchFamily="34" charset="0"/>
              </a:rPr>
              <a:t> </a:t>
            </a:r>
            <a:r>
              <a:rPr lang="fr-FR" baseline="0">
                <a:latin typeface="Calibri" panose="020F0502020204030204" pitchFamily="34" charset="0"/>
              </a:rPr>
              <a:t>» dans l’écriture </a:t>
            </a:r>
            <a:r>
              <a:rPr lang="fr-FR" i="0" baseline="0">
                <a:latin typeface="Calibri" panose="020F0502020204030204" pitchFamily="34" charset="0"/>
              </a:rPr>
              <a:t>205 ct. Comparer les écritures 25 ct, 205 ct et 250 ct, que vous pouvez écrire sur un coin du tableau, en faisant verbaliser à chaque fois la quantité d’euros et de centimes restants, respectivement : 0 € 25 ct ; 2 € 5 ct et 2 € 50 ct.</a:t>
            </a:r>
            <a:endParaRPr lang="fr-FR" i="1">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4000766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a:latin typeface="Calibri" panose="020F0502020204030204" pitchFamily="34" charset="0"/>
              </a:rPr>
              <a:t>Réponse attendue </a:t>
            </a:r>
            <a:r>
              <a:rPr lang="fr-FR">
                <a:latin typeface="Calibri" panose="020F0502020204030204" pitchFamily="34" charset="0"/>
              </a:rPr>
              <a:t>: 0 € 86 ct.</a:t>
            </a:r>
          </a:p>
          <a:p>
            <a:pPr marL="0"/>
            <a:r>
              <a:rPr lang="fr-FR" i="1">
                <a:latin typeface="Calibri" panose="020F0502020204030204" pitchFamily="34" charset="0"/>
              </a:rPr>
              <a:t>Ici,</a:t>
            </a:r>
            <a:r>
              <a:rPr lang="fr-FR" i="1" baseline="0">
                <a:latin typeface="Calibri" panose="020F0502020204030204" pitchFamily="34" charset="0"/>
              </a:rPr>
              <a:t> on a moins de 100 centimes donc on ne peut pas constituer un euro. On écrit donc 0 </a:t>
            </a:r>
            <a:r>
              <a:rPr lang="fr-FR" i="1">
                <a:latin typeface="Calibri" panose="020F0502020204030204" pitchFamily="34" charset="0"/>
              </a:rPr>
              <a:t>euro</a:t>
            </a:r>
            <a:r>
              <a:rPr lang="fr-FR" i="1" baseline="0">
                <a:latin typeface="Calibri" panose="020F0502020204030204" pitchFamily="34" charset="0"/>
              </a:rPr>
              <a:t> et 86 centimes.</a:t>
            </a:r>
            <a:endParaRPr lang="fr-FR" i="1">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56673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a:latin typeface="Calibri" panose="020F0502020204030204" pitchFamily="34" charset="0"/>
              </a:rPr>
              <a:t>Maintenant</a:t>
            </a:r>
            <a:r>
              <a:rPr lang="fr-FR" i="1" baseline="0">
                <a:latin typeface="Calibri" panose="020F0502020204030204" pitchFamily="34" charset="0"/>
              </a:rPr>
              <a:t>, on va faire l’inverse, la somme sera exprimée en euros et centimes et vous devez l’écrire sur votre ardoise en centimes uniquement. </a:t>
            </a:r>
            <a:endParaRPr lang="fr-FR" i="1">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534735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a:latin typeface="Calibri" panose="020F0502020204030204" pitchFamily="34" charset="0"/>
              </a:rPr>
              <a:t>Réponse attendue </a:t>
            </a:r>
            <a:r>
              <a:rPr lang="fr-FR">
                <a:latin typeface="Calibri" panose="020F0502020204030204" pitchFamily="34" charset="0"/>
              </a:rPr>
              <a:t>: 417 ct.</a:t>
            </a:r>
          </a:p>
          <a:p>
            <a:pPr marL="0"/>
            <a:r>
              <a:rPr lang="fr-FR">
                <a:latin typeface="Calibri" panose="020F0502020204030204" pitchFamily="34" charset="0"/>
              </a:rPr>
              <a:t>Même démarche. Faire verbaliser </a:t>
            </a:r>
            <a:r>
              <a:rPr lang="fr-FR" baseline="0">
                <a:latin typeface="Calibri" panose="020F0502020204030204" pitchFamily="34" charset="0"/>
              </a:rPr>
              <a:t>: </a:t>
            </a:r>
            <a:r>
              <a:rPr lang="fr-FR" i="1" baseline="0">
                <a:latin typeface="Calibri" panose="020F0502020204030204" pitchFamily="34" charset="0"/>
              </a:rPr>
              <a:t>4</a:t>
            </a:r>
            <a:r>
              <a:rPr lang="fr-FR" i="1">
                <a:latin typeface="Calibri" panose="020F0502020204030204" pitchFamily="34" charset="0"/>
              </a:rPr>
              <a:t> </a:t>
            </a:r>
            <a:r>
              <a:rPr lang="fr-FR" i="1" baseline="0">
                <a:latin typeface="Calibri" panose="020F0502020204030204" pitchFamily="34" charset="0"/>
              </a:rPr>
              <a:t>€, c’est 400</a:t>
            </a:r>
            <a:r>
              <a:rPr lang="fr-FR">
                <a:latin typeface="Calibri" panose="020F0502020204030204" pitchFamily="34" charset="0"/>
              </a:rPr>
              <a:t> </a:t>
            </a:r>
            <a:r>
              <a:rPr lang="fr-FR" i="1" baseline="0">
                <a:latin typeface="Calibri" panose="020F0502020204030204" pitchFamily="34" charset="0"/>
              </a:rPr>
              <a:t>ct, comme il y avait déjà 17</a:t>
            </a:r>
            <a:r>
              <a:rPr lang="fr-FR">
                <a:latin typeface="Calibri" panose="020F0502020204030204" pitchFamily="34" charset="0"/>
              </a:rPr>
              <a:t> </a:t>
            </a:r>
            <a:r>
              <a:rPr lang="fr-FR" i="1" baseline="0">
                <a:latin typeface="Calibri" panose="020F0502020204030204" pitchFamily="34" charset="0"/>
              </a:rPr>
              <a:t>ct, on a 417</a:t>
            </a:r>
            <a:r>
              <a:rPr lang="fr-FR">
                <a:latin typeface="Calibri" panose="020F0502020204030204" pitchFamily="34" charset="0"/>
              </a:rPr>
              <a:t> </a:t>
            </a:r>
            <a:r>
              <a:rPr lang="fr-FR" i="1" baseline="0">
                <a:latin typeface="Calibri" panose="020F0502020204030204" pitchFamily="34" charset="0"/>
              </a:rPr>
              <a:t>ct en tout.</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358086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a:latin typeface="Calibri" panose="020F0502020204030204" pitchFamily="34" charset="0"/>
              </a:rPr>
              <a:t>Réponse attendue </a:t>
            </a:r>
            <a:r>
              <a:rPr lang="fr-FR">
                <a:latin typeface="Calibri" panose="020F0502020204030204" pitchFamily="34" charset="0"/>
              </a:rPr>
              <a:t>: 520 ct.</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466245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a:latin typeface="Calibri" panose="020F0502020204030204" pitchFamily="34" charset="0"/>
              </a:rPr>
              <a:t>Réponse attendue </a:t>
            </a:r>
            <a:r>
              <a:rPr lang="fr-FR">
                <a:latin typeface="Calibri" panose="020F0502020204030204" pitchFamily="34" charset="0"/>
              </a:rPr>
              <a:t>: 308 ct.</a:t>
            </a:r>
          </a:p>
          <a:p>
            <a:pPr marL="0"/>
            <a:r>
              <a:rPr lang="fr-FR">
                <a:latin typeface="Calibri" panose="020F0502020204030204" pitchFamily="34" charset="0"/>
              </a:rPr>
              <a:t>Lors</a:t>
            </a:r>
            <a:r>
              <a:rPr lang="fr-FR" baseline="0">
                <a:latin typeface="Calibri" panose="020F0502020204030204" pitchFamily="34" charset="0"/>
              </a:rPr>
              <a:t> de la correction, faire comparer 308</a:t>
            </a:r>
            <a:r>
              <a:rPr lang="fr-FR">
                <a:latin typeface="Calibri" panose="020F0502020204030204" pitchFamily="34" charset="0"/>
              </a:rPr>
              <a:t> </a:t>
            </a:r>
            <a:r>
              <a:rPr lang="fr-FR" baseline="0">
                <a:latin typeface="Calibri" panose="020F0502020204030204" pitchFamily="34" charset="0"/>
              </a:rPr>
              <a:t>ct, 380</a:t>
            </a:r>
            <a:r>
              <a:rPr lang="fr-FR">
                <a:latin typeface="Calibri" panose="020F0502020204030204" pitchFamily="34" charset="0"/>
              </a:rPr>
              <a:t> </a:t>
            </a:r>
            <a:r>
              <a:rPr lang="fr-FR" baseline="0">
                <a:latin typeface="Calibri" panose="020F0502020204030204" pitchFamily="34" charset="0"/>
              </a:rPr>
              <a:t>ct et 38</a:t>
            </a:r>
            <a:r>
              <a:rPr lang="fr-FR">
                <a:latin typeface="Calibri" panose="020F0502020204030204" pitchFamily="34" charset="0"/>
              </a:rPr>
              <a:t> </a:t>
            </a:r>
            <a:r>
              <a:rPr lang="fr-FR" baseline="0">
                <a:latin typeface="Calibri" panose="020F0502020204030204" pitchFamily="34" charset="0"/>
              </a:rPr>
              <a:t>ct en utilisant les mots </a:t>
            </a:r>
            <a:r>
              <a:rPr lang="fr-FR" i="1" baseline="0">
                <a:latin typeface="Calibri" panose="020F0502020204030204" pitchFamily="34" charset="0"/>
              </a:rPr>
              <a:t>euros </a:t>
            </a:r>
            <a:r>
              <a:rPr lang="fr-FR" i="0" baseline="0">
                <a:latin typeface="Calibri" panose="020F0502020204030204" pitchFamily="34" charset="0"/>
              </a:rPr>
              <a:t>et </a:t>
            </a:r>
            <a:r>
              <a:rPr lang="fr-FR" i="1" baseline="0">
                <a:latin typeface="Calibri" panose="020F0502020204030204" pitchFamily="34" charset="0"/>
              </a:rPr>
              <a:t>centimes </a:t>
            </a:r>
            <a:r>
              <a:rPr lang="fr-FR" i="0" baseline="0">
                <a:latin typeface="Calibri" panose="020F0502020204030204" pitchFamily="34" charset="0"/>
              </a:rPr>
              <a:t>: </a:t>
            </a:r>
            <a:r>
              <a:rPr lang="fr-FR" i="1" baseline="0">
                <a:latin typeface="Calibri" panose="020F0502020204030204" pitchFamily="34" charset="0"/>
              </a:rPr>
              <a:t>308 ct, c’est 3 euros et 8 centimes. 380 ct, c’est 3 euros et 80 centimes</a:t>
            </a:r>
            <a:r>
              <a:rPr lang="fr-FR" baseline="0">
                <a:latin typeface="Calibri" panose="020F0502020204030204" pitchFamily="34" charset="0"/>
              </a:rPr>
              <a:t>. Puis, revenir sur l’équivalence des écritures 3</a:t>
            </a:r>
            <a:r>
              <a:rPr lang="fr-FR">
                <a:latin typeface="Calibri" panose="020F0502020204030204" pitchFamily="34" charset="0"/>
              </a:rPr>
              <a:t> </a:t>
            </a:r>
            <a:r>
              <a:rPr lang="fr-FR" baseline="0">
                <a:latin typeface="Calibri" panose="020F0502020204030204" pitchFamily="34" charset="0"/>
              </a:rPr>
              <a:t>€</a:t>
            </a:r>
            <a:r>
              <a:rPr lang="fr-FR">
                <a:latin typeface="Calibri" panose="020F0502020204030204" pitchFamily="34" charset="0"/>
              </a:rPr>
              <a:t> </a:t>
            </a:r>
            <a:r>
              <a:rPr lang="fr-FR" baseline="0">
                <a:latin typeface="Calibri" panose="020F0502020204030204" pitchFamily="34" charset="0"/>
              </a:rPr>
              <a:t>8</a:t>
            </a:r>
            <a:r>
              <a:rPr lang="fr-FR">
                <a:latin typeface="Calibri" panose="020F0502020204030204" pitchFamily="34" charset="0"/>
              </a:rPr>
              <a:t> </a:t>
            </a:r>
            <a:r>
              <a:rPr lang="fr-FR" baseline="0">
                <a:latin typeface="Calibri" panose="020F0502020204030204" pitchFamily="34" charset="0"/>
              </a:rPr>
              <a:t>ct et 3</a:t>
            </a:r>
            <a:r>
              <a:rPr lang="fr-FR">
                <a:latin typeface="Calibri" panose="020F0502020204030204" pitchFamily="34" charset="0"/>
              </a:rPr>
              <a:t> </a:t>
            </a:r>
            <a:r>
              <a:rPr lang="fr-FR" baseline="0">
                <a:latin typeface="Calibri" panose="020F0502020204030204" pitchFamily="34" charset="0"/>
              </a:rPr>
              <a:t>€</a:t>
            </a:r>
            <a:r>
              <a:rPr lang="fr-FR">
                <a:latin typeface="Calibri" panose="020F0502020204030204" pitchFamily="34" charset="0"/>
              </a:rPr>
              <a:t> 0</a:t>
            </a:r>
            <a:r>
              <a:rPr lang="fr-FR" baseline="0">
                <a:latin typeface="Calibri" panose="020F0502020204030204" pitchFamily="34" charset="0"/>
              </a:rPr>
              <a:t>8</a:t>
            </a:r>
            <a:r>
              <a:rPr lang="fr-FR">
                <a:latin typeface="Calibri" panose="020F0502020204030204" pitchFamily="34" charset="0"/>
              </a:rPr>
              <a:t> </a:t>
            </a:r>
            <a:r>
              <a:rPr lang="fr-FR" baseline="0">
                <a:latin typeface="Calibri" panose="020F0502020204030204" pitchFamily="34" charset="0"/>
              </a:rPr>
              <a:t>ct, si un élève évoque l’écriture avec le 0.</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2381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Deux contenus">
  <p:cSld name="1_Deux contenus">
    <p:spTree>
      <p:nvGrpSpPr>
        <p:cNvPr id="1" name="Shape 15"/>
        <p:cNvGrpSpPr/>
        <p:nvPr/>
      </p:nvGrpSpPr>
      <p:grpSpPr>
        <a:xfrm>
          <a:off x="0" y="0"/>
          <a:ext cx="0" cy="0"/>
          <a:chOff x="0" y="0"/>
          <a:chExt cx="0" cy="0"/>
        </a:xfrm>
      </p:grpSpPr>
      <p:pic>
        <p:nvPicPr>
          <p:cNvPr id="3" name="Image 2" descr="Une image contenant texte, capture d’écran, Police, graphisme&#10;&#10;Le contenu généré par l’IA peut être incorrect.">
            <a:extLst>
              <a:ext uri="{FF2B5EF4-FFF2-40B4-BE49-F238E27FC236}">
                <a16:creationId xmlns:a16="http://schemas.microsoft.com/office/drawing/2014/main" id="{F3C97A83-ED11-767B-D002-ACE0A7787A85}"/>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54"/>
          <p:cNvSpPr txBox="1">
            <a:spLocks noGrp="1"/>
          </p:cNvSpPr>
          <p:nvPr>
            <p:ph type="body" idx="1"/>
          </p:nvPr>
        </p:nvSpPr>
        <p:spPr>
          <a:xfrm>
            <a:off x="628650" y="2946849"/>
            <a:ext cx="3867150" cy="32301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93A7"/>
              </a:buClr>
              <a:buSzPts val="1600"/>
              <a:buNone/>
              <a:defRPr sz="1600">
                <a:solidFill>
                  <a:srgbClr val="0093A7"/>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54"/>
          <p:cNvSpPr txBox="1">
            <a:spLocks noGrp="1"/>
          </p:cNvSpPr>
          <p:nvPr>
            <p:ph type="body" idx="2"/>
          </p:nvPr>
        </p:nvSpPr>
        <p:spPr>
          <a:xfrm>
            <a:off x="4648202" y="2947298"/>
            <a:ext cx="3867150" cy="3230114"/>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93A7"/>
              </a:buClr>
              <a:buSzPts val="1600"/>
              <a:buNone/>
              <a:defRPr sz="1600">
                <a:solidFill>
                  <a:srgbClr val="0093A7"/>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54"/>
          <p:cNvSpPr txBox="1"/>
          <p:nvPr/>
        </p:nvSpPr>
        <p:spPr>
          <a:xfrm>
            <a:off x="3441842" y="2445517"/>
            <a:ext cx="2416994"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0093A7"/>
                </a:solidFill>
                <a:latin typeface="Verdana"/>
                <a:ea typeface="Verdana"/>
                <a:cs typeface="Verdana"/>
                <a:sym typeface="Verdana"/>
              </a:rPr>
              <a:t>SOMMAIRE</a:t>
            </a:r>
            <a:endParaRPr sz="2400" b="0" i="0" u="none" strike="noStrike" cap="none">
              <a:solidFill>
                <a:srgbClr val="0093A7"/>
              </a:solidFill>
              <a:latin typeface="Verdana"/>
              <a:ea typeface="Verdana"/>
              <a:cs typeface="Verdana"/>
              <a:sym typeface="Verdana"/>
            </a:endParaRPr>
          </a:p>
        </p:txBody>
      </p:sp>
      <p:sp>
        <p:nvSpPr>
          <p:cNvPr id="6" name="Google Shape;23;p55">
            <a:extLst>
              <a:ext uri="{FF2B5EF4-FFF2-40B4-BE49-F238E27FC236}">
                <a16:creationId xmlns:a16="http://schemas.microsoft.com/office/drawing/2014/main" id="{EDD3D116-72C2-324E-A59C-6350501E1919}"/>
              </a:ext>
            </a:extLst>
          </p:cNvPr>
          <p:cNvSpPr txBox="1"/>
          <p:nvPr userDrawn="1"/>
        </p:nvSpPr>
        <p:spPr>
          <a:xfrm>
            <a:off x="6291383" y="6455449"/>
            <a:ext cx="2776417" cy="326351"/>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rgbClr val="A39491"/>
                </a:solidFill>
                <a:latin typeface="Verdana"/>
                <a:ea typeface="Verdana"/>
                <a:cs typeface="Verdana"/>
                <a:sym typeface="Verdana"/>
              </a:rPr>
              <a:t>Réservé à la vidéoprojection</a:t>
            </a:r>
            <a:endParaRPr sz="1400" b="0" i="0" u="none" strike="noStrike" cap="none">
              <a:solidFill>
                <a:srgbClr val="A39491"/>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20"/>
        <p:cNvGrpSpPr/>
        <p:nvPr/>
      </p:nvGrpSpPr>
      <p:grpSpPr>
        <a:xfrm>
          <a:off x="0" y="0"/>
          <a:ext cx="0" cy="0"/>
          <a:chOff x="0" y="0"/>
          <a:chExt cx="0" cy="0"/>
        </a:xfrm>
      </p:grpSpPr>
      <p:pic>
        <p:nvPicPr>
          <p:cNvPr id="3" name="Image 2" descr="Une image contenant texte, graphisme, capture d’écran, habits&#10;&#10;Le contenu généré par l’IA peut être incorrect.">
            <a:extLst>
              <a:ext uri="{FF2B5EF4-FFF2-40B4-BE49-F238E27FC236}">
                <a16:creationId xmlns:a16="http://schemas.microsoft.com/office/drawing/2014/main" id="{E3362DAF-7266-1833-4949-B3C9FFE23673}"/>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22" name="Google Shape;22;p55"/>
          <p:cNvSpPr txBox="1">
            <a:spLocks noGrp="1"/>
          </p:cNvSpPr>
          <p:nvPr>
            <p:ph type="ctrTitle"/>
          </p:nvPr>
        </p:nvSpPr>
        <p:spPr>
          <a:xfrm>
            <a:off x="685800" y="3040905"/>
            <a:ext cx="7772400" cy="77619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Clr>
                <a:srgbClr val="0093A7"/>
              </a:buClr>
              <a:buSzPts val="2700"/>
              <a:buFont typeface="Verdana"/>
              <a:buNone/>
              <a:defRPr sz="2700" b="1">
                <a:solidFill>
                  <a:srgbClr val="0093A7"/>
                </a:solidFill>
                <a:latin typeface="Verdana"/>
                <a:ea typeface="Verdana"/>
                <a:cs typeface="Verdana"/>
                <a:sym typeface="Verdana"/>
              </a:defRPr>
            </a:lvl1pPr>
            <a:lvl2pPr lvl="1" algn="l">
              <a:lnSpc>
                <a:spcPct val="100000"/>
              </a:lnSpc>
              <a:spcBef>
                <a:spcPts val="60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 name="Google Shape;23;p55">
            <a:extLst>
              <a:ext uri="{FF2B5EF4-FFF2-40B4-BE49-F238E27FC236}">
                <a16:creationId xmlns:a16="http://schemas.microsoft.com/office/drawing/2014/main" id="{55138B47-EBF4-44DE-E30F-3ED6D0A7FE92}"/>
              </a:ext>
            </a:extLst>
          </p:cNvPr>
          <p:cNvSpPr txBox="1"/>
          <p:nvPr userDrawn="1"/>
        </p:nvSpPr>
        <p:spPr>
          <a:xfrm>
            <a:off x="5478583" y="6307001"/>
            <a:ext cx="2914919" cy="326351"/>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rgbClr val="A39491"/>
                </a:solidFill>
                <a:latin typeface="Verdana"/>
                <a:ea typeface="Verdana"/>
                <a:cs typeface="Verdana"/>
                <a:sym typeface="Verdana"/>
              </a:rPr>
              <a:t>Réservé à la vidéoprojection</a:t>
            </a:r>
            <a:endParaRPr sz="1400" b="0" i="0" u="none" strike="noStrike" cap="none">
              <a:solidFill>
                <a:srgbClr val="A39491"/>
              </a:solidFill>
              <a:latin typeface="Verdana"/>
              <a:ea typeface="Verdana"/>
              <a:cs typeface="Verdana"/>
              <a:sym typeface="Verdan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Vide">
  <p:cSld name="1_Vide">
    <p:spTree>
      <p:nvGrpSpPr>
        <p:cNvPr id="1" name="Shape 25"/>
        <p:cNvGrpSpPr/>
        <p:nvPr/>
      </p:nvGrpSpPr>
      <p:grpSpPr>
        <a:xfrm>
          <a:off x="0" y="0"/>
          <a:ext cx="0" cy="0"/>
          <a:chOff x="0" y="0"/>
          <a:chExt cx="0" cy="0"/>
        </a:xfrm>
      </p:grpSpPr>
      <p:sp>
        <p:nvSpPr>
          <p:cNvPr id="26" name="Google Shape;26;p56"/>
          <p:cNvSpPr/>
          <p:nvPr/>
        </p:nvSpPr>
        <p:spPr>
          <a:xfrm>
            <a:off x="0" y="0"/>
            <a:ext cx="9144000" cy="6858000"/>
          </a:xfrm>
          <a:prstGeom prst="rect">
            <a:avLst/>
          </a:prstGeom>
          <a:noFill/>
          <a:ln w="1016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 name="Google Shape;27;p56"/>
          <p:cNvSpPr/>
          <p:nvPr/>
        </p:nvSpPr>
        <p:spPr>
          <a:xfrm>
            <a:off x="0" y="0"/>
            <a:ext cx="9144000" cy="476672"/>
          </a:xfrm>
          <a:prstGeom prst="rect">
            <a:avLst/>
          </a:prstGeom>
          <a:solidFill>
            <a:srgbClr val="6802AE"/>
          </a:solidFill>
          <a:ln w="127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 name="Google Shape;28;p56"/>
          <p:cNvSpPr txBox="1">
            <a:spLocks noGrp="1"/>
          </p:cNvSpPr>
          <p:nvPr>
            <p:ph type="title"/>
          </p:nvPr>
        </p:nvSpPr>
        <p:spPr>
          <a:xfrm>
            <a:off x="0" y="0"/>
            <a:ext cx="6309360" cy="476673"/>
          </a:xfrm>
          <a:prstGeom prst="rect">
            <a:avLst/>
          </a:prstGeom>
          <a:noFill/>
          <a:ln w="9525" cap="flat" cmpd="sng">
            <a:solidFill>
              <a:srgbClr val="6802A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9" name="Google Shape;29;p56"/>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Titre et contenu" type="obj">
  <p:cSld name="OBJECT">
    <p:spTree>
      <p:nvGrpSpPr>
        <p:cNvPr id="1" name="Shape 30"/>
        <p:cNvGrpSpPr/>
        <p:nvPr/>
      </p:nvGrpSpPr>
      <p:grpSpPr>
        <a:xfrm>
          <a:off x="0" y="0"/>
          <a:ext cx="0" cy="0"/>
          <a:chOff x="0" y="0"/>
          <a:chExt cx="0" cy="0"/>
        </a:xfrm>
      </p:grpSpPr>
      <p:sp>
        <p:nvSpPr>
          <p:cNvPr id="31" name="Google Shape;31;p57"/>
          <p:cNvSpPr/>
          <p:nvPr/>
        </p:nvSpPr>
        <p:spPr>
          <a:xfrm>
            <a:off x="0" y="0"/>
            <a:ext cx="9144000" cy="476672"/>
          </a:xfrm>
          <a:prstGeom prst="rect">
            <a:avLst/>
          </a:prstGeom>
          <a:solidFill>
            <a:srgbClr val="6802AE"/>
          </a:solidFill>
          <a:ln w="127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 name="Google Shape;32;p57"/>
          <p:cNvSpPr txBox="1">
            <a:spLocks noGrp="1"/>
          </p:cNvSpPr>
          <p:nvPr>
            <p:ph type="title"/>
          </p:nvPr>
        </p:nvSpPr>
        <p:spPr>
          <a:xfrm>
            <a:off x="0" y="-1"/>
            <a:ext cx="5953760" cy="476673"/>
          </a:xfrm>
          <a:prstGeom prst="rect">
            <a:avLst/>
          </a:prstGeom>
          <a:noFill/>
          <a:ln w="9525" cap="flat" cmpd="sng">
            <a:solidFill>
              <a:srgbClr val="6802A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57"/>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57"/>
          <p:cNvSpPr/>
          <p:nvPr/>
        </p:nvSpPr>
        <p:spPr>
          <a:xfrm>
            <a:off x="0" y="0"/>
            <a:ext cx="9144000" cy="6858000"/>
          </a:xfrm>
          <a:prstGeom prst="rect">
            <a:avLst/>
          </a:prstGeom>
          <a:noFill/>
          <a:ln w="1016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6802AE"/>
              </a:solidFill>
              <a:latin typeface="Calibri"/>
              <a:ea typeface="Calibri"/>
              <a:cs typeface="Calibri"/>
              <a:sym typeface="Calibri"/>
            </a:endParaRPr>
          </a:p>
        </p:txBody>
      </p:sp>
      <p:pic>
        <p:nvPicPr>
          <p:cNvPr id="35" name="Google Shape;35;p57"/>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116"/>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eux contenus">
  <p:cSld name="Deux contenus">
    <p:spTree>
      <p:nvGrpSpPr>
        <p:cNvPr id="1" name="Shape 117"/>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118"/>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5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5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5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5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9" r:id="rId5"/>
    <p:sldLayoutId id="2147483670" r:id="rId6"/>
    <p:sldLayoutId id="2147483671"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51.xml"/><Relationship Id="rId13" Type="http://schemas.openxmlformats.org/officeDocument/2006/relationships/slide" Target="slide91.xml"/><Relationship Id="rId18" Type="http://schemas.openxmlformats.org/officeDocument/2006/relationships/slide" Target="slide137.xml"/><Relationship Id="rId3" Type="http://schemas.openxmlformats.org/officeDocument/2006/relationships/slide" Target="slide2.xml"/><Relationship Id="rId7" Type="http://schemas.openxmlformats.org/officeDocument/2006/relationships/slide" Target="slide33.xml"/><Relationship Id="rId12" Type="http://schemas.openxmlformats.org/officeDocument/2006/relationships/slide" Target="slide84.xml"/><Relationship Id="rId17" Type="http://schemas.openxmlformats.org/officeDocument/2006/relationships/slide" Target="slide126.xml"/><Relationship Id="rId2" Type="http://schemas.openxmlformats.org/officeDocument/2006/relationships/notesSlide" Target="../notesSlides/notesSlide1.xml"/><Relationship Id="rId16" Type="http://schemas.openxmlformats.org/officeDocument/2006/relationships/slide" Target="slide116.xml"/><Relationship Id="rId1" Type="http://schemas.openxmlformats.org/officeDocument/2006/relationships/slideLayout" Target="../slideLayouts/slideLayout1.xml"/><Relationship Id="rId6" Type="http://schemas.openxmlformats.org/officeDocument/2006/relationships/slide" Target="slide22.xml"/><Relationship Id="rId11" Type="http://schemas.openxmlformats.org/officeDocument/2006/relationships/slide" Target="slide76.xml"/><Relationship Id="rId5" Type="http://schemas.openxmlformats.org/officeDocument/2006/relationships/slide" Target="slide14.xml"/><Relationship Id="rId15" Type="http://schemas.openxmlformats.org/officeDocument/2006/relationships/slide" Target="slide112.xml"/><Relationship Id="rId10" Type="http://schemas.openxmlformats.org/officeDocument/2006/relationships/slide" Target="slide71.xml"/><Relationship Id="rId19" Type="http://schemas.openxmlformats.org/officeDocument/2006/relationships/slide" Target="slide144.xml"/><Relationship Id="rId4" Type="http://schemas.openxmlformats.org/officeDocument/2006/relationships/slide" Target="slide6.xml"/><Relationship Id="rId9" Type="http://schemas.openxmlformats.org/officeDocument/2006/relationships/slide" Target="slide64.xml"/><Relationship Id="rId14" Type="http://schemas.openxmlformats.org/officeDocument/2006/relationships/slide" Target="slide100.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127.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notesSlide" Target="../notesSlides/notesSlide128.xml"/><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12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130.xml"/><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notesSlide" Target="../notesSlides/notesSlide131.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132.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notesSlide" Target="../notesSlides/notesSlide133.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34.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notesSlide" Target="../notesSlides/notesSlide135.xml"/><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notesSlide" Target="../notesSlides/notesSlide136.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3" Type="http://schemas.openxmlformats.org/officeDocument/2006/relationships/image" Target="../media/image137.jp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jpg"/><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40.jpg"/><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3" Type="http://schemas.openxmlformats.org/officeDocument/2006/relationships/image" Target="../media/image142.jpg"/><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3" Type="http://schemas.openxmlformats.org/officeDocument/2006/relationships/image" Target="../media/image143.jpg"/><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3" Type="http://schemas.openxmlformats.org/officeDocument/2006/relationships/image" Target="../media/image144.jp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45.jpg"/><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3" Type="http://schemas.openxmlformats.org/officeDocument/2006/relationships/image" Target="../media/image146.jpg"/><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3" Type="http://schemas.openxmlformats.org/officeDocument/2006/relationships/image" Target="../media/image147.jpg"/><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3" Type="http://schemas.openxmlformats.org/officeDocument/2006/relationships/image" Target="../media/image148.jpg"/><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3" Type="http://schemas.openxmlformats.org/officeDocument/2006/relationships/image" Target="../media/image149.jpg"/><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3" Type="http://schemas.openxmlformats.org/officeDocument/2006/relationships/image" Target="../media/image150.jpg"/><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
          <p:cNvSpPr txBox="1">
            <a:spLocks noGrp="1"/>
          </p:cNvSpPr>
          <p:nvPr>
            <p:ph type="body" idx="1"/>
          </p:nvPr>
        </p:nvSpPr>
        <p:spPr>
          <a:xfrm>
            <a:off x="294028" y="2999648"/>
            <a:ext cx="4036673" cy="3629752"/>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rgbClr val="0070C0"/>
              </a:buClr>
              <a:buSzPct val="100000"/>
              <a:buNone/>
            </a:pPr>
            <a:r>
              <a:rPr lang="fr-FR" sz="1500" b="1">
                <a:solidFill>
                  <a:srgbClr val="0070C0"/>
                </a:solidFill>
              </a:rPr>
              <a:t>LES NOMBRES JUSQU’À 100</a:t>
            </a:r>
            <a:endParaRPr sz="1700"/>
          </a:p>
          <a:p>
            <a:pPr marL="0" lvl="0" indent="0" algn="l" rtl="0">
              <a:lnSpc>
                <a:spcPct val="90000"/>
              </a:lnSpc>
              <a:spcBef>
                <a:spcPts val="0"/>
              </a:spcBef>
              <a:spcAft>
                <a:spcPts val="0"/>
              </a:spcAft>
              <a:buClr>
                <a:srgbClr val="0093A7"/>
              </a:buClr>
              <a:buSzPct val="100000"/>
              <a:buNone/>
            </a:pPr>
            <a:endParaRPr sz="1500" b="1" u="sng">
              <a:solidFill>
                <a:srgbClr val="0070C0"/>
              </a:solidFill>
            </a:endParaRPr>
          </a:p>
          <a:p>
            <a:pPr marL="0" lvl="0" indent="0" algn="l" rtl="0">
              <a:lnSpc>
                <a:spcPct val="100000"/>
              </a:lnSpc>
              <a:spcBef>
                <a:spcPts val="0"/>
              </a:spcBef>
              <a:spcAft>
                <a:spcPts val="0"/>
              </a:spcAft>
              <a:buClr>
                <a:srgbClr val="0070C0"/>
              </a:buClr>
              <a:buSzPct val="100000"/>
              <a:buNone/>
            </a:pPr>
            <a:r>
              <a:rPr lang="fr-FR" sz="1500" b="1">
                <a:solidFill>
                  <a:srgbClr val="0070C0"/>
                </a:solidFill>
                <a:hlinkClick r:id="rId3" action="ppaction://hlinksldjump"/>
              </a:rPr>
              <a:t>1</a:t>
            </a:r>
            <a:r>
              <a:rPr lang="fr-FR" sz="1300" b="1">
                <a:solidFill>
                  <a:srgbClr val="0070C0"/>
                </a:solidFill>
                <a:hlinkClick r:id="rId3" action="ppaction://hlinksldjump"/>
              </a:rPr>
              <a:t>. </a:t>
            </a:r>
            <a:r>
              <a:rPr lang="fr-FR" sz="1400" u="sng">
                <a:solidFill>
                  <a:srgbClr val="0070C0"/>
                </a:solidFill>
                <a:hlinkClick r:id="rId3" action="ppaction://hlinksldjump"/>
              </a:rPr>
              <a:t>Dire et écrire les nombres</a:t>
            </a:r>
            <a:endParaRPr sz="1400"/>
          </a:p>
          <a:p>
            <a:pPr marL="0" lvl="0" indent="0" algn="l" rtl="0">
              <a:lnSpc>
                <a:spcPct val="100000"/>
              </a:lnSpc>
              <a:spcBef>
                <a:spcPts val="1000"/>
              </a:spcBef>
              <a:spcAft>
                <a:spcPts val="0"/>
              </a:spcAft>
              <a:buClr>
                <a:srgbClr val="0563C1"/>
              </a:buClr>
              <a:buSzPct val="100000"/>
              <a:buNone/>
            </a:pPr>
            <a:r>
              <a:rPr lang="fr-FR" sz="1400" b="1" u="sng">
                <a:solidFill>
                  <a:srgbClr val="0070C0"/>
                </a:solidFill>
                <a:hlinkClick r:id="rId4" action="ppaction://hlinksldjump"/>
              </a:rPr>
              <a:t>2. </a:t>
            </a:r>
            <a:r>
              <a:rPr lang="fr-FR" sz="1400" u="sng">
                <a:solidFill>
                  <a:srgbClr val="0070C0"/>
                </a:solidFill>
                <a:hlinkClick r:id="rId4" action="ppaction://hlinksldjump"/>
              </a:rPr>
              <a:t>Dénombrer des collections groupées et semi-groupées</a:t>
            </a:r>
            <a:endParaRPr lang="fr-FR" sz="1400">
              <a:hlinkClick r:id="" action="ppaction://noaction"/>
            </a:endParaRPr>
          </a:p>
          <a:p>
            <a:pPr marL="0" lvl="0" indent="0" algn="l" rtl="0">
              <a:lnSpc>
                <a:spcPct val="100000"/>
              </a:lnSpc>
              <a:spcBef>
                <a:spcPts val="1000"/>
              </a:spcBef>
              <a:spcAft>
                <a:spcPts val="0"/>
              </a:spcAft>
              <a:buClr>
                <a:srgbClr val="0563C1"/>
              </a:buClr>
              <a:buSzPct val="100000"/>
              <a:buNone/>
            </a:pPr>
            <a:r>
              <a:rPr lang="fr-FR" sz="1400" b="1" u="sng">
                <a:solidFill>
                  <a:srgbClr val="0070C0"/>
                </a:solidFill>
                <a:hlinkClick r:id="rId5" action="ppaction://hlinksldjump"/>
              </a:rPr>
              <a:t>3. </a:t>
            </a:r>
            <a:r>
              <a:rPr lang="fr-FR" sz="1400" u="sng">
                <a:solidFill>
                  <a:srgbClr val="0070C0"/>
                </a:solidFill>
                <a:hlinkClick r:id="rId5" action="ppaction://hlinksldjump"/>
              </a:rPr>
              <a:t>Estimer la position d’un nombre sur la ligne numérique</a:t>
            </a:r>
            <a:endParaRPr lang="fr-FR" sz="1400">
              <a:hlinkClick r:id="" action="ppaction://noaction"/>
            </a:endParaRPr>
          </a:p>
          <a:p>
            <a:pPr marL="0" indent="0">
              <a:lnSpc>
                <a:spcPct val="100000"/>
              </a:lnSpc>
              <a:buClr>
                <a:srgbClr val="0563C1"/>
              </a:buClr>
              <a:buSzPct val="100000"/>
            </a:pPr>
            <a:r>
              <a:rPr lang="fr-FR" sz="1400" b="1" u="sng">
                <a:solidFill>
                  <a:srgbClr val="0563C1"/>
                </a:solidFill>
                <a:hlinkClick r:id="rId6" action="ppaction://hlinksldjump"/>
              </a:rPr>
              <a:t>4.</a:t>
            </a:r>
            <a:r>
              <a:rPr lang="fr-FR" sz="1400" u="sng">
                <a:solidFill>
                  <a:srgbClr val="0070C0"/>
                </a:solidFill>
                <a:hlinkClick r:id="rId6" action="ppaction://hlinksldjump"/>
              </a:rPr>
              <a:t> Additionner et soustraire</a:t>
            </a:r>
            <a:endParaRPr lang="fr-FR" sz="1400" u="sng">
              <a:solidFill>
                <a:srgbClr val="0070C0"/>
              </a:solidFill>
            </a:endParaRPr>
          </a:p>
          <a:p>
            <a:pPr marL="0" indent="0">
              <a:lnSpc>
                <a:spcPct val="100000"/>
              </a:lnSpc>
              <a:buClr>
                <a:srgbClr val="0563C1"/>
              </a:buClr>
              <a:buSzPct val="100000"/>
            </a:pPr>
            <a:r>
              <a:rPr lang="fr-FR" sz="1400" b="1" u="sng">
                <a:solidFill>
                  <a:srgbClr val="0563C1"/>
                </a:solidFill>
                <a:hlinkClick r:id="rId7" action="ppaction://hlinksldjump"/>
              </a:rPr>
              <a:t>5.</a:t>
            </a:r>
            <a:r>
              <a:rPr lang="fr-FR" sz="1400" u="sng">
                <a:solidFill>
                  <a:srgbClr val="0070C0"/>
                </a:solidFill>
                <a:hlinkClick r:id="rId7" action="ppaction://hlinksldjump"/>
              </a:rPr>
              <a:t> Écrire les nombres à partir de leur décomposition en d et u</a:t>
            </a:r>
            <a:endParaRPr lang="fr-FR" sz="1400" u="sng">
              <a:solidFill>
                <a:srgbClr val="0070C0"/>
              </a:solidFill>
              <a:hlinkClick r:id="" action="ppaction://noaction"/>
            </a:endParaRPr>
          </a:p>
          <a:p>
            <a:pPr marL="0" lvl="0" indent="0" algn="l" rtl="0">
              <a:lnSpc>
                <a:spcPct val="100000"/>
              </a:lnSpc>
              <a:spcBef>
                <a:spcPts val="1000"/>
              </a:spcBef>
              <a:spcAft>
                <a:spcPts val="0"/>
              </a:spcAft>
              <a:buClr>
                <a:srgbClr val="0563C1"/>
              </a:buClr>
              <a:buSzPct val="100000"/>
              <a:buNone/>
            </a:pPr>
            <a:r>
              <a:rPr lang="fr-FR" sz="1400" b="1" u="sng">
                <a:solidFill>
                  <a:srgbClr val="0563C1"/>
                </a:solidFill>
                <a:hlinkClick r:id="rId8" action="ppaction://hlinksldjump"/>
              </a:rPr>
              <a:t>6.</a:t>
            </a:r>
            <a:r>
              <a:rPr lang="fr-FR" sz="1400" u="sng">
                <a:solidFill>
                  <a:srgbClr val="0070C0"/>
                </a:solidFill>
                <a:hlinkClick r:id="rId8" action="ppaction://hlinksldjump"/>
              </a:rPr>
              <a:t> Calculer des doubles et presque doubles </a:t>
            </a:r>
            <a:endParaRPr lang="fr-FR" sz="1400" b="1" u="sng">
              <a:solidFill>
                <a:srgbClr val="0563C1"/>
              </a:solidFill>
              <a:hlinkClick r:id="" action="ppaction://noaction"/>
            </a:endParaRPr>
          </a:p>
          <a:p>
            <a:pPr marL="0" indent="0">
              <a:lnSpc>
                <a:spcPct val="100000"/>
              </a:lnSpc>
              <a:buClr>
                <a:srgbClr val="0563C1"/>
              </a:buClr>
              <a:buSzPct val="100000"/>
            </a:pPr>
            <a:r>
              <a:rPr lang="fr-FR" sz="1400" b="1" u="sng">
                <a:solidFill>
                  <a:srgbClr val="0070C0"/>
                </a:solidFill>
                <a:hlinkClick r:id="rId9" action="ppaction://hlinksldjump"/>
              </a:rPr>
              <a:t>7.</a:t>
            </a:r>
            <a:r>
              <a:rPr lang="fr-FR" sz="1400" u="sng">
                <a:solidFill>
                  <a:srgbClr val="0070C0"/>
                </a:solidFill>
                <a:hlinkClick r:id="rId9" action="ppaction://hlinksldjump"/>
              </a:rPr>
              <a:t> Compter de 10 en 10</a:t>
            </a:r>
            <a:endParaRPr lang="fr-FR" sz="1400" b="1" u="sng">
              <a:solidFill>
                <a:srgbClr val="0070C0"/>
              </a:solidFill>
              <a:hlinkClick r:id="" action="ppaction://noaction"/>
            </a:endParaRPr>
          </a:p>
          <a:p>
            <a:pPr marL="0" indent="0">
              <a:lnSpc>
                <a:spcPct val="100000"/>
              </a:lnSpc>
              <a:buClr>
                <a:srgbClr val="0563C1"/>
              </a:buClr>
              <a:buSzPct val="100000"/>
            </a:pPr>
            <a:r>
              <a:rPr lang="fr-FR" sz="1400" b="1">
                <a:solidFill>
                  <a:srgbClr val="0563C1"/>
                </a:solidFill>
                <a:hlinkClick r:id="rId10" action="ppaction://hlinksldjump"/>
              </a:rPr>
              <a:t>8. </a:t>
            </a:r>
            <a:r>
              <a:rPr lang="fr-FR" sz="1400" u="sng">
                <a:solidFill>
                  <a:srgbClr val="0070C0"/>
                </a:solidFill>
                <a:hlinkClick r:id="rId10" action="ppaction://hlinksldjump"/>
              </a:rPr>
              <a:t>Rechercher différentes décompositions en d et u</a:t>
            </a:r>
            <a:endParaRPr lang="fr-FR" sz="1400" u="sng">
              <a:solidFill>
                <a:srgbClr val="0070C0"/>
              </a:solidFill>
              <a:hlinkClick r:id="" action="ppaction://noaction"/>
            </a:endParaRPr>
          </a:p>
          <a:p>
            <a:pPr marL="0" lvl="0" indent="0" algn="l" rtl="0">
              <a:lnSpc>
                <a:spcPct val="90000"/>
              </a:lnSpc>
              <a:spcBef>
                <a:spcPts val="1000"/>
              </a:spcBef>
              <a:spcAft>
                <a:spcPts val="0"/>
              </a:spcAft>
              <a:buClr>
                <a:srgbClr val="0563C1"/>
              </a:buClr>
              <a:buSzPct val="100000"/>
              <a:buNone/>
            </a:pPr>
            <a:endParaRPr sz="1700"/>
          </a:p>
          <a:p>
            <a:pPr marL="0" lvl="0" indent="0" algn="l" rtl="0">
              <a:lnSpc>
                <a:spcPct val="90000"/>
              </a:lnSpc>
              <a:spcBef>
                <a:spcPts val="1000"/>
              </a:spcBef>
              <a:spcAft>
                <a:spcPts val="0"/>
              </a:spcAft>
              <a:buClr>
                <a:srgbClr val="0093A7"/>
              </a:buClr>
              <a:buSzPct val="100000"/>
              <a:buNone/>
            </a:pPr>
            <a:endParaRPr sz="1800"/>
          </a:p>
          <a:p>
            <a:pPr marL="0" lvl="0" indent="0" algn="l" rtl="0">
              <a:lnSpc>
                <a:spcPct val="90000"/>
              </a:lnSpc>
              <a:spcBef>
                <a:spcPts val="1000"/>
              </a:spcBef>
              <a:spcAft>
                <a:spcPts val="0"/>
              </a:spcAft>
              <a:buClr>
                <a:srgbClr val="0093A7"/>
              </a:buClr>
              <a:buSzPct val="100000"/>
              <a:buNone/>
            </a:pPr>
            <a:endParaRPr sz="1800"/>
          </a:p>
          <a:p>
            <a:pPr marL="0" lvl="0" indent="0" algn="l" rtl="0">
              <a:lnSpc>
                <a:spcPct val="90000"/>
              </a:lnSpc>
              <a:spcBef>
                <a:spcPts val="1000"/>
              </a:spcBef>
              <a:spcAft>
                <a:spcPts val="0"/>
              </a:spcAft>
              <a:buClr>
                <a:srgbClr val="0093A7"/>
              </a:buClr>
              <a:buSzPct val="100000"/>
              <a:buNone/>
            </a:pPr>
            <a:endParaRPr sz="1800"/>
          </a:p>
          <a:p>
            <a:pPr marL="0" lvl="0" indent="0" algn="l" rtl="0">
              <a:lnSpc>
                <a:spcPct val="90000"/>
              </a:lnSpc>
              <a:spcBef>
                <a:spcPts val="1000"/>
              </a:spcBef>
              <a:spcAft>
                <a:spcPts val="0"/>
              </a:spcAft>
              <a:buClr>
                <a:srgbClr val="0093A7"/>
              </a:buClr>
              <a:buSzPct val="100000"/>
              <a:buNone/>
            </a:pPr>
            <a:endParaRPr sz="1800"/>
          </a:p>
          <a:p>
            <a:pPr marL="0" lvl="0" indent="0" algn="l" rtl="0">
              <a:lnSpc>
                <a:spcPct val="90000"/>
              </a:lnSpc>
              <a:spcBef>
                <a:spcPts val="1000"/>
              </a:spcBef>
              <a:spcAft>
                <a:spcPts val="0"/>
              </a:spcAft>
              <a:buClr>
                <a:srgbClr val="0093A7"/>
              </a:buClr>
              <a:buSzPct val="100000"/>
              <a:buNone/>
            </a:pPr>
            <a:endParaRPr/>
          </a:p>
        </p:txBody>
      </p:sp>
      <p:sp>
        <p:nvSpPr>
          <p:cNvPr id="125" name="Google Shape;125;p1"/>
          <p:cNvSpPr txBox="1">
            <a:spLocks noGrp="1"/>
          </p:cNvSpPr>
          <p:nvPr>
            <p:ph type="body" idx="2"/>
          </p:nvPr>
        </p:nvSpPr>
        <p:spPr>
          <a:xfrm>
            <a:off x="4650339" y="2999648"/>
            <a:ext cx="4270247" cy="3491391"/>
          </a:xfrm>
          <a:prstGeom prst="rect">
            <a:avLst/>
          </a:prstGeom>
          <a:noFill/>
          <a:ln>
            <a:noFill/>
          </a:ln>
        </p:spPr>
        <p:txBody>
          <a:bodyPr spcFirstLastPara="1" wrap="square" lIns="91425" tIns="45700" rIns="91425" bIns="45700" anchor="t" anchorCtr="0">
            <a:normAutofit fontScale="62500" lnSpcReduction="20000"/>
          </a:bodyPr>
          <a:lstStyle/>
          <a:p>
            <a:pPr marL="0" indent="0">
              <a:lnSpc>
                <a:spcPct val="110000"/>
              </a:lnSpc>
              <a:spcBef>
                <a:spcPts val="0"/>
              </a:spcBef>
              <a:buClr>
                <a:srgbClr val="0563C1"/>
              </a:buClr>
              <a:buSzPct val="108108"/>
            </a:pPr>
            <a:r>
              <a:rPr lang="fr-FR" sz="1700" b="1">
                <a:solidFill>
                  <a:srgbClr val="0070C0"/>
                </a:solidFill>
                <a:hlinkClick r:id="rId11" action="ppaction://hlinksldjump"/>
              </a:rPr>
              <a:t> </a:t>
            </a:r>
            <a:r>
              <a:rPr lang="fr-FR" sz="1900" b="1">
                <a:solidFill>
                  <a:srgbClr val="0070C0"/>
                </a:solidFill>
                <a:hlinkClick r:id="rId11" action="ppaction://hlinksldjump"/>
              </a:rPr>
              <a:t>9. </a:t>
            </a:r>
            <a:r>
              <a:rPr lang="fr-FR" sz="1900" u="sng">
                <a:solidFill>
                  <a:srgbClr val="0070C0"/>
                </a:solidFill>
                <a:hlinkClick r:id="rId11" action="ppaction://hlinksldjump"/>
              </a:rPr>
              <a:t>Calculer un complément à une dizaine supérieure ou à 100</a:t>
            </a:r>
            <a:endParaRPr lang="fr-FR" sz="1900" u="sng">
              <a:solidFill>
                <a:srgbClr val="0070C0"/>
              </a:solidFill>
            </a:endParaRPr>
          </a:p>
          <a:p>
            <a:pPr marL="0" indent="0">
              <a:lnSpc>
                <a:spcPct val="110000"/>
              </a:lnSpc>
              <a:buClr>
                <a:srgbClr val="0563C1"/>
              </a:buClr>
              <a:buSzPct val="108108"/>
            </a:pPr>
            <a:r>
              <a:rPr lang="fr-FR" sz="1900" b="1">
                <a:solidFill>
                  <a:srgbClr val="0070C0"/>
                </a:solidFill>
                <a:hlinkClick r:id="rId12" action="ppaction://hlinksldjump"/>
              </a:rPr>
              <a:t>11. </a:t>
            </a:r>
            <a:r>
              <a:rPr lang="fr-FR" sz="1900" u="sng">
                <a:solidFill>
                  <a:srgbClr val="0070C0"/>
                </a:solidFill>
                <a:hlinkClick r:id="rId12" action="ppaction://hlinksldjump"/>
              </a:rPr>
              <a:t>Utiliser le lien addition/soustraction pour calculer une différence</a:t>
            </a:r>
            <a:endParaRPr lang="fr-FR" sz="1900">
              <a:solidFill>
                <a:srgbClr val="0070C0"/>
              </a:solidFill>
            </a:endParaRPr>
          </a:p>
          <a:p>
            <a:pPr marL="0" indent="0">
              <a:buClr>
                <a:srgbClr val="0563C1"/>
              </a:buClr>
              <a:buSzPct val="108108"/>
            </a:pPr>
            <a:r>
              <a:rPr lang="fr-FR" sz="1900" b="1">
                <a:solidFill>
                  <a:srgbClr val="0070C0"/>
                </a:solidFill>
                <a:hlinkClick r:id="rId13" action="ppaction://hlinksldjump"/>
              </a:rPr>
              <a:t>12</a:t>
            </a:r>
            <a:r>
              <a:rPr lang="fr-FR" sz="1900">
                <a:solidFill>
                  <a:srgbClr val="0070C0"/>
                </a:solidFill>
                <a:hlinkClick r:id="rId13" action="ppaction://hlinksldjump"/>
              </a:rPr>
              <a:t>. </a:t>
            </a:r>
            <a:r>
              <a:rPr lang="fr-FR" sz="1900" u="sng">
                <a:solidFill>
                  <a:srgbClr val="0070C0"/>
                </a:solidFill>
                <a:hlinkClick r:id="rId13" action="ppaction://hlinksldjump"/>
              </a:rPr>
              <a:t>Convertir des sommes d’argent</a:t>
            </a:r>
            <a:endParaRPr lang="fr-FR" sz="1900" u="sng">
              <a:solidFill>
                <a:srgbClr val="0070C0"/>
              </a:solidFill>
            </a:endParaRPr>
          </a:p>
          <a:p>
            <a:pPr marL="0" indent="0">
              <a:lnSpc>
                <a:spcPct val="120000"/>
              </a:lnSpc>
              <a:buClr>
                <a:srgbClr val="0070C0"/>
              </a:buClr>
              <a:buSzPct val="108108"/>
            </a:pPr>
            <a:r>
              <a:rPr lang="fr-FR" sz="1900" b="1">
                <a:solidFill>
                  <a:srgbClr val="0070C0"/>
                </a:solidFill>
                <a:hlinkClick r:id="rId14" action="ppaction://hlinksldjump"/>
              </a:rPr>
              <a:t>13. </a:t>
            </a:r>
            <a:r>
              <a:rPr lang="fr-FR" sz="1900" u="sng">
                <a:solidFill>
                  <a:srgbClr val="0563C1"/>
                </a:solidFill>
                <a:hlinkClick r:id="rId14" action="ppaction://hlinksldjump"/>
              </a:rPr>
              <a:t>Ajouter ou soustraire des dizaines</a:t>
            </a:r>
            <a:endParaRPr lang="fr-FR" sz="400" u="sng">
              <a:solidFill>
                <a:srgbClr val="0563C1"/>
              </a:solidFill>
            </a:endParaRPr>
          </a:p>
          <a:p>
            <a:pPr marL="0" indent="0">
              <a:lnSpc>
                <a:spcPct val="100000"/>
              </a:lnSpc>
              <a:buClr>
                <a:srgbClr val="0070C0"/>
              </a:buClr>
              <a:buSzPct val="108108"/>
            </a:pPr>
            <a:r>
              <a:rPr lang="fr-FR" sz="2100" b="1">
                <a:solidFill>
                  <a:srgbClr val="0070C0"/>
                </a:solidFill>
              </a:rPr>
              <a:t>LES NOMBRES JUSQU’À 1 000</a:t>
            </a:r>
            <a:endParaRPr lang="fr-FR" sz="2100">
              <a:solidFill>
                <a:srgbClr val="0070C0"/>
              </a:solidFill>
            </a:endParaRPr>
          </a:p>
          <a:p>
            <a:pPr marL="0" lvl="0" indent="0" algn="l" rtl="0">
              <a:lnSpc>
                <a:spcPct val="90000"/>
              </a:lnSpc>
              <a:spcBef>
                <a:spcPts val="1000"/>
              </a:spcBef>
              <a:spcAft>
                <a:spcPts val="0"/>
              </a:spcAft>
              <a:buClr>
                <a:srgbClr val="0070C0"/>
              </a:buClr>
              <a:buSzPct val="108108"/>
              <a:buNone/>
            </a:pPr>
            <a:r>
              <a:rPr lang="fr-FR" sz="1900" b="1">
                <a:solidFill>
                  <a:srgbClr val="0070C0"/>
                </a:solidFill>
                <a:hlinkClick r:id="rId15" action="ppaction://hlinksldjump"/>
              </a:rPr>
              <a:t>14. </a:t>
            </a:r>
            <a:r>
              <a:rPr lang="fr-FR" sz="1900" u="sng">
                <a:solidFill>
                  <a:srgbClr val="0563C1"/>
                </a:solidFill>
                <a:hlinkClick r:id="rId15" action="ppaction://hlinksldjump"/>
              </a:rPr>
              <a:t>Dire, lire et écrire des nombres</a:t>
            </a:r>
            <a:endParaRPr lang="fr-FR" sz="1900" u="sng">
              <a:solidFill>
                <a:srgbClr val="0563C1"/>
              </a:solidFill>
            </a:endParaRPr>
          </a:p>
          <a:p>
            <a:pPr marL="0" lvl="0" indent="0">
              <a:lnSpc>
                <a:spcPct val="110000"/>
              </a:lnSpc>
              <a:buClr>
                <a:srgbClr val="0070C0"/>
              </a:buClr>
              <a:buSzPct val="108108"/>
            </a:pPr>
            <a:r>
              <a:rPr lang="fr-FR" sz="1900" b="1">
                <a:solidFill>
                  <a:srgbClr val="0563C1"/>
                </a:solidFill>
                <a:hlinkClick r:id="rId16" action="ppaction://hlinksldjump"/>
              </a:rPr>
              <a:t>15</a:t>
            </a:r>
            <a:r>
              <a:rPr lang="fr-FR" sz="1900">
                <a:solidFill>
                  <a:srgbClr val="0070C0"/>
                </a:solidFill>
                <a:hlinkClick r:id="rId16" action="ppaction://hlinksldjump"/>
              </a:rPr>
              <a:t>. Dénombrer des collections groupées et semi-groupées </a:t>
            </a:r>
            <a:endParaRPr lang="fr-FR" sz="1900">
              <a:solidFill>
                <a:srgbClr val="0070C0"/>
              </a:solidFill>
            </a:endParaRPr>
          </a:p>
          <a:p>
            <a:pPr marL="0" lvl="0" indent="0" algn="l" rtl="0">
              <a:lnSpc>
                <a:spcPct val="110000"/>
              </a:lnSpc>
              <a:spcBef>
                <a:spcPts val="1000"/>
              </a:spcBef>
              <a:spcAft>
                <a:spcPts val="0"/>
              </a:spcAft>
              <a:buClr>
                <a:srgbClr val="0070C0"/>
              </a:buClr>
              <a:buSzPct val="108108"/>
              <a:buNone/>
            </a:pPr>
            <a:r>
              <a:rPr lang="fr-FR" sz="1900" b="1">
                <a:solidFill>
                  <a:srgbClr val="0070C0"/>
                </a:solidFill>
                <a:hlinkClick r:id="rId17" action="ppaction://hlinksldjump"/>
              </a:rPr>
              <a:t>16. </a:t>
            </a:r>
            <a:r>
              <a:rPr lang="fr-FR" sz="1900">
                <a:solidFill>
                  <a:srgbClr val="0070C0"/>
                </a:solidFill>
                <a:hlinkClick r:id="rId17" action="ppaction://hlinksldjump"/>
              </a:rPr>
              <a:t>Compter de 2 en 2, de 5 en 5, de 10 en 10, de 50 en 50</a:t>
            </a:r>
            <a:endParaRPr lang="fr-FR" sz="1900">
              <a:solidFill>
                <a:srgbClr val="0070C0"/>
              </a:solidFill>
            </a:endParaRPr>
          </a:p>
          <a:p>
            <a:pPr marL="0" lvl="0" indent="0">
              <a:buClr>
                <a:srgbClr val="0070C0"/>
              </a:buClr>
              <a:buSzPct val="108108"/>
            </a:pPr>
            <a:r>
              <a:rPr lang="fr-FR" sz="1900" b="1">
                <a:solidFill>
                  <a:srgbClr val="0563C1"/>
                </a:solidFill>
                <a:hlinkClick r:id="rId18" action="ppaction://hlinksldjump"/>
              </a:rPr>
              <a:t>17. </a:t>
            </a:r>
            <a:r>
              <a:rPr lang="fr-FR" sz="1900" u="sng">
                <a:solidFill>
                  <a:srgbClr val="0070C0"/>
                </a:solidFill>
                <a:hlinkClick r:id="rId18" action="ppaction://hlinksldjump"/>
              </a:rPr>
              <a:t>Écrire en chiffres et en lettres des fractions </a:t>
            </a:r>
            <a:endParaRPr lang="fr-FR" sz="1900" u="sng">
              <a:solidFill>
                <a:srgbClr val="0070C0"/>
              </a:solidFill>
            </a:endParaRPr>
          </a:p>
          <a:p>
            <a:pPr marL="0" lvl="0" indent="0" algn="l" rtl="0">
              <a:lnSpc>
                <a:spcPct val="90000"/>
              </a:lnSpc>
              <a:spcBef>
                <a:spcPts val="1000"/>
              </a:spcBef>
              <a:spcAft>
                <a:spcPts val="0"/>
              </a:spcAft>
              <a:buClr>
                <a:srgbClr val="0070C0"/>
              </a:buClr>
              <a:buSzPct val="108108"/>
              <a:buNone/>
            </a:pPr>
            <a:r>
              <a:rPr lang="fr-FR" sz="1900" b="1">
                <a:solidFill>
                  <a:srgbClr val="0563C1"/>
                </a:solidFill>
                <a:hlinkClick r:id="rId19" action="ppaction://hlinksldjump"/>
              </a:rPr>
              <a:t>18.</a:t>
            </a:r>
            <a:r>
              <a:rPr lang="fr-FR" sz="1900" b="1" u="sng">
                <a:solidFill>
                  <a:srgbClr val="0563C1"/>
                </a:solidFill>
                <a:hlinkClick r:id="rId19" action="ppaction://hlinksldjump"/>
              </a:rPr>
              <a:t> </a:t>
            </a:r>
            <a:r>
              <a:rPr lang="fr-FR" sz="1900" u="sng">
                <a:solidFill>
                  <a:srgbClr val="0070C0"/>
                </a:solidFill>
                <a:hlinkClick r:id="rId19" action="ppaction://hlinksldjump"/>
              </a:rPr>
              <a:t>Maitriser la numération décimale</a:t>
            </a:r>
            <a:endParaRPr sz="1900"/>
          </a:p>
        </p:txBody>
      </p:sp>
      <p:sp>
        <p:nvSpPr>
          <p:cNvPr id="126" name="Google Shape;126;p1"/>
          <p:cNvSpPr txBox="1"/>
          <p:nvPr/>
        </p:nvSpPr>
        <p:spPr>
          <a:xfrm>
            <a:off x="3441842" y="2445517"/>
            <a:ext cx="2416994"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0093A7"/>
                </a:solidFill>
                <a:latin typeface="Verdana"/>
                <a:ea typeface="Verdana"/>
                <a:cs typeface="Verdana"/>
                <a:sym typeface="Verdana"/>
              </a:rPr>
              <a:t>SOMMAIRE</a:t>
            </a:r>
            <a:endParaRPr sz="2400" b="0" i="0" u="none" strike="noStrike" cap="none">
              <a:solidFill>
                <a:srgbClr val="0093A7"/>
              </a:solidFill>
              <a:latin typeface="Verdana"/>
              <a:ea typeface="Verdana"/>
              <a:cs typeface="Verdana"/>
              <a:sym typeface="Verdan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499E1246-04B4-E758-8788-EDA4966A4F91}"/>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E8F8D3C6-1334-4866-BE2A-9693B58A0A54}"/>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0E47721A-5B31-DA32-9C27-8822B59FC72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 name="Titre 2">
            <a:extLst>
              <a:ext uri="{FF2B5EF4-FFF2-40B4-BE49-F238E27FC236}">
                <a16:creationId xmlns:a16="http://schemas.microsoft.com/office/drawing/2014/main" id="{BF0D6D5E-F5AD-D323-10D2-9469A0DB4983}"/>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B6F18F0A-A7B1-C7B0-7654-7AB1E632FF9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51337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032F696-289F-F03E-A054-3E2744BBBD64}"/>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9F7E3FB1-E586-E3A6-D544-2F3C2CACC63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412707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64F998C-DD82-E9E6-0736-DD97BCED41CA}"/>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B0510BF3-70F1-C577-0AD4-F43E42DA4540}"/>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A2AD9A3E-838E-32D5-FC60-26F5C01D12A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7160644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16B9EBD5-AAED-7B86-FADF-2DEDCCAEB307}"/>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C6FEBA31-39EE-2E84-FB1B-D0D2B72540D7}"/>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53C8671A-65C6-845F-A37B-186F78303FC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9917210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1DE14B2D-10FA-96EC-91F7-4D4AC5E1F7C0}"/>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24AE129A-0F22-0358-A8B0-7CF2DF191106}"/>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FECD7F00-9336-D12A-5981-C64C610854D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6294411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22CF65F6-8C7B-35FB-5F25-A19BE4F35599}"/>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69C12814-7361-011B-6050-33F58A7B0C13}"/>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7109A5C0-984C-69D4-8A89-3959CD614B8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033913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E6BF28E-5038-7BD6-BB0F-58C4A5B4BBA3}"/>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A21E8EA0-1683-35C1-E717-88F60610138C}"/>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9BADEA4C-5EEF-8E22-81E0-26570562EFB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0105983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E34F89E-9C1C-D1A8-DCD8-825695B3F4E3}"/>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384427EF-0F17-A782-8992-51B624B1A5D9}"/>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2205741A-1A58-B9C3-ADFD-B7C774C1726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6192878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A2FA95D-C68B-759D-FC91-F8EAF86BF64E}"/>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D8E15236-1081-3AA2-3C48-A117D8416BE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0267052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128FA7C6-76FA-9BBD-C1B5-DF27B88356A0}"/>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2BF0AE78-83CB-4C37-54D8-1639B3669FA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578275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E2E61CF7-D3AA-16AF-91EF-4F091094790C}"/>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4070CCB4-16BE-3CFC-DCF5-D8D3A7C4A1E5}"/>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F44343C8-7747-848D-7FDB-D60AD171B8C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F18EB65E-5BF7-2EAB-5803-3F7E81F2A075}"/>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9DEDC0BD-EDC6-D90C-D25F-7146BDFB41A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0071109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CCDAEC5-1844-0844-85D4-4C2498C4BD3F}"/>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C17B6B8C-4978-ADC3-0BBE-0C3011B4B8D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4834376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 name="Titre 2">
            <a:extLst>
              <a:ext uri="{FF2B5EF4-FFF2-40B4-BE49-F238E27FC236}">
                <a16:creationId xmlns:a16="http://schemas.microsoft.com/office/drawing/2014/main" id="{248810AA-2915-E78B-92A9-A86D3181446F}"/>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D9A30FED-A586-911B-0893-8BF70818869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889641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5" name="Titre 4">
            <a:extLst>
              <a:ext uri="{FF2B5EF4-FFF2-40B4-BE49-F238E27FC236}">
                <a16:creationId xmlns:a16="http://schemas.microsoft.com/office/drawing/2014/main" id="{EA6A8568-DBBF-844F-1FE7-C47371A5E396}"/>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367EFAA6-E92E-1D15-E8FC-3D35C59296B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8447645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4" name="Titre 3">
            <a:extLst>
              <a:ext uri="{FF2B5EF4-FFF2-40B4-BE49-F238E27FC236}">
                <a16:creationId xmlns:a16="http://schemas.microsoft.com/office/drawing/2014/main" id="{AB4B40E6-DA54-0FC3-3231-7EA9687081CD}"/>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5A73B608-0024-D94E-6E2B-986127972B8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4770269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11" name="Titre 10">
            <a:extLst>
              <a:ext uri="{FF2B5EF4-FFF2-40B4-BE49-F238E27FC236}">
                <a16:creationId xmlns:a16="http://schemas.microsoft.com/office/drawing/2014/main" id="{4ACFF7BA-373D-D6AD-65F4-F9011822D0A9}"/>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7374CAFF-7785-5969-6FC4-BF37285784B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8213670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 name="Titre 2">
            <a:extLst>
              <a:ext uri="{FF2B5EF4-FFF2-40B4-BE49-F238E27FC236}">
                <a16:creationId xmlns:a16="http://schemas.microsoft.com/office/drawing/2014/main" id="{3F4CD34D-2605-290C-FEF0-DB82188454C3}"/>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C9B36629-D81D-166E-70F9-A5E2488736E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0604881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789E3884-9C64-E411-53B4-C675E39EB1CE}"/>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2DA2ADB1-89F8-2F9E-B34F-4DAD5C5EB8E1}"/>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B8C1695-592C-E7D3-C567-6AEBFC1B75F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6334944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30906A35-9000-20C8-8DE4-36097D18B8DE}"/>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F75B4CAA-B895-68A9-034B-69AB0F030EEE}"/>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F0071233-A626-7C4B-14C7-23EC17DB7B4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4984353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2" name="Titre 11">
            <a:extLst>
              <a:ext uri="{FF2B5EF4-FFF2-40B4-BE49-F238E27FC236}">
                <a16:creationId xmlns:a16="http://schemas.microsoft.com/office/drawing/2014/main" id="{934AC9F6-5E48-68FE-4858-148C9D653813}"/>
              </a:ext>
            </a:extLst>
          </p:cNvPr>
          <p:cNvSpPr>
            <a:spLocks noGrp="1"/>
          </p:cNvSpPr>
          <p:nvPr>
            <p:ph type="title"/>
          </p:nvPr>
        </p:nvSpPr>
        <p:spPr/>
        <p:txBody>
          <a:bodyPr/>
          <a:lstStyle/>
          <a:p>
            <a:endParaRPr lang="fr-FR"/>
          </a:p>
        </p:txBody>
      </p:sp>
      <p:sp>
        <p:nvSpPr>
          <p:cNvPr id="14" name="Espace réservé du texte 13">
            <a:extLst>
              <a:ext uri="{FF2B5EF4-FFF2-40B4-BE49-F238E27FC236}">
                <a16:creationId xmlns:a16="http://schemas.microsoft.com/office/drawing/2014/main" id="{3A075ABE-CCA6-C909-9072-A3CC73D6F277}"/>
              </a:ext>
            </a:extLst>
          </p:cNvPr>
          <p:cNvSpPr>
            <a:spLocks noGrp="1"/>
          </p:cNvSpPr>
          <p:nvPr>
            <p:ph type="body" idx="1"/>
          </p:nvPr>
        </p:nvSpPr>
        <p:spPr/>
        <p:txBody>
          <a:bodyPr/>
          <a:lstStyle/>
          <a:p>
            <a:endParaRPr lang="fr-FR"/>
          </a:p>
        </p:txBody>
      </p:sp>
      <p:pic>
        <p:nvPicPr>
          <p:cNvPr id="16" name="Image 15">
            <a:extLst>
              <a:ext uri="{FF2B5EF4-FFF2-40B4-BE49-F238E27FC236}">
                <a16:creationId xmlns:a16="http://schemas.microsoft.com/office/drawing/2014/main" id="{93896878-F83C-36E4-A158-8E4FF9A3F16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328963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FBE0EF33-B55B-4DED-C207-CAFB585DA3B9}"/>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2F9F39BB-E3F6-7154-5A72-B7A46B4F9075}"/>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D54F558E-BA9A-96F4-3827-4C0E50E0151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0" name="Espace réservé du texte 9">
            <a:extLst>
              <a:ext uri="{FF2B5EF4-FFF2-40B4-BE49-F238E27FC236}">
                <a16:creationId xmlns:a16="http://schemas.microsoft.com/office/drawing/2014/main" id="{4A39BFA6-8CF3-A01D-E59C-8B12D57AF4B8}"/>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187230AF-199F-387A-D524-9807F8CD10E9}"/>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E17AD273-8C07-0E3D-C9EA-536FB6456A1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3421838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9159BC5E-21A7-87F2-D4C7-38CFA1D2F5A8}"/>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D053EF31-DCBA-75CE-0506-E906637C19E6}"/>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ADC66D17-0C64-A19A-AB86-2B8E22B4773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1943208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230">
          <a:extLst>
            <a:ext uri="{FF2B5EF4-FFF2-40B4-BE49-F238E27FC236}">
              <a16:creationId xmlns:a16="http://schemas.microsoft.com/office/drawing/2014/main" id="{35B9B98F-ED39-8EAE-DB40-48835D0B36AC}"/>
            </a:ext>
          </a:extLst>
        </p:cNvPr>
        <p:cNvGrpSpPr/>
        <p:nvPr/>
      </p:nvGrpSpPr>
      <p:grpSpPr>
        <a:xfrm>
          <a:off x="0" y="0"/>
          <a:ext cx="0" cy="0"/>
          <a:chOff x="0" y="0"/>
          <a:chExt cx="0" cy="0"/>
        </a:xfrm>
      </p:grpSpPr>
      <p:sp>
        <p:nvSpPr>
          <p:cNvPr id="11" name="Titre 10">
            <a:extLst>
              <a:ext uri="{FF2B5EF4-FFF2-40B4-BE49-F238E27FC236}">
                <a16:creationId xmlns:a16="http://schemas.microsoft.com/office/drawing/2014/main" id="{E2FD4DA1-7DC4-72DA-3859-5821C675D301}"/>
              </a:ext>
            </a:extLst>
          </p:cNvPr>
          <p:cNvSpPr>
            <a:spLocks noGrp="1"/>
          </p:cNvSpPr>
          <p:nvPr>
            <p:ph type="title"/>
          </p:nvPr>
        </p:nvSpPr>
        <p:spPr/>
        <p:txBody>
          <a:bodyPr/>
          <a:lstStyle/>
          <a:p>
            <a:endParaRPr lang="fr-FR"/>
          </a:p>
        </p:txBody>
      </p:sp>
      <p:sp>
        <p:nvSpPr>
          <p:cNvPr id="13" name="Espace réservé du texte 12">
            <a:extLst>
              <a:ext uri="{FF2B5EF4-FFF2-40B4-BE49-F238E27FC236}">
                <a16:creationId xmlns:a16="http://schemas.microsoft.com/office/drawing/2014/main" id="{3B190C61-73DD-B161-AA0B-55239D8E8B28}"/>
              </a:ext>
            </a:extLst>
          </p:cNvPr>
          <p:cNvSpPr>
            <a:spLocks noGrp="1"/>
          </p:cNvSpPr>
          <p:nvPr>
            <p:ph type="body" idx="1"/>
          </p:nvPr>
        </p:nvSpPr>
        <p:spPr/>
        <p:txBody>
          <a:bodyPr/>
          <a:lstStyle/>
          <a:p>
            <a:endParaRPr lang="fr-FR"/>
          </a:p>
        </p:txBody>
      </p:sp>
      <p:pic>
        <p:nvPicPr>
          <p:cNvPr id="16" name="Image 15">
            <a:extLst>
              <a:ext uri="{FF2B5EF4-FFF2-40B4-BE49-F238E27FC236}">
                <a16:creationId xmlns:a16="http://schemas.microsoft.com/office/drawing/2014/main" id="{A1DEE8A3-B9DD-99B3-1375-178456C9831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937774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ABB9F748-185D-F977-753E-2A70DC31E8A8}"/>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DAED56CF-CC30-7AE9-B7BB-D4FEB8643DB9}"/>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EDF87163-FC33-927D-0EB1-711F04B1D01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6424383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48722B67-FE2E-13E8-06E4-3DCD47355620}"/>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AC7B13DF-B965-E616-243F-2142F672C394}"/>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3CE6087D-FD9A-742E-70A6-1BB0A8D75AA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3301741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230">
          <a:extLst>
            <a:ext uri="{FF2B5EF4-FFF2-40B4-BE49-F238E27FC236}">
              <a16:creationId xmlns:a16="http://schemas.microsoft.com/office/drawing/2014/main" id="{A507CF45-39A0-73EB-640D-4EB63432CD4E}"/>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891AA7F6-668C-F52A-474E-1BAD373537CD}"/>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A308E91D-EA8D-8665-1FA1-1E662F10EE60}"/>
              </a:ext>
            </a:extLst>
          </p:cNvPr>
          <p:cNvSpPr>
            <a:spLocks noGrp="1"/>
          </p:cNvSpPr>
          <p:nvPr>
            <p:ph type="title"/>
          </p:nvPr>
        </p:nvSpPr>
        <p:spPr/>
        <p:txBody>
          <a:bodyPr/>
          <a:lstStyle/>
          <a:p>
            <a:endParaRPr lang="fr-FR"/>
          </a:p>
        </p:txBody>
      </p:sp>
      <p:pic>
        <p:nvPicPr>
          <p:cNvPr id="19" name="Image 18">
            <a:extLst>
              <a:ext uri="{FF2B5EF4-FFF2-40B4-BE49-F238E27FC236}">
                <a16:creationId xmlns:a16="http://schemas.microsoft.com/office/drawing/2014/main" id="{ACEDE060-F9EA-B75C-FECA-436A5EB567C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6153586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 name="Titre 2">
            <a:extLst>
              <a:ext uri="{FF2B5EF4-FFF2-40B4-BE49-F238E27FC236}">
                <a16:creationId xmlns:a16="http://schemas.microsoft.com/office/drawing/2014/main" id="{2E88D9E4-2F31-6BDB-F5A9-CBAE061D9705}"/>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D4E55391-BF7D-BB4A-D615-02933FCA380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4406106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3" name="Titre 2">
            <a:extLst>
              <a:ext uri="{FF2B5EF4-FFF2-40B4-BE49-F238E27FC236}">
                <a16:creationId xmlns:a16="http://schemas.microsoft.com/office/drawing/2014/main" id="{7FDCE6D1-AE15-7DF5-E63C-0609519EFC7E}"/>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EBE2BFD-E87D-6B03-B8A9-2403E1922AC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7960448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3" name="Titre 2">
            <a:extLst>
              <a:ext uri="{FF2B5EF4-FFF2-40B4-BE49-F238E27FC236}">
                <a16:creationId xmlns:a16="http://schemas.microsoft.com/office/drawing/2014/main" id="{A1947FBC-6BEE-3AE2-F4C8-38AE1CD0495D}"/>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09E13009-0938-119D-BA5A-0EB2D513F93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1860985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3" name="Titre 2">
            <a:extLst>
              <a:ext uri="{FF2B5EF4-FFF2-40B4-BE49-F238E27FC236}">
                <a16:creationId xmlns:a16="http://schemas.microsoft.com/office/drawing/2014/main" id="{89EB5109-87C2-8DBB-416E-E63EAA8CF11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88FD8B1-5A3D-6DD8-FFEA-ECFF80A6A1A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39171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B78ACBC8-1589-DA03-4EED-FA7AAC6D5DA7}"/>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565D3D9C-9267-F056-0AC2-BCBCAEA8C883}"/>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6EC7DEA7-AC52-64B3-B848-2C7B42745EB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4" name="Titre 3">
            <a:extLst>
              <a:ext uri="{FF2B5EF4-FFF2-40B4-BE49-F238E27FC236}">
                <a16:creationId xmlns:a16="http://schemas.microsoft.com/office/drawing/2014/main" id="{865322F3-7D2F-0318-4231-97F16549EC9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61E55EA-7C17-DEBB-2C5C-159F2C5E15B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9966781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4" name="Titre 3">
            <a:extLst>
              <a:ext uri="{FF2B5EF4-FFF2-40B4-BE49-F238E27FC236}">
                <a16:creationId xmlns:a16="http://schemas.microsoft.com/office/drawing/2014/main" id="{A0CE8DE9-C4C7-AF4C-1A0A-66F241113CCD}"/>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8D5CB92D-8D59-E8F6-1832-140FB7534B2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1637532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4" name="Titre 3">
            <a:extLst>
              <a:ext uri="{FF2B5EF4-FFF2-40B4-BE49-F238E27FC236}">
                <a16:creationId xmlns:a16="http://schemas.microsoft.com/office/drawing/2014/main" id="{76661D9D-8A35-2DE7-2F7E-A174389F5067}"/>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4673ABA4-8D44-82E2-01A9-52DA3EBCB35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9947060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4" name="Titre 3">
            <a:extLst>
              <a:ext uri="{FF2B5EF4-FFF2-40B4-BE49-F238E27FC236}">
                <a16:creationId xmlns:a16="http://schemas.microsoft.com/office/drawing/2014/main" id="{C1F9A892-1BC5-F420-AC5B-9B89BF824884}"/>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06F0DFEF-3A87-D428-77F0-4BDD25095B1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51401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4" name="Titre 3">
            <a:extLst>
              <a:ext uri="{FF2B5EF4-FFF2-40B4-BE49-F238E27FC236}">
                <a16:creationId xmlns:a16="http://schemas.microsoft.com/office/drawing/2014/main" id="{B267755E-F429-ED27-C02B-FB317F2CF39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6FF6C43A-AD4C-7F3A-0434-C7AAD3E5898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5137157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4" name="Titre 3">
            <a:extLst>
              <a:ext uri="{FF2B5EF4-FFF2-40B4-BE49-F238E27FC236}">
                <a16:creationId xmlns:a16="http://schemas.microsoft.com/office/drawing/2014/main" id="{31A08FBC-C58E-F03C-B150-8C23001DD051}"/>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DD0E0DE9-279B-34B8-7AB8-ECE22A3DA4F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431646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4" name="Titre 3">
            <a:extLst>
              <a:ext uri="{FF2B5EF4-FFF2-40B4-BE49-F238E27FC236}">
                <a16:creationId xmlns:a16="http://schemas.microsoft.com/office/drawing/2014/main" id="{73A55894-920B-98CC-638A-39986091F0D6}"/>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C3C64D08-DB6B-CA84-EC78-2C82D088C33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2413259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 name="Titre 2">
            <a:extLst>
              <a:ext uri="{FF2B5EF4-FFF2-40B4-BE49-F238E27FC236}">
                <a16:creationId xmlns:a16="http://schemas.microsoft.com/office/drawing/2014/main" id="{3F0E79E9-E9B8-5A54-5AC8-DE2D27F49DF6}"/>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59B6AB8F-87EA-703E-DE77-0F94AAD71DE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094736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181A5B3F-C0AD-E225-851A-A41A8888686C}"/>
              </a:ext>
            </a:extLst>
          </p:cNvPr>
          <p:cNvSpPr>
            <a:spLocks noGrp="1"/>
          </p:cNvSpPr>
          <p:nvPr>
            <p:ph type="body" idx="1"/>
          </p:nvPr>
        </p:nvSpPr>
        <p:spPr/>
        <p:txBody>
          <a:bodyPr/>
          <a:lstStyle/>
          <a:p>
            <a:endParaRPr lang="fr-FR"/>
          </a:p>
        </p:txBody>
      </p:sp>
      <p:sp>
        <p:nvSpPr>
          <p:cNvPr id="10" name="Titre 9">
            <a:extLst>
              <a:ext uri="{FF2B5EF4-FFF2-40B4-BE49-F238E27FC236}">
                <a16:creationId xmlns:a16="http://schemas.microsoft.com/office/drawing/2014/main" id="{6F962477-6834-9D26-D573-492F35BE0160}"/>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79355EEB-C065-D25B-1260-1FA8C701DE2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627439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DAC3E56A-699B-CE12-7C5F-F20001DCABF7}"/>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A9561CCC-BADB-2C29-9CEB-73DC3D0B5389}"/>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D676433C-E8FD-CDB7-44AD-E856045F055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31563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75"/>
        <p:cNvGrpSpPr/>
        <p:nvPr/>
      </p:nvGrpSpPr>
      <p:grpSpPr>
        <a:xfrm>
          <a:off x="0" y="0"/>
          <a:ext cx="0" cy="0"/>
          <a:chOff x="0" y="0"/>
          <a:chExt cx="0" cy="0"/>
        </a:xfrm>
      </p:grpSpPr>
      <p:sp>
        <p:nvSpPr>
          <p:cNvPr id="3" name="Titre 2">
            <a:extLst>
              <a:ext uri="{FF2B5EF4-FFF2-40B4-BE49-F238E27FC236}">
                <a16:creationId xmlns:a16="http://schemas.microsoft.com/office/drawing/2014/main" id="{749384CD-9F74-164F-986F-CB6F23EC613F}"/>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1E1E766D-7C8B-E320-4C55-8DB4B84C3C2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DD8066F5-4F9A-08B5-EC3B-8A6C8E732E79}"/>
              </a:ext>
            </a:extLst>
          </p:cNvPr>
          <p:cNvSpPr>
            <a:spLocks noGrp="1"/>
          </p:cNvSpPr>
          <p:nvPr>
            <p:ph type="body" idx="1"/>
          </p:nvPr>
        </p:nvSpPr>
        <p:spPr/>
        <p:txBody>
          <a:bodyPr/>
          <a:lstStyle/>
          <a:p>
            <a:endParaRPr lang="fr-FR"/>
          </a:p>
        </p:txBody>
      </p:sp>
      <p:sp>
        <p:nvSpPr>
          <p:cNvPr id="14" name="Titre 13">
            <a:extLst>
              <a:ext uri="{FF2B5EF4-FFF2-40B4-BE49-F238E27FC236}">
                <a16:creationId xmlns:a16="http://schemas.microsoft.com/office/drawing/2014/main" id="{36437F84-F03A-8037-DD8B-6FCB6B72B70A}"/>
              </a:ext>
            </a:extLst>
          </p:cNvPr>
          <p:cNvSpPr>
            <a:spLocks noGrp="1"/>
          </p:cNvSpPr>
          <p:nvPr>
            <p:ph type="title"/>
          </p:nvPr>
        </p:nvSpPr>
        <p:spPr/>
        <p:txBody>
          <a:bodyPr/>
          <a:lstStyle/>
          <a:p>
            <a:endParaRPr lang="fr-FR"/>
          </a:p>
        </p:txBody>
      </p:sp>
      <p:pic>
        <p:nvPicPr>
          <p:cNvPr id="18" name="Image 17">
            <a:extLst>
              <a:ext uri="{FF2B5EF4-FFF2-40B4-BE49-F238E27FC236}">
                <a16:creationId xmlns:a16="http://schemas.microsoft.com/office/drawing/2014/main" id="{916D7EDC-2F0D-27BF-9A71-A33A2887CF0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8145074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9970DECE-8B9C-3465-E096-0E3F3C7D9DB6}"/>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EB9DC678-4B73-5A26-04BA-675CBFE4603B}"/>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C9F5B008-430C-98E8-F3DE-5F10794AD9A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7680139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1C794A61-1A96-5B6A-438E-899621B0B619}"/>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D596829C-8F83-DBC3-920C-060667F7B9F4}"/>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422F90C9-46E6-1596-EBB3-D5C1E0C268F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3386864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7FD14327-D820-D71E-45D6-8576D1AC3BEE}"/>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B62DE041-B013-6692-CE28-97446E2416D1}"/>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379AC324-EB62-F704-F979-47F4D45B64B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3001201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 name="Titre 2">
            <a:extLst>
              <a:ext uri="{FF2B5EF4-FFF2-40B4-BE49-F238E27FC236}">
                <a16:creationId xmlns:a16="http://schemas.microsoft.com/office/drawing/2014/main" id="{5E7037F8-92BD-A8FD-BFDC-77737BBBD83A}"/>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0B0BF2FA-EEC6-C15A-F6CE-9E101ACB5E7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4189014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3" name="Titre 2">
            <a:extLst>
              <a:ext uri="{FF2B5EF4-FFF2-40B4-BE49-F238E27FC236}">
                <a16:creationId xmlns:a16="http://schemas.microsoft.com/office/drawing/2014/main" id="{A2F76392-346F-55A7-F197-0518E3406928}"/>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1C5294A8-C8F0-0065-521D-483361069BF2}"/>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E2642E06-AC07-612A-9AB9-B41B66DB5B7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1629961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 name="Titre 3">
            <a:extLst>
              <a:ext uri="{FF2B5EF4-FFF2-40B4-BE49-F238E27FC236}">
                <a16:creationId xmlns:a16="http://schemas.microsoft.com/office/drawing/2014/main" id="{9C315010-7B4F-1425-2833-6F51ECE72BF6}"/>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4368C2EF-1A30-CEF8-48B6-3EAADE2F3FA0}"/>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0598ADD5-8EBA-FB4F-1329-0090BA72D55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0431116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 name="Titre 3">
            <a:extLst>
              <a:ext uri="{FF2B5EF4-FFF2-40B4-BE49-F238E27FC236}">
                <a16:creationId xmlns:a16="http://schemas.microsoft.com/office/drawing/2014/main" id="{0798B2FD-3952-DEB0-F539-643DAB632351}"/>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C45FE198-C136-E152-216E-0B2131116A15}"/>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B3F53038-6A50-46B2-1800-4C49200D0CE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105559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 name="Titre 3">
            <a:extLst>
              <a:ext uri="{FF2B5EF4-FFF2-40B4-BE49-F238E27FC236}">
                <a16:creationId xmlns:a16="http://schemas.microsoft.com/office/drawing/2014/main" id="{0C677B0E-EDDF-3DB5-EC7A-D8890DF72454}"/>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09C328D0-7C09-E913-9EFC-3CC107D56B03}"/>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314B7163-90BF-4EAD-621F-9EA4814A7B1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4825124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 name="Titre 3">
            <a:extLst>
              <a:ext uri="{FF2B5EF4-FFF2-40B4-BE49-F238E27FC236}">
                <a16:creationId xmlns:a16="http://schemas.microsoft.com/office/drawing/2014/main" id="{9033CE21-324D-8C9C-FBB2-B38801D4538F}"/>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1E2D91BA-3445-022A-FEC8-EBEE129C4E4D}"/>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99695B09-D094-B824-5A89-BFF7A8AB22A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060994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3" name="Titre 2">
            <a:extLst>
              <a:ext uri="{FF2B5EF4-FFF2-40B4-BE49-F238E27FC236}">
                <a16:creationId xmlns:a16="http://schemas.microsoft.com/office/drawing/2014/main" id="{FC29CA25-953B-0B77-9FF9-7B0F3E86FDA8}"/>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33E3AF61-EE39-71AF-FD21-56FD5B03BC65}"/>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2E0EA1CA-DE00-0903-2E43-71179220F91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 name="Titre 3">
            <a:extLst>
              <a:ext uri="{FF2B5EF4-FFF2-40B4-BE49-F238E27FC236}">
                <a16:creationId xmlns:a16="http://schemas.microsoft.com/office/drawing/2014/main" id="{DD059BD3-B486-81F4-7E24-72E3F0D66DAA}"/>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4F1358C6-AB2F-CF08-429E-64B800A9DBFC}"/>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D1655C92-B14D-5444-3B56-5435FDE3751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31947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 name="Titre 4">
            <a:extLst>
              <a:ext uri="{FF2B5EF4-FFF2-40B4-BE49-F238E27FC236}">
                <a16:creationId xmlns:a16="http://schemas.microsoft.com/office/drawing/2014/main" id="{52A63DD2-6D14-294D-6BCF-DF1969149717}"/>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25CE2699-FACD-3D5A-AF91-CFE97F4DEE85}"/>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AC192F62-7E76-19DE-73F4-ED25BF2A66D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sp>
        <p:nvSpPr>
          <p:cNvPr id="5" name="Titre 4">
            <a:extLst>
              <a:ext uri="{FF2B5EF4-FFF2-40B4-BE49-F238E27FC236}">
                <a16:creationId xmlns:a16="http://schemas.microsoft.com/office/drawing/2014/main" id="{098BBD1A-C251-A251-03E4-2D2D22A1C461}"/>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403D31CE-4E10-DDDC-DBC1-96090310B718}"/>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CF00B080-93EE-4D15-E4E1-6538CD30C1B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17"/>
        <p:cNvGrpSpPr/>
        <p:nvPr/>
      </p:nvGrpSpPr>
      <p:grpSpPr>
        <a:xfrm>
          <a:off x="0" y="0"/>
          <a:ext cx="0" cy="0"/>
          <a:chOff x="0" y="0"/>
          <a:chExt cx="0" cy="0"/>
        </a:xfrm>
      </p:grpSpPr>
      <p:sp>
        <p:nvSpPr>
          <p:cNvPr id="5" name="Titre 4">
            <a:extLst>
              <a:ext uri="{FF2B5EF4-FFF2-40B4-BE49-F238E27FC236}">
                <a16:creationId xmlns:a16="http://schemas.microsoft.com/office/drawing/2014/main" id="{4F87EE32-6FDA-7D67-CA16-275611433063}"/>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0D856CEF-CF79-2560-1C90-4E41F8E03294}"/>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7BACB4E4-7638-9909-B914-148C62B7956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5" name="Titre 4">
            <a:extLst>
              <a:ext uri="{FF2B5EF4-FFF2-40B4-BE49-F238E27FC236}">
                <a16:creationId xmlns:a16="http://schemas.microsoft.com/office/drawing/2014/main" id="{79033C2D-4098-B33F-1B07-1EC5380BD899}"/>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AC35ABB8-98AE-A8C7-572E-43124BA6CFB4}"/>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EDC55500-C3EF-1F03-228E-86D4EAE63BC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3" name="Titre 2">
            <a:extLst>
              <a:ext uri="{FF2B5EF4-FFF2-40B4-BE49-F238E27FC236}">
                <a16:creationId xmlns:a16="http://schemas.microsoft.com/office/drawing/2014/main" id="{F72385C4-E7A8-5DB8-61E0-2F39B62AF697}"/>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BC302F63-E72A-A8D8-41EF-C9FAC6CF2AE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41"/>
        <p:cNvGrpSpPr/>
        <p:nvPr/>
      </p:nvGrpSpPr>
      <p:grpSpPr>
        <a:xfrm>
          <a:off x="0" y="0"/>
          <a:ext cx="0" cy="0"/>
          <a:chOff x="0" y="0"/>
          <a:chExt cx="0" cy="0"/>
        </a:xfrm>
      </p:grpSpPr>
      <p:sp>
        <p:nvSpPr>
          <p:cNvPr id="5" name="Titre 4">
            <a:extLst>
              <a:ext uri="{FF2B5EF4-FFF2-40B4-BE49-F238E27FC236}">
                <a16:creationId xmlns:a16="http://schemas.microsoft.com/office/drawing/2014/main" id="{12D1FBE1-3E90-4912-8C6E-635146B23BE2}"/>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530C8D27-A469-ADC2-D356-F6733874494D}"/>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E6EA2011-82FD-25B4-4EFC-A3A3591F6A1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5" name="Titre 4">
            <a:extLst>
              <a:ext uri="{FF2B5EF4-FFF2-40B4-BE49-F238E27FC236}">
                <a16:creationId xmlns:a16="http://schemas.microsoft.com/office/drawing/2014/main" id="{C5E963F5-920A-33D1-E507-D102FD1E102A}"/>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156F8693-9816-F2AD-ED7A-C9EF0D7197D7}"/>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24F71550-CDF9-B114-6AB7-58E32ABDD58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3" name="Titre 2">
            <a:extLst>
              <a:ext uri="{FF2B5EF4-FFF2-40B4-BE49-F238E27FC236}">
                <a16:creationId xmlns:a16="http://schemas.microsoft.com/office/drawing/2014/main" id="{D6980658-E5B7-C311-4FB1-4FFE037F91A5}"/>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E001E6D0-CB6B-ABF3-511D-A656C592BF6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72"/>
        <p:cNvGrpSpPr/>
        <p:nvPr/>
      </p:nvGrpSpPr>
      <p:grpSpPr>
        <a:xfrm>
          <a:off x="0" y="0"/>
          <a:ext cx="0" cy="0"/>
          <a:chOff x="0" y="0"/>
          <a:chExt cx="0" cy="0"/>
        </a:xfrm>
      </p:grpSpPr>
      <p:sp>
        <p:nvSpPr>
          <p:cNvPr id="4" name="Titre 3">
            <a:extLst>
              <a:ext uri="{FF2B5EF4-FFF2-40B4-BE49-F238E27FC236}">
                <a16:creationId xmlns:a16="http://schemas.microsoft.com/office/drawing/2014/main" id="{30584D3C-E3CC-4D1D-F7F2-198CCE7F87E9}"/>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606559D5-6153-1E36-23C1-9B28715DEF8F}"/>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01DD119D-123C-E02C-66FB-09EDD4F48E2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sp>
        <p:nvSpPr>
          <p:cNvPr id="6" name="Titre 5">
            <a:extLst>
              <a:ext uri="{FF2B5EF4-FFF2-40B4-BE49-F238E27FC236}">
                <a16:creationId xmlns:a16="http://schemas.microsoft.com/office/drawing/2014/main" id="{C38CF3D5-BA9B-F4F0-7E6E-55B58C1E38B9}"/>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039F2318-D6D8-E383-709A-2AF72039A715}"/>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864B1F0F-1D2E-9B72-EA6B-CE252F4D6DB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89"/>
        <p:cNvGrpSpPr/>
        <p:nvPr/>
      </p:nvGrpSpPr>
      <p:grpSpPr>
        <a:xfrm>
          <a:off x="0" y="0"/>
          <a:ext cx="0" cy="0"/>
          <a:chOff x="0" y="0"/>
          <a:chExt cx="0" cy="0"/>
        </a:xfrm>
      </p:grpSpPr>
      <p:sp>
        <p:nvSpPr>
          <p:cNvPr id="4" name="Titre 3">
            <a:extLst>
              <a:ext uri="{FF2B5EF4-FFF2-40B4-BE49-F238E27FC236}">
                <a16:creationId xmlns:a16="http://schemas.microsoft.com/office/drawing/2014/main" id="{FBDDCDCC-BD5B-98B6-850B-7B0641DF6216}"/>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61E36107-2FDF-A523-58DA-C2FA84D9C124}"/>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988FE39E-6830-05CD-FFB1-732227AD385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98"/>
        <p:cNvGrpSpPr/>
        <p:nvPr/>
      </p:nvGrpSpPr>
      <p:grpSpPr>
        <a:xfrm>
          <a:off x="0" y="0"/>
          <a:ext cx="0" cy="0"/>
          <a:chOff x="0" y="0"/>
          <a:chExt cx="0" cy="0"/>
        </a:xfrm>
      </p:grpSpPr>
      <p:sp>
        <p:nvSpPr>
          <p:cNvPr id="4" name="Titre 3">
            <a:extLst>
              <a:ext uri="{FF2B5EF4-FFF2-40B4-BE49-F238E27FC236}">
                <a16:creationId xmlns:a16="http://schemas.microsoft.com/office/drawing/2014/main" id="{76C99E02-509B-EEE2-22C4-229FC024AF12}"/>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FF7E011E-6B42-D0D2-0C3D-AC044E11FC8E}"/>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EC01491A-0640-A66B-C02F-124783BF6B3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98">
          <a:extLst>
            <a:ext uri="{FF2B5EF4-FFF2-40B4-BE49-F238E27FC236}">
              <a16:creationId xmlns:a16="http://schemas.microsoft.com/office/drawing/2014/main" id="{861C2C01-4931-00F9-468D-929725CB1082}"/>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52D4DF14-AB1D-A44C-7EF1-5B47EC63DCB7}"/>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56BD9278-FFF8-A7C8-B046-A07E0ED16193}"/>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26C4FC8C-DD43-4C67-78B7-2450EE9D20B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693396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sp>
        <p:nvSpPr>
          <p:cNvPr id="5" name="Titre 4">
            <a:extLst>
              <a:ext uri="{FF2B5EF4-FFF2-40B4-BE49-F238E27FC236}">
                <a16:creationId xmlns:a16="http://schemas.microsoft.com/office/drawing/2014/main" id="{0CC52712-355F-A451-9FD9-18B73666AAEF}"/>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47B2057F-0397-DE29-FE2C-070F7D5CFB2D}"/>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C902801A-9AD6-7541-E5E7-A2C922ED891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sp>
        <p:nvSpPr>
          <p:cNvPr id="5" name="Titre 4">
            <a:extLst>
              <a:ext uri="{FF2B5EF4-FFF2-40B4-BE49-F238E27FC236}">
                <a16:creationId xmlns:a16="http://schemas.microsoft.com/office/drawing/2014/main" id="{FC7ED08A-C715-D4AF-A0F4-5AFA17CF10F8}"/>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7CFE1AAE-6860-9474-27FF-55386C6CDC50}"/>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8C0E8F06-875E-7CED-94E7-91721CA92C0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3" name="Titre 2">
            <a:extLst>
              <a:ext uri="{FF2B5EF4-FFF2-40B4-BE49-F238E27FC236}">
                <a16:creationId xmlns:a16="http://schemas.microsoft.com/office/drawing/2014/main" id="{3C72F02F-F445-FDB2-BCDB-A655A2C8AE42}"/>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32F3D350-DBD4-05BC-30FE-21D4BD7A17D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24">
          <a:extLst>
            <a:ext uri="{FF2B5EF4-FFF2-40B4-BE49-F238E27FC236}">
              <a16:creationId xmlns:a16="http://schemas.microsoft.com/office/drawing/2014/main" id="{616B762F-03F0-64C7-12F3-C08AB51BC190}"/>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10640ECF-EA6D-C849-C261-6AB50E8C0D2E}"/>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4E99EF5C-E7B8-5D06-1963-BCD9F777B2A4}"/>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78331F34-1E4B-8B43-87E6-9E183DF63B6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925670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24">
          <a:extLst>
            <a:ext uri="{FF2B5EF4-FFF2-40B4-BE49-F238E27FC236}">
              <a16:creationId xmlns:a16="http://schemas.microsoft.com/office/drawing/2014/main" id="{E133AEA6-E5ED-80A5-8693-EE2B6AB51923}"/>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F8618909-AFF9-6586-0E84-2AD454249749}"/>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4C546FF7-1FC5-BC76-FDA8-0567027B2940}"/>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8EDAD2FB-5A79-9E0C-489D-5AE0F4C3AC2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529833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24">
          <a:extLst>
            <a:ext uri="{FF2B5EF4-FFF2-40B4-BE49-F238E27FC236}">
              <a16:creationId xmlns:a16="http://schemas.microsoft.com/office/drawing/2014/main" id="{54587D6E-6252-F958-4984-D05D78B33387}"/>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B0F11B24-6E22-4CCD-F886-2F6050BF250F}"/>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ADF96C38-2FF6-E5B9-543C-E98217A6738C}"/>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A452184F-9E23-DDD6-22DD-6D1FA87073C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29577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3" name="Titre 2">
            <a:extLst>
              <a:ext uri="{FF2B5EF4-FFF2-40B4-BE49-F238E27FC236}">
                <a16:creationId xmlns:a16="http://schemas.microsoft.com/office/drawing/2014/main" id="{498326AE-B10A-5DD6-DFEC-7CB962DD9E8D}"/>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75EFAD54-AB6D-F86E-B82C-17891D74EB0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sp>
        <p:nvSpPr>
          <p:cNvPr id="3" name="Titre 2">
            <a:extLst>
              <a:ext uri="{FF2B5EF4-FFF2-40B4-BE49-F238E27FC236}">
                <a16:creationId xmlns:a16="http://schemas.microsoft.com/office/drawing/2014/main" id="{8060F61F-0EEB-E1FB-F6F0-8B617662D1DB}"/>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5ED6AC82-E7D8-A8B2-BD7F-F31A14E3F6A3}"/>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D58C7141-04AA-2A70-2D8E-3620EF13B5E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56"/>
        <p:cNvGrpSpPr/>
        <p:nvPr/>
      </p:nvGrpSpPr>
      <p:grpSpPr>
        <a:xfrm>
          <a:off x="0" y="0"/>
          <a:ext cx="0" cy="0"/>
          <a:chOff x="0" y="0"/>
          <a:chExt cx="0" cy="0"/>
        </a:xfrm>
      </p:grpSpPr>
      <p:sp>
        <p:nvSpPr>
          <p:cNvPr id="5" name="Titre 4">
            <a:extLst>
              <a:ext uri="{FF2B5EF4-FFF2-40B4-BE49-F238E27FC236}">
                <a16:creationId xmlns:a16="http://schemas.microsoft.com/office/drawing/2014/main" id="{D0E327DF-162E-EAF3-E93C-F5B5F2427DFE}"/>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768AC509-69EF-A463-764D-B145BD782ACF}"/>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11F85675-A664-CB7E-EA01-AEA7F6F8B53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65"/>
        <p:cNvGrpSpPr/>
        <p:nvPr/>
      </p:nvGrpSpPr>
      <p:grpSpPr>
        <a:xfrm>
          <a:off x="0" y="0"/>
          <a:ext cx="0" cy="0"/>
          <a:chOff x="0" y="0"/>
          <a:chExt cx="0" cy="0"/>
        </a:xfrm>
      </p:grpSpPr>
      <p:sp>
        <p:nvSpPr>
          <p:cNvPr id="5" name="Titre 4">
            <a:extLst>
              <a:ext uri="{FF2B5EF4-FFF2-40B4-BE49-F238E27FC236}">
                <a16:creationId xmlns:a16="http://schemas.microsoft.com/office/drawing/2014/main" id="{8594AABE-B296-246D-D849-6B6EF77684B0}"/>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1A50FE3A-5755-14B0-A5B2-AE513FAB4663}"/>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B499F727-8E7F-DC50-B2E7-DA6C1C0F447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84"/>
        <p:cNvGrpSpPr/>
        <p:nvPr/>
      </p:nvGrpSpPr>
      <p:grpSpPr>
        <a:xfrm>
          <a:off x="0" y="0"/>
          <a:ext cx="0" cy="0"/>
          <a:chOff x="0" y="0"/>
          <a:chExt cx="0" cy="0"/>
        </a:xfrm>
      </p:grpSpPr>
      <p:sp>
        <p:nvSpPr>
          <p:cNvPr id="5" name="Titre 4">
            <a:extLst>
              <a:ext uri="{FF2B5EF4-FFF2-40B4-BE49-F238E27FC236}">
                <a16:creationId xmlns:a16="http://schemas.microsoft.com/office/drawing/2014/main" id="{6C9ABB92-FB99-9349-566F-368FD4373EE4}"/>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BECB53B3-B619-6DBB-9465-EE069DE21C0B}"/>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6AC75B8D-5A41-DBCF-18A3-019460155EF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5" name="Titre 4">
            <a:extLst>
              <a:ext uri="{FF2B5EF4-FFF2-40B4-BE49-F238E27FC236}">
                <a16:creationId xmlns:a16="http://schemas.microsoft.com/office/drawing/2014/main" id="{2154D6B0-1462-9B27-AB16-B9CB4BAF7597}"/>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5FB227AE-EFFF-7FE2-3AC6-A80011BB0C06}"/>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9652AE2E-7ED9-CD52-BD08-A58B10D0B2B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sp>
        <p:nvSpPr>
          <p:cNvPr id="5" name="Titre 4">
            <a:extLst>
              <a:ext uri="{FF2B5EF4-FFF2-40B4-BE49-F238E27FC236}">
                <a16:creationId xmlns:a16="http://schemas.microsoft.com/office/drawing/2014/main" id="{DA1D978F-CAEF-0A64-F9A0-7175C0C41ED4}"/>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ABA83622-3755-5DE7-5927-341D45BB7C3A}"/>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FFC8C3A4-18AF-C37F-AAC4-E592BD60D81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4" name="Titre 3">
            <a:extLst>
              <a:ext uri="{FF2B5EF4-FFF2-40B4-BE49-F238E27FC236}">
                <a16:creationId xmlns:a16="http://schemas.microsoft.com/office/drawing/2014/main" id="{5864CAD1-42F1-5688-084C-AD3E16D75DA1}"/>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99E7DB2C-6041-3955-B56D-27F1B0FFE23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4" name="Titre 3">
            <a:extLst>
              <a:ext uri="{FF2B5EF4-FFF2-40B4-BE49-F238E27FC236}">
                <a16:creationId xmlns:a16="http://schemas.microsoft.com/office/drawing/2014/main" id="{9F6FB986-2D78-6179-FDE1-7AE22EA76949}"/>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5944B69E-85BE-9C14-2D13-56D47B2F53D4}"/>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7DDDAD6F-26BD-A95E-7D5B-85759AD0951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60"/>
        <p:cNvGrpSpPr/>
        <p:nvPr/>
      </p:nvGrpSpPr>
      <p:grpSpPr>
        <a:xfrm>
          <a:off x="0" y="0"/>
          <a:ext cx="0" cy="0"/>
          <a:chOff x="0" y="0"/>
          <a:chExt cx="0" cy="0"/>
        </a:xfrm>
      </p:grpSpPr>
      <p:sp>
        <p:nvSpPr>
          <p:cNvPr id="4" name="Titre 3">
            <a:extLst>
              <a:ext uri="{FF2B5EF4-FFF2-40B4-BE49-F238E27FC236}">
                <a16:creationId xmlns:a16="http://schemas.microsoft.com/office/drawing/2014/main" id="{223D3258-8404-BFEC-FBDD-39E49B10CBC1}"/>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725E50AC-9548-4A55-366F-56FAB3A4EFAA}"/>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BD5203C4-8F7C-6624-DB6D-8B9109A805F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898"/>
        <p:cNvGrpSpPr/>
        <p:nvPr/>
      </p:nvGrpSpPr>
      <p:grpSpPr>
        <a:xfrm>
          <a:off x="0" y="0"/>
          <a:ext cx="0" cy="0"/>
          <a:chOff x="0" y="0"/>
          <a:chExt cx="0" cy="0"/>
        </a:xfrm>
      </p:grpSpPr>
      <p:sp>
        <p:nvSpPr>
          <p:cNvPr id="4" name="Titre 3">
            <a:extLst>
              <a:ext uri="{FF2B5EF4-FFF2-40B4-BE49-F238E27FC236}">
                <a16:creationId xmlns:a16="http://schemas.microsoft.com/office/drawing/2014/main" id="{0F8FD27F-CD7D-C656-C547-DA2E0CB6EA5A}"/>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B0D40195-F2E4-FA9A-6499-55F71559105E}"/>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871FCB2B-74A2-294D-CBBC-86AFD4FD8FE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07"/>
        <p:cNvGrpSpPr/>
        <p:nvPr/>
      </p:nvGrpSpPr>
      <p:grpSpPr>
        <a:xfrm>
          <a:off x="0" y="0"/>
          <a:ext cx="0" cy="0"/>
          <a:chOff x="0" y="0"/>
          <a:chExt cx="0" cy="0"/>
        </a:xfrm>
      </p:grpSpPr>
      <p:sp>
        <p:nvSpPr>
          <p:cNvPr id="25" name="Titre 24">
            <a:extLst>
              <a:ext uri="{FF2B5EF4-FFF2-40B4-BE49-F238E27FC236}">
                <a16:creationId xmlns:a16="http://schemas.microsoft.com/office/drawing/2014/main" id="{5A0E5B10-D3BB-82CB-747A-B4E11EC8A353}"/>
              </a:ext>
            </a:extLst>
          </p:cNvPr>
          <p:cNvSpPr>
            <a:spLocks noGrp="1"/>
          </p:cNvSpPr>
          <p:nvPr>
            <p:ph type="title"/>
          </p:nvPr>
        </p:nvSpPr>
        <p:spPr/>
        <p:txBody>
          <a:bodyPr/>
          <a:lstStyle/>
          <a:p>
            <a:endParaRPr lang="fr-FR"/>
          </a:p>
        </p:txBody>
      </p:sp>
      <p:sp>
        <p:nvSpPr>
          <p:cNvPr id="28" name="Espace réservé du texte 27">
            <a:extLst>
              <a:ext uri="{FF2B5EF4-FFF2-40B4-BE49-F238E27FC236}">
                <a16:creationId xmlns:a16="http://schemas.microsoft.com/office/drawing/2014/main" id="{42DD845F-7F96-0375-9ABF-D54F504CD03A}"/>
              </a:ext>
            </a:extLst>
          </p:cNvPr>
          <p:cNvSpPr>
            <a:spLocks noGrp="1"/>
          </p:cNvSpPr>
          <p:nvPr>
            <p:ph type="body" idx="1"/>
          </p:nvPr>
        </p:nvSpPr>
        <p:spPr/>
        <p:txBody>
          <a:bodyPr/>
          <a:lstStyle/>
          <a:p>
            <a:endParaRPr lang="fr-FR"/>
          </a:p>
        </p:txBody>
      </p:sp>
      <p:pic>
        <p:nvPicPr>
          <p:cNvPr id="30" name="Image 29">
            <a:extLst>
              <a:ext uri="{FF2B5EF4-FFF2-40B4-BE49-F238E27FC236}">
                <a16:creationId xmlns:a16="http://schemas.microsoft.com/office/drawing/2014/main" id="{9FCDB9F2-C99C-B6C4-C810-45D274FD6B3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37"/>
        <p:cNvGrpSpPr/>
        <p:nvPr/>
      </p:nvGrpSpPr>
      <p:grpSpPr>
        <a:xfrm>
          <a:off x="0" y="0"/>
          <a:ext cx="0" cy="0"/>
          <a:chOff x="0" y="0"/>
          <a:chExt cx="0" cy="0"/>
        </a:xfrm>
      </p:grpSpPr>
      <p:sp>
        <p:nvSpPr>
          <p:cNvPr id="5" name="Titre 4">
            <a:extLst>
              <a:ext uri="{FF2B5EF4-FFF2-40B4-BE49-F238E27FC236}">
                <a16:creationId xmlns:a16="http://schemas.microsoft.com/office/drawing/2014/main" id="{14ECCB0B-CCCD-24B2-726D-823115907BD3}"/>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FF086AD5-87CC-3FCA-E61C-C96483CFD8CD}"/>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D372A19A-D2B8-BD8C-BF7B-8BEDCFC4B14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972"/>
        <p:cNvGrpSpPr/>
        <p:nvPr/>
      </p:nvGrpSpPr>
      <p:grpSpPr>
        <a:xfrm>
          <a:off x="0" y="0"/>
          <a:ext cx="0" cy="0"/>
          <a:chOff x="0" y="0"/>
          <a:chExt cx="0" cy="0"/>
        </a:xfrm>
      </p:grpSpPr>
      <p:sp>
        <p:nvSpPr>
          <p:cNvPr id="4" name="Titre 3">
            <a:extLst>
              <a:ext uri="{FF2B5EF4-FFF2-40B4-BE49-F238E27FC236}">
                <a16:creationId xmlns:a16="http://schemas.microsoft.com/office/drawing/2014/main" id="{ED15E1A5-0BEE-74B0-F531-90A4DC0798BF}"/>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C0A036B3-075D-B9A8-87FF-E733FE5D5AA1}"/>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09C25BD4-0D03-859D-4BB8-8D7039D3E9B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81"/>
        <p:cNvGrpSpPr/>
        <p:nvPr/>
      </p:nvGrpSpPr>
      <p:grpSpPr>
        <a:xfrm>
          <a:off x="0" y="0"/>
          <a:ext cx="0" cy="0"/>
          <a:chOff x="0" y="0"/>
          <a:chExt cx="0" cy="0"/>
        </a:xfrm>
      </p:grpSpPr>
      <p:sp>
        <p:nvSpPr>
          <p:cNvPr id="5" name="Titre 4">
            <a:extLst>
              <a:ext uri="{FF2B5EF4-FFF2-40B4-BE49-F238E27FC236}">
                <a16:creationId xmlns:a16="http://schemas.microsoft.com/office/drawing/2014/main" id="{1CB9981E-2797-CDB4-1B0A-F72DBC6F84B6}"/>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8B858F4A-F93D-0300-A10B-BFB5BA391033}"/>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E5274E3D-C316-10A6-3330-74F973BC4E6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024"/>
        <p:cNvGrpSpPr/>
        <p:nvPr/>
      </p:nvGrpSpPr>
      <p:grpSpPr>
        <a:xfrm>
          <a:off x="0" y="0"/>
          <a:ext cx="0" cy="0"/>
          <a:chOff x="0" y="0"/>
          <a:chExt cx="0" cy="0"/>
        </a:xfrm>
      </p:grpSpPr>
      <p:sp>
        <p:nvSpPr>
          <p:cNvPr id="4" name="Titre 3">
            <a:extLst>
              <a:ext uri="{FF2B5EF4-FFF2-40B4-BE49-F238E27FC236}">
                <a16:creationId xmlns:a16="http://schemas.microsoft.com/office/drawing/2014/main" id="{3254D453-9E80-7772-6A43-972751CE14E2}"/>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A4F9AED8-0AC6-82AD-F550-B8D34E12CBC2}"/>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206B6394-0F91-684E-BDD5-CBCEB21CEBC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75"/>
        <p:cNvGrpSpPr/>
        <p:nvPr/>
      </p:nvGrpSpPr>
      <p:grpSpPr>
        <a:xfrm>
          <a:off x="0" y="0"/>
          <a:ext cx="0" cy="0"/>
          <a:chOff x="0" y="0"/>
          <a:chExt cx="0" cy="0"/>
        </a:xfrm>
      </p:grpSpPr>
      <p:sp>
        <p:nvSpPr>
          <p:cNvPr id="4" name="Titre 3">
            <a:extLst>
              <a:ext uri="{FF2B5EF4-FFF2-40B4-BE49-F238E27FC236}">
                <a16:creationId xmlns:a16="http://schemas.microsoft.com/office/drawing/2014/main" id="{A8F9384B-9FD3-B725-7BE7-EDF0D95D33AE}"/>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D6825929-4768-04DF-0C03-183D2E756C76}"/>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5565555A-54FF-5312-B494-EDEBC037C51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84"/>
        <p:cNvGrpSpPr/>
        <p:nvPr/>
      </p:nvGrpSpPr>
      <p:grpSpPr>
        <a:xfrm>
          <a:off x="0" y="0"/>
          <a:ext cx="0" cy="0"/>
          <a:chOff x="0" y="0"/>
          <a:chExt cx="0" cy="0"/>
        </a:xfrm>
      </p:grpSpPr>
      <p:sp>
        <p:nvSpPr>
          <p:cNvPr id="18" name="Titre 17">
            <a:extLst>
              <a:ext uri="{FF2B5EF4-FFF2-40B4-BE49-F238E27FC236}">
                <a16:creationId xmlns:a16="http://schemas.microsoft.com/office/drawing/2014/main" id="{D902A4A3-058C-F356-66B4-3C24AA98683D}"/>
              </a:ext>
            </a:extLst>
          </p:cNvPr>
          <p:cNvSpPr>
            <a:spLocks noGrp="1"/>
          </p:cNvSpPr>
          <p:nvPr>
            <p:ph type="title"/>
          </p:nvPr>
        </p:nvSpPr>
        <p:spPr/>
        <p:txBody>
          <a:bodyPr/>
          <a:lstStyle/>
          <a:p>
            <a:endParaRPr lang="fr-FR"/>
          </a:p>
        </p:txBody>
      </p:sp>
      <p:sp>
        <p:nvSpPr>
          <p:cNvPr id="21" name="Espace réservé du texte 20">
            <a:extLst>
              <a:ext uri="{FF2B5EF4-FFF2-40B4-BE49-F238E27FC236}">
                <a16:creationId xmlns:a16="http://schemas.microsoft.com/office/drawing/2014/main" id="{43EED760-7939-D292-806C-4D7D0A779E77}"/>
              </a:ext>
            </a:extLst>
          </p:cNvPr>
          <p:cNvSpPr>
            <a:spLocks noGrp="1"/>
          </p:cNvSpPr>
          <p:nvPr>
            <p:ph type="body" idx="1"/>
          </p:nvPr>
        </p:nvSpPr>
        <p:spPr/>
        <p:txBody>
          <a:bodyPr/>
          <a:lstStyle/>
          <a:p>
            <a:endParaRPr lang="fr-FR"/>
          </a:p>
        </p:txBody>
      </p:sp>
      <p:pic>
        <p:nvPicPr>
          <p:cNvPr id="23" name="Image 22">
            <a:extLst>
              <a:ext uri="{FF2B5EF4-FFF2-40B4-BE49-F238E27FC236}">
                <a16:creationId xmlns:a16="http://schemas.microsoft.com/office/drawing/2014/main" id="{3A76766C-AA1D-9FD1-9FD7-15C1B780BE7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3" name="Titre 2">
            <a:extLst>
              <a:ext uri="{FF2B5EF4-FFF2-40B4-BE49-F238E27FC236}">
                <a16:creationId xmlns:a16="http://schemas.microsoft.com/office/drawing/2014/main" id="{0E246B9C-6E9C-51F5-DC7D-FF80427C2AD9}"/>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32F919FD-B182-F608-CFE8-571D97DB06A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123"/>
        <p:cNvGrpSpPr/>
        <p:nvPr/>
      </p:nvGrpSpPr>
      <p:grpSpPr>
        <a:xfrm>
          <a:off x="0" y="0"/>
          <a:ext cx="0" cy="0"/>
          <a:chOff x="0" y="0"/>
          <a:chExt cx="0" cy="0"/>
        </a:xfrm>
      </p:grpSpPr>
      <p:sp>
        <p:nvSpPr>
          <p:cNvPr id="5" name="Titre 4">
            <a:extLst>
              <a:ext uri="{FF2B5EF4-FFF2-40B4-BE49-F238E27FC236}">
                <a16:creationId xmlns:a16="http://schemas.microsoft.com/office/drawing/2014/main" id="{4EF7B946-8C65-072D-CAC9-E3C96C7345FE}"/>
              </a:ext>
            </a:extLst>
          </p:cNvPr>
          <p:cNvSpPr>
            <a:spLocks noGrp="1"/>
          </p:cNvSpPr>
          <p:nvPr>
            <p:ph type="title"/>
          </p:nvPr>
        </p:nvSpPr>
        <p:spPr/>
        <p:txBody>
          <a:bodyPr/>
          <a:lstStyle/>
          <a:p>
            <a:endParaRPr lang="fr-FR"/>
          </a:p>
        </p:txBody>
      </p:sp>
      <p:sp>
        <p:nvSpPr>
          <p:cNvPr id="16" name="Espace réservé du texte 15">
            <a:extLst>
              <a:ext uri="{FF2B5EF4-FFF2-40B4-BE49-F238E27FC236}">
                <a16:creationId xmlns:a16="http://schemas.microsoft.com/office/drawing/2014/main" id="{F1BB6AAE-3E11-B4B1-8BF6-1CD391E21859}"/>
              </a:ext>
            </a:extLst>
          </p:cNvPr>
          <p:cNvSpPr>
            <a:spLocks noGrp="1"/>
          </p:cNvSpPr>
          <p:nvPr>
            <p:ph type="body" idx="1"/>
          </p:nvPr>
        </p:nvSpPr>
        <p:spPr/>
        <p:txBody>
          <a:bodyPr/>
          <a:lstStyle/>
          <a:p>
            <a:endParaRPr lang="fr-FR"/>
          </a:p>
        </p:txBody>
      </p:sp>
      <p:pic>
        <p:nvPicPr>
          <p:cNvPr id="18" name="Image 17">
            <a:extLst>
              <a:ext uri="{FF2B5EF4-FFF2-40B4-BE49-F238E27FC236}">
                <a16:creationId xmlns:a16="http://schemas.microsoft.com/office/drawing/2014/main" id="{8B38B550-AAD1-F78A-84F4-D87F61C0BA3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165"/>
        <p:cNvGrpSpPr/>
        <p:nvPr/>
      </p:nvGrpSpPr>
      <p:grpSpPr>
        <a:xfrm>
          <a:off x="0" y="0"/>
          <a:ext cx="0" cy="0"/>
          <a:chOff x="0" y="0"/>
          <a:chExt cx="0" cy="0"/>
        </a:xfrm>
      </p:grpSpPr>
      <p:sp>
        <p:nvSpPr>
          <p:cNvPr id="3" name="Titre 2">
            <a:extLst>
              <a:ext uri="{FF2B5EF4-FFF2-40B4-BE49-F238E27FC236}">
                <a16:creationId xmlns:a16="http://schemas.microsoft.com/office/drawing/2014/main" id="{E639701B-646B-7E5A-520A-4289123C0CB3}"/>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39D46964-5902-847A-B9EE-912D097D96D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172"/>
        <p:cNvGrpSpPr/>
        <p:nvPr/>
      </p:nvGrpSpPr>
      <p:grpSpPr>
        <a:xfrm>
          <a:off x="0" y="0"/>
          <a:ext cx="0" cy="0"/>
          <a:chOff x="0" y="0"/>
          <a:chExt cx="0" cy="0"/>
        </a:xfrm>
      </p:grpSpPr>
      <p:sp>
        <p:nvSpPr>
          <p:cNvPr id="4" name="Titre 3">
            <a:extLst>
              <a:ext uri="{FF2B5EF4-FFF2-40B4-BE49-F238E27FC236}">
                <a16:creationId xmlns:a16="http://schemas.microsoft.com/office/drawing/2014/main" id="{5170BD8F-0E04-5D4C-0709-51E0AFCED44A}"/>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6620FDC-C541-8343-47C5-E1FD0B6DFD5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180"/>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ECAE39F6-E2EE-68DE-78B5-BF7AD8863CE3}"/>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626CA4E4-21A1-B766-9AF4-713D5DDE5120}"/>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E5F669C-AF7D-40C0-467C-34D2748D1E0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189"/>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9945394A-7474-DDC5-D6F8-F80CF9F5C761}"/>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2EED7236-74AE-7517-0C8F-09FC6E463AF3}"/>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DF1ABBA1-6607-5607-C333-40EE7B2015F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198"/>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D17E0E1B-B263-27DD-2167-DC901A51AA21}"/>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499208DB-835E-6596-6A96-888C6604290B}"/>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203E27E7-C5C5-471B-46E8-6615A4EC6BF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ECE03A9C-F182-99B2-CAD6-E2FB3059A4B8}"/>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BC33B946-C24C-77F5-AD0A-88A5D7BF76CC}"/>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22089A8A-696A-9585-14E6-7C34994BA99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216"/>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7067727F-065C-A89B-EAF2-FD479EC276C6}"/>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E952D0F2-4FD0-B9C3-6AA4-D408B4CEB5A1}"/>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2E724F2E-2DBC-BDBE-A4B2-73CF0551A5B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224"/>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038F3606-6813-4E92-5120-9AA30411BBE6}"/>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DB3B8225-41CA-B2AC-1896-834D8344E9DF}"/>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60BE9CFD-3A6D-730D-7173-1C063CC5AB2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232"/>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743E450A-546F-C9A7-1477-701A4CE060D3}"/>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F1062C35-09FF-CBDC-2D10-71E072DB9032}"/>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EEEE47A9-AF24-B0A4-6297-E02ABA5F84B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3" name="Titre 2">
            <a:extLst>
              <a:ext uri="{FF2B5EF4-FFF2-40B4-BE49-F238E27FC236}">
                <a16:creationId xmlns:a16="http://schemas.microsoft.com/office/drawing/2014/main" id="{818C876A-8DE5-75D4-471B-A7E5CF80F77D}"/>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D1E28E08-59EA-E75C-F3B4-2BA2F99B0CA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0CAE453D-C8BE-D4FB-4AB7-BB3D134A0531}"/>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CEBD279E-96D5-E180-0BBF-76084F0D5FF5}"/>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36542FDD-E4E2-DD2F-AE62-975BD222443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254"/>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D8337D0C-5CBE-C88F-5A3A-844EBECB41DE}"/>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0CA342AF-F3B9-843E-87B4-4125D13FD24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70B9C3F4-D526-B5AA-404F-F01535A9FC4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262"/>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179F9E0-B013-B453-DE42-4012A2847C8E}"/>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7A5BD13D-BC06-2FBB-31B7-F3615BA0CED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D19B7C78-5C6E-CE21-B1DA-FC542BE64F6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270"/>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133F6672-E476-4439-1E94-B9C12A0D7412}"/>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C1029687-2A9F-41A9-38CC-71FC3614BB09}"/>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B1785923-2883-8D25-4BFF-B9B9D62377E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278"/>
        <p:cNvGrpSpPr/>
        <p:nvPr/>
      </p:nvGrpSpPr>
      <p:grpSpPr>
        <a:xfrm>
          <a:off x="0" y="0"/>
          <a:ext cx="0" cy="0"/>
          <a:chOff x="0" y="0"/>
          <a:chExt cx="0" cy="0"/>
        </a:xfrm>
      </p:grpSpPr>
      <p:sp>
        <p:nvSpPr>
          <p:cNvPr id="3" name="Titre 2">
            <a:extLst>
              <a:ext uri="{FF2B5EF4-FFF2-40B4-BE49-F238E27FC236}">
                <a16:creationId xmlns:a16="http://schemas.microsoft.com/office/drawing/2014/main" id="{BB0E7B1C-CE11-F784-3CB5-E904BBEF9C3A}"/>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51B616D9-7CEA-2AC3-F620-FBE8D7BE1EE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285"/>
        <p:cNvGrpSpPr/>
        <p:nvPr/>
      </p:nvGrpSpPr>
      <p:grpSpPr>
        <a:xfrm>
          <a:off x="0" y="0"/>
          <a:ext cx="0" cy="0"/>
          <a:chOff x="0" y="0"/>
          <a:chExt cx="0" cy="0"/>
        </a:xfrm>
      </p:grpSpPr>
      <p:sp>
        <p:nvSpPr>
          <p:cNvPr id="3" name="Titre 2">
            <a:extLst>
              <a:ext uri="{FF2B5EF4-FFF2-40B4-BE49-F238E27FC236}">
                <a16:creationId xmlns:a16="http://schemas.microsoft.com/office/drawing/2014/main" id="{6A7A79CB-AB32-F29D-D2FF-9EC2692E7288}"/>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0D0369DA-D9FB-8AAF-3288-C3B8DD8F555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296"/>
        <p:cNvGrpSpPr/>
        <p:nvPr/>
      </p:nvGrpSpPr>
      <p:grpSpPr>
        <a:xfrm>
          <a:off x="0" y="0"/>
          <a:ext cx="0" cy="0"/>
          <a:chOff x="0" y="0"/>
          <a:chExt cx="0" cy="0"/>
        </a:xfrm>
      </p:grpSpPr>
      <p:sp>
        <p:nvSpPr>
          <p:cNvPr id="4" name="Titre 3">
            <a:extLst>
              <a:ext uri="{FF2B5EF4-FFF2-40B4-BE49-F238E27FC236}">
                <a16:creationId xmlns:a16="http://schemas.microsoft.com/office/drawing/2014/main" id="{42FF1580-BC28-0701-784C-C240A6D54D9C}"/>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3EDFEC90-E623-4AAD-B361-74C62025B3C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309"/>
        <p:cNvGrpSpPr/>
        <p:nvPr/>
      </p:nvGrpSpPr>
      <p:grpSpPr>
        <a:xfrm>
          <a:off x="0" y="0"/>
          <a:ext cx="0" cy="0"/>
          <a:chOff x="0" y="0"/>
          <a:chExt cx="0" cy="0"/>
        </a:xfrm>
      </p:grpSpPr>
      <p:sp>
        <p:nvSpPr>
          <p:cNvPr id="4" name="Titre 3">
            <a:extLst>
              <a:ext uri="{FF2B5EF4-FFF2-40B4-BE49-F238E27FC236}">
                <a16:creationId xmlns:a16="http://schemas.microsoft.com/office/drawing/2014/main" id="{51FFC604-A2D1-2493-882D-CCD7F7E42754}"/>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B2D9438-7DBC-7FF5-25DF-99D00068917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322"/>
        <p:cNvGrpSpPr/>
        <p:nvPr/>
      </p:nvGrpSpPr>
      <p:grpSpPr>
        <a:xfrm>
          <a:off x="0" y="0"/>
          <a:ext cx="0" cy="0"/>
          <a:chOff x="0" y="0"/>
          <a:chExt cx="0" cy="0"/>
        </a:xfrm>
      </p:grpSpPr>
      <p:sp>
        <p:nvSpPr>
          <p:cNvPr id="4" name="Titre 3">
            <a:extLst>
              <a:ext uri="{FF2B5EF4-FFF2-40B4-BE49-F238E27FC236}">
                <a16:creationId xmlns:a16="http://schemas.microsoft.com/office/drawing/2014/main" id="{BF8420C1-FEE7-9FDF-D8DD-6DF1151E40F1}"/>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D4B6AA1-D7BE-2C70-B59E-A85CC76E508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333"/>
        <p:cNvGrpSpPr/>
        <p:nvPr/>
      </p:nvGrpSpPr>
      <p:grpSpPr>
        <a:xfrm>
          <a:off x="0" y="0"/>
          <a:ext cx="0" cy="0"/>
          <a:chOff x="0" y="0"/>
          <a:chExt cx="0" cy="0"/>
        </a:xfrm>
      </p:grpSpPr>
      <p:sp>
        <p:nvSpPr>
          <p:cNvPr id="4" name="Titre 3">
            <a:extLst>
              <a:ext uri="{FF2B5EF4-FFF2-40B4-BE49-F238E27FC236}">
                <a16:creationId xmlns:a16="http://schemas.microsoft.com/office/drawing/2014/main" id="{BA5C916B-129B-CDFE-EB65-D98B26BA9ED6}"/>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C707D514-A44A-3F9A-C92D-825CA6F07DF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3BE02FF1-674E-C982-159C-F0CD620DA16D}"/>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F8CD2156-871B-3A9F-EBEF-B267599B4739}"/>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3D75AE4B-DF50-17C6-9340-0E4DD5904FA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346"/>
        <p:cNvGrpSpPr/>
        <p:nvPr/>
      </p:nvGrpSpPr>
      <p:grpSpPr>
        <a:xfrm>
          <a:off x="0" y="0"/>
          <a:ext cx="0" cy="0"/>
          <a:chOff x="0" y="0"/>
          <a:chExt cx="0" cy="0"/>
        </a:xfrm>
      </p:grpSpPr>
      <p:sp>
        <p:nvSpPr>
          <p:cNvPr id="4" name="Titre 3">
            <a:extLst>
              <a:ext uri="{FF2B5EF4-FFF2-40B4-BE49-F238E27FC236}">
                <a16:creationId xmlns:a16="http://schemas.microsoft.com/office/drawing/2014/main" id="{6DB7CF89-B6FE-8683-CF9C-8F73E2FA425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744DF5C0-C1C0-F7C0-613E-E3E7E9C6501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359"/>
        <p:cNvGrpSpPr/>
        <p:nvPr/>
      </p:nvGrpSpPr>
      <p:grpSpPr>
        <a:xfrm>
          <a:off x="0" y="0"/>
          <a:ext cx="0" cy="0"/>
          <a:chOff x="0" y="0"/>
          <a:chExt cx="0" cy="0"/>
        </a:xfrm>
      </p:grpSpPr>
      <p:sp>
        <p:nvSpPr>
          <p:cNvPr id="3" name="Titre 2">
            <a:extLst>
              <a:ext uri="{FF2B5EF4-FFF2-40B4-BE49-F238E27FC236}">
                <a16:creationId xmlns:a16="http://schemas.microsoft.com/office/drawing/2014/main" id="{D66781B7-02DD-A921-945F-DE2484445FA3}"/>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E94059E6-756B-DAE6-00CB-40823D0D13F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366"/>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C39D1578-3526-0DDC-3512-EC92F081C744}"/>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6B11A547-51C2-F5CA-DCEF-D17DD4DA5832}"/>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F469060D-3A25-C06D-D23B-C1062766354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373"/>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658AFE7E-8609-7D35-BC23-A92CEA01DA9E}"/>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59C3386C-289F-8B4B-CE59-781F0152DE69}"/>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B78A355-3680-FB35-00DA-40AA2F9AEA0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382"/>
        <p:cNvGrpSpPr/>
        <p:nvPr/>
      </p:nvGrpSpPr>
      <p:grpSpPr>
        <a:xfrm>
          <a:off x="0" y="0"/>
          <a:ext cx="0" cy="0"/>
          <a:chOff x="0" y="0"/>
          <a:chExt cx="0" cy="0"/>
        </a:xfrm>
      </p:grpSpPr>
      <p:sp>
        <p:nvSpPr>
          <p:cNvPr id="3" name="Titre 2">
            <a:extLst>
              <a:ext uri="{FF2B5EF4-FFF2-40B4-BE49-F238E27FC236}">
                <a16:creationId xmlns:a16="http://schemas.microsoft.com/office/drawing/2014/main" id="{6E785FDC-3A15-75D7-4561-D29CEB731D3A}"/>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2E23043F-3944-F929-79E9-8DED52C6C3EF}"/>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B76B9093-4436-88E7-2B1A-031B88E9567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391"/>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37315D70-D6E9-2F05-7AC6-3380E9B1FA36}"/>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9D1B064F-94AB-B5D8-DF2A-6E944F29CA19}"/>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1B7488E2-8FD5-DFC5-CDF0-44E1C47FD1B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400"/>
        <p:cNvGrpSpPr/>
        <p:nvPr/>
      </p:nvGrpSpPr>
      <p:grpSpPr>
        <a:xfrm>
          <a:off x="0" y="0"/>
          <a:ext cx="0" cy="0"/>
          <a:chOff x="0" y="0"/>
          <a:chExt cx="0" cy="0"/>
        </a:xfrm>
      </p:grpSpPr>
      <p:sp>
        <p:nvSpPr>
          <p:cNvPr id="3" name="Titre 2">
            <a:extLst>
              <a:ext uri="{FF2B5EF4-FFF2-40B4-BE49-F238E27FC236}">
                <a16:creationId xmlns:a16="http://schemas.microsoft.com/office/drawing/2014/main" id="{96CDB709-A33C-FA75-C4E8-A8F86102D321}"/>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FEA9E115-B792-661E-4FA8-1BCCFB8C186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407"/>
        <p:cNvGrpSpPr/>
        <p:nvPr/>
      </p:nvGrpSpPr>
      <p:grpSpPr>
        <a:xfrm>
          <a:off x="0" y="0"/>
          <a:ext cx="0" cy="0"/>
          <a:chOff x="0" y="0"/>
          <a:chExt cx="0" cy="0"/>
        </a:xfrm>
      </p:grpSpPr>
      <p:sp>
        <p:nvSpPr>
          <p:cNvPr id="3" name="Titre 2">
            <a:extLst>
              <a:ext uri="{FF2B5EF4-FFF2-40B4-BE49-F238E27FC236}">
                <a16:creationId xmlns:a16="http://schemas.microsoft.com/office/drawing/2014/main" id="{C20E2F7D-B17D-1C80-481F-3BD1C57F9902}"/>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0074491E-FF9B-1DF0-6DA0-3D68AD8A178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416"/>
        <p:cNvGrpSpPr/>
        <p:nvPr/>
      </p:nvGrpSpPr>
      <p:grpSpPr>
        <a:xfrm>
          <a:off x="0" y="0"/>
          <a:ext cx="0" cy="0"/>
          <a:chOff x="0" y="0"/>
          <a:chExt cx="0" cy="0"/>
        </a:xfrm>
      </p:grpSpPr>
      <p:sp>
        <p:nvSpPr>
          <p:cNvPr id="4" name="Titre 3">
            <a:extLst>
              <a:ext uri="{FF2B5EF4-FFF2-40B4-BE49-F238E27FC236}">
                <a16:creationId xmlns:a16="http://schemas.microsoft.com/office/drawing/2014/main" id="{A5287803-60D0-E9A9-046F-EACAA027626D}"/>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AA9D065F-8D36-5403-715A-14CA98B320A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416">
          <a:extLst>
            <a:ext uri="{FF2B5EF4-FFF2-40B4-BE49-F238E27FC236}">
              <a16:creationId xmlns:a16="http://schemas.microsoft.com/office/drawing/2014/main" id="{62DBBF61-DA6E-FEBF-5905-938BB8AD0F41}"/>
            </a:ext>
          </a:extLst>
        </p:cNvPr>
        <p:cNvGrpSpPr/>
        <p:nvPr/>
      </p:nvGrpSpPr>
      <p:grpSpPr>
        <a:xfrm>
          <a:off x="0" y="0"/>
          <a:ext cx="0" cy="0"/>
          <a:chOff x="0" y="0"/>
          <a:chExt cx="0" cy="0"/>
        </a:xfrm>
      </p:grpSpPr>
      <p:sp>
        <p:nvSpPr>
          <p:cNvPr id="10" name="Titre 9">
            <a:extLst>
              <a:ext uri="{FF2B5EF4-FFF2-40B4-BE49-F238E27FC236}">
                <a16:creationId xmlns:a16="http://schemas.microsoft.com/office/drawing/2014/main" id="{DC5F2EC5-84A3-A5DF-6015-5BA0C1FD9AB5}"/>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8B29CAD7-84B9-0E76-B7E2-573CAF60451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40208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3" name="Titre 2">
            <a:extLst>
              <a:ext uri="{FF2B5EF4-FFF2-40B4-BE49-F238E27FC236}">
                <a16:creationId xmlns:a16="http://schemas.microsoft.com/office/drawing/2014/main" id="{318A3617-DED8-6A1B-1C6E-B83D98BD863D}"/>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AD8D7336-7490-387E-B670-481CB3B521AC}"/>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D47F8FD5-B7C2-8C8D-0BEF-95D49B60740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416">
          <a:extLst>
            <a:ext uri="{FF2B5EF4-FFF2-40B4-BE49-F238E27FC236}">
              <a16:creationId xmlns:a16="http://schemas.microsoft.com/office/drawing/2014/main" id="{A1D489A3-99BD-AB48-219C-9D482FE5528D}"/>
            </a:ext>
          </a:extLst>
        </p:cNvPr>
        <p:cNvGrpSpPr/>
        <p:nvPr/>
      </p:nvGrpSpPr>
      <p:grpSpPr>
        <a:xfrm>
          <a:off x="0" y="0"/>
          <a:ext cx="0" cy="0"/>
          <a:chOff x="0" y="0"/>
          <a:chExt cx="0" cy="0"/>
        </a:xfrm>
      </p:grpSpPr>
      <p:sp>
        <p:nvSpPr>
          <p:cNvPr id="10" name="Titre 9">
            <a:extLst>
              <a:ext uri="{FF2B5EF4-FFF2-40B4-BE49-F238E27FC236}">
                <a16:creationId xmlns:a16="http://schemas.microsoft.com/office/drawing/2014/main" id="{1967F0B5-61D9-2C13-5EEA-B5FF2E7502CE}"/>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BCF6CFAA-FE14-8507-EFE8-F00B49D3A66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9914333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416">
          <a:extLst>
            <a:ext uri="{FF2B5EF4-FFF2-40B4-BE49-F238E27FC236}">
              <a16:creationId xmlns:a16="http://schemas.microsoft.com/office/drawing/2014/main" id="{72D33B1D-FEE3-5DD5-AFDD-642F14B9B1C7}"/>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20687B9A-12A1-83BF-3970-100A98FB8042}"/>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D561A227-97CF-8FDD-434A-00D382CF213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0244325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416">
          <a:extLst>
            <a:ext uri="{FF2B5EF4-FFF2-40B4-BE49-F238E27FC236}">
              <a16:creationId xmlns:a16="http://schemas.microsoft.com/office/drawing/2014/main" id="{D60BC1EC-A1DB-5F97-FCA5-F7F68F1B20CA}"/>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AE1E9E7A-E479-BD6C-CBD1-12B8A890AC77}"/>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37E3E016-9428-74E2-FEFC-F298F48A1A1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14646556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416">
          <a:extLst>
            <a:ext uri="{FF2B5EF4-FFF2-40B4-BE49-F238E27FC236}">
              <a16:creationId xmlns:a16="http://schemas.microsoft.com/office/drawing/2014/main" id="{B50CA19A-3CED-401D-157F-EEFB2930B3FA}"/>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5114E14D-6D7D-A870-6576-2664B068CCC5}"/>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4ECFB9A6-8680-BC2B-EFD8-BCC34FBBB7D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7979770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 name="Titre 2">
            <a:extLst>
              <a:ext uri="{FF2B5EF4-FFF2-40B4-BE49-F238E27FC236}">
                <a16:creationId xmlns:a16="http://schemas.microsoft.com/office/drawing/2014/main" id="{1D645833-19AE-ABBB-10C9-A5120CB423C6}"/>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F277A1C5-42CE-51D0-B650-866D0BAD109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1433916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76B3FDBA-4279-6B19-C0C2-78C4784B2911}"/>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9E81EBFA-193E-D317-997C-4A69E6C9C978}"/>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6AC77777-9503-7C0A-4193-9E96FC3962D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7448108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BDE85B9A-E908-CE0D-D22B-46C4E2B615E7}"/>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7453432E-90B2-7373-A175-300A87056A99}"/>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FC5E016F-2EB0-16B9-516F-9ACF16502C6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6391866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220DACD6-C9E2-EA1A-47FD-228ADAD6B452}"/>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D7CB27EB-92C0-D0E5-114E-C3552F82E9A8}"/>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CB328CB0-4963-086D-D49B-C4B49798C1D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3200807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9C0347E9-30A8-D6CD-F980-2AB78C841B16}"/>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E60F9A11-FBDF-6A57-B8DB-3C692B4064D6}"/>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61FD0879-8F84-5486-E3CC-A751D05E17E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3790148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D3C3D625-BBEE-BB9E-CC78-D868B88E6399}"/>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24290D2F-4FAC-6C32-0E3C-F1C598204910}"/>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C0836552-B815-1D7C-8BE5-D7289138739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47245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3774D15F-309B-8382-068E-0B76E5FD6D5B}"/>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F2E26D54-CB24-1C5C-A946-603F740B8650}"/>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4794E75F-DD37-36CC-9AAD-631990C764B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0DBF0324-C994-4693-A21E-4B1B0988E44C}"/>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DF386BC8-F937-95FC-6B30-62951218B469}"/>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EBA8F456-B8D3-0CDE-D0C3-1C457F6E230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9303092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 name="Titre 2">
            <a:extLst>
              <a:ext uri="{FF2B5EF4-FFF2-40B4-BE49-F238E27FC236}">
                <a16:creationId xmlns:a16="http://schemas.microsoft.com/office/drawing/2014/main" id="{D0CD0ED5-7A2C-5CFB-1D75-6C78C5AD1753}"/>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04E77927-45D9-0272-B653-E1B3CC8A2F8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3643269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1565D77E-6586-078A-A764-C57DCFA1E2AF}"/>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D32BA705-BF11-9667-3DFA-D12E7746767E}"/>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118CDDFC-89A1-0541-E5B5-AC04D73CA29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518968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ECCBCC27-C36E-B6C1-1EBF-EBBEB3D37717}"/>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AFDD93F6-8885-8D44-6E7A-41670E2B26C0}"/>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7E23AF4D-DBE3-57AF-17A9-978F390534A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0108480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EF782093-01D9-695F-6CAD-072B13F93D15}"/>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5ED92AD8-3C1B-467D-8C1A-1B88E5122BA9}"/>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82E28C65-89BB-E708-0BA6-31607506FC5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5674719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6B4AF511-12A0-9B94-7251-2ED95D185558}"/>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C8ED618F-CA46-3EAA-3901-89FBA5D60F7B}"/>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ED2A2BCE-651A-66B1-AF85-3ACE672D506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36236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2311F371-6F46-9B74-4472-9EDC6AF1864F}"/>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838B6FCB-DAF8-BA97-3E9E-F33109EEFA86}"/>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37A5A07F-2C5D-AC17-C765-25D0CC3CE55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1383305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B5E7889B-38DF-78CC-E2CC-4C74AB6A91E6}"/>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7DBFF565-9D23-09FE-FE80-6414C9FFCD50}"/>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A4C2FF97-4E17-E7A0-EC5A-0E0B907FE96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6192672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0CDA7FFC-9501-6E95-9277-1229249F42FB}"/>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21569046-5639-40D8-65AA-31F7644FC0D4}"/>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1EDD1733-6076-77F0-12F7-2306DA25988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5560363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580CDFCD-DB1C-92FB-029E-10A12565C5D3}"/>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54989879-7516-260F-DDE8-1DB63A651873}"/>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D4DBEC60-2842-FD5A-8E86-C3C1D9ABA4F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16986891"/>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18803a878aac849c00b4a01ccbe54988">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780e55d487851c59b72b49e6c88a20c9"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B687318-FE19-4833-8637-FCAE74624952}">
  <ds:schemaRefs>
    <ds:schemaRef ds:uri="27f64e36-29aa-44d5-a3e0-06242cad7d4d"/>
    <ds:schemaRef ds:uri="cd84cc96-e4f0-4e7f-873a-a508fb658c4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CD32F346-63C4-4754-A5D6-E7E05AAB6D23}">
  <ds:schemaRefs>
    <ds:schemaRef ds:uri="27f64e36-29aa-44d5-a3e0-06242cad7d4d"/>
    <ds:schemaRef ds:uri="cd84cc96-e4f0-4e7f-873a-a508fb658c4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E4E0637-8412-470C-BFB3-779B7329C74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5556</Words>
  <Application>Microsoft Office PowerPoint</Application>
  <PresentationFormat>Affichage à l'écran (4:3)</PresentationFormat>
  <Paragraphs>449</Paragraphs>
  <Slides>150</Slides>
  <Notes>150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150</vt:i4>
      </vt:variant>
    </vt:vector>
  </HeadingPairs>
  <TitlesOfParts>
    <vt:vector size="155" baseType="lpstr">
      <vt:lpstr>Arial</vt:lpstr>
      <vt:lpstr>Calibri</vt:lpstr>
      <vt:lpstr>Symbol</vt:lpstr>
      <vt:lpstr>Verdana</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Éditions Hatier</dc:creator>
  <cp:lastModifiedBy>BELLEMIN SANDRA</cp:lastModifiedBy>
  <cp:revision>2</cp:revision>
  <dcterms:created xsi:type="dcterms:W3CDTF">2022-01-07T11:15:07Z</dcterms:created>
  <dcterms:modified xsi:type="dcterms:W3CDTF">2025-07-31T14:56:25Z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y fmtid="{D5CDD505-2E9C-101B-9397-08002B2CF9AE}" pid="4" name="Order">
    <vt:lpwstr>71500.0000000000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