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3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4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5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6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7.xml" ContentType="application/vnd.openxmlformats-officedocument.theme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8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9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10.xml" ContentType="application/vnd.openxmlformats-officedocument.theme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11.xml" ContentType="application/vnd.openxmlformats-officedocument.theme+xml"/>
  <Override PartName="/ppt/theme/theme1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5" r:id="rId4"/>
    <p:sldMasterId id="2147483690" r:id="rId5"/>
    <p:sldMasterId id="2147483693" r:id="rId6"/>
    <p:sldMasterId id="2147483696" r:id="rId7"/>
    <p:sldMasterId id="2147483670" r:id="rId8"/>
    <p:sldMasterId id="2147483676" r:id="rId9"/>
    <p:sldMasterId id="2147483681" r:id="rId10"/>
    <p:sldMasterId id="2147483699" r:id="rId11"/>
    <p:sldMasterId id="2147483755" r:id="rId12"/>
    <p:sldMasterId id="2147483760" r:id="rId13"/>
    <p:sldMasterId id="2147483768" r:id="rId14"/>
  </p:sldMasterIdLst>
  <p:notesMasterIdLst>
    <p:notesMasterId r:id="rId24"/>
  </p:notesMasterIdLst>
  <p:sldIdLst>
    <p:sldId id="498" r:id="rId15"/>
    <p:sldId id="480" r:id="rId16"/>
    <p:sldId id="481" r:id="rId17"/>
    <p:sldId id="482" r:id="rId18"/>
    <p:sldId id="483" r:id="rId19"/>
    <p:sldId id="484" r:id="rId20"/>
    <p:sldId id="485" r:id="rId21"/>
    <p:sldId id="486" r:id="rId22"/>
    <p:sldId id="487" r:id="rId2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F875900-4CD5-0B77-42CA-03FBCC6F856F}" name="Pauline Lion" initials="PL" userId="48ef9a2cfb904c2c" providerId="Windows Live"/>
  <p188:author id="{8035A710-E786-5AD4-6E6B-F2C4540F2679}" name="CHAUVELLIER ANNE" initials="CA" userId="S::ACHAUVELLIER@editions-hatier.fr::f6f57ace-c9cf-44ce-941b-3615434e65b1" providerId="AD"/>
  <p188:author id="{5F8BA321-80A1-CEA0-CCDE-AB6954515002}" name="TAILLADE JUSTINE" initials="JT" userId="S::JTAILLADE@editions-hatier.fr::7689be7a-6074-46a5-a6a4-f2fd3e4f6393" providerId="AD"/>
  <p188:author id="{6EC3644E-CAF9-BE47-EB1A-C427F723DB1E}" name="catherine.mallard2" initials="ca" userId="S::catherine.mallard2_gmail.com#ext#@hachette.onmicrosoft.com::943e5806-a044-4790-a0a9-05d7075f8f80" providerId="AD"/>
  <p188:author id="{7F7E7B9F-1A3E-4D99-E946-F9A38FEEBA9F}" name="HACHE Caroline" initials="HC" userId="S::caroline.hache_univ-amu.fr#ext#@hachette.onmicrosoft.com::8f7bb2c5-af1f-4ec9-9672-c04e07afd9f4" providerId="AD"/>
  <p188:author id="{D1DA31B1-B817-6551-D189-800565F96188}" name="sylvie.advenier" initials="sy" userId="S::sylvie.advenier_gmail.com#ext#@hachette.onmicrosoft.com::62265617-bba0-4816-b687-fd9955c55dd9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HAUVELLIER ANNE" initials="CA" lastIdx="4" clrIdx="0">
    <p:extLst>
      <p:ext uri="{19B8F6BF-5375-455C-9EA6-DF929625EA0E}">
        <p15:presenceInfo xmlns:p15="http://schemas.microsoft.com/office/powerpoint/2012/main" userId="S::ACHAUVELLIER@editions-hatier.fr::63234966-364e-422f-8c52-45fd5239a521" providerId="AD"/>
      </p:ext>
    </p:extLst>
  </p:cmAuthor>
  <p:cmAuthor id="2" name="catherine.mallard2" initials="ca" lastIdx="2" clrIdx="1">
    <p:extLst>
      <p:ext uri="{19B8F6BF-5375-455C-9EA6-DF929625EA0E}">
        <p15:presenceInfo xmlns:p15="http://schemas.microsoft.com/office/powerpoint/2012/main" userId="S::catherine.mallard2_gmail.com#ext#@hachette.onmicrosoft.com::943e5806-a044-4790-a0a9-05d7075f8f80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33"/>
    <a:srgbClr val="F8F8F8"/>
    <a:srgbClr val="984807"/>
    <a:srgbClr val="0033CC"/>
    <a:srgbClr val="003399"/>
    <a:srgbClr val="000099"/>
    <a:srgbClr val="0070C0"/>
    <a:srgbClr val="E60096"/>
    <a:srgbClr val="F7F7F7"/>
    <a:srgbClr val="E60A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6BC6E37-2A4F-4A69-B86B-99CC914553D1}" v="2" dt="2025-07-03T15:12:14.28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845" autoAdjust="0"/>
    <p:restoredTop sz="83268" autoAdjust="0"/>
  </p:normalViewPr>
  <p:slideViewPr>
    <p:cSldViewPr snapToGrid="0">
      <p:cViewPr varScale="1">
        <p:scale>
          <a:sx n="68" d="100"/>
          <a:sy n="68" d="100"/>
        </p:scale>
        <p:origin x="1963" y="72"/>
      </p:cViewPr>
      <p:guideLst/>
    </p:cSldViewPr>
  </p:slideViewPr>
  <p:notesTextViewPr>
    <p:cViewPr>
      <p:scale>
        <a:sx n="150" d="100"/>
        <a:sy n="15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slideMaster" Target="slideMasters/slideMaster10.xml"/><Relationship Id="rId18" Type="http://schemas.openxmlformats.org/officeDocument/2006/relationships/slide" Target="slides/slide4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7.xml"/><Relationship Id="rId7" Type="http://schemas.openxmlformats.org/officeDocument/2006/relationships/slideMaster" Target="slideMasters/slideMaster4.xml"/><Relationship Id="rId12" Type="http://schemas.openxmlformats.org/officeDocument/2006/relationships/slideMaster" Target="slideMasters/slideMaster9.xml"/><Relationship Id="rId17" Type="http://schemas.openxmlformats.org/officeDocument/2006/relationships/slide" Target="slides/slide3.xml"/><Relationship Id="rId25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slide" Target="slides/slide2.xml"/><Relationship Id="rId20" Type="http://schemas.openxmlformats.org/officeDocument/2006/relationships/slide" Target="slides/slide6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Master" Target="slideMasters/slideMaster8.xml"/><Relationship Id="rId24" Type="http://schemas.openxmlformats.org/officeDocument/2006/relationships/notesMaster" Target="notesMasters/notesMaster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.xml"/><Relationship Id="rId23" Type="http://schemas.openxmlformats.org/officeDocument/2006/relationships/slide" Target="slides/slide9.xml"/><Relationship Id="rId28" Type="http://schemas.openxmlformats.org/officeDocument/2006/relationships/theme" Target="theme/theme1.xml"/><Relationship Id="rId10" Type="http://schemas.openxmlformats.org/officeDocument/2006/relationships/slideMaster" Target="slideMasters/slideMaster7.xml"/><Relationship Id="rId19" Type="http://schemas.openxmlformats.org/officeDocument/2006/relationships/slide" Target="slides/slide5.xml"/><Relationship Id="rId31" Type="http://schemas.microsoft.com/office/2018/10/relationships/authors" Target="authors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14" Type="http://schemas.openxmlformats.org/officeDocument/2006/relationships/slideMaster" Target="slideMasters/slideMaster11.xml"/><Relationship Id="rId22" Type="http://schemas.openxmlformats.org/officeDocument/2006/relationships/slide" Target="slides/slide8.xml"/><Relationship Id="rId27" Type="http://schemas.openxmlformats.org/officeDocument/2006/relationships/viewProps" Target="viewProps.xml"/><Relationship Id="rId30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470AB8-E483-4FFD-B222-30C933BD9122}" type="datetimeFigureOut">
              <a:rPr lang="fr-FR" smtClean="0"/>
              <a:t>25/07/2025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5038E3-B7CF-455E-96F4-A4DE1B14344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688655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b="0" i="1" dirty="0">
                <a:latin typeface="Calibri" panose="020F0502020204030204" pitchFamily="34" charset="0"/>
              </a:rPr>
              <a:t>Dans une de nos dernières séances, nous </a:t>
            </a:r>
            <a:r>
              <a:rPr lang="fr-FR" b="0" i="1" baseline="0" dirty="0">
                <a:latin typeface="Calibri" panose="020F0502020204030204" pitchFamily="34" charset="0"/>
              </a:rPr>
              <a:t>avons rencontré des problèmes où l’on ajoutait et où l’on enlevait des jetons.</a:t>
            </a:r>
            <a:endParaRPr lang="fr-FR" dirty="0">
              <a:latin typeface="Calibri" panose="020F050202020403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b="0" i="1" baseline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5038E3-B7CF-455E-96F4-A4DE1B14344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234128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dirty="0">
                <a:latin typeface="Calibri" panose="020F0502020204030204" pitchFamily="34" charset="0"/>
              </a:rPr>
              <a:t>Relire les deux problèmes.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b="0" i="1" dirty="0">
                <a:latin typeface="Calibri" panose="020F0502020204030204" pitchFamily="34" charset="0"/>
              </a:rPr>
              <a:t>Vous rappelez-vous comment nous les avons résolus ?</a:t>
            </a:r>
            <a:endParaRPr lang="fr-FR" dirty="0">
              <a:latin typeface="Calibri" panose="020F0502020204030204" pitchFamily="34" charset="0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b="0" i="0" dirty="0">
                <a:latin typeface="Calibri" panose="020F0502020204030204" pitchFamily="34" charset="0"/>
              </a:rPr>
              <a:t>Interroger les élèves sur les différences entre les deux problèmes. Faire</a:t>
            </a:r>
            <a:r>
              <a:rPr lang="fr-FR" b="0" i="0" baseline="0" dirty="0">
                <a:latin typeface="Calibri" panose="020F0502020204030204" pitchFamily="34" charset="0"/>
              </a:rPr>
              <a:t> émerger que dans le premier problème, on ajoute des jetons alors que dans le second, on en enlève. Dans les deux cas, il y a une action et on cherche ce qu’il y a à la fin dans la boite.</a:t>
            </a:r>
            <a:endParaRPr lang="fr-FR" dirty="0">
              <a:latin typeface="Calibri" panose="020F0502020204030204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>
                <a:solidFill>
                  <a:prstClr val="black"/>
                </a:solidFill>
              </a:rPr>
              <a:pPr/>
              <a:t>2</a:t>
            </a:fld>
            <a:endParaRPr lang="fr-F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44154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Calibri" panose="020F0502020204030204" pitchFamily="34" charset="0"/>
              <a:buChar char="–"/>
            </a:pPr>
            <a:r>
              <a:rPr lang="fr-FR" b="0" i="1" dirty="0">
                <a:latin typeface="Calibri" panose="020F0502020204030204" pitchFamily="34" charset="0"/>
              </a:rPr>
              <a:t>Dans </a:t>
            </a:r>
            <a:r>
              <a:rPr lang="fr-FR" b="0" i="1" baseline="0" dirty="0">
                <a:latin typeface="Calibri" panose="020F0502020204030204" pitchFamily="34" charset="0"/>
              </a:rPr>
              <a:t>le premier problème, on ajoute un groupe de jetons </a:t>
            </a:r>
            <a:r>
              <a:rPr lang="fr-FR" b="0" i="0" baseline="0" dirty="0">
                <a:latin typeface="Calibri" panose="020F0502020204030204" pitchFamily="34" charset="0"/>
              </a:rPr>
              <a:t>(le montrer) </a:t>
            </a:r>
            <a:r>
              <a:rPr lang="fr-FR" b="0" i="1" baseline="0" dirty="0">
                <a:latin typeface="Calibri" panose="020F0502020204030204" pitchFamily="34" charset="0"/>
              </a:rPr>
              <a:t>: il vient rejoindre le groupe de départ.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–"/>
              <a:tabLst/>
              <a:defRPr/>
            </a:pPr>
            <a:r>
              <a:rPr lang="fr-FR" b="0" i="1" dirty="0">
                <a:latin typeface="Calibri" panose="020F0502020204030204" pitchFamily="34" charset="0"/>
              </a:rPr>
              <a:t>Dans </a:t>
            </a:r>
            <a:r>
              <a:rPr lang="fr-FR" b="0" i="1" baseline="0" dirty="0">
                <a:latin typeface="Calibri" panose="020F0502020204030204" pitchFamily="34" charset="0"/>
              </a:rPr>
              <a:t>le second problème, on enlève un groupe de jetons </a:t>
            </a:r>
            <a:r>
              <a:rPr lang="fr-FR" b="0" i="0" baseline="0" dirty="0">
                <a:latin typeface="Calibri" panose="020F0502020204030204" pitchFamily="34" charset="0"/>
              </a:rPr>
              <a:t>(le montrer) : </a:t>
            </a:r>
            <a:r>
              <a:rPr lang="fr-FR" b="0" i="1" baseline="0" dirty="0">
                <a:latin typeface="Calibri" panose="020F0502020204030204" pitchFamily="34" charset="0"/>
              </a:rPr>
              <a:t>il quitte le groupe de départ.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>
                <a:solidFill>
                  <a:prstClr val="black"/>
                </a:solidFill>
              </a:rPr>
              <a:pPr/>
              <a:t>3</a:t>
            </a:fld>
            <a:endParaRPr lang="fr-F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982455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b="0" i="1" dirty="0">
                <a:latin typeface="Calibri" panose="020F0502020204030204" pitchFamily="34" charset="0"/>
              </a:rPr>
              <a:t>On a aussi vu qu’on pouvait utiliser les réglettes pour représenter ces problèmes. </a:t>
            </a:r>
          </a:p>
          <a:p>
            <a:r>
              <a:rPr lang="fr-FR" b="0" i="1" dirty="0">
                <a:latin typeface="Calibri" panose="020F0502020204030204" pitchFamily="34" charset="0"/>
              </a:rPr>
              <a:t>Pour les deux problèmes,</a:t>
            </a:r>
            <a:r>
              <a:rPr lang="fr-FR" b="0" i="1" baseline="0" dirty="0">
                <a:latin typeface="Calibri" panose="020F0502020204030204" pitchFamily="34" charset="0"/>
              </a:rPr>
              <a:t> on ne cherche pas la même chose : </a:t>
            </a:r>
            <a:endParaRPr lang="fr-FR" b="0" i="1" dirty="0">
              <a:latin typeface="Calibri" panose="020F0502020204030204" pitchFamily="34" charset="0"/>
            </a:endParaRPr>
          </a:p>
          <a:p>
            <a:pPr marL="171450" indent="-171450">
              <a:buFont typeface="Calibri" panose="020F0502020204030204" pitchFamily="34" charset="0"/>
              <a:buChar char="–"/>
            </a:pPr>
            <a:r>
              <a:rPr lang="fr-FR" b="0" i="1" baseline="0" dirty="0">
                <a:latin typeface="Calibri" panose="020F0502020204030204" pitchFamily="34" charset="0"/>
              </a:rPr>
              <a:t>dans le premier problème, on cherche la valeur de la grande réglette (c’est-à-dire ce qu’on obtient en tout après avoir ajouté) ;</a:t>
            </a:r>
          </a:p>
          <a:p>
            <a:pPr marL="171450" indent="-171450">
              <a:buFont typeface="Calibri" panose="020F0502020204030204" pitchFamily="34" charset="0"/>
              <a:buChar char="–"/>
            </a:pPr>
            <a:r>
              <a:rPr lang="fr-FR" b="0" i="1" baseline="0" dirty="0">
                <a:latin typeface="Calibri" panose="020F0502020204030204" pitchFamily="34" charset="0"/>
              </a:rPr>
              <a:t>dans le second problème, on cherche la valeur d’une des petites réglettes (c’est-à-dire ce qu’il reste après avoir enlevé).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>
                <a:solidFill>
                  <a:prstClr val="black"/>
                </a:solidFill>
              </a:rPr>
              <a:pPr/>
              <a:t>4</a:t>
            </a:fld>
            <a:endParaRPr lang="fr-F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196025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Calibri" panose="020F0502020204030204" pitchFamily="34" charset="0"/>
              <a:buChar char="–"/>
            </a:pPr>
            <a:r>
              <a:rPr lang="fr-FR" b="0" i="1" dirty="0">
                <a:latin typeface="Calibri" panose="020F0502020204030204" pitchFamily="34" charset="0"/>
              </a:rPr>
              <a:t>Dans </a:t>
            </a:r>
            <a:r>
              <a:rPr lang="fr-FR" b="0" i="1" baseline="0" dirty="0">
                <a:latin typeface="Calibri" panose="020F0502020204030204" pitchFamily="34" charset="0"/>
              </a:rPr>
              <a:t>le premier problème, on a fait une addition.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–"/>
              <a:tabLst/>
              <a:defRPr/>
            </a:pPr>
            <a:r>
              <a:rPr lang="fr-FR" b="0" i="1" dirty="0">
                <a:latin typeface="Calibri" panose="020F0502020204030204" pitchFamily="34" charset="0"/>
              </a:rPr>
              <a:t>Dans </a:t>
            </a:r>
            <a:r>
              <a:rPr lang="fr-FR" b="0" i="1" baseline="0" dirty="0">
                <a:latin typeface="Calibri" panose="020F0502020204030204" pitchFamily="34" charset="0"/>
              </a:rPr>
              <a:t>le second problème, on a fait une soustraction.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0" baseline="0" dirty="0">
                <a:latin typeface="Calibri" panose="020F0502020204030204" pitchFamily="34" charset="0"/>
              </a:rPr>
              <a:t>Insister sur le fait que 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0" baseline="0" dirty="0">
                <a:latin typeface="Calibri" panose="020F0502020204030204" pitchFamily="34" charset="0"/>
              </a:rPr>
              <a:t>- quand on ajoute on a plus à la fin qu’au départ ;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0" baseline="0" dirty="0">
                <a:latin typeface="Calibri" panose="020F0502020204030204" pitchFamily="34" charset="0"/>
              </a:rPr>
              <a:t>- quand on enlève, on a moins à la fin qu’au départ.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>
                <a:solidFill>
                  <a:prstClr val="black"/>
                </a:solidFill>
              </a:rPr>
              <a:pPr/>
              <a:t>5</a:t>
            </a:fld>
            <a:endParaRPr lang="fr-F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68812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i="1" dirty="0">
                <a:latin typeface="Calibri" panose="020F0502020204030204" pitchFamily="34" charset="0"/>
              </a:rPr>
              <a:t>Prenez votre cahier page 12.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5038E3-B7CF-455E-96F4-A4DE1B143443}" type="slidenum">
              <a:rPr lang="fr-FR" smtClean="0">
                <a:solidFill>
                  <a:prstClr val="black"/>
                </a:solidFill>
              </a:rPr>
              <a:pPr/>
              <a:t>6</a:t>
            </a:fld>
            <a:endParaRPr lang="fr-F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085183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>
                <a:latin typeface="Calibri" panose="020F0502020204030204" pitchFamily="34" charset="0"/>
              </a:rPr>
              <a:t>Inciter</a:t>
            </a:r>
            <a:r>
              <a:rPr lang="fr-FR" baseline="0" dirty="0">
                <a:latin typeface="Calibri" panose="020F0502020204030204" pitchFamily="34" charset="0"/>
              </a:rPr>
              <a:t> les élèves à utiliser les barres de dizaines dans le schéma. Le champ numérique n’est pas propice à l’utilisation des réglettes,</a:t>
            </a:r>
            <a:endParaRPr lang="fr-FR" dirty="0">
              <a:latin typeface="Calibri" panose="020F0502020204030204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5038E3-B7CF-455E-96F4-A4DE1B143443}" type="slidenum">
              <a:rPr lang="fr-FR" smtClean="0">
                <a:solidFill>
                  <a:prstClr val="black"/>
                </a:solidFill>
              </a:rPr>
              <a:pPr/>
              <a:t>7</a:t>
            </a:fld>
            <a:endParaRPr lang="fr-F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823829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5038E3-B7CF-455E-96F4-A4DE1B143443}" type="slidenum">
              <a:rPr lang="fr-FR" smtClean="0">
                <a:solidFill>
                  <a:prstClr val="black"/>
                </a:solidFill>
              </a:rPr>
              <a:pPr/>
              <a:t>8</a:t>
            </a:fld>
            <a:endParaRPr lang="fr-F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077570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0" dirty="0">
                <a:latin typeface="Calibri" panose="020F0502020204030204" pitchFamily="34" charset="0"/>
              </a:rPr>
              <a:t>Ce problème ressemble à celui des champions de la séance n° 9, mais il y a ici deux retraits successifs.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0" dirty="0">
                <a:latin typeface="Calibri" panose="020F0502020204030204" pitchFamily="34" charset="0"/>
              </a:rPr>
              <a:t>Pour plus de clarté, inciter les élèves à faire 2 schémas pour représenter les 2 actions distinctes et à écrire deux opérations différentes.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5038E3-B7CF-455E-96F4-A4DE1B143443}" type="slidenum">
              <a:rPr lang="fr-FR" smtClean="0">
                <a:solidFill>
                  <a:prstClr val="black"/>
                </a:solidFill>
              </a:rPr>
              <a:pPr/>
              <a:t>9</a:t>
            </a:fld>
            <a:endParaRPr lang="fr-F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73614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8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8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8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8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9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9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9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9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0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0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1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1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1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Une image contenant texte&#10;&#10;Description générée automatiquement">
            <a:extLst>
              <a:ext uri="{FF2B5EF4-FFF2-40B4-BE49-F238E27FC236}">
                <a16:creationId xmlns:a16="http://schemas.microsoft.com/office/drawing/2014/main" id="{1A71FAA7-0151-4E68-A79F-C6A3DDCCD2F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65" b="1565"/>
          <a:stretch/>
        </p:blipFill>
        <p:spPr>
          <a:xfrm>
            <a:off x="0" y="-1"/>
            <a:ext cx="9143999" cy="685800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51788" y="3040905"/>
            <a:ext cx="7772400" cy="776190"/>
          </a:xfrm>
          <a:ln w="28575">
            <a:noFill/>
          </a:ln>
        </p:spPr>
        <p:txBody>
          <a:bodyPr anchor="b">
            <a:normAutofit/>
          </a:bodyPr>
          <a:lstStyle>
            <a:lvl1pPr algn="ctr">
              <a:spcBef>
                <a:spcPts val="600"/>
              </a:spcBef>
              <a:spcAft>
                <a:spcPts val="600"/>
              </a:spcAft>
              <a:defRPr sz="3200" b="1">
                <a:solidFill>
                  <a:srgbClr val="A3949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67167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3F142B62-8702-46AD-A56A-699683BE7F15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FF9966"/>
          </a:solidFill>
          <a:ln>
            <a:solidFill>
              <a:srgbClr val="FF99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4113032" cy="476673"/>
          </a:xfrm>
          <a:ln>
            <a:solidFill>
              <a:srgbClr val="FF9966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F8000C29-DBCD-4CAC-B122-9506AD1ABB0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1DE1FD07-0DEE-4B0E-B813-DB8FC437B3D9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FF99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643473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1788" y="3040905"/>
            <a:ext cx="7772400" cy="776190"/>
          </a:xfrm>
          <a:ln w="28575">
            <a:solidFill>
              <a:schemeClr val="tx1"/>
            </a:solidFill>
          </a:ln>
        </p:spPr>
        <p:txBody>
          <a:bodyPr anchor="b">
            <a:normAutofit/>
          </a:bodyPr>
          <a:lstStyle>
            <a:lvl1pPr algn="ctr">
              <a:defRPr sz="40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05944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30930D1-A9DC-4F99-A7B9-82CE7717810F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EC527E"/>
          </a:solidFill>
          <a:ln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rgbClr val="EC527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468" y="0"/>
            <a:ext cx="4113032" cy="476673"/>
          </a:xfrm>
          <a:solidFill>
            <a:srgbClr val="EC527E"/>
          </a:solidFill>
          <a:ln>
            <a:solidFill>
              <a:srgbClr val="EC527E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 err="1"/>
              <a:t>Entrainement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967784"/>
            <a:ext cx="7886700" cy="5367027"/>
          </a:xfrm>
        </p:spPr>
        <p:txBody>
          <a:bodyPr>
            <a:normAutofit/>
          </a:bodyPr>
          <a:lstStyle>
            <a:lvl1pPr marL="0" indent="0">
              <a:buNone/>
              <a:defRPr sz="40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76CAAE2-55C8-4641-AF5B-70C164E04F98}"/>
              </a:ext>
            </a:extLst>
          </p:cNvPr>
          <p:cNvSpPr/>
          <p:nvPr userDrawn="1"/>
        </p:nvSpPr>
        <p:spPr>
          <a:xfrm>
            <a:off x="18039" y="0"/>
            <a:ext cx="9144000" cy="6858000"/>
          </a:xfrm>
          <a:prstGeom prst="rect">
            <a:avLst/>
          </a:prstGeom>
          <a:noFill/>
          <a:ln w="101600"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8059771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02E910B8-B471-4EF0-B828-2F190C15536D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EC527E"/>
          </a:solidFill>
          <a:ln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3886200" cy="476672"/>
          </a:xfrm>
          <a:ln>
            <a:solidFill>
              <a:srgbClr val="EC527E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 err="1"/>
              <a:t>Entrainement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6070C69-277F-4511-8E2D-4191F47FAE54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4512770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79106579-578D-4923-BDC3-F890FE2F6D93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3DFEA3C-8920-4411-917A-DD7A873189D9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EC527E"/>
          </a:solidFill>
          <a:ln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5CB48304-ADE7-40EB-BE0B-B8A13AB90EF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150" y="0"/>
            <a:ext cx="3886200" cy="476672"/>
          </a:xfrm>
          <a:ln>
            <a:solidFill>
              <a:srgbClr val="EC527E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 err="1"/>
              <a:t>Entrainement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772225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1788" y="3040905"/>
            <a:ext cx="7772400" cy="776190"/>
          </a:xfrm>
          <a:ln w="28575">
            <a:solidFill>
              <a:schemeClr val="tx1"/>
            </a:solidFill>
          </a:ln>
        </p:spPr>
        <p:txBody>
          <a:bodyPr anchor="b">
            <a:normAutofit/>
          </a:bodyPr>
          <a:lstStyle>
            <a:lvl1pPr algn="ctr">
              <a:defRPr sz="40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960962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30930D1-A9DC-4F99-A7B9-82CE7717810F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FFD333"/>
          </a:solidFill>
          <a:ln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rgbClr val="EC527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468" y="0"/>
            <a:ext cx="4113032" cy="476673"/>
          </a:xfrm>
          <a:solidFill>
            <a:srgbClr val="FFD333"/>
          </a:solidFill>
          <a:ln>
            <a:solidFill>
              <a:srgbClr val="FFD333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 err="1"/>
              <a:t>Exercice</a:t>
            </a:r>
            <a:r>
              <a:rPr lang="en-US" dirty="0"/>
              <a:t> des champions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967784"/>
            <a:ext cx="7886700" cy="5367027"/>
          </a:xfrm>
        </p:spPr>
        <p:txBody>
          <a:bodyPr>
            <a:normAutofit/>
          </a:bodyPr>
          <a:lstStyle>
            <a:lvl1pPr marL="0" indent="0">
              <a:buNone/>
              <a:defRPr sz="40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76CAAE2-55C8-4641-AF5B-70C164E04F98}"/>
              </a:ext>
            </a:extLst>
          </p:cNvPr>
          <p:cNvSpPr/>
          <p:nvPr userDrawn="1"/>
        </p:nvSpPr>
        <p:spPr>
          <a:xfrm>
            <a:off x="18039" y="0"/>
            <a:ext cx="9144000" cy="6858000"/>
          </a:xfrm>
          <a:prstGeom prst="rect">
            <a:avLst/>
          </a:prstGeom>
          <a:noFill/>
          <a:ln w="101600">
            <a:solidFill>
              <a:srgbClr val="FFD3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1253349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79106579-578D-4923-BDC3-F890FE2F6D93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FFD3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3DFEA3C-8920-4411-917A-DD7A873189D9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FFD333"/>
          </a:solidFill>
          <a:ln>
            <a:solidFill>
              <a:srgbClr val="FFD3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5CB48304-ADE7-40EB-BE0B-B8A13AB90EF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150" y="0"/>
            <a:ext cx="3886200" cy="476672"/>
          </a:xfrm>
          <a:ln>
            <a:solidFill>
              <a:srgbClr val="FFD333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 err="1"/>
              <a:t>Exercice</a:t>
            </a:r>
            <a:r>
              <a:rPr lang="en-US" dirty="0"/>
              <a:t> des champions</a:t>
            </a:r>
          </a:p>
        </p:txBody>
      </p:sp>
    </p:spTree>
    <p:extLst>
      <p:ext uri="{BB962C8B-B14F-4D97-AF65-F5344CB8AC3E}">
        <p14:creationId xmlns:p14="http://schemas.microsoft.com/office/powerpoint/2010/main" val="200479334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1788" y="3040905"/>
            <a:ext cx="7772400" cy="776190"/>
          </a:xfrm>
          <a:ln w="28575">
            <a:solidFill>
              <a:schemeClr val="tx1"/>
            </a:solidFill>
          </a:ln>
        </p:spPr>
        <p:txBody>
          <a:bodyPr anchor="b">
            <a:normAutofit/>
          </a:bodyPr>
          <a:lstStyle>
            <a:lvl1pPr algn="ctr">
              <a:defRPr sz="40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046856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30930D1-A9DC-4F99-A7B9-82CE7717810F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61C4D1"/>
          </a:solidFill>
          <a:ln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rgbClr val="EC527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468" y="0"/>
            <a:ext cx="4113032" cy="476673"/>
          </a:xfrm>
          <a:solidFill>
            <a:srgbClr val="61C4D1"/>
          </a:solidFill>
          <a:ln>
            <a:solidFill>
              <a:srgbClr val="61C4D1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Devoirs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967784"/>
            <a:ext cx="7886700" cy="5367027"/>
          </a:xfrm>
        </p:spPr>
        <p:txBody>
          <a:bodyPr>
            <a:normAutofit/>
          </a:bodyPr>
          <a:lstStyle>
            <a:lvl1pPr marL="0" indent="0">
              <a:buNone/>
              <a:defRPr sz="40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76CAAE2-55C8-4641-AF5B-70C164E04F98}"/>
              </a:ext>
            </a:extLst>
          </p:cNvPr>
          <p:cNvSpPr/>
          <p:nvPr userDrawn="1"/>
        </p:nvSpPr>
        <p:spPr>
          <a:xfrm>
            <a:off x="18039" y="0"/>
            <a:ext cx="9144000" cy="6858000"/>
          </a:xfrm>
          <a:prstGeom prst="rect">
            <a:avLst/>
          </a:prstGeom>
          <a:noFill/>
          <a:ln w="101600">
            <a:solidFill>
              <a:srgbClr val="61C4D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449652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EF1EA03B-2F57-4AA5-9C24-4EB203E6C4DC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EC527E"/>
          </a:solidFill>
          <a:ln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srgbClr val="EC527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"/>
            <a:ext cx="4113032" cy="476673"/>
          </a:xfrm>
          <a:ln>
            <a:solidFill>
              <a:srgbClr val="EC527E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967784"/>
            <a:ext cx="7886700" cy="5367027"/>
          </a:xfrm>
        </p:spPr>
        <p:txBody>
          <a:bodyPr>
            <a:normAutofit/>
          </a:bodyPr>
          <a:lstStyle>
            <a:lvl1pPr marL="0" indent="0">
              <a:buNone/>
              <a:defRPr sz="40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08C7C2F7-90F8-4E65-B758-339F2EB659D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3E3D788D-DDD6-4F09-BBA3-1F39D88DC4A9}"/>
              </a:ext>
            </a:extLst>
          </p:cNvPr>
          <p:cNvSpPr/>
          <p:nvPr userDrawn="1"/>
        </p:nvSpPr>
        <p:spPr>
          <a:xfrm>
            <a:off x="18039" y="0"/>
            <a:ext cx="9144000" cy="6858000"/>
          </a:xfrm>
          <a:prstGeom prst="rect">
            <a:avLst/>
          </a:prstGeom>
          <a:noFill/>
          <a:ln w="101600"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6598192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79106579-578D-4923-BDC3-F890FE2F6D93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61C4D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3DFEA3C-8920-4411-917A-DD7A873189D9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61C4D1"/>
          </a:solidFill>
          <a:ln>
            <a:solidFill>
              <a:srgbClr val="61C4D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5CB48304-ADE7-40EB-BE0B-B8A13AB90EF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150" y="0"/>
            <a:ext cx="3886200" cy="476672"/>
          </a:xfrm>
          <a:ln>
            <a:solidFill>
              <a:srgbClr val="61C4D1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Devoirs</a:t>
            </a:r>
          </a:p>
        </p:txBody>
      </p:sp>
    </p:spTree>
    <p:extLst>
      <p:ext uri="{BB962C8B-B14F-4D97-AF65-F5344CB8AC3E}">
        <p14:creationId xmlns:p14="http://schemas.microsoft.com/office/powerpoint/2010/main" val="254365741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Une image contenant texte&#10;&#10;Description générée automatiquement">
            <a:extLst>
              <a:ext uri="{FF2B5EF4-FFF2-40B4-BE49-F238E27FC236}">
                <a16:creationId xmlns:a16="http://schemas.microsoft.com/office/drawing/2014/main" id="{99BE8A99-E4F7-4270-962A-0F41CC30436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65" b="1565"/>
          <a:stretch/>
        </p:blipFill>
        <p:spPr>
          <a:xfrm>
            <a:off x="0" y="-1"/>
            <a:ext cx="9143999" cy="685800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51788" y="3040905"/>
            <a:ext cx="7772400" cy="776190"/>
          </a:xfrm>
          <a:ln w="28575">
            <a:noFill/>
          </a:ln>
        </p:spPr>
        <p:txBody>
          <a:bodyPr anchor="b">
            <a:normAutofit/>
          </a:bodyPr>
          <a:lstStyle>
            <a:lvl1pPr algn="ctr">
              <a:defRPr sz="4000" b="1">
                <a:solidFill>
                  <a:srgbClr val="A3949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72671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30930D1-A9DC-4F99-A7B9-82CE7717810F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967784"/>
            <a:ext cx="7886700" cy="5367027"/>
          </a:xfrm>
        </p:spPr>
        <p:txBody>
          <a:bodyPr>
            <a:normAutofit/>
          </a:bodyPr>
          <a:lstStyle>
            <a:lvl1pPr marL="0" indent="0">
              <a:buNone/>
              <a:defRPr sz="40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3EBD483-4C6B-430B-85A8-CD1070D6BBB9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fr-FR">
              <a:solidFill>
                <a:prstClr val="white"/>
              </a:solidFill>
            </a:endParaRP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A24121E1-13E7-46AF-A21F-4A7F8A52F54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2959" y="-4232"/>
            <a:ext cx="2258573" cy="472441"/>
          </a:xfrm>
          <a:prstGeom prst="rect">
            <a:avLst/>
          </a:prstGeom>
        </p:spPr>
      </p:pic>
      <p:sp>
        <p:nvSpPr>
          <p:cNvPr id="11" name="Title 1">
            <a:extLst>
              <a:ext uri="{FF2B5EF4-FFF2-40B4-BE49-F238E27FC236}">
                <a16:creationId xmlns:a16="http://schemas.microsoft.com/office/drawing/2014/main" id="{7B1D961D-20A3-458D-BB15-B983FE59CE0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2468" y="0"/>
            <a:ext cx="4113032" cy="476673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① 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015028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02E910B8-B471-4EF0-B828-2F190C15536D}"/>
              </a:ext>
            </a:extLst>
          </p:cNvPr>
          <p:cNvSpPr/>
          <p:nvPr userDrawn="1"/>
        </p:nvSpPr>
        <p:spPr>
          <a:xfrm>
            <a:off x="0" y="-8463"/>
            <a:ext cx="9144000" cy="47667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7150" y="0"/>
            <a:ext cx="3886200" cy="476672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① 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6070C69-277F-4511-8E2D-4191F47FAE54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fr-FR">
              <a:solidFill>
                <a:prstClr val="white"/>
              </a:solidFill>
            </a:endParaRP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B2165637-CF1A-4ACE-BA93-0D8E3A201B8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2959" y="-4232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245691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79106579-578D-4923-BDC3-F890FE2F6D93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fr-FR">
              <a:solidFill>
                <a:prstClr val="white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3DFEA3C-8920-4411-917A-DD7A873189D9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>
              <a:solidFill>
                <a:prstClr val="white"/>
              </a:solidFill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2468" y="0"/>
            <a:ext cx="4113032" cy="476673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① Modifiez le style du titre</a:t>
            </a:r>
            <a:endParaRPr lang="en-US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FAC14F76-D2C5-4E2B-9015-0B8D6C52EC0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2959" y="-4232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60745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CA7AB0DF-90C7-4048-BFEF-4E20FAB6DE6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65" b="1565"/>
          <a:stretch/>
        </p:blipFill>
        <p:spPr>
          <a:xfrm>
            <a:off x="0" y="0"/>
            <a:ext cx="9144001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1788" y="3040905"/>
            <a:ext cx="7772400" cy="776190"/>
          </a:xfrm>
          <a:ln w="28575">
            <a:noFill/>
          </a:ln>
        </p:spPr>
        <p:txBody>
          <a:bodyPr anchor="b">
            <a:normAutofit/>
          </a:bodyPr>
          <a:lstStyle>
            <a:lvl1pPr algn="ctr">
              <a:spcBef>
                <a:spcPts val="600"/>
              </a:spcBef>
              <a:spcAft>
                <a:spcPts val="600"/>
              </a:spcAft>
              <a:defRPr sz="280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30363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30930D1-A9DC-4F99-A7B9-82CE7717810F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-1"/>
            <a:ext cx="4113032" cy="476673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① 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967784"/>
            <a:ext cx="7886700" cy="5367027"/>
          </a:xfrm>
        </p:spPr>
        <p:txBody>
          <a:bodyPr>
            <a:normAutofit/>
          </a:bodyPr>
          <a:lstStyle>
            <a:lvl1pPr marL="0" indent="0">
              <a:buNone/>
              <a:defRPr sz="40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3EBD483-4C6B-430B-85A8-CD1070D6BBB9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>
              <a:solidFill>
                <a:prstClr val="white"/>
              </a:solidFill>
            </a:endParaRP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08C7C2F7-90F8-4E65-B758-339F2EB659D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0961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02E910B8-B471-4EF0-B828-2F190C15536D}"/>
              </a:ext>
            </a:extLst>
          </p:cNvPr>
          <p:cNvSpPr/>
          <p:nvPr userDrawn="1"/>
        </p:nvSpPr>
        <p:spPr>
          <a:xfrm>
            <a:off x="57150" y="0"/>
            <a:ext cx="9144000" cy="47667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3886200" cy="476672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① 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6070C69-277F-4511-8E2D-4191F47FAE54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>
              <a:solidFill>
                <a:prstClr val="white"/>
              </a:solidFill>
            </a:endParaRP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045605CF-A272-4E2E-8B38-91B2478FE09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15915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79106579-578D-4923-BDC3-F890FE2F6D93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>
              <a:solidFill>
                <a:prstClr val="white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3DFEA3C-8920-4411-917A-DD7A873189D9}"/>
              </a:ext>
            </a:extLst>
          </p:cNvPr>
          <p:cNvSpPr/>
          <p:nvPr userDrawn="1"/>
        </p:nvSpPr>
        <p:spPr>
          <a:xfrm>
            <a:off x="0" y="1"/>
            <a:ext cx="9144000" cy="47667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prstClr val="white"/>
              </a:solidFill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4113032" cy="476673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① Modifiez le style du titre</a:t>
            </a:r>
            <a:endParaRPr lang="en-US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F8000C29-DBCD-4CAC-B122-9506AD1ABB0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588970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Une image contenant texte&#10;&#10;Description générée automatiquement">
            <a:extLst>
              <a:ext uri="{FF2B5EF4-FFF2-40B4-BE49-F238E27FC236}">
                <a16:creationId xmlns:a16="http://schemas.microsoft.com/office/drawing/2014/main" id="{5614D3E7-780F-4F20-8F2A-83F233579B9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65" b="1565"/>
          <a:stretch/>
        </p:blipFill>
        <p:spPr>
          <a:xfrm>
            <a:off x="0" y="-1"/>
            <a:ext cx="9143999" cy="685800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51788" y="3040905"/>
            <a:ext cx="7772400" cy="776190"/>
          </a:xfrm>
          <a:ln w="28575">
            <a:noFill/>
          </a:ln>
        </p:spPr>
        <p:txBody>
          <a:bodyPr anchor="b">
            <a:normAutofit/>
          </a:bodyPr>
          <a:lstStyle>
            <a:lvl1pPr algn="ctr">
              <a:spcBef>
                <a:spcPts val="600"/>
              </a:spcBef>
              <a:spcAft>
                <a:spcPts val="600"/>
              </a:spcAft>
              <a:defRPr sz="3200" b="1">
                <a:solidFill>
                  <a:srgbClr val="A3949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69687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0C2A8DC0-C626-44FE-B0FA-3AC7B44F0388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EC527E"/>
          </a:solidFill>
          <a:ln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srgbClr val="EC527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3886200" cy="476672"/>
          </a:xfrm>
          <a:ln>
            <a:solidFill>
              <a:srgbClr val="EC527E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045605CF-A272-4E2E-8B38-91B2478FE09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F063D9CA-628E-4BBF-879C-92236F3E0FEC}"/>
              </a:ext>
            </a:extLst>
          </p:cNvPr>
          <p:cNvSpPr/>
          <p:nvPr userDrawn="1"/>
        </p:nvSpPr>
        <p:spPr>
          <a:xfrm>
            <a:off x="18039" y="0"/>
            <a:ext cx="9144000" cy="6858000"/>
          </a:xfrm>
          <a:prstGeom prst="rect">
            <a:avLst/>
          </a:prstGeom>
          <a:noFill/>
          <a:ln w="101600"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7551914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6C5949D7-6DDB-49D5-8300-650FD14B962A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FFD333"/>
          </a:solidFill>
          <a:ln>
            <a:solidFill>
              <a:srgbClr val="FFD3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prstClr val="white"/>
              </a:solidFill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4113032" cy="476673"/>
          </a:xfrm>
          <a:ln>
            <a:solidFill>
              <a:srgbClr val="FFD333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D0F193E-E2AF-4A76-8C7D-DA6C7489E21C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FFD3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>
              <a:solidFill>
                <a:prstClr val="white"/>
              </a:solidFill>
            </a:endParaRP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E959A59D-4501-404B-BBCB-BEB8095AE1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334864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 descr="Une image contenant texte, habits, personne, capture d’écran&#10;&#10;Le contenu généré par l’IA peut être incorrect.">
            <a:extLst>
              <a:ext uri="{FF2B5EF4-FFF2-40B4-BE49-F238E27FC236}">
                <a16:creationId xmlns:a16="http://schemas.microsoft.com/office/drawing/2014/main" id="{E2EB296A-F435-45C1-063D-6AEB087AA1D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1788" y="3040905"/>
            <a:ext cx="7772400" cy="776190"/>
          </a:xfrm>
          <a:ln w="28575">
            <a:noFill/>
          </a:ln>
        </p:spPr>
        <p:txBody>
          <a:bodyPr anchor="b">
            <a:normAutofit/>
          </a:bodyPr>
          <a:lstStyle>
            <a:lvl1pPr algn="ctr">
              <a:defRPr sz="280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Titre 3">
            <a:extLst>
              <a:ext uri="{FF2B5EF4-FFF2-40B4-BE49-F238E27FC236}">
                <a16:creationId xmlns:a16="http://schemas.microsoft.com/office/drawing/2014/main" id="{83468295-3979-CA6D-D9F2-FC3AFEED5EC7}"/>
              </a:ext>
            </a:extLst>
          </p:cNvPr>
          <p:cNvSpPr txBox="1">
            <a:spLocks/>
          </p:cNvSpPr>
          <p:nvPr userDrawn="1"/>
        </p:nvSpPr>
        <p:spPr>
          <a:xfrm>
            <a:off x="4342511" y="6163768"/>
            <a:ext cx="4421378" cy="499464"/>
          </a:xfrm>
          <a:prstGeom prst="rect">
            <a:avLst/>
          </a:prstGeom>
        </p:spPr>
        <p:txBody>
          <a:bodyPr>
            <a:norm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000" dirty="0">
                <a:solidFill>
                  <a:prstClr val="white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Réservé à la </a:t>
            </a:r>
            <a:r>
              <a:rPr lang="fr-FR" sz="2000" dirty="0" err="1">
                <a:solidFill>
                  <a:prstClr val="white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vidéoprojection</a:t>
            </a:r>
            <a:endParaRPr lang="fr-FR" sz="2000" dirty="0">
              <a:solidFill>
                <a:prstClr val="white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86726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30930D1-A9DC-4F99-A7B9-82CE7717810F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468" y="0"/>
            <a:ext cx="4113032" cy="476673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① 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967784"/>
            <a:ext cx="7886700" cy="5367027"/>
          </a:xfrm>
        </p:spPr>
        <p:txBody>
          <a:bodyPr>
            <a:normAutofit/>
          </a:bodyPr>
          <a:lstStyle>
            <a:lvl1pPr marL="0" indent="0">
              <a:buNone/>
              <a:defRPr sz="40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3EBD483-4C6B-430B-85A8-CD1070D6BBB9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>
              <a:solidFill>
                <a:prstClr val="white"/>
              </a:solidFill>
            </a:endParaRP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DE64E38B-E7A3-4A1A-A559-0B847F368BE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2959" y="4231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515406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02E910B8-B471-4EF0-B828-2F190C15536D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7150" y="0"/>
            <a:ext cx="3886200" cy="476672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① 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6070C69-277F-4511-8E2D-4191F47FAE54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>
              <a:solidFill>
                <a:prstClr val="white"/>
              </a:solidFill>
            </a:endParaRP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4359CA78-C9E8-4A1E-8AEA-0174C017B2F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2959" y="4231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100316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79106579-578D-4923-BDC3-F890FE2F6D93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>
              <a:solidFill>
                <a:prstClr val="white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3DFEA3C-8920-4411-917A-DD7A873189D9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prstClr val="white"/>
              </a:solidFill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2468" y="0"/>
            <a:ext cx="4113032" cy="476673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① Modifiez le style du titre</a:t>
            </a:r>
            <a:endParaRPr lang="en-US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93C0F9BF-8D3B-499E-84F2-5221B9C88C1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2959" y="4231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13408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206D532-34F8-45B7-BD03-BB9137FD2C46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EC527E"/>
          </a:solidFill>
          <a:ln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srgbClr val="EC527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4113032" cy="476673"/>
          </a:xfrm>
          <a:ln>
            <a:solidFill>
              <a:srgbClr val="EC527E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F8000C29-DBCD-4CAC-B122-9506AD1ABB0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C511F10A-F4A0-4222-8B4E-B311B8929ED7}"/>
              </a:ext>
            </a:extLst>
          </p:cNvPr>
          <p:cNvSpPr/>
          <p:nvPr userDrawn="1"/>
        </p:nvSpPr>
        <p:spPr>
          <a:xfrm>
            <a:off x="18039" y="0"/>
            <a:ext cx="9144000" cy="6858000"/>
          </a:xfrm>
          <a:prstGeom prst="rect">
            <a:avLst/>
          </a:prstGeom>
          <a:noFill/>
          <a:ln w="101600"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242093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Une image contenant texte&#10;&#10;Description générée automatiquement">
            <a:extLst>
              <a:ext uri="{FF2B5EF4-FFF2-40B4-BE49-F238E27FC236}">
                <a16:creationId xmlns:a16="http://schemas.microsoft.com/office/drawing/2014/main" id="{5614D3E7-780F-4F20-8F2A-83F233579B9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65" b="1565"/>
          <a:stretch/>
        </p:blipFill>
        <p:spPr>
          <a:xfrm>
            <a:off x="0" y="-1"/>
            <a:ext cx="9143999" cy="685800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51788" y="3040905"/>
            <a:ext cx="7772400" cy="776190"/>
          </a:xfrm>
          <a:ln w="28575">
            <a:noFill/>
          </a:ln>
        </p:spPr>
        <p:txBody>
          <a:bodyPr anchor="b">
            <a:normAutofit/>
          </a:bodyPr>
          <a:lstStyle>
            <a:lvl1pPr algn="ctr">
              <a:spcBef>
                <a:spcPts val="600"/>
              </a:spcBef>
              <a:spcAft>
                <a:spcPts val="600"/>
              </a:spcAft>
              <a:defRPr sz="3200" b="1">
                <a:solidFill>
                  <a:srgbClr val="A3949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05984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6C5949D7-6DDB-49D5-8300-650FD14B962A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FFD333"/>
          </a:solidFill>
          <a:ln>
            <a:solidFill>
              <a:srgbClr val="FFD3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4113032" cy="476673"/>
          </a:xfrm>
          <a:ln>
            <a:solidFill>
              <a:srgbClr val="FFD333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D0F193E-E2AF-4A76-8C7D-DA6C7489E21C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FFD3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0CE3AC5E-41FF-4A05-9406-0C0491A6591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1585" y="-103991"/>
            <a:ext cx="734569" cy="1005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07302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 descr="Une image contenant texte&#10;&#10;Description générée automatiquement">
            <a:extLst>
              <a:ext uri="{FF2B5EF4-FFF2-40B4-BE49-F238E27FC236}">
                <a16:creationId xmlns:a16="http://schemas.microsoft.com/office/drawing/2014/main" id="{3508864F-53CD-46A0-B6BF-415F628DB91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" b="-1589"/>
          <a:stretch/>
        </p:blipFill>
        <p:spPr>
          <a:xfrm>
            <a:off x="0" y="-107577"/>
            <a:ext cx="9143999" cy="707635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51788" y="3040905"/>
            <a:ext cx="7772400" cy="776190"/>
          </a:xfrm>
          <a:ln w="28575">
            <a:noFill/>
          </a:ln>
        </p:spPr>
        <p:txBody>
          <a:bodyPr anchor="b">
            <a:normAutofit/>
          </a:bodyPr>
          <a:lstStyle>
            <a:lvl1pPr algn="ctr">
              <a:spcBef>
                <a:spcPts val="600"/>
              </a:spcBef>
              <a:spcAft>
                <a:spcPts val="600"/>
              </a:spcAft>
              <a:defRPr sz="3200" b="1">
                <a:solidFill>
                  <a:srgbClr val="A3949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48682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0A8DF7BD-4FC4-46D8-8E51-1C50A815652F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61C4D1"/>
          </a:solidFill>
          <a:ln>
            <a:solidFill>
              <a:srgbClr val="61C4D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4113032" cy="476673"/>
          </a:xfrm>
          <a:ln>
            <a:solidFill>
              <a:srgbClr val="61C4D1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F8000C29-DBCD-4CAC-B122-9506AD1ABB0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96689A6C-72B0-4D31-9978-689932D59F48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61C4D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080979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Une image contenant texte&#10;&#10;Description générée automatiquement">
            <a:extLst>
              <a:ext uri="{FF2B5EF4-FFF2-40B4-BE49-F238E27FC236}">
                <a16:creationId xmlns:a16="http://schemas.microsoft.com/office/drawing/2014/main" id="{C2D1119E-A446-4807-99A7-22FC0326BBF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65" b="1565"/>
          <a:stretch/>
        </p:blipFill>
        <p:spPr>
          <a:xfrm>
            <a:off x="0" y="-1"/>
            <a:ext cx="9143999" cy="685800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51788" y="3040905"/>
            <a:ext cx="7772400" cy="776190"/>
          </a:xfrm>
          <a:ln w="28575">
            <a:noFill/>
          </a:ln>
        </p:spPr>
        <p:txBody>
          <a:bodyPr anchor="b">
            <a:normAutofit/>
          </a:bodyPr>
          <a:lstStyle>
            <a:lvl1pPr algn="ctr">
              <a:spcBef>
                <a:spcPts val="600"/>
              </a:spcBef>
              <a:spcAft>
                <a:spcPts val="600"/>
              </a:spcAft>
              <a:defRPr sz="3200" b="1">
                <a:solidFill>
                  <a:srgbClr val="A3949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77483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theme" Target="../theme/theme10.xml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/Relationships>
</file>

<file path=ppt/slideMasters/_rels/slideMaster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32.xml"/><Relationship Id="rId1" Type="http://schemas.openxmlformats.org/officeDocument/2006/relationships/slideLayout" Target="../slideLayouts/slideLayout31.xml"/><Relationship Id="rId5" Type="http://schemas.openxmlformats.org/officeDocument/2006/relationships/theme" Target="../theme/theme11.xml"/><Relationship Id="rId4" Type="http://schemas.openxmlformats.org/officeDocument/2006/relationships/slideLayout" Target="../slideLayouts/slideLayout3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5" Type="http://schemas.openxmlformats.org/officeDocument/2006/relationships/theme" Target="../theme/theme5.xml"/><Relationship Id="rId4" Type="http://schemas.openxmlformats.org/officeDocument/2006/relationships/slideLayout" Target="../slideLayouts/slideLayout14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4" Type="http://schemas.openxmlformats.org/officeDocument/2006/relationships/theme" Target="../theme/theme6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0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4" Type="http://schemas.openxmlformats.org/officeDocument/2006/relationships/theme" Target="../theme/theme7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2.xml"/><Relationship Id="rId1" Type="http://schemas.openxmlformats.org/officeDocument/2006/relationships/slideLayout" Target="../slideLayouts/slideLayout21.xml"/><Relationship Id="rId5" Type="http://schemas.openxmlformats.org/officeDocument/2006/relationships/theme" Target="../theme/theme8.xml"/><Relationship Id="rId4" Type="http://schemas.openxmlformats.org/officeDocument/2006/relationships/slideLayout" Target="../slideLayouts/slideLayout24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7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5" Type="http://schemas.openxmlformats.org/officeDocument/2006/relationships/theme" Target="../theme/theme9.xml"/><Relationship Id="rId4" Type="http://schemas.openxmlformats.org/officeDocument/2006/relationships/slideLayout" Target="../slideLayouts/slideLayout2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B60914A-B9D9-4B95-BBEA-32E85AA20954}" type="datetimeFigureOut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25/07/2025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D349CDC-BADB-4C39-95ED-E0FCA83A6716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687485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9B60914A-B9D9-4B95-BBEA-32E85AA20954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25/07/2025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BD349CDC-BADB-4C39-95ED-E0FCA83A6716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90137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1" r:id="rId1"/>
    <p:sldLayoutId id="214748376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60914A-B9D9-4B95-BBEA-32E85AA20954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25/07/2025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349CDC-BADB-4C39-95ED-E0FCA83A6716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05837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B60914A-B9D9-4B95-BBEA-32E85AA20954}" type="datetimeFigureOut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25/07/2025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D349CDC-BADB-4C39-95ED-E0FCA83A6716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08292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B60914A-B9D9-4B95-BBEA-32E85AA20954}" type="datetimeFigureOut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25/07/2025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D349CDC-BADB-4C39-95ED-E0FCA83A6716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571858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B60914A-B9D9-4B95-BBEA-32E85AA20954}" type="datetimeFigureOut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25/07/2025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D349CDC-BADB-4C39-95ED-E0FCA83A6716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616014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60914A-B9D9-4B95-BBEA-32E85AA20954}" type="datetimeFigureOut">
              <a:rPr lang="fr-FR" smtClean="0"/>
              <a:t>25/07/2025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349CDC-BADB-4C39-95ED-E0FCA83A671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38904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5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60914A-B9D9-4B95-BBEA-32E85AA20954}" type="datetimeFigureOut">
              <a:rPr lang="fr-FR" smtClean="0"/>
              <a:t>25/07/2025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349CDC-BADB-4C39-95ED-E0FCA83A671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23989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80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60914A-B9D9-4B95-BBEA-32E85AA20954}" type="datetimeFigureOut">
              <a:rPr lang="fr-FR" smtClean="0"/>
              <a:t>25/07/2025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349CDC-BADB-4C39-95ED-E0FCA83A671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417973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9B60914A-B9D9-4B95-BBEA-32E85AA20954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25/07/2025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BD349CDC-BADB-4C39-95ED-E0FCA83A6716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74511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60914A-B9D9-4B95-BBEA-32E85AA20954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25/07/2025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349CDC-BADB-4C39-95ED-E0FCA83A6716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95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57" r:id="rId2"/>
    <p:sldLayoutId id="2147483758" r:id="rId3"/>
    <p:sldLayoutId id="2147483759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1">
            <a:extLst>
              <a:ext uri="{FF2B5EF4-FFF2-40B4-BE49-F238E27FC236}">
                <a16:creationId xmlns:a16="http://schemas.microsoft.com/office/drawing/2014/main" id="{713776E6-FDAB-4DC4-9050-5852F249B93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fr-FR" sz="2700" dirty="0"/>
              <a:t>11. Rechercher l’état final dans une transformation</a:t>
            </a:r>
          </a:p>
        </p:txBody>
      </p:sp>
    </p:spTree>
    <p:extLst>
      <p:ext uri="{BB962C8B-B14F-4D97-AF65-F5344CB8AC3E}">
        <p14:creationId xmlns:p14="http://schemas.microsoft.com/office/powerpoint/2010/main" val="27452112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98E21057-8E51-B368-FCB3-5946909FB4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E68563DE-0D3B-2613-9548-FFB7DA3D3251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44998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BA0AA2E1-9583-7E75-E2D6-DCDD7B32BA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90FD050B-EC9B-FDF0-4574-AE676C7D1A2F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80054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Titre 247">
            <a:extLst>
              <a:ext uri="{FF2B5EF4-FFF2-40B4-BE49-F238E27FC236}">
                <a16:creationId xmlns:a16="http://schemas.microsoft.com/office/drawing/2014/main" id="{1DC33AAC-EE68-5A1F-574C-07680CB2F2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40" name="Image 39">
            <a:extLst>
              <a:ext uri="{FF2B5EF4-FFF2-40B4-BE49-F238E27FC236}">
                <a16:creationId xmlns:a16="http://schemas.microsoft.com/office/drawing/2014/main" id="{6A2A5DEE-34CE-782E-9AFF-7C413D81772F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24216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re 14">
            <a:extLst>
              <a:ext uri="{FF2B5EF4-FFF2-40B4-BE49-F238E27FC236}">
                <a16:creationId xmlns:a16="http://schemas.microsoft.com/office/drawing/2014/main" id="{F6C74F5E-505F-81D4-A5AE-AD78881296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7" name="Image 16">
            <a:extLst>
              <a:ext uri="{FF2B5EF4-FFF2-40B4-BE49-F238E27FC236}">
                <a16:creationId xmlns:a16="http://schemas.microsoft.com/office/drawing/2014/main" id="{728BFB15-AED0-7966-8B60-6DC42FF406FD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74869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05BAADD7-7E4E-9CD1-25A4-BCC00C60A2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8883C545-94CF-A400-F2E7-273F6B261719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64854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8007A448-EA4F-1E37-75DD-9CA0F913C2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C1C94F60-DBB8-419B-7C59-965C5B620F6E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28457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17F8B343-C2EC-01FF-1359-B314C1AA24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92E067D9-0959-495C-8839-F176D3C1A73B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60428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6CFBA548-A13E-A1A9-254E-A5E2D05743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CF5EEAD3-AFD4-8F45-6C6B-67B7F35C1F5D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5412047"/>
      </p:ext>
    </p:extLst>
  </p:cSld>
  <p:clrMapOvr>
    <a:masterClrMapping/>
  </p:clrMapOvr>
</p:sld>
</file>

<file path=ppt/theme/theme1.xml><?xml version="1.0" encoding="utf-8"?>
<a:theme xmlns:a="http://schemas.openxmlformats.org/drawingml/2006/main" name="4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0.xml><?xml version="1.0" encoding="utf-8"?>
<a:theme xmlns:a="http://schemas.openxmlformats.org/drawingml/2006/main" name="10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1.xml><?xml version="1.0" encoding="utf-8"?>
<a:theme xmlns:a="http://schemas.openxmlformats.org/drawingml/2006/main" name="12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5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6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7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1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2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3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8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9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56C2C895EEC4E44B0B53F68476E4C38" ma:contentTypeVersion="19" ma:contentTypeDescription="Create a new document." ma:contentTypeScope="" ma:versionID="18803a878aac849c00b4a01ccbe54988">
  <xsd:schema xmlns:xsd="http://www.w3.org/2001/XMLSchema" xmlns:xs="http://www.w3.org/2001/XMLSchema" xmlns:p="http://schemas.microsoft.com/office/2006/metadata/properties" xmlns:ns2="cd84cc96-e4f0-4e7f-873a-a508fb658c41" xmlns:ns3="27f64e36-29aa-44d5-a3e0-06242cad7d4d" targetNamespace="http://schemas.microsoft.com/office/2006/metadata/properties" ma:root="true" ma:fieldsID="780e55d487851c59b72b49e6c88a20c9" ns2:_="" ns3:_="">
    <xsd:import namespace="cd84cc96-e4f0-4e7f-873a-a508fb658c41"/>
    <xsd:import namespace="27f64e36-29aa-44d5-a3e0-06242cad7d4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LengthInSeconds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ServiceAutoKeyPoints" minOccurs="0"/>
                <xsd:element ref="ns2:MediaServiceKeyPoints" minOccurs="0"/>
                <xsd:element ref="ns2:lcf76f155ced4ddcb4097134ff3c332f" minOccurs="0"/>
                <xsd:element ref="ns3:TaxCatchAll" minOccurs="0"/>
                <xsd:element ref="ns2:MediaServiceSearchPropertie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d84cc96-e4f0-4e7f-873a-a508fb658c4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4" nillable="true" ma:displayName="Length (seconds)" ma:internalName="MediaLengthInSeconds" ma:readOnly="true">
      <xsd:simpleType>
        <xsd:restriction base="dms:Unknown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e0316926-e272-4302-89b0-5e160602c2e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7f64e36-29aa-44d5-a3e0-06242cad7d4d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0909781d-db56-47c3-b873-85a7506b6ab1}" ma:internalName="TaxCatchAll" ma:showField="CatchAllData" ma:web="27f64e36-29aa-44d5-a3e0-06242cad7d4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d84cc96-e4f0-4e7f-873a-a508fb658c41">
      <Terms xmlns="http://schemas.microsoft.com/office/infopath/2007/PartnerControls"/>
    </lcf76f155ced4ddcb4097134ff3c332f>
    <TaxCatchAll xmlns="27f64e36-29aa-44d5-a3e0-06242cad7d4d" xsi:nil="true"/>
    <SharedWithUsers xmlns="27f64e36-29aa-44d5-a3e0-06242cad7d4d">
      <UserInfo>
        <DisplayName/>
        <AccountId xsi:nil="true"/>
        <AccountType/>
      </UserInfo>
    </SharedWithUsers>
  </documentManagement>
</p:properties>
</file>

<file path=customXml/itemProps1.xml><?xml version="1.0" encoding="utf-8"?>
<ds:datastoreItem xmlns:ds="http://schemas.openxmlformats.org/officeDocument/2006/customXml" ds:itemID="{0B3EB159-5DF4-43C7-A367-A51D338D6BC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d84cc96-e4f0-4e7f-873a-a508fb658c41"/>
    <ds:schemaRef ds:uri="27f64e36-29aa-44d5-a3e0-06242cad7d4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1CB29B1E-CD13-48AB-BBEF-DF001D11879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2B294D5-9479-4072-A39C-3F5AF912A241}">
  <ds:schemaRefs>
    <ds:schemaRef ds:uri="http://purl.org/dc/terms/"/>
    <ds:schemaRef ds:uri="27f64e36-29aa-44d5-a3e0-06242cad7d4d"/>
    <ds:schemaRef ds:uri="http://schemas.microsoft.com/office/2006/documentManagement/types"/>
    <ds:schemaRef ds:uri="http://schemas.microsoft.com/office/2006/metadata/properties"/>
    <ds:schemaRef ds:uri="http://purl.org/dc/elements/1.1/"/>
    <ds:schemaRef ds:uri="http://schemas.microsoft.com/office/infopath/2007/PartnerControls"/>
    <ds:schemaRef ds:uri="http://schemas.openxmlformats.org/package/2006/metadata/core-properties"/>
    <ds:schemaRef ds:uri="cd84cc96-e4f0-4e7f-873a-a508fb658c41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363</Words>
  <Application>Microsoft Office PowerPoint</Application>
  <PresentationFormat>Affichage à l'écran (4:3)</PresentationFormat>
  <Paragraphs>29</Paragraphs>
  <Slides>9</Slides>
  <Notes>9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11</vt:i4>
      </vt:variant>
      <vt:variant>
        <vt:lpstr>Titres des diapositives</vt:lpstr>
      </vt:variant>
      <vt:variant>
        <vt:i4>9</vt:i4>
      </vt:variant>
    </vt:vector>
  </HeadingPairs>
  <TitlesOfParts>
    <vt:vector size="24" baseType="lpstr">
      <vt:lpstr>Arial</vt:lpstr>
      <vt:lpstr>Calibri</vt:lpstr>
      <vt:lpstr>Calibri Light</vt:lpstr>
      <vt:lpstr>Verdana</vt:lpstr>
      <vt:lpstr>4_Thème Office</vt:lpstr>
      <vt:lpstr>5_Thème Office</vt:lpstr>
      <vt:lpstr>6_Thème Office</vt:lpstr>
      <vt:lpstr>7_Thème Office</vt:lpstr>
      <vt:lpstr>1_Thème Office</vt:lpstr>
      <vt:lpstr>2_Thème Office</vt:lpstr>
      <vt:lpstr>3_Thème Office</vt:lpstr>
      <vt:lpstr>8_Thème Office</vt:lpstr>
      <vt:lpstr>9_Thème Office</vt:lpstr>
      <vt:lpstr>10_Thème Office</vt:lpstr>
      <vt:lpstr>12_Thème Office</vt:lpstr>
      <vt:lpstr>11. Rechercher l’état final dans une transformation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Éditions Hatier</dc:creator>
  <cp:lastModifiedBy>TAILLADE JUSTINE</cp:lastModifiedBy>
  <cp:revision>2</cp:revision>
  <dcterms:created xsi:type="dcterms:W3CDTF">2022-01-07T11:15:07Z</dcterms:created>
  <dcterms:modified xsi:type="dcterms:W3CDTF">2025-07-25T16:44:31Z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0x010100C56C2C895EEC4E44B0B53F68476E4C38</vt:lpwstr>
  </property>
  <property fmtid="{D5CDD505-2E9C-101B-9397-08002B2CF9AE}" pid="3" name="MediaServiceImageTags">
    <vt:lpwstr/>
  </property>
  <property fmtid="{D5CDD505-2E9C-101B-9397-08002B2CF9AE}" pid="4" name="Order">
    <vt:r8>1229800</vt:r8>
  </property>
  <property fmtid="{D5CDD505-2E9C-101B-9397-08002B2CF9AE}" pid="5" name="ComplianceAssetId">
    <vt:lpwstr/>
  </property>
  <property fmtid="{D5CDD505-2E9C-101B-9397-08002B2CF9AE}" pid="6" name="_ExtendedDescription">
    <vt:lpwstr/>
  </property>
  <property fmtid="{D5CDD505-2E9C-101B-9397-08002B2CF9AE}" pid="7" name="TriggerFlowInfo">
    <vt:lpwstr/>
  </property>
</Properties>
</file>