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9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0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4"/>
    <p:sldMasterId id="2147483690" r:id="rId5"/>
    <p:sldMasterId id="2147483693" r:id="rId6"/>
    <p:sldMasterId id="2147483696" r:id="rId7"/>
    <p:sldMasterId id="2147483670" r:id="rId8"/>
    <p:sldMasterId id="2147483676" r:id="rId9"/>
    <p:sldMasterId id="2147483681" r:id="rId10"/>
    <p:sldMasterId id="2147483704" r:id="rId11"/>
    <p:sldMasterId id="2147483714" r:id="rId12"/>
    <p:sldMasterId id="2147483719" r:id="rId13"/>
    <p:sldMasterId id="2147483729" r:id="rId14"/>
  </p:sldMasterIdLst>
  <p:notesMasterIdLst>
    <p:notesMasterId r:id="rId62"/>
  </p:notesMasterIdLst>
  <p:sldIdLst>
    <p:sldId id="352" r:id="rId15"/>
    <p:sldId id="301" r:id="rId16"/>
    <p:sldId id="258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  <p:sldId id="336" r:id="rId51"/>
    <p:sldId id="337" r:id="rId52"/>
    <p:sldId id="338" r:id="rId53"/>
    <p:sldId id="339" r:id="rId54"/>
    <p:sldId id="340" r:id="rId55"/>
    <p:sldId id="348" r:id="rId56"/>
    <p:sldId id="349" r:id="rId57"/>
    <p:sldId id="350" r:id="rId58"/>
    <p:sldId id="351" r:id="rId59"/>
    <p:sldId id="347" r:id="rId60"/>
    <p:sldId id="488" r:id="rId6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JT" userId="S::JTAILLADE@editions-hatier.fr::7689be7a-6074-46a5-a6a4-f2fd3e4f6393" providerId="AD"/>
  <p188:author id="{6EC3644E-CAF9-BE47-EB1A-C427F723DB1E}" name="catherine.mallard2" initials="ca" userId="S::catherine.mallard2_gmail.com#ext#@hachette.onmicrosoft.com::943e5806-a044-4790-a0a9-05d7075f8f80" providerId="AD"/>
  <p188:author id="{7F7E7B9F-1A3E-4D99-E946-F9A38FEEBA9F}" name="HACHE Caroline" initials="HC" userId="S::caroline.hache_univ-amu.fr#ext#@hachette.onmicrosoft.com::8f7bb2c5-af1f-4ec9-9672-c04e07afd9f4" providerId="AD"/>
  <p188:author id="{D1DA31B1-B817-6551-D189-800565F96188}" name="sylvie.advenier" initials="sy" userId="S::sylvie.advenier_gmail.com#ext#@hachette.onmicrosoft.com::62265617-bba0-4816-b687-fd9955c55dd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2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843C0C"/>
    <a:srgbClr val="B14A11"/>
    <a:srgbClr val="1D8F60"/>
    <a:srgbClr val="FFED00"/>
    <a:srgbClr val="D90000"/>
    <a:srgbClr val="2378C0"/>
    <a:srgbClr val="F58234"/>
    <a:srgbClr val="BCCF1F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7" autoAdjust="0"/>
    <p:restoredTop sz="83268" autoAdjust="0"/>
  </p:normalViewPr>
  <p:slideViewPr>
    <p:cSldViewPr snapToGrid="0">
      <p:cViewPr varScale="1">
        <p:scale>
          <a:sx n="68" d="100"/>
          <a:sy n="68" d="100"/>
        </p:scale>
        <p:origin x="1181" y="72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63" Type="http://schemas.openxmlformats.org/officeDocument/2006/relationships/commentAuthors" Target="commentAuthors.xml"/><Relationship Id="rId68" Type="http://schemas.microsoft.com/office/2018/10/relationships/authors" Target="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61" Type="http://schemas.openxmlformats.org/officeDocument/2006/relationships/slide" Target="slides/slide47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7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tableStyles" Target="tableStyles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Aujourd’hui, nous allons travailler à nouveau avec les réglettes.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La réglette marron. Il reste deux réglettes à trouver. Quelles sont-elles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94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réglette bleue.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165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Et enfin, la plus grande réglette est orange.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025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présent, prenez la réglette blanche. C’est la plus petite réglette. Elle a la valeur 1. </a:t>
            </a:r>
            <a:endParaRPr dirty="0"/>
          </a:p>
        </p:txBody>
      </p:sp>
      <p:sp>
        <p:nvSpPr>
          <p:cNvPr id="256" name="Google Shape;256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3076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4" name="Google Shape;26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Maintenant, prenez la réglette rouge. Combien de réglettes blanches sont nécessaires pour avoir la même longueur qu’une réglette rouge ? 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pour que les élèves fassent des essais, puis interroger un élève.</a:t>
            </a:r>
            <a:endParaRPr dirty="0"/>
          </a:p>
        </p:txBody>
      </p:sp>
      <p:sp>
        <p:nvSpPr>
          <p:cNvPr id="265" name="Google Shape;26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8510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Pour avoir la même longueur qu’une réglette rouge, il faut deux réglettes blanches. Donc la réglette rouge vaut 2. </a:t>
            </a:r>
            <a:endParaRPr dirty="0"/>
          </a:p>
        </p:txBody>
      </p:sp>
      <p:sp>
        <p:nvSpPr>
          <p:cNvPr id="273" name="Google Shape;27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73266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Maintenant, prenez la réglette vert clair. Combien de réglettes blanches sont nécessaires pour avoir la même longueur qu’une réglette vert clair ? 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93233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" name="Google Shape;29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Pour avoir la même longueur qu’une réglette vert clair, il faut trois réglettes blanches. Donc la réglette vert clair vaut 3.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remarquer qu’on peut aussi ajouter la réglette rouge et la réglette blanche : 2 + 1 = 3.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1113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Maintenant, cherchez la réglette qui vaut 4.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307" name="Google Shape;30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9277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O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 peut mettre quatre réglettes blanches dans une réglette rose, donc la réglette rose vaut 4.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remarquer qu’on peut aussi ajouter la réglette vert</a:t>
            </a:r>
            <a:r>
              <a:rPr lang="fr-FR" sz="1200" b="0" i="0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clair 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la réglette blanche : 3 + 1 = 4.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307" name="Google Shape;30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1202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Prenez une réglette de chaque couleur et construisez l'escalier sur votre table.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Laisser quelques instants aux élèves pour construire leur escalier.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Reprendre en collectif : </a:t>
            </a:r>
            <a:r>
              <a:rPr lang="fr-FR" i="1" dirty="0"/>
              <a:t>on va rappeler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i="1" dirty="0"/>
              <a:t>les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couleurs des réglettes, de la plus petite à la plus grande</a:t>
            </a:r>
            <a:r>
              <a:rPr lang="fr-FR" i="1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Quelle est la plus petite réglette ?</a:t>
            </a:r>
            <a:endParaRPr dirty="0"/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104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quelle est la réglette qui vaut 5 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333" name="Google Shape;333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47193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" name="Google Shape;345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O</a:t>
            </a:r>
            <a:r>
              <a:rPr lang="fr-FR" i="1" dirty="0"/>
              <a:t>n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peut mettre cinq réglettes blanches dans une réglette jaune, donc la réglette jaune vaut 5.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remarquer qu’on peut aussi ajouter la réglette rose et la réglette blanche : 4 + 1 = 5.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35392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Maintenant, prenez la réglette vert foncé. Combien faut-il de réglettes blanches pour avoir la même longueur que la réglette vert foncé 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28002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0" name="Google Shape;370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P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avoir la même longueur qu’une réglette vert foncé, il faut six réglettes blanches. Donc la réglette vert foncé vaut 6.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remarquer qu’on peut aussi ajouter la réglette jaune et la réglette blanche : 5 + 1 = 6.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08298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0" name="Google Shape;39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 est la valeur de la réglette noire ?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18279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7" name="Google Shape;397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I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 faut sept réglettes blanches. Donc la réglette noire vaut 7.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on ajoute une réglette blanche à la réglette vert foncé, on obtient la réglette noire : 6 + 1 = 7.</a:t>
            </a:r>
            <a:endParaRPr dirty="0"/>
          </a:p>
        </p:txBody>
      </p:sp>
      <p:sp>
        <p:nvSpPr>
          <p:cNvPr id="398" name="Google Shape;398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0958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6" name="Google Shape;416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 réglette vaut 8 ?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97662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3" name="Google Shape;423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C’est la réglette marron car c’est celle qui vient juste après la réglette noire dans l’escalier. 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7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+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1 =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8.</a:t>
            </a:r>
            <a:endParaRPr lang="fr-FR"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Symbol" panose="05050102010706020507" pitchFamily="18" charset="2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P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avoir la même longueur qu’une réglette marron, il faut huit réglettes blanches. </a:t>
            </a:r>
            <a:endParaRPr dirty="0"/>
          </a:p>
        </p:txBody>
      </p:sp>
      <p:sp>
        <p:nvSpPr>
          <p:cNvPr id="424" name="Google Shape;424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50500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4" name="Google Shape;44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les réglettes bleue et marron. Combien faut-il ajouter de réglettes blanches à la réglette marron pour avoir la même longueur que la réglette bleue ? </a:t>
            </a:r>
          </a:p>
        </p:txBody>
      </p:sp>
      <p:sp>
        <p:nvSpPr>
          <p:cNvPr id="445" name="Google Shape;44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14618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2" name="Google Shape;45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Il faut ajouter 1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réglette blanche.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 + 1 = 9, donc la réglette bleue vaut 9. </a:t>
            </a:r>
            <a:endParaRPr dirty="0"/>
          </a:p>
        </p:txBody>
      </p:sp>
      <p:sp>
        <p:nvSpPr>
          <p:cNvPr id="453" name="Google Shape;45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0507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C’est la réglette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blanche.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 est celle d’après ?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66847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finir, quelle est la valeur de la réglette orange ?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38262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Si on part de la réglette bleue, i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l faut ajouter 1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réglette blanche pour obtenir la réglette orange.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 + 1 = 10, donc la réglette orange vaut 10.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0062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2" name="Google Shape;472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présent, je vais vous donner </a:t>
            </a:r>
            <a:r>
              <a:rPr lang="fr-FR" sz="1200" b="0" i="1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nombre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vous devrez montrer la réglette qui a cette valeur le plus rapidement possible. Par exemple, si je vous dis « 3 »…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01635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1" name="Google Shape;48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…vous devez prendre la réglette vert clair et la lever pour</a:t>
            </a:r>
            <a:r>
              <a:rPr lang="fr-FR" i="1" dirty="0"/>
              <a:t>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montrer. 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2127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9" name="Google Shape;48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</a:t>
            </a:r>
            <a:r>
              <a:rPr lang="fr-FR" i="1" dirty="0"/>
              <a:t>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réglette 10.</a:t>
            </a:r>
            <a:endParaRPr dirty="0"/>
          </a:p>
        </p:txBody>
      </p:sp>
      <p:sp>
        <p:nvSpPr>
          <p:cNvPr id="490" name="Google Shape;490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84828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7" name="Google Shape;497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plus grande réglette : la réglette orange.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16332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6" name="Google Shape;516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2.</a:t>
            </a:r>
            <a:endParaRPr dirty="0"/>
          </a:p>
        </p:txBody>
      </p:sp>
      <p:sp>
        <p:nvSpPr>
          <p:cNvPr id="517" name="Google Shape;517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601288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5" name="Google Shape;525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réglette </a:t>
            </a:r>
            <a:r>
              <a:rPr lang="fr-FR" i="1" dirty="0"/>
              <a:t>rouge, la deuxième dans l’escalier.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3573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4" name="Google Shape;544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9.</a:t>
            </a:r>
            <a:endParaRPr dirty="0"/>
          </a:p>
        </p:txBody>
      </p:sp>
      <p:sp>
        <p:nvSpPr>
          <p:cNvPr id="545" name="Google Shape;545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90025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3" name="Google Shape;553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9 est juste avant 10, donc la réglette 9 est celle qui est juste avant la réglette orange : c’est la réglette bleue. </a:t>
            </a:r>
            <a:endParaRPr dirty="0"/>
          </a:p>
        </p:txBody>
      </p:sp>
      <p:sp>
        <p:nvSpPr>
          <p:cNvPr id="554" name="Google Shape;554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3693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rouge. Et celle d’après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5633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2" name="Google Shape;572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5.</a:t>
            </a:r>
            <a:endParaRPr dirty="0"/>
          </a:p>
        </p:txBody>
      </p:sp>
      <p:sp>
        <p:nvSpPr>
          <p:cNvPr id="573" name="Google Shape;573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45563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1" name="Google Shape;581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réglette jaune.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Faire une vérification devant les élèves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: compter de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1 en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1 en partant du début de l’escalier et en pointant chaque réglette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: la réglette jaune est la cinquième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582" name="Google Shape;582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323569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4" name="Google Shape;544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6.</a:t>
            </a:r>
            <a:endParaRPr dirty="0"/>
          </a:p>
        </p:txBody>
      </p:sp>
      <p:sp>
        <p:nvSpPr>
          <p:cNvPr id="545" name="Google Shape;545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4140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1" name="Google Shape;581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réglette vert foncé. Elle vient juste après la jaune. 5 + 1 = 6.</a:t>
            </a:r>
            <a:endParaRPr dirty="0"/>
          </a:p>
        </p:txBody>
      </p:sp>
      <p:sp>
        <p:nvSpPr>
          <p:cNvPr id="582" name="Google Shape;582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37404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4" name="Google Shape;544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8.</a:t>
            </a:r>
          </a:p>
        </p:txBody>
      </p:sp>
      <p:sp>
        <p:nvSpPr>
          <p:cNvPr id="545" name="Google Shape;545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6348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1" name="Google Shape;581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réglette marron. Elle vient juste avant la réglette bleue dans l’escalier.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Poursuivre l’exercice si nécessaire</a:t>
            </a:r>
            <a:r>
              <a:rPr lang="fr-FR" sz="1200" b="0" i="0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pour aider à la mémorisation.</a:t>
            </a:r>
            <a:endParaRPr i="0" dirty="0"/>
          </a:p>
        </p:txBody>
      </p:sp>
      <p:sp>
        <p:nvSpPr>
          <p:cNvPr id="582" name="Google Shape;582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933820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8" name="Google Shape;688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strike="noStrike" dirty="0"/>
              <a:t>Prenez votre cahier page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strike="noStrike" dirty="0"/>
              <a:t>6.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trike="noStrike" dirty="0"/>
              <a:t>Dans cet exercice, les réglettes sont toutes de la même taille</a:t>
            </a:r>
            <a:r>
              <a:rPr lang="fr-FR" sz="1200" b="0" i="0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trike="noStrike" dirty="0"/>
              <a:t>: il s’agit d’associer la couleur de chaque réglette à sa valeur et inversement, en faisant appel à sa mémoire.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trike="noStrike" dirty="0"/>
              <a:t>Les élèves peuvent avoir recours à l’escalier si besoin.</a:t>
            </a:r>
            <a:endParaRPr strike="noStrike" dirty="0"/>
          </a:p>
        </p:txBody>
      </p:sp>
      <p:sp>
        <p:nvSpPr>
          <p:cNvPr id="689" name="Google Shape;689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44448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Demander aux élèves de reprendre leur leçon n° 1 (l’escalier des réglettes) et d’y écrire la valeur de chaque réglette, comme sur le modèle.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7496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vert clair. 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Rappeler qu’il faut préciser vert clair ou vert foncé, car il y a deux verts différents.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Et ensuite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167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rose. Quelle est la réglette qui vient juste après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469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jaune. Et après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116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C’est la réglette vert foncé. Et la réglette suivante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29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noire. Quelle est la réglette qui vient juste après la noire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467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6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3669FF01-2592-1692-92D4-DBE557A9E18F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4347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B68468-92D3-F610-6A46-0E89AEE36F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C10401-5055-4902-44FE-D5BD7F277B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867F59-9F4B-F446-B75B-D83F8E75E4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Google Shape;36;p60">
            <a:extLst>
              <a:ext uri="{FF2B5EF4-FFF2-40B4-BE49-F238E27FC236}">
                <a16:creationId xmlns:a16="http://schemas.microsoft.com/office/drawing/2014/main" id="{39032F66-A46C-A1FC-54B4-843AE1406E11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59819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8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8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  <a:defRPr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8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fr-FR" sz="2000" kern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Réservé à la vidéoprojection</a:t>
            </a:r>
            <a:endParaRPr sz="2000" kern="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86437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9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35549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9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8124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2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2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1461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3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6" name="Google Shape;36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62959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51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51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  <a:defRPr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1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fr-FR" sz="2000" kern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Réservé à la vidéoprojection</a:t>
            </a:r>
            <a:endParaRPr sz="2000" kern="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846482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userDrawn="1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52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3" name="Google Shape;23;p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DDE31A24-55D4-4194-561F-CE4698399633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35;p60">
            <a:extLst>
              <a:ext uri="{FF2B5EF4-FFF2-40B4-BE49-F238E27FC236}">
                <a16:creationId xmlns:a16="http://schemas.microsoft.com/office/drawing/2014/main" id="{CB05F4B9-B74E-329E-C4FA-7360DBEBBD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472726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userDrawn="1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59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5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5;p60">
            <a:extLst>
              <a:ext uri="{FF2B5EF4-FFF2-40B4-BE49-F238E27FC236}">
                <a16:creationId xmlns:a16="http://schemas.microsoft.com/office/drawing/2014/main" id="{497F64DB-6622-3804-76B4-5C7EC2A2B3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81195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60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36" name="Google Shape;36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90070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4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54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310265" cy="476673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54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5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CB36F402-DE55-2609-BC52-B9B2BEAA78F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6766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Google Shape;36;p60">
            <a:extLst>
              <a:ext uri="{FF2B5EF4-FFF2-40B4-BE49-F238E27FC236}">
                <a16:creationId xmlns:a16="http://schemas.microsoft.com/office/drawing/2014/main" id="{28114EA1-C3C5-29BD-5FFC-81C803E66FF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55191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62"/>
          <p:cNvSpPr txBox="1">
            <a:spLocks noGrp="1"/>
          </p:cNvSpPr>
          <p:nvPr>
            <p:ph type="title"/>
          </p:nvPr>
        </p:nvSpPr>
        <p:spPr>
          <a:xfrm>
            <a:off x="0" y="0"/>
            <a:ext cx="6636190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62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62"/>
          <p:cNvSpPr/>
          <p:nvPr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77709B0F-5A4C-1EC6-0589-B1FD6643808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822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63"/>
          <p:cNvSpPr txBox="1">
            <a:spLocks noGrp="1"/>
          </p:cNvSpPr>
          <p:nvPr>
            <p:ph type="title"/>
          </p:nvPr>
        </p:nvSpPr>
        <p:spPr>
          <a:xfrm>
            <a:off x="0" y="0"/>
            <a:ext cx="6781046" cy="476673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3"/>
          <p:cNvSpPr/>
          <p:nvPr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3CF3D286-06B4-3042-FAC8-E1DC2B028177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35989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26779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86D57A66-68CE-44F9-680B-39BC38DB17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vidéoprojection</a:t>
            </a:r>
          </a:p>
        </p:txBody>
      </p:sp>
    </p:spTree>
    <p:extLst>
      <p:ext uri="{BB962C8B-B14F-4D97-AF65-F5344CB8AC3E}">
        <p14:creationId xmlns:p14="http://schemas.microsoft.com/office/powerpoint/2010/main" val="8748769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4" name="Google Shape;36;p60">
            <a:extLst>
              <a:ext uri="{FF2B5EF4-FFF2-40B4-BE49-F238E27FC236}">
                <a16:creationId xmlns:a16="http://schemas.microsoft.com/office/drawing/2014/main" id="{81BA2907-E9FA-C930-6329-9FB46082C80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35;p60">
            <a:extLst>
              <a:ext uri="{FF2B5EF4-FFF2-40B4-BE49-F238E27FC236}">
                <a16:creationId xmlns:a16="http://schemas.microsoft.com/office/drawing/2014/main" id="{AD93D331-9409-8076-611C-47F1AAACBCC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018730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  <p:sp>
        <p:nvSpPr>
          <p:cNvPr id="5" name="Google Shape;35;p60">
            <a:extLst>
              <a:ext uri="{FF2B5EF4-FFF2-40B4-BE49-F238E27FC236}">
                <a16:creationId xmlns:a16="http://schemas.microsoft.com/office/drawing/2014/main" id="{E48F4C62-3D20-50AE-FFBD-EA25807FAE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22563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  <p:sp>
        <p:nvSpPr>
          <p:cNvPr id="2" name="Google Shape;35;p60">
            <a:extLst>
              <a:ext uri="{FF2B5EF4-FFF2-40B4-BE49-F238E27FC236}">
                <a16:creationId xmlns:a16="http://schemas.microsoft.com/office/drawing/2014/main" id="{8E2B2CDC-8783-3DB1-5224-DC04C22AB5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83666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F7111F7D-6668-24C9-B620-BFC03CCD45BB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4209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0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68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145BBD9F-B91A-4EF9-A88B-7AA6C8119FA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809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48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32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5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5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41" name="Google Shape;41;p5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42" name="Google Shape;42;p5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/>
            <a:fld id="{00000000-1234-1234-1234-123412341234}" type="slidenum">
              <a:rPr lang="fr-FR" kern="0"/>
              <a:pPr defTabSz="914400"/>
              <a:t>‹N°›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5080607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0" r:id="rId1"/>
    <p:sldLayoutId id="2147483722" r:id="rId2"/>
    <p:sldLayoutId id="2147483723" r:id="rId3"/>
    <p:sldLayoutId id="2147483734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25/07/2025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38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1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0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3" name="Google Shape;13;p3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4" name="Google Shape;14;p3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 kern="0"/>
              <a:pPr defTabSz="914400">
                <a:buClr>
                  <a:srgbClr val="000000"/>
                </a:buClr>
                <a:buFont typeface="Arial"/>
                <a:buNone/>
              </a:pPr>
              <a:t>‹N°›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4850909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3" name="Google Shape;13;p5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4" name="Google Shape;14;p5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 kern="0"/>
              <a:pPr defTabSz="914400">
                <a:buClr>
                  <a:srgbClr val="000000"/>
                </a:buClr>
                <a:buFont typeface="Arial"/>
                <a:buNone/>
              </a:pPr>
              <a:t>‹N°›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429379312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51996C-ACCB-46F7-84CF-CD773B2A99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2700" dirty="0"/>
              <a:t>3. Les réglettes : </a:t>
            </a:r>
            <a:br>
              <a:rPr lang="fr-FR" sz="2700" dirty="0"/>
            </a:br>
            <a:r>
              <a:rPr lang="fr-FR" sz="2700" dirty="0"/>
              <a:t>association valeur/couleur</a:t>
            </a:r>
          </a:p>
        </p:txBody>
      </p:sp>
    </p:spTree>
    <p:extLst>
      <p:ext uri="{BB962C8B-B14F-4D97-AF65-F5344CB8AC3E}">
        <p14:creationId xmlns:p14="http://schemas.microsoft.com/office/powerpoint/2010/main" val="2356179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5F6711CA-A287-FF06-3BCE-B82F6C395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8876939-D637-6E14-39F0-CC718EE731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74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B893EDA5-4758-E152-C4C6-64453D072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968F8F3-3ED3-2A1B-B60A-2944E11760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4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BD2617B-3EA5-1CE0-4271-681936CEC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0F47209-C564-E22F-FB11-34FE2A2C6A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78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B0D214D-8C6B-3D50-3F1A-3686B13854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F5991AD-02C6-8A63-7BF7-79E8AC3A6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57D6673-0EB1-221A-FBD2-FFDF16B214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360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7A16FAA-D693-E767-E57D-4142E49E8F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913C14EA-882F-CD0E-205D-63A2E5160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E42503E-665C-6478-362B-BE3ADC30AD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107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6FD613F-BCAE-5B2D-F51D-6C35ABF46A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5649563E-9D25-704C-E590-640D3414D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5E29B5A-1D19-428B-ED46-81CE16AD30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56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FB4E691-E29B-044A-F29D-0FDCEEC463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5C43B50-99F2-3A96-45EF-81ABF007E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E705C98-3D64-F15C-8724-0ACA99CA14E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355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65E2B8-995A-EC03-EEA6-4B50538E6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34D11A10-2CA6-4E0B-3CA5-9800FABFE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0EEE4BE-0AA0-E23D-711D-35BE7C4D42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512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FDA99B3-7C4C-DD49-6C16-B6659D6CC9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9BEA1F64-DFF8-FF34-485F-67E54D228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988E017-79E9-A4B9-3A07-4BCCF37451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71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83531F-9A05-FE02-F037-4672554E56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1F075402-952C-8CE4-991B-588431092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8E917B5-A416-4214-AA3A-5ADC9F22A1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454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>
            <a:extLst>
              <a:ext uri="{FF2B5EF4-FFF2-40B4-BE49-F238E27FC236}">
                <a16:creationId xmlns:a16="http://schemas.microsoft.com/office/drawing/2014/main" id="{152282B7-56B8-A187-C1EF-93A9C303F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69462006-C754-FD45-3C7F-5B4D5E202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2D26CB4-A00D-A4A4-6F9A-9171FE6893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38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8B7E82A-E6C8-C169-47EB-22C51A2926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989AF373-9339-9C09-2F53-014C50A02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64A5440-EFCB-7BB5-C097-C6E0089740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302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97B9CF2-AE62-E4A4-EC29-6DDEDC81E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A2B6CA58-EEA6-AE5A-B44E-42BAACDC5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4DB0816-B9B9-8F44-2CBF-9AB0425AA9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92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8E6B58-E707-A877-2B45-82C04E6B5A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A5EF9187-102A-C3FE-6A77-C48D6BCD7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86DA6A2-A152-CDAE-83FE-3F813EB078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8995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20A042C-840F-82A5-C4E4-0365F3E100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4E21F2D-899B-9AA1-B4DA-209247175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1C0039E-6CC6-D63C-3528-05D7A8377E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821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7DE4C4C-0B32-F729-32F4-3D84C1B1C6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9921F4C-8291-9405-909B-218EF2EF2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4C6F8F1-E7F1-1E51-B32A-7080E7405E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141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2E24BE7-A64C-E5F6-4F30-5A585684E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569B787-B376-135B-88A5-368347728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DE6188A-7E51-82D8-D3B3-64448B05DA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7937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F029912-B624-9E68-5086-CC81B053E1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AF5249BE-2E6A-5297-ED33-2F8CACAA4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AC52042-4A34-6D32-A66C-1A9437081C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19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8E8A9D0-7FA8-060B-C6DE-A27637199F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B81DB8C-2796-F45E-6BB8-D3756657F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4B54DBD-AB5D-DC44-61FE-562CE6B84C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7450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DE57CED-E60C-9AAA-BEFB-30005F1F2F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54EEF5F-B39E-4B4A-99D7-EFA5BF582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76A5DF7-0178-18B9-284E-25EDDB2813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4552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FA38233-A84D-3B73-4F9A-9876D7A540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5D44C8E5-60F3-5D90-E54F-3EB42AD5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DE5516C-D41C-D1ED-EE79-A3EE5CE35D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71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FFF9ECC-AD7D-544D-DDFC-F12622B27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D5DECD9-CEE9-89F0-166C-87C28C50B4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140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367909B-DAF5-29BE-1C75-DFF140CDC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5927064-2BFD-1476-7304-BFC510F1B9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68C9CC4-AF97-D06F-0B22-C6984FD1CF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36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CCD610F-7E4B-48A6-F275-A34085C321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7962773-69E7-0E80-5E35-A24E53E74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4C329C6-EEAB-BBD5-6B1B-9F7E24D95D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537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E0517A-DDA2-13C5-BDDE-18943530C9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7D1AD02-EFB5-2C1F-01AC-5DDAAD985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3FB65C6-63EF-0397-2E8D-90697103D08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802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3D2C071-B760-F652-F560-121A2AD62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6DE7C4E-D178-7D66-58B2-A4D2BE9137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2A07D72-0FAA-0AD0-A93A-E5600FB08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0B0F4DA-860D-6B15-A10A-5D5A3571620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221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1D80E57-AD0B-1994-7C87-F529584D1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02C2AAC-385D-100D-3A65-30707A7584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627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3AAB049-D98A-8EEF-AF35-00EBF3E99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ED6784A-C338-CE81-3797-7465527436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473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FE2D998E-5C9D-8B5F-6115-8F6D3F993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F405A33-B5C9-1D5F-FFFD-738F6DA619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03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7A91932-D2C0-5432-7168-451BF923E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382B914-5065-11A0-08C5-FF22CD7215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733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DB258C20-B227-C99A-1887-224FA948D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449B3848-0198-EE2C-543B-FD2FC6E042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916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A9D1675-131C-2ED9-F855-F1971D90B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C639676-1DA2-01D7-95C7-F3D0110C42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9666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B77BF3D-3625-56CE-78C5-73624EBF9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10A6379-4356-B95F-8FC5-A1DF569587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1174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31ADEE71-5172-F137-203E-AE2F4CAB2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ACD9F7DE-6569-8C9D-BAB4-7D4AD19B9B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8514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3B3849F-1BA0-67BA-A4FC-B39DFDCBD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C6D2A4E-3450-9204-EF2A-00A8422259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250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A53945F6-2C20-3B47-8658-DA78099A8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C747A404-2711-0D44-5DEA-A0F00ECB8E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269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AA0B536-0F0A-EC8F-5526-6505F6BCC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B3172AC-E45E-C338-406E-6690D29E52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121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A475D39-DD62-8732-DD0B-14BAD2522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7E88B71-A5D3-3B95-D4D2-F45AE83C25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748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544425B-F5C5-F81B-C023-FF11C1063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9998A10-EEDF-15D5-F3A0-7E824C456E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209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EBA8D2C-C487-47C6-65C4-ED9E18C1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870102-EE77-1567-0525-8C0DE07140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33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8FCC1A9-D4AC-457D-DFBD-C039619F5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1816613-2F1A-37A2-8B96-D3A005E49B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44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A39B8B3D-2882-EB7E-0F15-8CDA13C0B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4D8FD37-92EB-0089-DBFF-BF2C795D05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13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187735FA-E6F7-2017-2F75-A8B4EE21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19D764E-2EE7-2AA5-9A3B-4896D4048E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127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0710D714-6CD4-7CEC-23F2-290D6B957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A2B9E7B-396A-3144-0765-51B2E39145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96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D9A6D814-6B4A-CEAD-66DC-7B78DF64A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9C330EF-BEB3-1BD5-96E6-4CE8B57C07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15240"/>
      </p:ext>
    </p:extLst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  <SharedWithUsers xmlns="27f64e36-29aa-44d5-a3e0-06242cad7d4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18803a878aac849c00b4a01ccbe54988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780e55d487851c59b72b49e6c88a20c9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B294D5-9479-4072-A39C-3F5AF912A241}">
  <ds:schemaRefs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cd84cc96-e4f0-4e7f-873a-a508fb658c41"/>
    <ds:schemaRef ds:uri="http://purl.org/dc/elements/1.1/"/>
    <ds:schemaRef ds:uri="27f64e36-29aa-44d5-a3e0-06242cad7d4d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53D33C6-156F-49A0-ACE8-0CFE1379E4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1043</Words>
  <Application>Microsoft Office PowerPoint</Application>
  <PresentationFormat>Affichage à l'écran (4:3)</PresentationFormat>
  <Paragraphs>115</Paragraphs>
  <Slides>47</Slides>
  <Notes>47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11</vt:i4>
      </vt:variant>
      <vt:variant>
        <vt:lpstr>Titres des diapositives</vt:lpstr>
      </vt:variant>
      <vt:variant>
        <vt:i4>47</vt:i4>
      </vt:variant>
    </vt:vector>
  </HeadingPairs>
  <TitlesOfParts>
    <vt:vector size="63" baseType="lpstr">
      <vt:lpstr>Arial</vt:lpstr>
      <vt:lpstr>Calibri</vt:lpstr>
      <vt:lpstr>Calibri Light</vt:lpstr>
      <vt:lpstr>Symbol</vt:lpstr>
      <vt:lpstr>Verdana</vt:lpstr>
      <vt:lpstr>4_Thème Office</vt:lpstr>
      <vt:lpstr>5_Thème Office</vt:lpstr>
      <vt:lpstr>6_Thème Office</vt:lpstr>
      <vt:lpstr>7_Thème Office</vt:lpstr>
      <vt:lpstr>1_Thème Office</vt:lpstr>
      <vt:lpstr>2_Thème Office</vt:lpstr>
      <vt:lpstr>3_Thème Office</vt:lpstr>
      <vt:lpstr>9_Thème Office</vt:lpstr>
      <vt:lpstr>11_Thème Office</vt:lpstr>
      <vt:lpstr>12_Thème Office</vt:lpstr>
      <vt:lpstr>13_Thème Office</vt:lpstr>
      <vt:lpstr>3. Les réglettes :  association valeur/couleur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2025-07-25T16:43:51Z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  <property fmtid="{D5CDD505-2E9C-101B-9397-08002B2CF9AE}" pid="4" name="Order">
    <vt:r8>1228900</vt:r8>
  </property>
  <property fmtid="{D5CDD505-2E9C-101B-9397-08002B2CF9AE}" pid="5" name="ComplianceAssetId">
    <vt:lpwstr/>
  </property>
  <property fmtid="{D5CDD505-2E9C-101B-9397-08002B2CF9AE}" pid="6" name="_activity">
    <vt:lpwstr>{"FileActivityType":"8","FileActivityTimeStamp":"2025-07-03T13:53:10.290Z","FileActivityUsersOnPage":[{"DisplayName":"TAILLADE JUSTINE","Id":"jtaillade@editions-hatier.fr"}],"FileActivityNavigationId":null}</vt:lpwstr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