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slideLayouts/slideLayout5.xml" ContentType="application/vnd.openxmlformats-officedocument.presentationml.slideLayout+xml"/>
  <Override PartName="/ppt/theme/theme3.xml" ContentType="application/vnd.openxmlformats-officedocument.theme+xml"/>
  <Override PartName="/ppt/slideLayouts/slideLayout6.xml" ContentType="application/vnd.openxmlformats-officedocument.presentationml.slideLayout+xml"/>
  <Override PartName="/ppt/theme/theme4.xml" ContentType="application/vnd.openxmlformats-officedocument.theme+xml"/>
  <Override PartName="/ppt/slideLayouts/slideLayout7.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4"/>
    <p:sldMasterId id="2147483653" r:id="rId5"/>
    <p:sldMasterId id="2147483658" r:id="rId6"/>
    <p:sldMasterId id="2147483662" r:id="rId7"/>
    <p:sldMasterId id="2147483666" r:id="rId8"/>
  </p:sldMasterIdLst>
  <p:notesMasterIdLst>
    <p:notesMasterId r:id="rId38"/>
  </p:notesMasterIdLst>
  <p:sldIdLst>
    <p:sldId id="256" r:id="rId9"/>
    <p:sldId id="282" r:id="rId10"/>
    <p:sldId id="305" r:id="rId11"/>
    <p:sldId id="327" r:id="rId12"/>
    <p:sldId id="295" r:id="rId13"/>
    <p:sldId id="337" r:id="rId14"/>
    <p:sldId id="296" r:id="rId15"/>
    <p:sldId id="322" r:id="rId16"/>
    <p:sldId id="321" r:id="rId17"/>
    <p:sldId id="311" r:id="rId18"/>
    <p:sldId id="290" r:id="rId19"/>
    <p:sldId id="328" r:id="rId20"/>
    <p:sldId id="330" r:id="rId21"/>
    <p:sldId id="331" r:id="rId22"/>
    <p:sldId id="298" r:id="rId23"/>
    <p:sldId id="313" r:id="rId24"/>
    <p:sldId id="323" r:id="rId25"/>
    <p:sldId id="338" r:id="rId26"/>
    <p:sldId id="324" r:id="rId27"/>
    <p:sldId id="318" r:id="rId28"/>
    <p:sldId id="332" r:id="rId29"/>
    <p:sldId id="325" r:id="rId30"/>
    <p:sldId id="285" r:id="rId31"/>
    <p:sldId id="288" r:id="rId32"/>
    <p:sldId id="333" r:id="rId33"/>
    <p:sldId id="335" r:id="rId34"/>
    <p:sldId id="334" r:id="rId35"/>
    <p:sldId id="286" r:id="rId36"/>
    <p:sldId id="287" r:id="rId37"/>
  </p:sldIdLst>
  <p:sldSz cx="9144000" cy="6858000" type="screen4x3"/>
  <p:notesSz cx="6858000" cy="9144000"/>
  <p:embeddedFontLst>
    <p:embeddedFont>
      <p:font typeface="Verdana" panose="020B0604030504040204" pitchFamily="34" charset="0"/>
      <p:regular r:id="rId39"/>
      <p:bold r:id="rId40"/>
      <p:italic r:id="rId41"/>
      <p:boldItalic r:id="rId4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000000"/>
          </p15:clr>
        </p15:guide>
        <p15:guide id="2" pos="2880">
          <p15:clr>
            <a:srgbClr val="000000"/>
          </p15:clr>
        </p15:guide>
      </p15:sldGuideLst>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55" roundtripDataSignature="AMtx7miNbJHp9ho4ruAvxi+IG1ImtxoxrQ=="/>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F875900-4CD5-0B77-42CA-03FBCC6F856F}" name="Pauline Lion" initials="PL" userId="48ef9a2cfb904c2c" providerId="Windows Live"/>
  <p188:author id="{8035A710-E786-5AD4-6E6B-F2C4540F2679}" name="CHAUVELLIER ANNE" initials="CA" userId="S::ACHAUVELLIER@editions-hatier.fr::f6f57ace-c9cf-44ce-941b-3615434e65b1" providerId="AD"/>
  <p188:author id="{5F8BA321-80A1-CEA0-CCDE-AB6954515002}" name="TAILLADE JUSTINE" initials="TJ" userId="S::JTAILLADE@editions-hatier.fr::7689be7a-6074-46a5-a6a4-f2fd3e4f6393" providerId="AD"/>
  <p188:author id="{BCEC0C35-085C-D9B9-E378-2995294E600F}" name="Sylvie Advenier" initials="SA" userId="516bcc22ff4f1580" providerId="Windows Live"/>
  <p188:author id="{99329D8D-736E-127F-056B-D92D91D3CEEB}" name="Harmonie Rossi Tessier" initials="HRT" userId="ce3dc0babca3d520" providerId="Windows Live"/>
  <p188:author id="{CB410498-00AA-A716-1E6C-E42B11846246}" name="jennifer riviere" initials="jr" userId="77148290420568c5" providerId="Windows Live"/>
  <p188:author id="{A731B9A7-FB2F-8BD0-97C6-EA6906EE8F3B}" name="Justine Taillade" initials="JT" userId="Justine Taillade" providerId="None"/>
  <p188:author id="{2EACF4B5-B5D6-1F77-434B-4ACC816D40DA}" name="Caroline HACHE" initials="CH" userId="Caroline HACHE" providerId="None"/>
</p188:authorLst>
</file>

<file path=ppt/commentAuthors.xml><?xml version="1.0" encoding="utf-8"?>
<p:cmAuthorLst xmlns:a="http://schemas.openxmlformats.org/drawingml/2006/main" xmlns:r="http://schemas.openxmlformats.org/officeDocument/2006/relationships" xmlns:p="http://schemas.openxmlformats.org/presentationml/2006/main">
  <p:cmAuthor id="0" name="Christophe DRACOS" initials="" lastIdx="5" clrIdx="0"/>
  <p:cmAuthor id="1" name="jennifer r" initials="" lastIdx="10" clrIdx="1"/>
  <p:cmAuthor id="2" name="Catherine MALLARD" initials="" lastIdx="7" clrIdx="2"/>
  <p:cmAuthor id="3" name="Pauline Negrel-Lion" initials="" lastIdx="10" clrIdx="3"/>
  <p:cmAuthor id="4" name="HACHE Caroline" initials="" lastIdx="3" clrIdx="4"/>
  <p:cmAuthor id="5" name="Harmonie Tessier" initials="" lastIdx="3" clrIdx="5"/>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1C4D1"/>
    <a:srgbClr val="FFD1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4C64675-2852-41BC-81DC-2D998CE4514D}" v="1" dt="2025-07-25T16:08:04.81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755" autoAdjust="0"/>
    <p:restoredTop sz="88105" autoAdjust="0"/>
  </p:normalViewPr>
  <p:slideViewPr>
    <p:cSldViewPr snapToGrid="0">
      <p:cViewPr varScale="1">
        <p:scale>
          <a:sx n="72" d="100"/>
          <a:sy n="72" d="100"/>
        </p:scale>
        <p:origin x="1939" y="72"/>
      </p:cViewPr>
      <p:guideLst>
        <p:guide orient="horz" pos="2160"/>
        <p:guide pos="2880"/>
      </p:guideLst>
    </p:cSldViewPr>
  </p:slideViewPr>
  <p:notesTextViewPr>
    <p:cViewPr>
      <p:scale>
        <a:sx n="150" d="100"/>
        <a:sy n="15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9" Type="http://schemas.openxmlformats.org/officeDocument/2006/relationships/font" Target="fonts/font1.fntdata"/><Relationship Id="rId3" Type="http://schemas.openxmlformats.org/officeDocument/2006/relationships/customXml" Target="../customXml/item3.xml"/><Relationship Id="rId21" Type="http://schemas.openxmlformats.org/officeDocument/2006/relationships/slide" Target="slides/slide13.xml"/><Relationship Id="rId34" Type="http://schemas.openxmlformats.org/officeDocument/2006/relationships/slide" Target="slides/slide26.xml"/><Relationship Id="rId42" Type="http://schemas.openxmlformats.org/officeDocument/2006/relationships/font" Target="fonts/font4.fntdata"/><Relationship Id="rId55" Type="http://customschemas.google.com/relationships/presentationmetadata" Target="metadata"/><Relationship Id="rId7" Type="http://schemas.openxmlformats.org/officeDocument/2006/relationships/slideMaster" Target="slideMasters/slideMaster4.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slide" Target="slides/slide25.xml"/><Relationship Id="rId38" Type="http://schemas.openxmlformats.org/officeDocument/2006/relationships/notesMaster" Target="notesMasters/notesMaster1.xml"/><Relationship Id="rId59"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slide" Target="slides/slide21.xml"/><Relationship Id="rId41" Type="http://schemas.openxmlformats.org/officeDocument/2006/relationships/font" Target="fonts/font3.fntdata"/><Relationship Id="rId62"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slide" Target="slides/slide24.xml"/><Relationship Id="rId37" Type="http://schemas.openxmlformats.org/officeDocument/2006/relationships/slide" Target="slides/slide29.xml"/><Relationship Id="rId40" Type="http://schemas.openxmlformats.org/officeDocument/2006/relationships/font" Target="fonts/font2.fntdata"/><Relationship Id="rId58"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slide" Target="slides/slide28.xml"/><Relationship Id="rId57" Type="http://schemas.openxmlformats.org/officeDocument/2006/relationships/presProps" Target="presProps.xml"/><Relationship Id="rId61" Type="http://schemas.microsoft.com/office/2015/10/relationships/revisionInfo" Target="revisionInfo.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slide" Target="slides/slide23.xml"/><Relationship Id="rId6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slide" Target="slides/slide27.xml"/><Relationship Id="rId56" Type="http://schemas.openxmlformats.org/officeDocument/2006/relationships/commentAuthors" Target="commentAuthors.xml"/><Relationship Id="rId8" Type="http://schemas.openxmlformats.org/officeDocument/2006/relationships/slideMaster" Target="slideMasters/slideMaster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fr-FR" sz="1200" b="0" i="0" u="none" strike="noStrike" cap="none">
                <a:solidFill>
                  <a:schemeClr val="dk1"/>
                </a:solidFill>
                <a:latin typeface="Calibri"/>
                <a:ea typeface="Calibri"/>
                <a:cs typeface="Calibri"/>
                <a:sym typeface="Calibri"/>
              </a:rPr>
              <a:t>‹N°›</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indent="0"/>
            <a:r>
              <a:rPr lang="fr-FR" i="1" dirty="0"/>
              <a:t>Aujourd’hui, nous allons compléter des additions pour atteindre une dizaine supérieure, puis pour atteindre le nombre 100. </a:t>
            </a:r>
          </a:p>
        </p:txBody>
      </p:sp>
      <p:sp>
        <p:nvSpPr>
          <p:cNvPr id="108" name="Google Shape;108;p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i="1" dirty="0">
                <a:latin typeface="Calibri" panose="020F0502020204030204" pitchFamily="34" charset="0"/>
              </a:rPr>
              <a:t>On sait par cœur combien ajouter à 1 pour obtenir 10 : c’est 9</a:t>
            </a:r>
            <a:r>
              <a:rPr lang="fr-FR" i="0" dirty="0">
                <a:latin typeface="Calibri" panose="020F0502020204030204" pitchFamily="34" charset="0"/>
              </a:rPr>
              <a:t> (écrire 9 sur les pointillés).</a:t>
            </a:r>
          </a:p>
          <a:p>
            <a:pPr marL="0" indent="0"/>
            <a:r>
              <a:rPr lang="fr-FR" i="1" dirty="0">
                <a:latin typeface="Calibri" panose="020F0502020204030204" pitchFamily="34" charset="0"/>
              </a:rPr>
              <a:t>Si j’ajoute 9 unités à l’unité restante de 21, j’ai 10 unités restantes. Je peux donc former une nouvelle dizaine </a:t>
            </a:r>
            <a:r>
              <a:rPr lang="fr-FR" i="0" dirty="0">
                <a:latin typeface="Calibri" panose="020F0502020204030204" pitchFamily="34" charset="0"/>
              </a:rPr>
              <a:t>(entourer la dizaine créée), </a:t>
            </a:r>
            <a:r>
              <a:rPr lang="fr-FR" i="1" dirty="0">
                <a:latin typeface="Calibri" panose="020F0502020204030204" pitchFamily="34" charset="0"/>
              </a:rPr>
              <a:t>que j’ajoute aux 2 dizaines déjà présentes </a:t>
            </a:r>
            <a:r>
              <a:rPr lang="fr-FR" i="0" dirty="0">
                <a:latin typeface="Calibri" panose="020F0502020204030204" pitchFamily="34" charset="0"/>
              </a:rPr>
              <a:t>(faire une flèche). </a:t>
            </a:r>
          </a:p>
          <a:p>
            <a:pPr marL="0" indent="0"/>
            <a:r>
              <a:rPr lang="fr-FR" i="1" dirty="0">
                <a:latin typeface="Calibri" panose="020F0502020204030204" pitchFamily="34" charset="0"/>
              </a:rPr>
              <a:t>On a ainsi 3 dizaines, donc 30, la dizaine que je veux atteindre.</a:t>
            </a:r>
          </a:p>
          <a:p>
            <a:pPr marL="0" indent="0"/>
            <a:r>
              <a:rPr lang="fr-FR" b="0" i="1" dirty="0">
                <a:latin typeface="Calibri" panose="020F0502020204030204" pitchFamily="34" charset="0"/>
              </a:rPr>
              <a:t>1 + 9 =</a:t>
            </a:r>
            <a:r>
              <a:rPr lang="fr-FR" i="1" dirty="0">
                <a:latin typeface="Calibri" panose="020F0502020204030204" pitchFamily="34" charset="0"/>
              </a:rPr>
              <a:t> </a:t>
            </a:r>
            <a:r>
              <a:rPr lang="fr-FR" b="0" i="1" dirty="0">
                <a:latin typeface="Calibri" panose="020F0502020204030204" pitchFamily="34" charset="0"/>
              </a:rPr>
              <a:t>10, donc 21</a:t>
            </a:r>
            <a:r>
              <a:rPr lang="fr-FR" i="1" dirty="0">
                <a:latin typeface="Calibri" panose="020F0502020204030204" pitchFamily="34" charset="0"/>
              </a:rPr>
              <a:t> </a:t>
            </a:r>
            <a:r>
              <a:rPr lang="fr-FR" b="0" i="1" dirty="0">
                <a:latin typeface="Calibri" panose="020F0502020204030204" pitchFamily="34" charset="0"/>
              </a:rPr>
              <a:t>+</a:t>
            </a:r>
            <a:r>
              <a:rPr lang="fr-FR" i="1" dirty="0">
                <a:latin typeface="Calibri" panose="020F0502020204030204" pitchFamily="34" charset="0"/>
              </a:rPr>
              <a:t> </a:t>
            </a:r>
            <a:r>
              <a:rPr lang="fr-FR" b="0" i="1" dirty="0">
                <a:latin typeface="Calibri" panose="020F0502020204030204" pitchFamily="34" charset="0"/>
              </a:rPr>
              <a:t>9 =</a:t>
            </a:r>
            <a:r>
              <a:rPr lang="fr-FR" i="1" dirty="0">
                <a:latin typeface="Calibri" panose="020F0502020204030204" pitchFamily="34" charset="0"/>
              </a:rPr>
              <a:t> </a:t>
            </a:r>
            <a:r>
              <a:rPr lang="fr-FR" b="0" i="1" dirty="0">
                <a:latin typeface="Calibri" panose="020F0502020204030204" pitchFamily="34" charset="0"/>
              </a:rPr>
              <a:t>30. </a:t>
            </a:r>
            <a:endParaRPr lang="fr-FR" b="0" i="0" dirty="0">
              <a:latin typeface="Calibri" panose="020F0502020204030204" pitchFamily="34" charset="0"/>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10</a:t>
            </a:fld>
            <a:endParaRPr lang="fr-FR"/>
          </a:p>
        </p:txBody>
      </p:sp>
    </p:spTree>
    <p:extLst>
      <p:ext uri="{BB962C8B-B14F-4D97-AF65-F5344CB8AC3E}">
        <p14:creationId xmlns:p14="http://schemas.microsoft.com/office/powerpoint/2010/main" val="161124206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i="1" dirty="0">
                <a:latin typeface="Calibri" panose="020F0502020204030204" pitchFamily="34" charset="0"/>
              </a:rPr>
              <a:t>Combien faut-il ajouter à 73 pour obtenir 80 ? Écrivez la réponse sur votre ardoise.</a:t>
            </a:r>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a:latin typeface="Calibri" panose="020F0502020204030204" pitchFamily="34" charset="0"/>
              </a:rPr>
              <a:t>Laisser quelques secondes aux élèves pendant lesquels vous observerez leurs procédures (ils ne doivent pas surcompter ou se servir de la file numérique).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a:latin typeface="Calibri" panose="020F0502020204030204" pitchFamily="34" charset="0"/>
              </a:rPr>
              <a:t>Interroger un élève et illustrer sa réponse en dessinant au tableau les barres dizaines et cubes unités (ou en affichant le matériel aimanté de la classe) : </a:t>
            </a:r>
            <a:r>
              <a:rPr lang="fr-FR" i="1" dirty="0">
                <a:latin typeface="Calibri" panose="020F0502020204030204" pitchFamily="34" charset="0"/>
              </a:rPr>
              <a:t>73, c’est 7 dizaines et 3 unités restantes. On cherche combien d’unités il faut ajouter pour faire un paquet de 10 supplémentaire. On sait par cœur que 7 + 3 </a:t>
            </a:r>
            <a:r>
              <a:rPr lang="fr-FR" b="0" i="1" dirty="0">
                <a:latin typeface="Calibri" panose="020F0502020204030204" pitchFamily="34" charset="0"/>
              </a:rPr>
              <a:t>=</a:t>
            </a:r>
            <a:r>
              <a:rPr lang="fr-FR" i="1" dirty="0">
                <a:latin typeface="Calibri" panose="020F0502020204030204" pitchFamily="34" charset="0"/>
              </a:rPr>
              <a:t> 10. La nouvelle dizaine formée s’ajoute aux 7 dizaines de 73.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1" dirty="0">
                <a:latin typeface="Calibri" panose="020F0502020204030204" pitchFamily="34" charset="0"/>
              </a:rPr>
              <a:t>7 dizaines + 1 dizaine = 8 dizaines = 80. C’est donc 73 + 7 qui est égal à 80.</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11</a:t>
            </a:fld>
            <a:endParaRPr lang="fr-FR"/>
          </a:p>
        </p:txBody>
      </p:sp>
    </p:spTree>
    <p:extLst>
      <p:ext uri="{BB962C8B-B14F-4D97-AF65-F5344CB8AC3E}">
        <p14:creationId xmlns:p14="http://schemas.microsoft.com/office/powerpoint/2010/main" val="174844850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i="1" dirty="0">
                <a:latin typeface="Calibri" panose="020F0502020204030204" pitchFamily="34" charset="0"/>
              </a:rPr>
              <a:t>Nous allons continuer à compléter des additions, mais cette fois-ci on partira d’une dizaine pour aller à une autre dizaine.</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12</a:t>
            </a:fld>
            <a:endParaRPr lang="fr-FR"/>
          </a:p>
        </p:txBody>
      </p:sp>
    </p:spTree>
    <p:extLst>
      <p:ext uri="{BB962C8B-B14F-4D97-AF65-F5344CB8AC3E}">
        <p14:creationId xmlns:p14="http://schemas.microsoft.com/office/powerpoint/2010/main" val="60927943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i="1" dirty="0">
                <a:latin typeface="Calibri" panose="020F0502020204030204" pitchFamily="34" charset="0"/>
              </a:rPr>
              <a:t>Combien faut-il ajouter à 30 pour obtenir 70 ? Écrivez la réponse sur votre ardoise.</a:t>
            </a:r>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a:latin typeface="Calibri" panose="020F0502020204030204" pitchFamily="34" charset="0"/>
              </a:rPr>
              <a:t>Laisser quelques secondes aux élèves en observant leurs procédures (ils ne doivent pas </a:t>
            </a:r>
            <a:r>
              <a:rPr lang="fr-FR" dirty="0" err="1">
                <a:latin typeface="Calibri" panose="020F0502020204030204" pitchFamily="34" charset="0"/>
              </a:rPr>
              <a:t>surcompter</a:t>
            </a:r>
            <a:r>
              <a:rPr lang="fr-FR" dirty="0">
                <a:latin typeface="Calibri" panose="020F0502020204030204" pitchFamily="34" charset="0"/>
              </a:rPr>
              <a:t> ou se servir de la file numérique).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a:latin typeface="Calibri" panose="020F0502020204030204" pitchFamily="34" charset="0"/>
              </a:rPr>
              <a:t>Interroger un élève en lui faisant verbaliser sa démarche : </a:t>
            </a:r>
            <a:r>
              <a:rPr lang="fr-FR" i="1" dirty="0">
                <a:latin typeface="Calibri" panose="020F0502020204030204" pitchFamily="34" charset="0"/>
              </a:rPr>
              <a:t>on a 30, c’est-à-dire 3d et on veut aller à 70, c’est-à-dire 7d. On sait par cœur que 3 + 4 = 7 donc </a:t>
            </a:r>
            <a:r>
              <a:rPr lang="fr-FR" i="1" dirty="0" err="1">
                <a:latin typeface="Calibri" panose="020F0502020204030204" pitchFamily="34" charset="0"/>
              </a:rPr>
              <a:t>3d</a:t>
            </a:r>
            <a:r>
              <a:rPr lang="fr-FR" i="1" dirty="0">
                <a:latin typeface="Calibri" panose="020F0502020204030204" pitchFamily="34" charset="0"/>
              </a:rPr>
              <a:t> + </a:t>
            </a:r>
            <a:r>
              <a:rPr lang="fr-FR" i="1" dirty="0" err="1">
                <a:latin typeface="Calibri" panose="020F0502020204030204" pitchFamily="34" charset="0"/>
              </a:rPr>
              <a:t>4d</a:t>
            </a:r>
            <a:r>
              <a:rPr lang="fr-FR" i="1" dirty="0">
                <a:latin typeface="Calibri" panose="020F0502020204030204" pitchFamily="34" charset="0"/>
              </a:rPr>
              <a:t> = </a:t>
            </a:r>
            <a:r>
              <a:rPr lang="fr-FR" i="1" dirty="0" err="1">
                <a:latin typeface="Calibri" panose="020F0502020204030204" pitchFamily="34" charset="0"/>
              </a:rPr>
              <a:t>7d</a:t>
            </a:r>
            <a:r>
              <a:rPr lang="fr-FR" i="1" dirty="0">
                <a:latin typeface="Calibri" panose="020F0502020204030204" pitchFamily="34" charset="0"/>
              </a:rPr>
              <a:t>. Il faut donc rajouter </a:t>
            </a:r>
            <a:r>
              <a:rPr lang="fr-FR" i="1" dirty="0" err="1">
                <a:latin typeface="Calibri" panose="020F0502020204030204" pitchFamily="34" charset="0"/>
              </a:rPr>
              <a:t>4d</a:t>
            </a:r>
            <a:r>
              <a:rPr lang="fr-FR" i="1" dirty="0">
                <a:latin typeface="Calibri" panose="020F0502020204030204" pitchFamily="34" charset="0"/>
              </a:rPr>
              <a:t>, c’est-à-dire 40. </a:t>
            </a:r>
            <a:r>
              <a:rPr lang="fr-FR" i="0" dirty="0">
                <a:latin typeface="Calibri" panose="020F0502020204030204" pitchFamily="34" charset="0"/>
              </a:rPr>
              <a:t>Écrire 40 sur les pointillés.</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13</a:t>
            </a:fld>
            <a:endParaRPr lang="fr-FR"/>
          </a:p>
        </p:txBody>
      </p:sp>
    </p:spTree>
    <p:extLst>
      <p:ext uri="{BB962C8B-B14F-4D97-AF65-F5344CB8AC3E}">
        <p14:creationId xmlns:p14="http://schemas.microsoft.com/office/powerpoint/2010/main" val="240425723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i="0" dirty="0">
                <a:latin typeface="Calibri" panose="020F0502020204030204" pitchFamily="34" charset="0"/>
              </a:rPr>
              <a:t>Même démarche.</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14</a:t>
            </a:fld>
            <a:endParaRPr lang="fr-FR"/>
          </a:p>
        </p:txBody>
      </p:sp>
    </p:spTree>
    <p:extLst>
      <p:ext uri="{BB962C8B-B14F-4D97-AF65-F5344CB8AC3E}">
        <p14:creationId xmlns:p14="http://schemas.microsoft.com/office/powerpoint/2010/main" val="16593968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i="1" dirty="0">
                <a:latin typeface="Calibri" panose="020F0502020204030204" pitchFamily="34" charset="0"/>
              </a:rPr>
              <a:t>Maintenant, vous allez compléter une addition pour atteindre une dizaine supérieure, mais le nombre de départ ne sera plus une dizaine. Il va donc falloir procéder par étapes. Pour vous aider, je vous distribue un moule de calcul </a:t>
            </a:r>
            <a:r>
              <a:rPr lang="fr-FR" b="0" i="0" u="none" strike="noStrike" cap="none" dirty="0">
                <a:solidFill>
                  <a:schemeClr val="dk1"/>
                </a:solidFill>
                <a:effectLst/>
                <a:latin typeface="Calibri" panose="020F0502020204030204" pitchFamily="34" charset="0"/>
                <a:ea typeface="Calibri"/>
                <a:cs typeface="Calibri"/>
                <a:sym typeface="Calibri"/>
              </a:rPr>
              <a:t>(fiche photocopiable n° 6 plastifiée)</a:t>
            </a:r>
            <a:r>
              <a:rPr lang="fr-FR" i="1" dirty="0">
                <a:latin typeface="Calibri" panose="020F0502020204030204" pitchFamily="34" charset="0"/>
              </a:rPr>
              <a:t>.</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15</a:t>
            </a:fld>
            <a:endParaRPr lang="fr-FR"/>
          </a:p>
        </p:txBody>
      </p:sp>
    </p:spTree>
    <p:extLst>
      <p:ext uri="{BB962C8B-B14F-4D97-AF65-F5344CB8AC3E}">
        <p14:creationId xmlns:p14="http://schemas.microsoft.com/office/powerpoint/2010/main" val="393698768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i="1" dirty="0">
                <a:latin typeface="Calibri" panose="020F0502020204030204" pitchFamily="34" charset="0"/>
                <a:ea typeface="Calibri" panose="020F0502020204030204" pitchFamily="34" charset="0"/>
                <a:cs typeface="Calibri" panose="020F0502020204030204" pitchFamily="34" charset="0"/>
              </a:rPr>
              <a:t>Combien faut-il ajouter à 56 pour obtenir 90 ? Écrivez la réponse sur votre ardoise.</a:t>
            </a:r>
          </a:p>
          <a:p>
            <a:pPr marL="0" indent="0"/>
            <a:r>
              <a:rPr lang="fr-FR" dirty="0">
                <a:effectLst/>
                <a:latin typeface="Calibri" panose="020F0502020204030204" pitchFamily="34" charset="0"/>
                <a:ea typeface="Calibri" panose="020F0502020204030204" pitchFamily="34" charset="0"/>
                <a:cs typeface="Calibri" panose="020F0502020204030204" pitchFamily="34" charset="0"/>
              </a:rPr>
              <a:t>Laisser 30 secondes de recherche </a:t>
            </a:r>
            <a:r>
              <a:rPr lang="fr-FR" dirty="0">
                <a:latin typeface="Calibri" panose="020F0502020204030204" pitchFamily="34" charset="0"/>
                <a:ea typeface="Calibri" panose="020F0502020204030204" pitchFamily="34" charset="0"/>
                <a:cs typeface="Calibri" panose="020F0502020204030204" pitchFamily="34" charset="0"/>
              </a:rPr>
              <a:t>aux élèves en observant leurs procédures (ceux qui surcomptent ou se servent de la file numérique, ceux qui utilisent les faits numériques pour compléter le moule plastifié). </a:t>
            </a:r>
            <a:r>
              <a:rPr lang="fr-FR" dirty="0">
                <a:effectLst/>
                <a:latin typeface="Calibri" panose="020F0502020204030204" pitchFamily="34" charset="0"/>
                <a:ea typeface="Calibri" panose="020F0502020204030204" pitchFamily="34" charset="0"/>
                <a:cs typeface="Calibri" panose="020F0502020204030204" pitchFamily="34" charset="0"/>
              </a:rPr>
              <a:t>Interroger un élève en lui demandant d'expliquer sa procédure, puis en interroger un autre plus rapide.</a:t>
            </a:r>
            <a:endParaRPr lang="fr-FR" i="1" dirty="0">
              <a:latin typeface="Calibri" panose="020F0502020204030204" pitchFamily="34" charset="0"/>
              <a:ea typeface="Calibri" panose="020F0502020204030204" pitchFamily="34" charset="0"/>
              <a:cs typeface="Calibri" panose="020F0502020204030204" pitchFamily="34" charset="0"/>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16</a:t>
            </a:fld>
            <a:endParaRPr lang="fr-FR"/>
          </a:p>
        </p:txBody>
      </p:sp>
    </p:spTree>
    <p:extLst>
      <p:ext uri="{BB962C8B-B14F-4D97-AF65-F5344CB8AC3E}">
        <p14:creationId xmlns:p14="http://schemas.microsoft.com/office/powerpoint/2010/main" val="346866338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i="1" dirty="0">
                <a:latin typeface="Calibri" panose="020F0502020204030204" pitchFamily="34" charset="0"/>
              </a:rPr>
              <a:t>56, c’est 5</a:t>
            </a:r>
            <a:r>
              <a:rPr lang="fr-FR" i="1" dirty="0">
                <a:latin typeface="Calibri" panose="020F0502020204030204" pitchFamily="34" charset="0"/>
                <a:ea typeface="Calibri" panose="020F0502020204030204" pitchFamily="34" charset="0"/>
                <a:cs typeface="Calibri" panose="020F0502020204030204" pitchFamily="34" charset="0"/>
              </a:rPr>
              <a:t> </a:t>
            </a:r>
            <a:r>
              <a:rPr lang="fr-FR" i="1" dirty="0">
                <a:latin typeface="Calibri" panose="020F0502020204030204" pitchFamily="34" charset="0"/>
              </a:rPr>
              <a:t>dizaines et 6</a:t>
            </a:r>
            <a:r>
              <a:rPr lang="fr-FR" i="1" dirty="0">
                <a:latin typeface="Calibri" panose="020F0502020204030204" pitchFamily="34" charset="0"/>
                <a:ea typeface="Calibri" panose="020F0502020204030204" pitchFamily="34" charset="0"/>
                <a:cs typeface="Calibri" panose="020F0502020204030204" pitchFamily="34" charset="0"/>
              </a:rPr>
              <a:t> </a:t>
            </a:r>
            <a:r>
              <a:rPr lang="fr-FR" i="1" dirty="0">
                <a:latin typeface="Calibri" panose="020F0502020204030204" pitchFamily="34" charset="0"/>
              </a:rPr>
              <a:t>unités restantes</a:t>
            </a:r>
            <a:r>
              <a:rPr lang="fr-FR" i="0" dirty="0">
                <a:latin typeface="Calibri" panose="020F0502020204030204" pitchFamily="34" charset="0"/>
              </a:rPr>
              <a:t>. </a:t>
            </a:r>
            <a:r>
              <a:rPr lang="fr-FR" i="1" dirty="0">
                <a:latin typeface="Calibri" panose="020F0502020204030204" pitchFamily="34" charset="0"/>
              </a:rPr>
              <a:t>Je veux aller à 90, c’est-à-dire à 9</a:t>
            </a:r>
            <a:r>
              <a:rPr lang="fr-FR" i="1" dirty="0">
                <a:latin typeface="Calibri" panose="020F0502020204030204" pitchFamily="34" charset="0"/>
                <a:ea typeface="Calibri" panose="020F0502020204030204" pitchFamily="34" charset="0"/>
                <a:cs typeface="Calibri" panose="020F0502020204030204" pitchFamily="34" charset="0"/>
              </a:rPr>
              <a:t> </a:t>
            </a:r>
            <a:r>
              <a:rPr lang="fr-FR" i="1" dirty="0">
                <a:latin typeface="Calibri" panose="020F0502020204030204" pitchFamily="34" charset="0"/>
              </a:rPr>
              <a:t>dizaines. Je vais procéder en 2</a:t>
            </a:r>
            <a:r>
              <a:rPr lang="fr-FR" i="1" dirty="0">
                <a:latin typeface="Calibri" panose="020F0502020204030204" pitchFamily="34" charset="0"/>
                <a:ea typeface="Calibri" panose="020F0502020204030204" pitchFamily="34" charset="0"/>
                <a:cs typeface="Calibri" panose="020F0502020204030204" pitchFamily="34" charset="0"/>
              </a:rPr>
              <a:t> </a:t>
            </a:r>
            <a:r>
              <a:rPr lang="fr-FR" i="1" dirty="0">
                <a:latin typeface="Calibri" panose="020F0502020204030204" pitchFamily="34" charset="0"/>
              </a:rPr>
              <a:t>étapes. D’abord je cherche comment atteindre la dizaine juste après 56, car ce sera plus simple pour calculer combien il manque jusqu’à 90. Quelle est la dizaine juste après 56</a:t>
            </a:r>
            <a:r>
              <a:rPr lang="fr-FR" i="1" dirty="0">
                <a:latin typeface="Calibri" panose="020F0502020204030204" pitchFamily="34" charset="0"/>
                <a:ea typeface="Calibri" panose="020F0502020204030204" pitchFamily="34" charset="0"/>
                <a:cs typeface="Calibri" panose="020F0502020204030204" pitchFamily="34" charset="0"/>
              </a:rPr>
              <a:t> </a:t>
            </a:r>
            <a:r>
              <a:rPr lang="fr-FR" i="1" dirty="0">
                <a:latin typeface="Calibri" panose="020F0502020204030204" pitchFamily="34" charset="0"/>
              </a:rPr>
              <a:t>? </a:t>
            </a:r>
          </a:p>
          <a:p>
            <a:pPr marL="0" indent="0"/>
            <a:r>
              <a:rPr lang="fr-FR" i="1" dirty="0">
                <a:latin typeface="Calibri" panose="020F0502020204030204" pitchFamily="34" charset="0"/>
              </a:rPr>
              <a:t>→ 60 </a:t>
            </a:r>
            <a:r>
              <a:rPr lang="fr-FR" i="0" dirty="0">
                <a:latin typeface="Calibri" panose="020F0502020204030204" pitchFamily="34" charset="0"/>
              </a:rPr>
              <a:t>(écrire 60 dans la case du schéma au milieu). </a:t>
            </a:r>
          </a:p>
          <a:p>
            <a:pPr marL="0" indent="0"/>
            <a:r>
              <a:rPr lang="fr-FR" i="1" dirty="0">
                <a:latin typeface="Calibri" panose="020F0502020204030204" pitchFamily="34" charset="0"/>
              </a:rPr>
              <a:t>Combien dois-je ajouter à 56 pour arriver à 60</a:t>
            </a:r>
            <a:r>
              <a:rPr lang="fr-FR" i="1" dirty="0">
                <a:latin typeface="Calibri" panose="020F0502020204030204" pitchFamily="34" charset="0"/>
                <a:ea typeface="Calibri" panose="020F0502020204030204" pitchFamily="34" charset="0"/>
                <a:cs typeface="Calibri" panose="020F0502020204030204" pitchFamily="34" charset="0"/>
              </a:rPr>
              <a:t> </a:t>
            </a:r>
            <a:r>
              <a:rPr lang="fr-FR" i="1" dirty="0">
                <a:latin typeface="Calibri" panose="020F0502020204030204" pitchFamily="34" charset="0"/>
              </a:rPr>
              <a:t>? </a:t>
            </a:r>
          </a:p>
          <a:p>
            <a:pPr marL="0" indent="0"/>
            <a:r>
              <a:rPr lang="fr-FR" i="1" dirty="0">
                <a:latin typeface="Calibri" panose="020F0502020204030204" pitchFamily="34" charset="0"/>
              </a:rPr>
              <a:t>→ 4, parce que 6</a:t>
            </a:r>
            <a:r>
              <a:rPr lang="fr-FR" i="1" dirty="0">
                <a:latin typeface="Calibri" panose="020F0502020204030204" pitchFamily="34" charset="0"/>
                <a:ea typeface="Calibri" panose="020F0502020204030204" pitchFamily="34" charset="0"/>
                <a:cs typeface="Calibri" panose="020F0502020204030204" pitchFamily="34" charset="0"/>
              </a:rPr>
              <a:t> </a:t>
            </a:r>
            <a:r>
              <a:rPr lang="fr-FR" i="1" dirty="0">
                <a:latin typeface="Calibri" panose="020F0502020204030204" pitchFamily="34" charset="0"/>
              </a:rPr>
              <a:t>+</a:t>
            </a:r>
            <a:r>
              <a:rPr lang="fr-FR" i="1" dirty="0">
                <a:latin typeface="Calibri" panose="020F0502020204030204" pitchFamily="34" charset="0"/>
                <a:ea typeface="Calibri" panose="020F0502020204030204" pitchFamily="34" charset="0"/>
                <a:cs typeface="Calibri" panose="020F0502020204030204" pitchFamily="34" charset="0"/>
              </a:rPr>
              <a:t> </a:t>
            </a:r>
            <a:r>
              <a:rPr lang="fr-FR" i="1" dirty="0">
                <a:latin typeface="Calibri" panose="020F0502020204030204" pitchFamily="34" charset="0"/>
              </a:rPr>
              <a:t>4 =</a:t>
            </a:r>
            <a:r>
              <a:rPr lang="fr-FR" i="1" dirty="0">
                <a:latin typeface="Calibri" panose="020F0502020204030204" pitchFamily="34" charset="0"/>
                <a:ea typeface="Calibri" panose="020F0502020204030204" pitchFamily="34" charset="0"/>
                <a:cs typeface="Calibri" panose="020F0502020204030204" pitchFamily="34" charset="0"/>
              </a:rPr>
              <a:t> </a:t>
            </a:r>
            <a:r>
              <a:rPr lang="fr-FR" i="1" dirty="0">
                <a:latin typeface="Calibri" panose="020F0502020204030204" pitchFamily="34" charset="0"/>
              </a:rPr>
              <a:t>10, alors 56 +</a:t>
            </a:r>
            <a:r>
              <a:rPr lang="fr-FR" i="1" dirty="0">
                <a:latin typeface="Calibri" panose="020F0502020204030204" pitchFamily="34" charset="0"/>
                <a:ea typeface="Calibri" panose="020F0502020204030204" pitchFamily="34" charset="0"/>
                <a:cs typeface="Calibri" panose="020F0502020204030204" pitchFamily="34" charset="0"/>
              </a:rPr>
              <a:t> </a:t>
            </a:r>
            <a:r>
              <a:rPr lang="fr-FR" i="1" dirty="0">
                <a:latin typeface="Calibri" panose="020F0502020204030204" pitchFamily="34" charset="0"/>
              </a:rPr>
              <a:t>4 =</a:t>
            </a:r>
            <a:r>
              <a:rPr lang="fr-FR" i="1" dirty="0">
                <a:latin typeface="Calibri" panose="020F0502020204030204" pitchFamily="34" charset="0"/>
                <a:ea typeface="Calibri" panose="020F0502020204030204" pitchFamily="34" charset="0"/>
                <a:cs typeface="Calibri" panose="020F0502020204030204" pitchFamily="34" charset="0"/>
              </a:rPr>
              <a:t> </a:t>
            </a:r>
            <a:r>
              <a:rPr lang="fr-FR" i="1" dirty="0">
                <a:latin typeface="Calibri" panose="020F0502020204030204" pitchFamily="34" charset="0"/>
              </a:rPr>
              <a:t>60 </a:t>
            </a:r>
            <a:r>
              <a:rPr lang="fr-FR" i="0" dirty="0">
                <a:latin typeface="Calibri" panose="020F0502020204030204" pitchFamily="34" charset="0"/>
              </a:rPr>
              <a:t>(écrire 4 sur les pointillés à côté du premier «</a:t>
            </a:r>
            <a:r>
              <a:rPr lang="fr-FR" i="1" dirty="0">
                <a:latin typeface="Calibri" panose="020F0502020204030204" pitchFamily="34" charset="0"/>
                <a:ea typeface="Calibri" panose="020F0502020204030204" pitchFamily="34" charset="0"/>
                <a:cs typeface="Calibri" panose="020F0502020204030204" pitchFamily="34" charset="0"/>
              </a:rPr>
              <a:t> </a:t>
            </a:r>
            <a:r>
              <a:rPr lang="fr-FR" i="0" dirty="0">
                <a:latin typeface="Calibri" panose="020F0502020204030204" pitchFamily="34" charset="0"/>
              </a:rPr>
              <a:t>+</a:t>
            </a:r>
            <a:r>
              <a:rPr lang="fr-FR" i="1" dirty="0">
                <a:latin typeface="Calibri" panose="020F0502020204030204" pitchFamily="34" charset="0"/>
                <a:ea typeface="Calibri" panose="020F0502020204030204" pitchFamily="34" charset="0"/>
                <a:cs typeface="Calibri" panose="020F0502020204030204" pitchFamily="34" charset="0"/>
              </a:rPr>
              <a:t> </a:t>
            </a:r>
            <a:r>
              <a:rPr lang="fr-FR" i="0" dirty="0">
                <a:latin typeface="Calibri" panose="020F0502020204030204" pitchFamily="34" charset="0"/>
              </a:rPr>
              <a:t>» du schéma). </a:t>
            </a:r>
          </a:p>
          <a:p>
            <a:pPr marL="0" indent="0"/>
            <a:r>
              <a:rPr lang="fr-FR" i="1" dirty="0">
                <a:latin typeface="Calibri" panose="020F0502020204030204" pitchFamily="34" charset="0"/>
              </a:rPr>
              <a:t>Maintenant qu’on est arrivé à 60, combien dois-je ajouter pour arriver à 90</a:t>
            </a:r>
            <a:r>
              <a:rPr lang="fr-FR" i="1" dirty="0">
                <a:latin typeface="Calibri" panose="020F0502020204030204" pitchFamily="34" charset="0"/>
                <a:ea typeface="Calibri" panose="020F0502020204030204" pitchFamily="34" charset="0"/>
                <a:cs typeface="Calibri" panose="020F0502020204030204" pitchFamily="34" charset="0"/>
              </a:rPr>
              <a:t> </a:t>
            </a:r>
            <a:r>
              <a:rPr lang="fr-FR" i="1" dirty="0">
                <a:latin typeface="Calibri" panose="020F0502020204030204" pitchFamily="34" charset="0"/>
              </a:rPr>
              <a:t>? </a:t>
            </a:r>
          </a:p>
          <a:p>
            <a:pPr marL="0" indent="0"/>
            <a:r>
              <a:rPr lang="fr-FR" i="1" dirty="0">
                <a:latin typeface="Calibri" panose="020F0502020204030204" pitchFamily="34" charset="0"/>
              </a:rPr>
              <a:t>→ 30, car 6</a:t>
            </a:r>
            <a:r>
              <a:rPr lang="fr-FR" i="1" dirty="0">
                <a:latin typeface="Calibri" panose="020F0502020204030204" pitchFamily="34" charset="0"/>
                <a:ea typeface="Calibri" panose="020F0502020204030204" pitchFamily="34" charset="0"/>
                <a:cs typeface="Calibri" panose="020F0502020204030204" pitchFamily="34" charset="0"/>
              </a:rPr>
              <a:t> </a:t>
            </a:r>
            <a:r>
              <a:rPr lang="fr-FR" i="1" dirty="0">
                <a:latin typeface="Calibri" panose="020F0502020204030204" pitchFamily="34" charset="0"/>
              </a:rPr>
              <a:t>dizaines</a:t>
            </a:r>
            <a:r>
              <a:rPr lang="fr-FR" i="1" dirty="0">
                <a:latin typeface="Calibri" panose="020F0502020204030204" pitchFamily="34" charset="0"/>
                <a:ea typeface="Calibri" panose="020F0502020204030204" pitchFamily="34" charset="0"/>
                <a:cs typeface="Calibri" panose="020F0502020204030204" pitchFamily="34" charset="0"/>
              </a:rPr>
              <a:t> </a:t>
            </a:r>
            <a:r>
              <a:rPr lang="fr-FR" i="1" dirty="0">
                <a:latin typeface="Calibri" panose="020F0502020204030204" pitchFamily="34" charset="0"/>
              </a:rPr>
              <a:t>+</a:t>
            </a:r>
            <a:r>
              <a:rPr lang="fr-FR" i="1" dirty="0">
                <a:latin typeface="Calibri" panose="020F0502020204030204" pitchFamily="34" charset="0"/>
                <a:ea typeface="Calibri" panose="020F0502020204030204" pitchFamily="34" charset="0"/>
                <a:cs typeface="Calibri" panose="020F0502020204030204" pitchFamily="34" charset="0"/>
              </a:rPr>
              <a:t> </a:t>
            </a:r>
            <a:r>
              <a:rPr lang="fr-FR" i="1" dirty="0">
                <a:latin typeface="Calibri" panose="020F0502020204030204" pitchFamily="34" charset="0"/>
              </a:rPr>
              <a:t>3</a:t>
            </a:r>
            <a:r>
              <a:rPr lang="fr-FR" i="1" dirty="0">
                <a:latin typeface="Calibri" panose="020F0502020204030204" pitchFamily="34" charset="0"/>
                <a:ea typeface="Calibri" panose="020F0502020204030204" pitchFamily="34" charset="0"/>
                <a:cs typeface="Calibri" panose="020F0502020204030204" pitchFamily="34" charset="0"/>
              </a:rPr>
              <a:t> </a:t>
            </a:r>
            <a:r>
              <a:rPr lang="fr-FR" i="1" dirty="0">
                <a:latin typeface="Calibri" panose="020F0502020204030204" pitchFamily="34" charset="0"/>
              </a:rPr>
              <a:t>dizaines =</a:t>
            </a:r>
            <a:r>
              <a:rPr lang="fr-FR" i="1" dirty="0">
                <a:latin typeface="Calibri" panose="020F0502020204030204" pitchFamily="34" charset="0"/>
                <a:ea typeface="Calibri" panose="020F0502020204030204" pitchFamily="34" charset="0"/>
                <a:cs typeface="Calibri" panose="020F0502020204030204" pitchFamily="34" charset="0"/>
              </a:rPr>
              <a:t> </a:t>
            </a:r>
            <a:r>
              <a:rPr lang="fr-FR" i="1" dirty="0">
                <a:latin typeface="Calibri" panose="020F0502020204030204" pitchFamily="34" charset="0"/>
              </a:rPr>
              <a:t>9</a:t>
            </a:r>
            <a:r>
              <a:rPr lang="fr-FR" i="1" dirty="0">
                <a:latin typeface="Calibri" panose="020F0502020204030204" pitchFamily="34" charset="0"/>
                <a:ea typeface="Calibri" panose="020F0502020204030204" pitchFamily="34" charset="0"/>
                <a:cs typeface="Calibri" panose="020F0502020204030204" pitchFamily="34" charset="0"/>
              </a:rPr>
              <a:t> </a:t>
            </a:r>
            <a:r>
              <a:rPr lang="fr-FR" i="1" dirty="0">
                <a:latin typeface="Calibri" panose="020F0502020204030204" pitchFamily="34" charset="0"/>
              </a:rPr>
              <a:t>dizaines </a:t>
            </a:r>
            <a:r>
              <a:rPr lang="fr-FR" i="0" dirty="0">
                <a:latin typeface="Calibri" panose="020F0502020204030204" pitchFamily="34" charset="0"/>
              </a:rPr>
              <a:t>(écrire 30 sur les pointillés à côté du second «</a:t>
            </a:r>
            <a:r>
              <a:rPr lang="fr-FR" i="1" dirty="0">
                <a:latin typeface="Calibri" panose="020F0502020204030204" pitchFamily="34" charset="0"/>
                <a:ea typeface="Calibri" panose="020F0502020204030204" pitchFamily="34" charset="0"/>
                <a:cs typeface="Calibri" panose="020F0502020204030204" pitchFamily="34" charset="0"/>
              </a:rPr>
              <a:t> </a:t>
            </a:r>
            <a:r>
              <a:rPr lang="fr-FR" i="0" dirty="0">
                <a:latin typeface="Calibri" panose="020F0502020204030204" pitchFamily="34" charset="0"/>
              </a:rPr>
              <a:t>+</a:t>
            </a:r>
            <a:r>
              <a:rPr lang="fr-FR" i="1" dirty="0">
                <a:latin typeface="Calibri" panose="020F0502020204030204" pitchFamily="34" charset="0"/>
                <a:ea typeface="Calibri" panose="020F0502020204030204" pitchFamily="34" charset="0"/>
                <a:cs typeface="Calibri" panose="020F0502020204030204" pitchFamily="34" charset="0"/>
              </a:rPr>
              <a:t> </a:t>
            </a:r>
            <a:r>
              <a:rPr lang="fr-FR" i="0" dirty="0">
                <a:latin typeface="Calibri" panose="020F0502020204030204" pitchFamily="34" charset="0"/>
              </a:rPr>
              <a:t>» du schéma). </a:t>
            </a:r>
            <a:endParaRPr lang="fr-FR" i="1" dirty="0">
              <a:latin typeface="Calibri" panose="020F0502020204030204" pitchFamily="34" charset="0"/>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17</a:t>
            </a:fld>
            <a:endParaRPr lang="fr-FR"/>
          </a:p>
        </p:txBody>
      </p:sp>
    </p:spTree>
    <p:extLst>
      <p:ext uri="{BB962C8B-B14F-4D97-AF65-F5344CB8AC3E}">
        <p14:creationId xmlns:p14="http://schemas.microsoft.com/office/powerpoint/2010/main" val="314532376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FFE68A-5D0F-F5CA-DAFE-A53DA4522F21}"/>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8D4E7FC0-F96E-0F1A-93A6-A09E11CD825C}"/>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4167ED8D-FBF8-E9C5-9904-67F4557746FA}"/>
              </a:ext>
            </a:extLst>
          </p:cNvPr>
          <p:cNvSpPr>
            <a:spLocks noGrp="1"/>
          </p:cNvSpPr>
          <p:nvPr>
            <p:ph type="body" idx="1"/>
          </p:nvPr>
        </p:nvSpPr>
        <p:spPr/>
        <p:txBody>
          <a:bodyPr/>
          <a:lstStyle/>
          <a:p>
            <a:pPr marL="0" indent="0"/>
            <a:r>
              <a:rPr lang="fr-FR" i="1" dirty="0">
                <a:latin typeface="Calibri" panose="020F0502020204030204" pitchFamily="34" charset="0"/>
              </a:rPr>
              <a:t>On a donc procédé en 2</a:t>
            </a:r>
            <a:r>
              <a:rPr lang="fr-FR" i="1" dirty="0">
                <a:latin typeface="Calibri" panose="020F0502020204030204" pitchFamily="34" charset="0"/>
                <a:ea typeface="Calibri" panose="020F0502020204030204" pitchFamily="34" charset="0"/>
                <a:cs typeface="Calibri" panose="020F0502020204030204" pitchFamily="34" charset="0"/>
              </a:rPr>
              <a:t> </a:t>
            </a:r>
            <a:r>
              <a:rPr lang="fr-FR" i="1" dirty="0">
                <a:latin typeface="Calibri" panose="020F0502020204030204" pitchFamily="34" charset="0"/>
              </a:rPr>
              <a:t>étapes. On ajoute 4 pour aller de 56 à 60, puis encore 30 pour aller de 60 à 90. </a:t>
            </a:r>
          </a:p>
          <a:p>
            <a:pPr marL="0" indent="0"/>
            <a:r>
              <a:rPr lang="fr-FR" i="1" dirty="0">
                <a:latin typeface="Calibri" panose="020F0502020204030204" pitchFamily="34" charset="0"/>
              </a:rPr>
              <a:t>Combien faut-il ajouter à 56 pour arriver à 90</a:t>
            </a:r>
            <a:r>
              <a:rPr lang="fr-FR" i="1" dirty="0">
                <a:latin typeface="Calibri" panose="020F0502020204030204" pitchFamily="34" charset="0"/>
                <a:ea typeface="Calibri" panose="020F0502020204030204" pitchFamily="34" charset="0"/>
                <a:cs typeface="Calibri" panose="020F0502020204030204" pitchFamily="34" charset="0"/>
              </a:rPr>
              <a:t> </a:t>
            </a:r>
            <a:r>
              <a:rPr lang="fr-FR" i="1" dirty="0">
                <a:latin typeface="Calibri" panose="020F0502020204030204" pitchFamily="34" charset="0"/>
              </a:rPr>
              <a:t>? →</a:t>
            </a:r>
            <a:r>
              <a:rPr lang="fr-FR" i="1" dirty="0">
                <a:latin typeface="Calibri" panose="020F0502020204030204" pitchFamily="34" charset="0"/>
                <a:ea typeface="Calibri" panose="020F0502020204030204" pitchFamily="34" charset="0"/>
                <a:cs typeface="Calibri" panose="020F0502020204030204" pitchFamily="34" charset="0"/>
              </a:rPr>
              <a:t> </a:t>
            </a:r>
            <a:r>
              <a:rPr lang="fr-FR" i="1" dirty="0">
                <a:latin typeface="Calibri" panose="020F0502020204030204" pitchFamily="34" charset="0"/>
              </a:rPr>
              <a:t>4</a:t>
            </a:r>
            <a:r>
              <a:rPr lang="fr-FR" i="1" dirty="0">
                <a:latin typeface="Calibri" panose="020F0502020204030204" pitchFamily="34" charset="0"/>
                <a:ea typeface="Calibri" panose="020F0502020204030204" pitchFamily="34" charset="0"/>
                <a:cs typeface="Calibri" panose="020F0502020204030204" pitchFamily="34" charset="0"/>
              </a:rPr>
              <a:t> </a:t>
            </a:r>
            <a:r>
              <a:rPr lang="fr-FR" i="1" dirty="0">
                <a:latin typeface="Calibri" panose="020F0502020204030204" pitchFamily="34" charset="0"/>
              </a:rPr>
              <a:t>+</a:t>
            </a:r>
            <a:r>
              <a:rPr lang="fr-FR" i="1" dirty="0">
                <a:latin typeface="Calibri" panose="020F0502020204030204" pitchFamily="34" charset="0"/>
                <a:ea typeface="Calibri" panose="020F0502020204030204" pitchFamily="34" charset="0"/>
                <a:cs typeface="Calibri" panose="020F0502020204030204" pitchFamily="34" charset="0"/>
              </a:rPr>
              <a:t> </a:t>
            </a:r>
            <a:r>
              <a:rPr lang="fr-FR" i="1" dirty="0">
                <a:latin typeface="Calibri" panose="020F0502020204030204" pitchFamily="34" charset="0"/>
              </a:rPr>
              <a:t>30 =</a:t>
            </a:r>
            <a:r>
              <a:rPr lang="fr-FR" i="1" dirty="0">
                <a:latin typeface="Calibri" panose="020F0502020204030204" pitchFamily="34" charset="0"/>
                <a:ea typeface="Calibri" panose="020F0502020204030204" pitchFamily="34" charset="0"/>
                <a:cs typeface="Calibri" panose="020F0502020204030204" pitchFamily="34" charset="0"/>
              </a:rPr>
              <a:t> </a:t>
            </a:r>
            <a:r>
              <a:rPr lang="fr-FR" i="1" dirty="0">
                <a:latin typeface="Calibri" panose="020F0502020204030204" pitchFamily="34" charset="0"/>
              </a:rPr>
              <a:t>34 </a:t>
            </a:r>
            <a:r>
              <a:rPr lang="fr-FR" i="0" dirty="0">
                <a:latin typeface="Calibri" panose="020F0502020204030204" pitchFamily="34" charset="0"/>
              </a:rPr>
              <a:t>(compléter l’addition à trou). </a:t>
            </a:r>
          </a:p>
        </p:txBody>
      </p:sp>
      <p:sp>
        <p:nvSpPr>
          <p:cNvPr id="4" name="Espace réservé du numéro de diapositive 3">
            <a:extLst>
              <a:ext uri="{FF2B5EF4-FFF2-40B4-BE49-F238E27FC236}">
                <a16:creationId xmlns:a16="http://schemas.microsoft.com/office/drawing/2014/main" id="{1DE59C4E-7543-E096-4335-8268178482CC}"/>
              </a:ext>
            </a:extLst>
          </p:cNvPr>
          <p:cNvSpPr>
            <a:spLocks noGrp="1"/>
          </p:cNvSpPr>
          <p:nvPr>
            <p:ph type="sldNum" sz="quarter" idx="5"/>
          </p:nvPr>
        </p:nvSpPr>
        <p:spPr/>
        <p:txBody>
          <a:bodyPr/>
          <a:lstStyle/>
          <a:p>
            <a:fld id="{0F5038E3-B7CF-455E-96F4-A4DE1B143443}" type="slidenum">
              <a:rPr lang="fr-FR" smtClean="0"/>
              <a:t>18</a:t>
            </a:fld>
            <a:endParaRPr lang="fr-FR"/>
          </a:p>
        </p:txBody>
      </p:sp>
    </p:spTree>
    <p:extLst>
      <p:ext uri="{BB962C8B-B14F-4D97-AF65-F5344CB8AC3E}">
        <p14:creationId xmlns:p14="http://schemas.microsoft.com/office/powerpoint/2010/main" val="331182277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i="1" dirty="0">
                <a:latin typeface="Calibri" panose="020F0502020204030204" pitchFamily="34" charset="0"/>
              </a:rPr>
              <a:t>Combien faut-il ajouter à 28 pour obtenir 80 ? Écrivez la réponse sur votre ardoise. Vous pouvez vous servir du moule plastifié ou dessiner le schéma sur votre ardoise.</a:t>
            </a:r>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a:latin typeface="Calibri" panose="020F0502020204030204" pitchFamily="34" charset="0"/>
              </a:rPr>
              <a:t>Laisser 30 secondes de recherche.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a:latin typeface="Calibri" panose="020F0502020204030204" pitchFamily="34" charset="0"/>
              </a:rPr>
              <a:t>Interroger un élève en lui demandant d’expliquer sa procédure.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a:latin typeface="Calibri" panose="020F0502020204030204" pitchFamily="34" charset="0"/>
              </a:rPr>
              <a:t>Même démarche que précédemment pour compléter avec eux le schéma.</a:t>
            </a:r>
          </a:p>
          <a:p>
            <a:pPr marL="0" marR="0" lvl="0" indent="0" algn="l" defTabSz="914400" rtl="0" eaLnBrk="1" fontAlgn="auto" latinLnBrk="0" hangingPunct="1">
              <a:lnSpc>
                <a:spcPct val="100000"/>
              </a:lnSpc>
              <a:spcBef>
                <a:spcPts val="0"/>
              </a:spcBef>
              <a:spcAft>
                <a:spcPts val="0"/>
              </a:spcAft>
              <a:buClrTx/>
              <a:buSzTx/>
              <a:buFontTx/>
              <a:buNone/>
              <a:tabLst/>
              <a:defRPr/>
            </a:pPr>
            <a:r>
              <a:rPr lang="fr-FR" b="1" dirty="0">
                <a:latin typeface="Calibri" panose="020F0502020204030204" pitchFamily="34" charset="0"/>
              </a:rPr>
              <a:t>Réponse attendue</a:t>
            </a:r>
            <a:r>
              <a:rPr lang="fr-FR" dirty="0">
                <a:latin typeface="Calibri" panose="020F0502020204030204" pitchFamily="34" charset="0"/>
              </a:rPr>
              <a:t> : 52.</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19</a:t>
            </a:fld>
            <a:endParaRPr lang="fr-FR"/>
          </a:p>
        </p:txBody>
      </p:sp>
    </p:spTree>
    <p:extLst>
      <p:ext uri="{BB962C8B-B14F-4D97-AF65-F5344CB8AC3E}">
        <p14:creationId xmlns:p14="http://schemas.microsoft.com/office/powerpoint/2010/main" val="41203050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i="1" dirty="0">
                <a:latin typeface="Calibri" panose="020F0502020204030204" pitchFamily="34" charset="0"/>
              </a:rPr>
              <a:t>Pour cela, vous devez connaitre par cœur la maison du 10. Ces résultats sont essentiels pour calculer rapidement, car notre système de numération est basé sur des regroupements par 10. On va les utiliser aujourd’hui pour calculer le plus rapidement possible. </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2</a:t>
            </a:fld>
            <a:endParaRPr lang="fr-FR"/>
          </a:p>
        </p:txBody>
      </p:sp>
    </p:spTree>
    <p:extLst>
      <p:ext uri="{BB962C8B-B14F-4D97-AF65-F5344CB8AC3E}">
        <p14:creationId xmlns:p14="http://schemas.microsoft.com/office/powerpoint/2010/main" val="118617141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i="1" dirty="0">
                <a:latin typeface="Calibri" panose="020F0502020204030204" pitchFamily="34" charset="0"/>
              </a:rPr>
              <a:t>Il faut désormais compléter une addition pour atteindre 100.</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20</a:t>
            </a:fld>
            <a:endParaRPr lang="fr-FR"/>
          </a:p>
        </p:txBody>
      </p:sp>
    </p:spTree>
    <p:extLst>
      <p:ext uri="{BB962C8B-B14F-4D97-AF65-F5344CB8AC3E}">
        <p14:creationId xmlns:p14="http://schemas.microsoft.com/office/powerpoint/2010/main" val="292207016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i="1" dirty="0">
                <a:latin typeface="Calibri" panose="020F0502020204030204" pitchFamily="34" charset="0"/>
              </a:rPr>
              <a:t>42 + combien est égal à 100 ? Écrivez la réponse sur votre ardoise. Là aussi, vous pouvez vous servir du moule plastifié ou dessiner le schéma sur votre ardoise.</a:t>
            </a:r>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a:latin typeface="Calibri" panose="020F0502020204030204" pitchFamily="34" charset="0"/>
              </a:rPr>
              <a:t>Laisser 30 secondes de recherche.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a:latin typeface="Calibri" panose="020F0502020204030204" pitchFamily="34" charset="0"/>
              </a:rPr>
              <a:t>Interroger un élève en lui demandant d’expliquer sa procédure</a:t>
            </a:r>
            <a:r>
              <a:rPr lang="fr-FR">
                <a:latin typeface="Calibri" panose="020F0502020204030204" pitchFamily="34" charset="0"/>
              </a:rPr>
              <a:t>. </a:t>
            </a:r>
            <a:endParaRPr lang="fr-FR" dirty="0">
              <a:latin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a:latin typeface="Calibri" panose="020F0502020204030204" pitchFamily="34" charset="0"/>
              </a:rPr>
              <a:t>Même démarche que précédemment pour compléter avec eux le schéma.</a:t>
            </a:r>
          </a:p>
          <a:p>
            <a:pPr marL="0" marR="0" lvl="0" indent="0" algn="l" defTabSz="914400" rtl="0" eaLnBrk="1" fontAlgn="auto" latinLnBrk="0" hangingPunct="1">
              <a:lnSpc>
                <a:spcPct val="100000"/>
              </a:lnSpc>
              <a:spcBef>
                <a:spcPts val="0"/>
              </a:spcBef>
              <a:spcAft>
                <a:spcPts val="0"/>
              </a:spcAft>
              <a:buClrTx/>
              <a:buSzTx/>
              <a:buFontTx/>
              <a:buNone/>
              <a:tabLst/>
              <a:defRPr/>
            </a:pPr>
            <a:r>
              <a:rPr lang="fr-FR" b="1" dirty="0">
                <a:latin typeface="Calibri" panose="020F0502020204030204" pitchFamily="34" charset="0"/>
              </a:rPr>
              <a:t>Réponse attendue</a:t>
            </a:r>
            <a:r>
              <a:rPr lang="fr-FR" dirty="0">
                <a:latin typeface="Calibri" panose="020F0502020204030204" pitchFamily="34" charset="0"/>
              </a:rPr>
              <a:t> : 58.</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21</a:t>
            </a:fld>
            <a:endParaRPr lang="fr-FR"/>
          </a:p>
        </p:txBody>
      </p:sp>
    </p:spTree>
    <p:extLst>
      <p:ext uri="{BB962C8B-B14F-4D97-AF65-F5344CB8AC3E}">
        <p14:creationId xmlns:p14="http://schemas.microsoft.com/office/powerpoint/2010/main" val="125146031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a:latin typeface="Calibri" panose="020F0502020204030204" pitchFamily="34" charset="0"/>
              </a:rPr>
              <a:t>Même démarche, sans guider le remplissage du schéma.</a:t>
            </a:r>
          </a:p>
          <a:p>
            <a:pPr marL="0" marR="0" lvl="0" indent="0" algn="l" defTabSz="914400" rtl="0" eaLnBrk="1" fontAlgn="auto" latinLnBrk="0" hangingPunct="1">
              <a:lnSpc>
                <a:spcPct val="100000"/>
              </a:lnSpc>
              <a:spcBef>
                <a:spcPts val="0"/>
              </a:spcBef>
              <a:spcAft>
                <a:spcPts val="0"/>
              </a:spcAft>
              <a:buClrTx/>
              <a:buSzTx/>
              <a:buFontTx/>
              <a:buNone/>
              <a:tabLst/>
              <a:defRPr/>
            </a:pPr>
            <a:r>
              <a:rPr lang="fr-FR" b="1" dirty="0">
                <a:latin typeface="Calibri" panose="020F0502020204030204" pitchFamily="34" charset="0"/>
              </a:rPr>
              <a:t>Réponse attendue</a:t>
            </a:r>
            <a:r>
              <a:rPr lang="fr-FR" dirty="0">
                <a:latin typeface="Calibri" panose="020F0502020204030204" pitchFamily="34" charset="0"/>
              </a:rPr>
              <a:t> : 81.</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22</a:t>
            </a:fld>
            <a:endParaRPr lang="fr-FR"/>
          </a:p>
        </p:txBody>
      </p:sp>
    </p:spTree>
    <p:extLst>
      <p:ext uri="{BB962C8B-B14F-4D97-AF65-F5344CB8AC3E}">
        <p14:creationId xmlns:p14="http://schemas.microsoft.com/office/powerpoint/2010/main" val="331379908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370" name="Google Shape;37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370" name="Google Shape;37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60033985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a:extLst>
            <a:ext uri="{FF2B5EF4-FFF2-40B4-BE49-F238E27FC236}">
              <a16:creationId xmlns:a16="http://schemas.microsoft.com/office/drawing/2014/main" id="{44C61825-20B2-3FB0-8425-8A304C56717C}"/>
            </a:ext>
          </a:extLst>
        </p:cNvPr>
        <p:cNvGrpSpPr/>
        <p:nvPr/>
      </p:nvGrpSpPr>
      <p:grpSpPr>
        <a:xfrm>
          <a:off x="0" y="0"/>
          <a:ext cx="0" cy="0"/>
          <a:chOff x="0" y="0"/>
          <a:chExt cx="0" cy="0"/>
        </a:xfrm>
      </p:grpSpPr>
      <p:sp>
        <p:nvSpPr>
          <p:cNvPr id="369" name="Google Shape;369;p30:notes">
            <a:extLst>
              <a:ext uri="{FF2B5EF4-FFF2-40B4-BE49-F238E27FC236}">
                <a16:creationId xmlns:a16="http://schemas.microsoft.com/office/drawing/2014/main" id="{A5B0C449-A283-5E69-EE6D-88C9AFBC40FC}"/>
              </a:ext>
            </a:extLst>
          </p:cNvPr>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370" name="Google Shape;370;p30:notes">
            <a:extLst>
              <a:ext uri="{FF2B5EF4-FFF2-40B4-BE49-F238E27FC236}">
                <a16:creationId xmlns:a16="http://schemas.microsoft.com/office/drawing/2014/main" id="{A1AB74DB-EBDF-E81E-A619-64920396AA50}"/>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67561115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a:extLst>
            <a:ext uri="{FF2B5EF4-FFF2-40B4-BE49-F238E27FC236}">
              <a16:creationId xmlns:a16="http://schemas.microsoft.com/office/drawing/2014/main" id="{40BAC205-FD0D-2E22-4109-C18D85F5CAC0}"/>
            </a:ext>
          </a:extLst>
        </p:cNvPr>
        <p:cNvGrpSpPr/>
        <p:nvPr/>
      </p:nvGrpSpPr>
      <p:grpSpPr>
        <a:xfrm>
          <a:off x="0" y="0"/>
          <a:ext cx="0" cy="0"/>
          <a:chOff x="0" y="0"/>
          <a:chExt cx="0" cy="0"/>
        </a:xfrm>
      </p:grpSpPr>
      <p:sp>
        <p:nvSpPr>
          <p:cNvPr id="369" name="Google Shape;369;p30:notes">
            <a:extLst>
              <a:ext uri="{FF2B5EF4-FFF2-40B4-BE49-F238E27FC236}">
                <a16:creationId xmlns:a16="http://schemas.microsoft.com/office/drawing/2014/main" id="{CE94D5BB-CD3C-A1C6-F9A8-6B9312B8EBAF}"/>
              </a:ext>
            </a:extLst>
          </p:cNvPr>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370" name="Google Shape;370;p30:notes">
            <a:extLst>
              <a:ext uri="{FF2B5EF4-FFF2-40B4-BE49-F238E27FC236}">
                <a16:creationId xmlns:a16="http://schemas.microsoft.com/office/drawing/2014/main" id="{1EADF768-C7AD-3CB4-549F-B6A7F53194AD}"/>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87787485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a:extLst>
            <a:ext uri="{FF2B5EF4-FFF2-40B4-BE49-F238E27FC236}">
              <a16:creationId xmlns:a16="http://schemas.microsoft.com/office/drawing/2014/main" id="{1EEC15D2-075B-A33B-795B-31123E00D0FA}"/>
            </a:ext>
          </a:extLst>
        </p:cNvPr>
        <p:cNvGrpSpPr/>
        <p:nvPr/>
      </p:nvGrpSpPr>
      <p:grpSpPr>
        <a:xfrm>
          <a:off x="0" y="0"/>
          <a:ext cx="0" cy="0"/>
          <a:chOff x="0" y="0"/>
          <a:chExt cx="0" cy="0"/>
        </a:xfrm>
      </p:grpSpPr>
      <p:sp>
        <p:nvSpPr>
          <p:cNvPr id="369" name="Google Shape;369;p30:notes">
            <a:extLst>
              <a:ext uri="{FF2B5EF4-FFF2-40B4-BE49-F238E27FC236}">
                <a16:creationId xmlns:a16="http://schemas.microsoft.com/office/drawing/2014/main" id="{A6475AF0-90FA-7ABC-0427-6E25EF7E3366}"/>
              </a:ext>
            </a:extLst>
          </p:cNvPr>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370" name="Google Shape;370;p30:notes">
            <a:extLst>
              <a:ext uri="{FF2B5EF4-FFF2-40B4-BE49-F238E27FC236}">
                <a16:creationId xmlns:a16="http://schemas.microsoft.com/office/drawing/2014/main" id="{A8535E3C-A516-F132-6F6B-D381271A5B56}"/>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15064415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4"/>
        <p:cNvGrpSpPr/>
        <p:nvPr/>
      </p:nvGrpSpPr>
      <p:grpSpPr>
        <a:xfrm>
          <a:off x="0" y="0"/>
          <a:ext cx="0" cy="0"/>
          <a:chOff x="0" y="0"/>
          <a:chExt cx="0" cy="0"/>
        </a:xfrm>
      </p:grpSpPr>
      <p:sp>
        <p:nvSpPr>
          <p:cNvPr id="375" name="Google Shape;375;p3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76" name="Google Shape;376;p3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endParaRPr dirty="0"/>
          </a:p>
        </p:txBody>
      </p:sp>
      <p:sp>
        <p:nvSpPr>
          <p:cNvPr id="377" name="Google Shape;377;p3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28</a:t>
            </a:fld>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0"/>
        <p:cNvGrpSpPr/>
        <p:nvPr/>
      </p:nvGrpSpPr>
      <p:grpSpPr>
        <a:xfrm>
          <a:off x="0" y="0"/>
          <a:ext cx="0" cy="0"/>
          <a:chOff x="0" y="0"/>
          <a:chExt cx="0" cy="0"/>
        </a:xfrm>
      </p:grpSpPr>
      <p:sp>
        <p:nvSpPr>
          <p:cNvPr id="381" name="Google Shape;381;p3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382" name="Google Shape;382;p3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i="1" dirty="0">
                <a:latin typeface="Calibri" panose="020F0502020204030204" pitchFamily="34" charset="0"/>
              </a:rPr>
              <a:t>Écrivez le plus rapidement possible sur votre ardoise le nombre qu’il faut ajouter pour atteindre 10.</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3</a:t>
            </a:fld>
            <a:endParaRPr lang="fr-FR"/>
          </a:p>
        </p:txBody>
      </p:sp>
    </p:spTree>
    <p:extLst>
      <p:ext uri="{BB962C8B-B14F-4D97-AF65-F5344CB8AC3E}">
        <p14:creationId xmlns:p14="http://schemas.microsoft.com/office/powerpoint/2010/main" val="35633202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i="1" dirty="0">
                <a:latin typeface="Calibri" panose="020F0502020204030204" pitchFamily="34" charset="0"/>
              </a:rPr>
              <a:t>Combien faut-il ajouter à 2 pour obtenir 10 ?</a:t>
            </a:r>
          </a:p>
          <a:p>
            <a:pPr marL="0" indent="0"/>
            <a:r>
              <a:rPr lang="fr-FR" dirty="0">
                <a:latin typeface="Calibri" panose="020F0502020204030204" pitchFamily="34" charset="0"/>
              </a:rPr>
              <a:t>Laisser un temps très court aux élèves, puis en interroger un. Compléter les pointillés. Attention, ne pas faire verbaliser de procédure aux élèves, ils doivent connaitre les résultats par cœur. </a:t>
            </a:r>
            <a:endParaRPr lang="fr-FR" dirty="0">
              <a:latin typeface="Calibri" panose="020F0502020204030204" pitchFamily="34" charset="0"/>
              <a:cs typeface="Calibri"/>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4</a:t>
            </a:fld>
            <a:endParaRPr lang="fr-FR"/>
          </a:p>
        </p:txBody>
      </p:sp>
    </p:spTree>
    <p:extLst>
      <p:ext uri="{BB962C8B-B14F-4D97-AF65-F5344CB8AC3E}">
        <p14:creationId xmlns:p14="http://schemas.microsoft.com/office/powerpoint/2010/main" val="15571791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i="0" dirty="0">
                <a:latin typeface="Calibri" panose="020F0502020204030204" pitchFamily="34" charset="0"/>
              </a:rPr>
              <a:t>Même démarche.</a:t>
            </a:r>
            <a:endParaRPr lang="fr-FR" i="0" dirty="0">
              <a:latin typeface="Calibri" panose="020F0502020204030204" pitchFamily="34" charset="0"/>
              <a:cs typeface="Calibri"/>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5</a:t>
            </a:fld>
            <a:endParaRPr lang="fr-FR"/>
          </a:p>
        </p:txBody>
      </p:sp>
    </p:spTree>
    <p:extLst>
      <p:ext uri="{BB962C8B-B14F-4D97-AF65-F5344CB8AC3E}">
        <p14:creationId xmlns:p14="http://schemas.microsoft.com/office/powerpoint/2010/main" val="5393004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C8A73E-2DCE-37D0-5F12-E4C26BDC5686}"/>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0351C217-58A0-0D5F-2752-64BD60A4DBE5}"/>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0B6E4EFB-A357-B43A-DD85-318C006A1B81}"/>
              </a:ext>
            </a:extLst>
          </p:cNvPr>
          <p:cNvSpPr>
            <a:spLocks noGrp="1"/>
          </p:cNvSpPr>
          <p:nvPr>
            <p:ph type="body" idx="1"/>
          </p:nvPr>
        </p:nvSpPr>
        <p:spPr/>
        <p:txBody>
          <a:bodyPr/>
          <a:lstStyle/>
          <a:p>
            <a:pPr marL="0" indent="0"/>
            <a:endParaRPr lang="fr-FR" i="0" dirty="0">
              <a:cs typeface="Calibri"/>
            </a:endParaRPr>
          </a:p>
        </p:txBody>
      </p:sp>
      <p:sp>
        <p:nvSpPr>
          <p:cNvPr id="4" name="Espace réservé du numéro de diapositive 3">
            <a:extLst>
              <a:ext uri="{FF2B5EF4-FFF2-40B4-BE49-F238E27FC236}">
                <a16:creationId xmlns:a16="http://schemas.microsoft.com/office/drawing/2014/main" id="{9073951E-8344-1EC1-BD0D-5C77F8FDC1E2}"/>
              </a:ext>
            </a:extLst>
          </p:cNvPr>
          <p:cNvSpPr>
            <a:spLocks noGrp="1"/>
          </p:cNvSpPr>
          <p:nvPr>
            <p:ph type="sldNum" sz="quarter" idx="5"/>
          </p:nvPr>
        </p:nvSpPr>
        <p:spPr/>
        <p:txBody>
          <a:bodyPr/>
          <a:lstStyle/>
          <a:p>
            <a:fld id="{0F5038E3-B7CF-455E-96F4-A4DE1B143443}" type="slidenum">
              <a:rPr lang="fr-FR" smtClean="0"/>
              <a:t>6</a:t>
            </a:fld>
            <a:endParaRPr lang="fr-FR"/>
          </a:p>
        </p:txBody>
      </p:sp>
    </p:spTree>
    <p:extLst>
      <p:ext uri="{BB962C8B-B14F-4D97-AF65-F5344CB8AC3E}">
        <p14:creationId xmlns:p14="http://schemas.microsoft.com/office/powerpoint/2010/main" val="41970210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i="1" dirty="0">
                <a:latin typeface="Calibri" panose="020F0502020204030204" pitchFamily="34" charset="0"/>
              </a:rPr>
              <a:t>Vous allez maintenant compléter des additions pour atteindre la dizaine supérieure.</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7</a:t>
            </a:fld>
            <a:endParaRPr lang="fr-FR"/>
          </a:p>
        </p:txBody>
      </p:sp>
    </p:spTree>
    <p:extLst>
      <p:ext uri="{BB962C8B-B14F-4D97-AF65-F5344CB8AC3E}">
        <p14:creationId xmlns:p14="http://schemas.microsoft.com/office/powerpoint/2010/main" val="10220530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i="1" dirty="0">
                <a:latin typeface="Calibri" panose="020F0502020204030204" pitchFamily="34" charset="0"/>
                <a:ea typeface="Calibri" panose="020F0502020204030204" pitchFamily="34" charset="0"/>
                <a:cs typeface="Calibri" panose="020F0502020204030204" pitchFamily="34" charset="0"/>
              </a:rPr>
              <a:t>Combien faut-il ajouter à 21 pour obtenir 30</a:t>
            </a:r>
            <a:r>
              <a:rPr lang="fr-FR" i="1" dirty="0">
                <a:latin typeface="Calibri" panose="020F0502020204030204" pitchFamily="34" charset="0"/>
              </a:rPr>
              <a:t> </a:t>
            </a:r>
            <a:r>
              <a:rPr lang="fr-FR" i="1" dirty="0">
                <a:latin typeface="Calibri" panose="020F0502020204030204" pitchFamily="34" charset="0"/>
                <a:ea typeface="Calibri" panose="020F0502020204030204" pitchFamily="34" charset="0"/>
                <a:cs typeface="Calibri" panose="020F0502020204030204" pitchFamily="34" charset="0"/>
              </a:rPr>
              <a:t>? Écrivez la réponse sur votre ardoise.</a:t>
            </a:r>
          </a:p>
          <a:p>
            <a:pPr marL="0" indent="0"/>
            <a:r>
              <a:rPr lang="fr-FR" dirty="0">
                <a:effectLst/>
                <a:latin typeface="Calibri" panose="020F0502020204030204" pitchFamily="34" charset="0"/>
                <a:ea typeface="Calibri" panose="020F0502020204030204" pitchFamily="34" charset="0"/>
                <a:cs typeface="Calibri" panose="020F0502020204030204" pitchFamily="34" charset="0"/>
              </a:rPr>
              <a:t>Laisser quelques secondes, puis interroger les élèves en leur demandant d'expliquer leur procédure : </a:t>
            </a:r>
            <a:r>
              <a:rPr lang="fr-FR" i="1" dirty="0">
                <a:latin typeface="Calibri" panose="020F0502020204030204" pitchFamily="34" charset="0"/>
                <a:ea typeface="Calibri" panose="020F0502020204030204" pitchFamily="34" charset="0"/>
                <a:cs typeface="Calibri" panose="020F0502020204030204" pitchFamily="34" charset="0"/>
              </a:rPr>
              <a:t>21, c’est 2</a:t>
            </a:r>
            <a:r>
              <a:rPr lang="fr-FR" i="1" dirty="0">
                <a:latin typeface="Calibri" panose="020F0502020204030204" pitchFamily="34" charset="0"/>
              </a:rPr>
              <a:t> </a:t>
            </a:r>
            <a:r>
              <a:rPr lang="fr-FR" i="1" dirty="0">
                <a:latin typeface="Calibri" panose="020F0502020204030204" pitchFamily="34" charset="0"/>
                <a:ea typeface="Calibri" panose="020F0502020204030204" pitchFamily="34" charset="0"/>
                <a:cs typeface="Calibri" panose="020F0502020204030204" pitchFamily="34" charset="0"/>
              </a:rPr>
              <a:t>dizaines et 1</a:t>
            </a:r>
            <a:r>
              <a:rPr lang="fr-FR" i="1" dirty="0">
                <a:latin typeface="Calibri" panose="020F0502020204030204" pitchFamily="34" charset="0"/>
              </a:rPr>
              <a:t> </a:t>
            </a:r>
            <a:r>
              <a:rPr lang="fr-FR" i="1" dirty="0">
                <a:latin typeface="Calibri" panose="020F0502020204030204" pitchFamily="34" charset="0"/>
                <a:ea typeface="Calibri" panose="020F0502020204030204" pitchFamily="34" charset="0"/>
                <a:cs typeface="Calibri" panose="020F0502020204030204" pitchFamily="34" charset="0"/>
              </a:rPr>
              <a:t>unité</a:t>
            </a:r>
            <a:r>
              <a:rPr lang="fr-FR" i="1" dirty="0">
                <a:latin typeface="Calibri" panose="020F0502020204030204" pitchFamily="34" charset="0"/>
              </a:rPr>
              <a:t> </a:t>
            </a:r>
            <a:r>
              <a:rPr lang="fr-FR" i="1" dirty="0">
                <a:latin typeface="Calibri" panose="020F0502020204030204" pitchFamily="34" charset="0"/>
                <a:ea typeface="Calibri" panose="020F0502020204030204" pitchFamily="34" charset="0"/>
                <a:cs typeface="Calibri" panose="020F0502020204030204" pitchFamily="34" charset="0"/>
              </a:rPr>
              <a:t>restante.</a:t>
            </a:r>
            <a:r>
              <a:rPr lang="fr-FR" i="0" dirty="0">
                <a:latin typeface="Calibri" panose="020F0502020204030204" pitchFamily="34" charset="0"/>
                <a:ea typeface="Calibri" panose="020F0502020204030204" pitchFamily="34" charset="0"/>
                <a:cs typeface="Calibri" panose="020F0502020204030204" pitchFamily="34" charset="0"/>
              </a:rPr>
              <a:t> </a:t>
            </a:r>
          </a:p>
          <a:p>
            <a:pPr marL="0" indent="0"/>
            <a:r>
              <a:rPr lang="fr-FR" i="1" dirty="0">
                <a:latin typeface="Calibri" panose="020F0502020204030204" pitchFamily="34" charset="0"/>
                <a:ea typeface="Calibri" panose="020F0502020204030204" pitchFamily="34" charset="0"/>
                <a:cs typeface="Calibri" panose="020F0502020204030204" pitchFamily="34" charset="0"/>
              </a:rPr>
              <a:t>Je veux avoir 30, c’est-à-dire 3</a:t>
            </a:r>
            <a:r>
              <a:rPr lang="fr-FR" i="1" dirty="0">
                <a:latin typeface="Calibri" panose="020F0502020204030204" pitchFamily="34" charset="0"/>
              </a:rPr>
              <a:t> </a:t>
            </a:r>
            <a:r>
              <a:rPr lang="fr-FR" i="1" dirty="0">
                <a:latin typeface="Calibri" panose="020F0502020204030204" pitchFamily="34" charset="0"/>
                <a:ea typeface="Calibri" panose="020F0502020204030204" pitchFamily="34" charset="0"/>
                <a:cs typeface="Calibri" panose="020F0502020204030204" pitchFamily="34" charset="0"/>
              </a:rPr>
              <a:t>dizaines. Qu’est-ce-que je dois ajouter</a:t>
            </a:r>
            <a:r>
              <a:rPr lang="fr-FR" i="1" dirty="0">
                <a:latin typeface="Calibri" panose="020F0502020204030204" pitchFamily="34" charset="0"/>
              </a:rPr>
              <a:t> </a:t>
            </a:r>
            <a:r>
              <a:rPr lang="fr-FR" i="1" dirty="0">
                <a:latin typeface="Calibri" panose="020F0502020204030204" pitchFamily="34" charset="0"/>
                <a:ea typeface="Calibri" panose="020F0502020204030204" pitchFamily="34" charset="0"/>
                <a:cs typeface="Calibri" panose="020F0502020204030204" pitchFamily="34" charset="0"/>
              </a:rPr>
              <a:t>?</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8</a:t>
            </a:fld>
            <a:endParaRPr lang="fr-FR"/>
          </a:p>
        </p:txBody>
      </p:sp>
    </p:spTree>
    <p:extLst>
      <p:ext uri="{BB962C8B-B14F-4D97-AF65-F5344CB8AC3E}">
        <p14:creationId xmlns:p14="http://schemas.microsoft.com/office/powerpoint/2010/main" val="22770964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i="1" dirty="0">
                <a:latin typeface="Calibri" panose="020F0502020204030204" pitchFamily="34" charset="0"/>
              </a:rPr>
              <a:t>→ On a 2 dizaines et 1 unité restante ; on veut obtenir 3 dizaines : il faut donc ajouter des unités à l’unité restante de 21 pour former une nouvelle dizaine. </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9</a:t>
            </a:fld>
            <a:endParaRPr lang="fr-FR"/>
          </a:p>
        </p:txBody>
      </p:sp>
    </p:spTree>
    <p:extLst>
      <p:ext uri="{BB962C8B-B14F-4D97-AF65-F5344CB8AC3E}">
        <p14:creationId xmlns:p14="http://schemas.microsoft.com/office/powerpoint/2010/main" val="113543979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Diapositive de titre">
  <p:cSld name="Diapositive de titre">
    <p:spTree>
      <p:nvGrpSpPr>
        <p:cNvPr id="1" name="Shape 15"/>
        <p:cNvGrpSpPr/>
        <p:nvPr/>
      </p:nvGrpSpPr>
      <p:grpSpPr>
        <a:xfrm>
          <a:off x="0" y="0"/>
          <a:ext cx="0" cy="0"/>
          <a:chOff x="0" y="0"/>
          <a:chExt cx="0" cy="0"/>
        </a:xfrm>
      </p:grpSpPr>
      <p:pic>
        <p:nvPicPr>
          <p:cNvPr id="3" name="Image 2" descr="Une image contenant texte, graphisme, capture d’écran, jeune enfant&#10;&#10;Le contenu généré par l’IA peut être incorrect.">
            <a:extLst>
              <a:ext uri="{FF2B5EF4-FFF2-40B4-BE49-F238E27FC236}">
                <a16:creationId xmlns:a16="http://schemas.microsoft.com/office/drawing/2014/main" id="{7895C5E0-B5F7-200F-223C-C807EC922875}"/>
              </a:ext>
            </a:extLst>
          </p:cNvPr>
          <p:cNvPicPr>
            <a:picLocks noChangeAspect="1"/>
          </p:cNvPicPr>
          <p:nvPr userDrawn="1"/>
        </p:nvPicPr>
        <p:blipFill>
          <a:blip r:embed="rId2"/>
          <a:stretch>
            <a:fillRect/>
          </a:stretch>
        </p:blipFill>
        <p:spPr>
          <a:xfrm>
            <a:off x="0" y="0"/>
            <a:ext cx="9144000" cy="6858000"/>
          </a:xfrm>
          <a:prstGeom prst="rect">
            <a:avLst/>
          </a:prstGeom>
        </p:spPr>
      </p:pic>
      <p:sp>
        <p:nvSpPr>
          <p:cNvPr id="17" name="Google Shape;17;p34"/>
          <p:cNvSpPr txBox="1">
            <a:spLocks noGrp="1"/>
          </p:cNvSpPr>
          <p:nvPr>
            <p:ph type="ctrTitle"/>
          </p:nvPr>
        </p:nvSpPr>
        <p:spPr>
          <a:xfrm>
            <a:off x="751788" y="3040905"/>
            <a:ext cx="7772400" cy="77619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rgbClr val="A39491"/>
              </a:buClr>
              <a:buSzPts val="2700"/>
              <a:buFont typeface="Verdana"/>
              <a:buNone/>
              <a:defRPr sz="2700" b="1">
                <a:solidFill>
                  <a:srgbClr val="A39491"/>
                </a:solidFill>
                <a:latin typeface="Verdana"/>
                <a:ea typeface="Verdana"/>
                <a:cs typeface="Verdana"/>
                <a:sym typeface="Verdana"/>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8" name="Google Shape;18;p34"/>
          <p:cNvSpPr txBox="1"/>
          <p:nvPr/>
        </p:nvSpPr>
        <p:spPr>
          <a:xfrm>
            <a:off x="4342511" y="6163768"/>
            <a:ext cx="4421378" cy="499464"/>
          </a:xfrm>
          <a:prstGeom prst="rect">
            <a:avLst/>
          </a:prstGeom>
          <a:noFill/>
          <a:ln>
            <a:noFill/>
          </a:ln>
        </p:spPr>
        <p:txBody>
          <a:bodyPr spcFirstLastPara="1" wrap="square" lIns="91425" tIns="45700" rIns="91425" bIns="45700" anchor="t" anchorCtr="0">
            <a:normAutofit/>
          </a:bodyPr>
          <a:lstStyle/>
          <a:p>
            <a:pPr marL="0" marR="0" lvl="0" indent="0" algn="l" rtl="0">
              <a:spcBef>
                <a:spcPts val="0"/>
              </a:spcBef>
              <a:spcAft>
                <a:spcPts val="0"/>
              </a:spcAft>
              <a:buNone/>
            </a:pPr>
            <a:r>
              <a:rPr lang="fr-FR" sz="2000" b="0" i="0" u="none" strike="noStrike" cap="none" dirty="0">
                <a:solidFill>
                  <a:schemeClr val="bg1"/>
                </a:solidFill>
                <a:latin typeface="Verdana"/>
                <a:ea typeface="Verdana"/>
                <a:cs typeface="Verdana"/>
                <a:sym typeface="Verdana"/>
              </a:rPr>
              <a:t>Réservé à la </a:t>
            </a:r>
            <a:r>
              <a:rPr lang="fr-FR" sz="2000" b="0" i="0" u="none" strike="noStrike" cap="none" dirty="0" err="1">
                <a:solidFill>
                  <a:schemeClr val="bg1"/>
                </a:solidFill>
                <a:latin typeface="Verdana"/>
                <a:ea typeface="Verdana"/>
                <a:cs typeface="Verdana"/>
                <a:sym typeface="Verdana"/>
              </a:rPr>
              <a:t>vidéoprojection</a:t>
            </a:r>
            <a:endParaRPr sz="2000" b="0" i="0" u="none" strike="noStrike" cap="none" dirty="0">
              <a:solidFill>
                <a:schemeClr val="bg1"/>
              </a:solidFill>
              <a:latin typeface="Verdana"/>
              <a:ea typeface="Verdana"/>
              <a:cs typeface="Verdana"/>
              <a:sym typeface="Verdana"/>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Deux contenus" type="twoObj">
  <p:cSld name="TWO_OBJECTS">
    <p:spTree>
      <p:nvGrpSpPr>
        <p:cNvPr id="1" name="Shape 30"/>
        <p:cNvGrpSpPr/>
        <p:nvPr/>
      </p:nvGrpSpPr>
      <p:grpSpPr>
        <a:xfrm>
          <a:off x="0" y="0"/>
          <a:ext cx="0" cy="0"/>
          <a:chOff x="0" y="0"/>
          <a:chExt cx="0" cy="0"/>
        </a:xfrm>
      </p:grpSpPr>
      <p:sp>
        <p:nvSpPr>
          <p:cNvPr id="31" name="Google Shape;31;p43"/>
          <p:cNvSpPr/>
          <p:nvPr/>
        </p:nvSpPr>
        <p:spPr>
          <a:xfrm>
            <a:off x="57150" y="0"/>
            <a:ext cx="908685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32" name="Google Shape;32;p43"/>
          <p:cNvSpPr txBox="1">
            <a:spLocks noGrp="1"/>
          </p:cNvSpPr>
          <p:nvPr>
            <p:ph type="title"/>
          </p:nvPr>
        </p:nvSpPr>
        <p:spPr>
          <a:xfrm>
            <a:off x="-1" y="0"/>
            <a:ext cx="6391747" cy="476672"/>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dirty="0"/>
          </a:p>
        </p:txBody>
      </p:sp>
      <p:sp>
        <p:nvSpPr>
          <p:cNvPr id="33" name="Google Shape;33;p43"/>
          <p:cNvSpPr txBox="1">
            <a:spLocks noGrp="1"/>
          </p:cNvSpPr>
          <p:nvPr>
            <p:ph type="body" idx="1"/>
          </p:nvPr>
        </p:nvSpPr>
        <p:spPr>
          <a:xfrm>
            <a:off x="6286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4" name="Google Shape;34;p43"/>
          <p:cNvSpPr txBox="1">
            <a:spLocks noGrp="1"/>
          </p:cNvSpPr>
          <p:nvPr>
            <p:ph type="body" idx="2"/>
          </p:nvPr>
        </p:nvSpPr>
        <p:spPr>
          <a:xfrm>
            <a:off x="46291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5" name="Google Shape;35;p43"/>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2" name="Google Shape;24;p35">
            <a:extLst>
              <a:ext uri="{FF2B5EF4-FFF2-40B4-BE49-F238E27FC236}">
                <a16:creationId xmlns:a16="http://schemas.microsoft.com/office/drawing/2014/main" id="{A1B17535-1102-2C72-46E2-7517B38F137D}"/>
              </a:ext>
            </a:extLst>
          </p:cNvPr>
          <p:cNvPicPr preferRelativeResize="0"/>
          <p:nvPr userDrawn="1"/>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Titre et contenu">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30930D1-A9DC-4F99-A7B9-82CE7717810F}"/>
              </a:ext>
            </a:extLst>
          </p:cNvPr>
          <p:cNvSpPr/>
          <p:nvPr userDrawn="1"/>
        </p:nvSpPr>
        <p:spPr>
          <a:xfrm>
            <a:off x="0" y="0"/>
            <a:ext cx="9144000" cy="476672"/>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 name="Title 1"/>
          <p:cNvSpPr>
            <a:spLocks noGrp="1"/>
          </p:cNvSpPr>
          <p:nvPr>
            <p:ph type="title" hasCustomPrompt="1"/>
          </p:nvPr>
        </p:nvSpPr>
        <p:spPr>
          <a:xfrm>
            <a:off x="0" y="-1"/>
            <a:ext cx="6029608" cy="476673"/>
          </a:xfrm>
          <a:ln>
            <a:solidFill>
              <a:srgbClr val="00B050"/>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① Modifiez le style du titre</a:t>
            </a:r>
            <a:endParaRPr lang="en-US" dirty="0"/>
          </a:p>
        </p:txBody>
      </p:sp>
      <p:sp>
        <p:nvSpPr>
          <p:cNvPr id="3" name="Content Placeholder 2"/>
          <p:cNvSpPr>
            <a:spLocks noGrp="1"/>
          </p:cNvSpPr>
          <p:nvPr>
            <p:ph idx="1"/>
          </p:nvPr>
        </p:nvSpPr>
        <p:spPr>
          <a:xfrm>
            <a:off x="628650" y="967784"/>
            <a:ext cx="7886700" cy="5367027"/>
          </a:xfrm>
        </p:spPr>
        <p:txBody>
          <a:bodyPr>
            <a:normAutofit/>
          </a:bodyPr>
          <a:lstStyle>
            <a:lvl1pPr marL="0" indent="0">
              <a:buNone/>
              <a:defRPr sz="4000">
                <a:solidFill>
                  <a:srgbClr val="0070C0"/>
                </a:solidFill>
                <a:latin typeface="Arial" panose="020B0604020202020204" pitchFamily="34" charset="0"/>
                <a:cs typeface="Arial" panose="020B0604020202020204" pitchFamily="34" charset="0"/>
              </a:defRPr>
            </a:lvl1pPr>
          </a:lstStyle>
          <a:p>
            <a:pPr lvl="0"/>
            <a:r>
              <a:rPr lang="fr-FR" dirty="0"/>
              <a:t>Cliquez pour modifier les styles du texte du masque</a:t>
            </a:r>
          </a:p>
        </p:txBody>
      </p:sp>
      <p:pic>
        <p:nvPicPr>
          <p:cNvPr id="5" name="Image 4">
            <a:extLst>
              <a:ext uri="{FF2B5EF4-FFF2-40B4-BE49-F238E27FC236}">
                <a16:creationId xmlns:a16="http://schemas.microsoft.com/office/drawing/2014/main" id="{EFFB1A13-B56B-495C-A63E-82765F4EE0F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
        <p:nvSpPr>
          <p:cNvPr id="4" name="Google Shape;35;p43">
            <a:extLst>
              <a:ext uri="{FF2B5EF4-FFF2-40B4-BE49-F238E27FC236}">
                <a16:creationId xmlns:a16="http://schemas.microsoft.com/office/drawing/2014/main" id="{E8857612-481D-E90D-2405-3DD746894E83}"/>
              </a:ext>
            </a:extLst>
          </p:cNvPr>
          <p:cNvSpPr/>
          <p:nvPr userDrawn="1"/>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Tree>
    <p:extLst>
      <p:ext uri="{BB962C8B-B14F-4D97-AF65-F5344CB8AC3E}">
        <p14:creationId xmlns:p14="http://schemas.microsoft.com/office/powerpoint/2010/main" val="41685975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re et contenu" userDrawn="1">
  <p:cSld name="OBJECT">
    <p:spTree>
      <p:nvGrpSpPr>
        <p:cNvPr id="1" name="Shape 43"/>
        <p:cNvGrpSpPr/>
        <p:nvPr/>
      </p:nvGrpSpPr>
      <p:grpSpPr>
        <a:xfrm>
          <a:off x="0" y="0"/>
          <a:ext cx="0" cy="0"/>
          <a:chOff x="0" y="0"/>
          <a:chExt cx="0" cy="0"/>
        </a:xfrm>
      </p:grpSpPr>
      <p:sp>
        <p:nvSpPr>
          <p:cNvPr id="44" name="Google Shape;44;p38"/>
          <p:cNvSpPr/>
          <p:nvPr/>
        </p:nvSpPr>
        <p:spPr>
          <a:xfrm>
            <a:off x="0" y="0"/>
            <a:ext cx="9144000" cy="476672"/>
          </a:xfrm>
          <a:prstGeom prst="rect">
            <a:avLst/>
          </a:prstGeom>
          <a:solidFill>
            <a:srgbClr val="EC527E"/>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EC527E"/>
              </a:solidFill>
              <a:latin typeface="Calibri"/>
              <a:ea typeface="Calibri"/>
              <a:cs typeface="Calibri"/>
              <a:sym typeface="Calibri"/>
            </a:endParaRPr>
          </a:p>
        </p:txBody>
      </p:sp>
      <p:sp>
        <p:nvSpPr>
          <p:cNvPr id="45" name="Google Shape;45;p38"/>
          <p:cNvSpPr txBox="1">
            <a:spLocks noGrp="1"/>
          </p:cNvSpPr>
          <p:nvPr>
            <p:ph type="title" hasCustomPrompt="1"/>
          </p:nvPr>
        </p:nvSpPr>
        <p:spPr>
          <a:xfrm>
            <a:off x="72467" y="0"/>
            <a:ext cx="6310225" cy="476673"/>
          </a:xfrm>
          <a:prstGeom prst="rect">
            <a:avLst/>
          </a:prstGeom>
          <a:solidFill>
            <a:srgbClr val="EC527E"/>
          </a:solidFill>
          <a:ln w="9525" cap="flat" cmpd="sng">
            <a:solidFill>
              <a:srgbClr val="EC527E"/>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Entrainement</a:t>
            </a:r>
            <a:endParaRPr dirty="0"/>
          </a:p>
        </p:txBody>
      </p:sp>
      <p:pic>
        <p:nvPicPr>
          <p:cNvPr id="48" name="Google Shape;48;p38"/>
          <p:cNvPicPr preferRelativeResize="0"/>
          <p:nvPr/>
        </p:nvPicPr>
        <p:blipFill rotWithShape="1">
          <a:blip r:embed="rId2">
            <a:alphaModFix/>
          </a:blip>
          <a:srcRect/>
          <a:stretch/>
        </p:blipFill>
        <p:spPr>
          <a:xfrm>
            <a:off x="6885427" y="-1"/>
            <a:ext cx="2258573" cy="472441"/>
          </a:xfrm>
          <a:prstGeom prst="rect">
            <a:avLst/>
          </a:prstGeom>
          <a:noFill/>
          <a:ln>
            <a:noFill/>
          </a:ln>
        </p:spPr>
      </p:pic>
      <p:sp>
        <p:nvSpPr>
          <p:cNvPr id="2" name="Google Shape;61;p46">
            <a:extLst>
              <a:ext uri="{FF2B5EF4-FFF2-40B4-BE49-F238E27FC236}">
                <a16:creationId xmlns:a16="http://schemas.microsoft.com/office/drawing/2014/main" id="{564A3A83-35E2-AFB6-B1DD-3BE2B9B30A4A}"/>
              </a:ext>
            </a:extLst>
          </p:cNvPr>
          <p:cNvSpPr/>
          <p:nvPr userDrawn="1"/>
        </p:nvSpPr>
        <p:spPr>
          <a:xfrm>
            <a:off x="0" y="0"/>
            <a:ext cx="9144000" cy="6858000"/>
          </a:xfrm>
          <a:prstGeom prst="rect">
            <a:avLst/>
          </a:prstGeom>
          <a:noFill/>
          <a:ln w="1016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71"/>
        <p:cNvGrpSpPr/>
        <p:nvPr/>
      </p:nvGrpSpPr>
      <p:grpSpPr>
        <a:xfrm>
          <a:off x="0" y="0"/>
          <a:ext cx="0" cy="0"/>
          <a:chOff x="0" y="0"/>
          <a:chExt cx="0" cy="0"/>
        </a:xfrm>
      </p:grpSpPr>
      <p:sp>
        <p:nvSpPr>
          <p:cNvPr id="72" name="Google Shape;72;p40"/>
          <p:cNvSpPr/>
          <p:nvPr/>
        </p:nvSpPr>
        <p:spPr>
          <a:xfrm>
            <a:off x="0" y="0"/>
            <a:ext cx="9144000" cy="6858000"/>
          </a:xfrm>
          <a:prstGeom prst="rect">
            <a:avLst/>
          </a:prstGeom>
          <a:noFill/>
          <a:ln w="101600" cap="flat" cmpd="sng">
            <a:solidFill>
              <a:srgbClr val="FFD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73" name="Google Shape;73;p40"/>
          <p:cNvSpPr/>
          <p:nvPr/>
        </p:nvSpPr>
        <p:spPr>
          <a:xfrm>
            <a:off x="0" y="0"/>
            <a:ext cx="9144000" cy="476672"/>
          </a:xfrm>
          <a:prstGeom prst="rect">
            <a:avLst/>
          </a:prstGeom>
          <a:solidFill>
            <a:srgbClr val="FFD333"/>
          </a:solidFill>
          <a:ln w="12700" cap="flat" cmpd="sng">
            <a:solidFill>
              <a:srgbClr val="FFD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74" name="Google Shape;74;p40"/>
          <p:cNvSpPr txBox="1">
            <a:spLocks noGrp="1"/>
          </p:cNvSpPr>
          <p:nvPr>
            <p:ph type="title" hasCustomPrompt="1"/>
          </p:nvPr>
        </p:nvSpPr>
        <p:spPr>
          <a:xfrm>
            <a:off x="57150" y="0"/>
            <a:ext cx="3886200" cy="476672"/>
          </a:xfrm>
          <a:prstGeom prst="rect">
            <a:avLst/>
          </a:prstGeom>
          <a:noFill/>
          <a:ln w="9525" cap="flat" cmpd="sng">
            <a:solidFill>
              <a:srgbClr val="FFD333"/>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Exercice des champions</a:t>
            </a:r>
            <a:endParaRPr dirty="0"/>
          </a:p>
        </p:txBody>
      </p:sp>
      <p:pic>
        <p:nvPicPr>
          <p:cNvPr id="3" name="Image 2" descr="Une image contenant cercle, symbole, Graphique, logo&#10;&#10;Le contenu généré par l’IA peut être incorrect.">
            <a:extLst>
              <a:ext uri="{FF2B5EF4-FFF2-40B4-BE49-F238E27FC236}">
                <a16:creationId xmlns:a16="http://schemas.microsoft.com/office/drawing/2014/main" id="{F8E61371-4D77-2BBA-30C4-AFAAC857FFDA}"/>
              </a:ext>
            </a:extLst>
          </p:cNvPr>
          <p:cNvPicPr>
            <a:picLocks noChangeAspect="1"/>
          </p:cNvPicPr>
          <p:nvPr userDrawn="1"/>
        </p:nvPicPr>
        <p:blipFill>
          <a:blip r:embed="rId2"/>
          <a:stretch>
            <a:fillRect/>
          </a:stretch>
        </p:blipFill>
        <p:spPr>
          <a:xfrm>
            <a:off x="8062975" y="73660"/>
            <a:ext cx="1120000" cy="1260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92"/>
        <p:cNvGrpSpPr/>
        <p:nvPr/>
      </p:nvGrpSpPr>
      <p:grpSpPr>
        <a:xfrm>
          <a:off x="0" y="0"/>
          <a:ext cx="0" cy="0"/>
          <a:chOff x="0" y="0"/>
          <a:chExt cx="0" cy="0"/>
        </a:xfrm>
      </p:grpSpPr>
      <p:sp>
        <p:nvSpPr>
          <p:cNvPr id="93" name="Google Shape;93;p42"/>
          <p:cNvSpPr/>
          <p:nvPr/>
        </p:nvSpPr>
        <p:spPr>
          <a:xfrm>
            <a:off x="0" y="0"/>
            <a:ext cx="9144000" cy="6858000"/>
          </a:xfrm>
          <a:prstGeom prst="rect">
            <a:avLst/>
          </a:prstGeom>
          <a:noFill/>
          <a:ln w="1016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94" name="Google Shape;94;p42"/>
          <p:cNvSpPr/>
          <p:nvPr/>
        </p:nvSpPr>
        <p:spPr>
          <a:xfrm>
            <a:off x="0" y="0"/>
            <a:ext cx="9144000" cy="476672"/>
          </a:xfrm>
          <a:prstGeom prst="rect">
            <a:avLst/>
          </a:prstGeom>
          <a:solidFill>
            <a:srgbClr val="61C4D1"/>
          </a:solidFill>
          <a:ln w="127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95" name="Google Shape;95;p42"/>
          <p:cNvSpPr txBox="1">
            <a:spLocks noGrp="1"/>
          </p:cNvSpPr>
          <p:nvPr>
            <p:ph type="title" hasCustomPrompt="1"/>
          </p:nvPr>
        </p:nvSpPr>
        <p:spPr>
          <a:xfrm>
            <a:off x="57150" y="0"/>
            <a:ext cx="3886200" cy="476672"/>
          </a:xfrm>
          <a:prstGeom prst="rect">
            <a:avLst/>
          </a:prstGeom>
          <a:noFill/>
          <a:ln w="9525" cap="flat" cmpd="sng">
            <a:solidFill>
              <a:srgbClr val="61C4D1"/>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a:t>Devoirs</a:t>
            </a:r>
            <a:endParaRPr/>
          </a:p>
        </p:txBody>
      </p:sp>
      <p:pic>
        <p:nvPicPr>
          <p:cNvPr id="96" name="Google Shape;96;p42"/>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V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F142B62-8702-46AD-A56A-699683BE7F15}"/>
              </a:ext>
            </a:extLst>
          </p:cNvPr>
          <p:cNvSpPr/>
          <p:nvPr userDrawn="1"/>
        </p:nvSpPr>
        <p:spPr>
          <a:xfrm>
            <a:off x="0" y="0"/>
            <a:ext cx="9144000" cy="476672"/>
          </a:xfrm>
          <a:prstGeom prst="rect">
            <a:avLst/>
          </a:prstGeom>
          <a:solidFill>
            <a:srgbClr val="FF9966"/>
          </a:solidFill>
          <a:ln>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7" name="Title 1">
            <a:extLst>
              <a:ext uri="{FF2B5EF4-FFF2-40B4-BE49-F238E27FC236}">
                <a16:creationId xmlns:a16="http://schemas.microsoft.com/office/drawing/2014/main" id="{9408C5A3-5DBB-48BA-BA85-05B5604FF534}"/>
              </a:ext>
            </a:extLst>
          </p:cNvPr>
          <p:cNvSpPr>
            <a:spLocks noGrp="1"/>
          </p:cNvSpPr>
          <p:nvPr>
            <p:ph type="title" hasCustomPrompt="1"/>
          </p:nvPr>
        </p:nvSpPr>
        <p:spPr>
          <a:xfrm>
            <a:off x="0" y="0"/>
            <a:ext cx="6192570" cy="476673"/>
          </a:xfrm>
          <a:ln>
            <a:solidFill>
              <a:srgbClr val="FF9966"/>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Leçons</a:t>
            </a:r>
            <a:endParaRPr lang="en-US" dirty="0"/>
          </a:p>
        </p:txBody>
      </p:sp>
      <p:pic>
        <p:nvPicPr>
          <p:cNvPr id="8" name="Image 7">
            <a:extLst>
              <a:ext uri="{FF2B5EF4-FFF2-40B4-BE49-F238E27FC236}">
                <a16:creationId xmlns:a16="http://schemas.microsoft.com/office/drawing/2014/main" id="{F8000C29-DBCD-4CAC-B122-9506AD1ABB0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
        <p:nvSpPr>
          <p:cNvPr id="9" name="Rectangle 8">
            <a:extLst>
              <a:ext uri="{FF2B5EF4-FFF2-40B4-BE49-F238E27FC236}">
                <a16:creationId xmlns:a16="http://schemas.microsoft.com/office/drawing/2014/main" id="{1DE1FD07-0DEE-4B0E-B813-DB8FC437B3D9}"/>
              </a:ext>
            </a:extLst>
          </p:cNvPr>
          <p:cNvSpPr/>
          <p:nvPr userDrawn="1"/>
        </p:nvSpPr>
        <p:spPr>
          <a:xfrm>
            <a:off x="0" y="0"/>
            <a:ext cx="9144000" cy="6858000"/>
          </a:xfrm>
          <a:prstGeom prst="rect">
            <a:avLst/>
          </a:prstGeom>
          <a:noFill/>
          <a:ln w="101600">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1593008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4.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5.xml"/></Relationships>
</file>

<file path=ppt/slideMasters/_rels/slideMaster4.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6.xml"/></Relationships>
</file>

<file path=ppt/slideMasters/_rels/slideMaster5.xml.rels><?xml version="1.0" encoding="UTF-8" standalone="yes"?>
<Relationships xmlns="http://schemas.openxmlformats.org/package/2006/relationships"><Relationship Id="rId2" Type="http://schemas.openxmlformats.org/officeDocument/2006/relationships/theme" Target="../theme/theme5.xml"/><Relationship Id="rId1"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33"/>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33"/>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33"/>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33"/>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33"/>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49" r:id="rId1"/>
    <p:sldLayoutId id="2147483652" r:id="rId2"/>
    <p:sldLayoutId id="2147483668"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7"/>
        <p:cNvGrpSpPr/>
        <p:nvPr/>
      </p:nvGrpSpPr>
      <p:grpSpPr>
        <a:xfrm>
          <a:off x="0" y="0"/>
          <a:ext cx="0" cy="0"/>
          <a:chOff x="0" y="0"/>
          <a:chExt cx="0" cy="0"/>
        </a:xfrm>
      </p:grpSpPr>
      <p:sp>
        <p:nvSpPr>
          <p:cNvPr id="38" name="Google Shape;38;p37"/>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9" name="Google Shape;39;p37"/>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40" name="Google Shape;40;p37"/>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1" name="Google Shape;41;p37"/>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2" name="Google Shape;42;p37"/>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54"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5"/>
        <p:cNvGrpSpPr/>
        <p:nvPr/>
      </p:nvGrpSpPr>
      <p:grpSpPr>
        <a:xfrm>
          <a:off x="0" y="0"/>
          <a:ext cx="0" cy="0"/>
          <a:chOff x="0" y="0"/>
          <a:chExt cx="0" cy="0"/>
        </a:xfrm>
      </p:grpSpPr>
      <p:sp>
        <p:nvSpPr>
          <p:cNvPr id="66" name="Google Shape;66;p39"/>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67" name="Google Shape;67;p39"/>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8" name="Google Shape;68;p39"/>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69" name="Google Shape;69;p39"/>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70" name="Google Shape;70;p39"/>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59"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6"/>
        <p:cNvGrpSpPr/>
        <p:nvPr/>
      </p:nvGrpSpPr>
      <p:grpSpPr>
        <a:xfrm>
          <a:off x="0" y="0"/>
          <a:ext cx="0" cy="0"/>
          <a:chOff x="0" y="0"/>
          <a:chExt cx="0" cy="0"/>
        </a:xfrm>
      </p:grpSpPr>
      <p:sp>
        <p:nvSpPr>
          <p:cNvPr id="87" name="Google Shape;87;p41"/>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88" name="Google Shape;88;p41"/>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9" name="Google Shape;89;p41"/>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0" name="Google Shape;90;p41"/>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1" name="Google Shape;91;p41"/>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63"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fld id="{9B60914A-B9D9-4B95-BBEA-32E85AA20954}" type="datetimeFigureOut">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25/07/2025</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BD349CDC-BADB-4C39-95ED-E0FCA83A6716}" type="slidenum">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‹N°›</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68353609"/>
      </p:ext>
    </p:extLst>
  </p:cSld>
  <p:clrMap bg1="lt1" tx1="dk1" bg2="lt2" tx2="dk2" accent1="accent1" accent2="accent2" accent3="accent3" accent4="accent4" accent5="accent5" accent6="accent6" hlink="hlink" folHlink="folHlink"/>
  <p:sldLayoutIdLst>
    <p:sldLayoutId id="2147483667"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notesSlide" Target="../notesSlides/notesSlide28.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notesSlide" Target="../notesSlides/notesSlide29.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1"/>
          <p:cNvSpPr txBox="1">
            <a:spLocks noGrp="1"/>
          </p:cNvSpPr>
          <p:nvPr>
            <p:ph type="ctrTitle"/>
          </p:nvPr>
        </p:nvSpPr>
        <p:spPr>
          <a:xfrm>
            <a:off x="826433" y="3171534"/>
            <a:ext cx="7772400" cy="776190"/>
          </a:xfrm>
          <a:prstGeom prst="rect">
            <a:avLst/>
          </a:prstGeom>
          <a:noFill/>
          <a:ln>
            <a:noFill/>
          </a:ln>
        </p:spPr>
        <p:txBody>
          <a:bodyPr spcFirstLastPara="1" wrap="square" lIns="91425" tIns="45700" rIns="91425" bIns="45700" anchor="b" anchorCtr="0">
            <a:normAutofit fontScale="90000"/>
          </a:bodyPr>
          <a:lstStyle/>
          <a:p>
            <a:r>
              <a:rPr lang="fr-FR" dirty="0">
                <a:solidFill>
                  <a:schemeClr val="bg1"/>
                </a:solidFill>
              </a:rPr>
              <a:t>6. LES NOMBRES JUSQU’À 100</a:t>
            </a:r>
            <a:br>
              <a:rPr lang="fr-FR" dirty="0">
                <a:solidFill>
                  <a:schemeClr val="bg1"/>
                </a:solidFill>
              </a:rPr>
            </a:br>
            <a:r>
              <a:rPr lang="fr-FR" sz="2800" dirty="0">
                <a:solidFill>
                  <a:srgbClr val="FFFFFF"/>
                </a:solidFill>
                <a:latin typeface="Verdana" panose="020B0604030504040204" pitchFamily="34" charset="0"/>
              </a:rPr>
              <a:t>Calculer le complément à une dizaine</a:t>
            </a:r>
            <a:br>
              <a:rPr lang="fr-FR" sz="2800" dirty="0">
                <a:solidFill>
                  <a:srgbClr val="FFFFFF"/>
                </a:solidFill>
                <a:latin typeface="Verdana" panose="020B0604030504040204" pitchFamily="34" charset="0"/>
              </a:rPr>
            </a:br>
            <a:r>
              <a:rPr lang="fr-FR" sz="2800" dirty="0">
                <a:solidFill>
                  <a:srgbClr val="FFFFFF"/>
                </a:solidFill>
                <a:latin typeface="Verdana" panose="020B0604030504040204" pitchFamily="34" charset="0"/>
              </a:rPr>
              <a:t>supérieure ou à 100</a:t>
            </a:r>
            <a:endParaRPr sz="2800" dirty="0">
              <a:solidFill>
                <a:srgbClr val="FFFFFF"/>
              </a:solidFill>
              <a:latin typeface="Verdana" panose="020B0604030504040204"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re 14">
            <a:extLst>
              <a:ext uri="{FF2B5EF4-FFF2-40B4-BE49-F238E27FC236}">
                <a16:creationId xmlns:a16="http://schemas.microsoft.com/office/drawing/2014/main" id="{E2498720-91D2-2228-31FB-741CE0184E83}"/>
              </a:ext>
            </a:extLst>
          </p:cNvPr>
          <p:cNvSpPr>
            <a:spLocks noGrp="1"/>
          </p:cNvSpPr>
          <p:nvPr>
            <p:ph type="title"/>
          </p:nvPr>
        </p:nvSpPr>
        <p:spPr/>
        <p:txBody>
          <a:bodyPr/>
          <a:lstStyle/>
          <a:p>
            <a:endParaRPr lang="fr-FR"/>
          </a:p>
        </p:txBody>
      </p:sp>
      <p:pic>
        <p:nvPicPr>
          <p:cNvPr id="22" name="Espace réservé du contenu 21">
            <a:extLst>
              <a:ext uri="{FF2B5EF4-FFF2-40B4-BE49-F238E27FC236}">
                <a16:creationId xmlns:a16="http://schemas.microsoft.com/office/drawing/2014/main" id="{6A446FAC-78E4-6453-142F-E3FBD022413A}"/>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14790668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781269AE-7D3A-88F8-3D3F-69F87DB1BE29}"/>
              </a:ext>
            </a:extLst>
          </p:cNvPr>
          <p:cNvSpPr>
            <a:spLocks noGrp="1"/>
          </p:cNvSpPr>
          <p:nvPr>
            <p:ph type="title"/>
          </p:nvPr>
        </p:nvSpPr>
        <p:spPr/>
        <p:txBody>
          <a:bodyPr/>
          <a:lstStyle/>
          <a:p>
            <a:endParaRPr lang="fr-FR"/>
          </a:p>
        </p:txBody>
      </p:sp>
      <p:pic>
        <p:nvPicPr>
          <p:cNvPr id="8" name="Espace réservé du contenu 7">
            <a:extLst>
              <a:ext uri="{FF2B5EF4-FFF2-40B4-BE49-F238E27FC236}">
                <a16:creationId xmlns:a16="http://schemas.microsoft.com/office/drawing/2014/main" id="{104A44EA-BA77-65A8-F6C3-AB7A6E8D2C7C}"/>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13894878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Espace réservé du contenu 9">
            <a:extLst>
              <a:ext uri="{FF2B5EF4-FFF2-40B4-BE49-F238E27FC236}">
                <a16:creationId xmlns:a16="http://schemas.microsoft.com/office/drawing/2014/main" id="{09C38B3B-1BA3-71B2-1D30-409A40617729}"/>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
        <p:nvSpPr>
          <p:cNvPr id="8" name="Titre 7">
            <a:extLst>
              <a:ext uri="{FF2B5EF4-FFF2-40B4-BE49-F238E27FC236}">
                <a16:creationId xmlns:a16="http://schemas.microsoft.com/office/drawing/2014/main" id="{D872DDE3-4D6B-802F-9DD4-9F66BB233DEA}"/>
              </a:ext>
            </a:extLst>
          </p:cNvPr>
          <p:cNvSpPr>
            <a:spLocks noGrp="1"/>
          </p:cNvSpPr>
          <p:nvPr>
            <p:ph type="title"/>
          </p:nvPr>
        </p:nvSpPr>
        <p:spPr/>
        <p:txBody>
          <a:bodyPr/>
          <a:lstStyle/>
          <a:p>
            <a:endParaRPr lang="fr-FR"/>
          </a:p>
        </p:txBody>
      </p:sp>
    </p:spTree>
    <p:extLst>
      <p:ext uri="{BB962C8B-B14F-4D97-AF65-F5344CB8AC3E}">
        <p14:creationId xmlns:p14="http://schemas.microsoft.com/office/powerpoint/2010/main" val="25948669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0966B906-4863-F7F5-621B-7063BE6DC742}"/>
              </a:ext>
            </a:extLst>
          </p:cNvPr>
          <p:cNvSpPr>
            <a:spLocks noGrp="1"/>
          </p:cNvSpPr>
          <p:nvPr>
            <p:ph type="title"/>
          </p:nvPr>
        </p:nvSpPr>
        <p:spPr/>
        <p:txBody>
          <a:bodyPr/>
          <a:lstStyle/>
          <a:p>
            <a:endParaRPr lang="fr-FR"/>
          </a:p>
        </p:txBody>
      </p:sp>
      <p:pic>
        <p:nvPicPr>
          <p:cNvPr id="10" name="Espace réservé du contenu 9">
            <a:extLst>
              <a:ext uri="{FF2B5EF4-FFF2-40B4-BE49-F238E27FC236}">
                <a16:creationId xmlns:a16="http://schemas.microsoft.com/office/drawing/2014/main" id="{1C2A7616-D959-6870-3BAB-5D243961DD56}"/>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27584687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185262F9-BB06-6C04-7A96-B75B60D2D828}"/>
              </a:ext>
            </a:extLst>
          </p:cNvPr>
          <p:cNvSpPr>
            <a:spLocks noGrp="1"/>
          </p:cNvSpPr>
          <p:nvPr>
            <p:ph type="title"/>
          </p:nvPr>
        </p:nvSpPr>
        <p:spPr/>
        <p:txBody>
          <a:bodyPr/>
          <a:lstStyle/>
          <a:p>
            <a:endParaRPr lang="fr-FR"/>
          </a:p>
        </p:txBody>
      </p:sp>
      <p:pic>
        <p:nvPicPr>
          <p:cNvPr id="10" name="Espace réservé du contenu 9">
            <a:extLst>
              <a:ext uri="{FF2B5EF4-FFF2-40B4-BE49-F238E27FC236}">
                <a16:creationId xmlns:a16="http://schemas.microsoft.com/office/drawing/2014/main" id="{FCA6E9CE-5A51-5EBA-6F6A-C77FD6AA2B4C}"/>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391749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E6EA2A19-2694-3B54-2C60-F2EDD7AFC3CC}"/>
              </a:ext>
            </a:extLst>
          </p:cNvPr>
          <p:cNvSpPr>
            <a:spLocks noGrp="1"/>
          </p:cNvSpPr>
          <p:nvPr>
            <p:ph type="title"/>
          </p:nvPr>
        </p:nvSpPr>
        <p:spPr/>
        <p:txBody>
          <a:bodyPr/>
          <a:lstStyle/>
          <a:p>
            <a:endParaRPr lang="fr-FR"/>
          </a:p>
        </p:txBody>
      </p:sp>
      <p:pic>
        <p:nvPicPr>
          <p:cNvPr id="10" name="Espace réservé du contenu 9">
            <a:extLst>
              <a:ext uri="{FF2B5EF4-FFF2-40B4-BE49-F238E27FC236}">
                <a16:creationId xmlns:a16="http://schemas.microsoft.com/office/drawing/2014/main" id="{6CFBA6C0-FAB4-237C-A976-FE4A75EFF486}"/>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400536165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67346A92-1F92-E916-2D83-41F775EB36DF}"/>
              </a:ext>
            </a:extLst>
          </p:cNvPr>
          <p:cNvSpPr>
            <a:spLocks noGrp="1"/>
          </p:cNvSpPr>
          <p:nvPr>
            <p:ph type="title"/>
          </p:nvPr>
        </p:nvSpPr>
        <p:spPr/>
        <p:txBody>
          <a:bodyPr/>
          <a:lstStyle/>
          <a:p>
            <a:endParaRPr lang="fr-FR"/>
          </a:p>
        </p:txBody>
      </p:sp>
      <p:pic>
        <p:nvPicPr>
          <p:cNvPr id="10" name="Espace réservé du contenu 9">
            <a:extLst>
              <a:ext uri="{FF2B5EF4-FFF2-40B4-BE49-F238E27FC236}">
                <a16:creationId xmlns:a16="http://schemas.microsoft.com/office/drawing/2014/main" id="{742F2797-536D-A565-FE76-1575BAC0792E}"/>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34289061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6">
            <a:extLst>
              <a:ext uri="{FF2B5EF4-FFF2-40B4-BE49-F238E27FC236}">
                <a16:creationId xmlns:a16="http://schemas.microsoft.com/office/drawing/2014/main" id="{5A95F7B4-66AB-DE5B-561C-7BDBA87B1BBE}"/>
              </a:ext>
            </a:extLst>
          </p:cNvPr>
          <p:cNvSpPr>
            <a:spLocks noGrp="1"/>
          </p:cNvSpPr>
          <p:nvPr>
            <p:ph type="title"/>
          </p:nvPr>
        </p:nvSpPr>
        <p:spPr/>
        <p:txBody>
          <a:bodyPr/>
          <a:lstStyle/>
          <a:p>
            <a:endParaRPr lang="fr-FR"/>
          </a:p>
        </p:txBody>
      </p:sp>
      <p:pic>
        <p:nvPicPr>
          <p:cNvPr id="17" name="Espace réservé du contenu 16">
            <a:extLst>
              <a:ext uri="{FF2B5EF4-FFF2-40B4-BE49-F238E27FC236}">
                <a16:creationId xmlns:a16="http://schemas.microsoft.com/office/drawing/2014/main" id="{0599828E-C3CE-136E-2E6C-988FEE01D477}"/>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175454878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7D67A3-D1FF-B21C-8712-B85A5BFE4804}"/>
            </a:ext>
          </a:extLst>
        </p:cNvPr>
        <p:cNvGrpSpPr/>
        <p:nvPr/>
      </p:nvGrpSpPr>
      <p:grpSpPr>
        <a:xfrm>
          <a:off x="0" y="0"/>
          <a:ext cx="0" cy="0"/>
          <a:chOff x="0" y="0"/>
          <a:chExt cx="0" cy="0"/>
        </a:xfrm>
      </p:grpSpPr>
      <p:sp>
        <p:nvSpPr>
          <p:cNvPr id="4" name="Titre 3">
            <a:extLst>
              <a:ext uri="{FF2B5EF4-FFF2-40B4-BE49-F238E27FC236}">
                <a16:creationId xmlns:a16="http://schemas.microsoft.com/office/drawing/2014/main" id="{746B0FDF-D846-8BC1-9727-5F05BCFE7037}"/>
              </a:ext>
            </a:extLst>
          </p:cNvPr>
          <p:cNvSpPr>
            <a:spLocks noGrp="1"/>
          </p:cNvSpPr>
          <p:nvPr>
            <p:ph type="title"/>
          </p:nvPr>
        </p:nvSpPr>
        <p:spPr/>
        <p:txBody>
          <a:bodyPr/>
          <a:lstStyle/>
          <a:p>
            <a:endParaRPr lang="fr-FR"/>
          </a:p>
        </p:txBody>
      </p:sp>
      <p:pic>
        <p:nvPicPr>
          <p:cNvPr id="8" name="Espace réservé du contenu 7">
            <a:extLst>
              <a:ext uri="{FF2B5EF4-FFF2-40B4-BE49-F238E27FC236}">
                <a16:creationId xmlns:a16="http://schemas.microsoft.com/office/drawing/2014/main" id="{AB5C00B9-6BBB-AE41-BBC2-B868714E85D9}"/>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84722953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re 8">
            <a:extLst>
              <a:ext uri="{FF2B5EF4-FFF2-40B4-BE49-F238E27FC236}">
                <a16:creationId xmlns:a16="http://schemas.microsoft.com/office/drawing/2014/main" id="{88B1475A-0D73-7217-6F3F-CE8012B0C836}"/>
              </a:ext>
            </a:extLst>
          </p:cNvPr>
          <p:cNvSpPr>
            <a:spLocks noGrp="1"/>
          </p:cNvSpPr>
          <p:nvPr>
            <p:ph type="title"/>
          </p:nvPr>
        </p:nvSpPr>
        <p:spPr/>
        <p:txBody>
          <a:bodyPr/>
          <a:lstStyle/>
          <a:p>
            <a:endParaRPr lang="fr-FR"/>
          </a:p>
        </p:txBody>
      </p:sp>
      <p:pic>
        <p:nvPicPr>
          <p:cNvPr id="15" name="Espace réservé du contenu 14">
            <a:extLst>
              <a:ext uri="{FF2B5EF4-FFF2-40B4-BE49-F238E27FC236}">
                <a16:creationId xmlns:a16="http://schemas.microsoft.com/office/drawing/2014/main" id="{DE3EFD6E-D248-D001-CF43-B24EF73823AF}"/>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32120852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re 17">
            <a:extLst>
              <a:ext uri="{FF2B5EF4-FFF2-40B4-BE49-F238E27FC236}">
                <a16:creationId xmlns:a16="http://schemas.microsoft.com/office/drawing/2014/main" id="{4722448A-6F62-4A68-98C5-7539FD3D48C6}"/>
              </a:ext>
            </a:extLst>
          </p:cNvPr>
          <p:cNvSpPr>
            <a:spLocks noGrp="1"/>
          </p:cNvSpPr>
          <p:nvPr>
            <p:ph type="title"/>
          </p:nvPr>
        </p:nvSpPr>
        <p:spPr/>
        <p:txBody>
          <a:bodyPr/>
          <a:lstStyle/>
          <a:p>
            <a:endParaRPr lang="fr-FR"/>
          </a:p>
        </p:txBody>
      </p:sp>
      <p:pic>
        <p:nvPicPr>
          <p:cNvPr id="22" name="Espace réservé du contenu 21">
            <a:extLst>
              <a:ext uri="{FF2B5EF4-FFF2-40B4-BE49-F238E27FC236}">
                <a16:creationId xmlns:a16="http://schemas.microsoft.com/office/drawing/2014/main" id="{2EB796F7-D6C5-8B2A-7BAD-00C70A04A84D}"/>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404792038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Espace réservé du contenu 9">
            <a:extLst>
              <a:ext uri="{FF2B5EF4-FFF2-40B4-BE49-F238E27FC236}">
                <a16:creationId xmlns:a16="http://schemas.microsoft.com/office/drawing/2014/main" id="{F5AD5BE6-03AE-F5F1-BFCB-8BC1153C7111}"/>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
        <p:nvSpPr>
          <p:cNvPr id="8" name="Titre 7">
            <a:extLst>
              <a:ext uri="{FF2B5EF4-FFF2-40B4-BE49-F238E27FC236}">
                <a16:creationId xmlns:a16="http://schemas.microsoft.com/office/drawing/2014/main" id="{185068E3-27E6-C836-4536-FB0EE2447615}"/>
              </a:ext>
            </a:extLst>
          </p:cNvPr>
          <p:cNvSpPr>
            <a:spLocks noGrp="1"/>
          </p:cNvSpPr>
          <p:nvPr>
            <p:ph type="title"/>
          </p:nvPr>
        </p:nvSpPr>
        <p:spPr/>
        <p:txBody>
          <a:bodyPr/>
          <a:lstStyle/>
          <a:p>
            <a:endParaRPr lang="fr-FR"/>
          </a:p>
        </p:txBody>
      </p:sp>
    </p:spTree>
    <p:extLst>
      <p:ext uri="{BB962C8B-B14F-4D97-AF65-F5344CB8AC3E}">
        <p14:creationId xmlns:p14="http://schemas.microsoft.com/office/powerpoint/2010/main" val="176118054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re 8">
            <a:extLst>
              <a:ext uri="{FF2B5EF4-FFF2-40B4-BE49-F238E27FC236}">
                <a16:creationId xmlns:a16="http://schemas.microsoft.com/office/drawing/2014/main" id="{AAA72266-8DE4-1782-BA05-B3DE6384A68D}"/>
              </a:ext>
            </a:extLst>
          </p:cNvPr>
          <p:cNvSpPr>
            <a:spLocks noGrp="1"/>
          </p:cNvSpPr>
          <p:nvPr>
            <p:ph type="title"/>
          </p:nvPr>
        </p:nvSpPr>
        <p:spPr/>
        <p:txBody>
          <a:bodyPr/>
          <a:lstStyle/>
          <a:p>
            <a:endParaRPr lang="fr-FR"/>
          </a:p>
        </p:txBody>
      </p:sp>
      <p:pic>
        <p:nvPicPr>
          <p:cNvPr id="15" name="Espace réservé du contenu 14">
            <a:extLst>
              <a:ext uri="{FF2B5EF4-FFF2-40B4-BE49-F238E27FC236}">
                <a16:creationId xmlns:a16="http://schemas.microsoft.com/office/drawing/2014/main" id="{9535915D-A248-85D3-E807-3AE154EC960A}"/>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416265120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re 10">
            <a:extLst>
              <a:ext uri="{FF2B5EF4-FFF2-40B4-BE49-F238E27FC236}">
                <a16:creationId xmlns:a16="http://schemas.microsoft.com/office/drawing/2014/main" id="{80C09E4C-A79A-1843-33A1-941A2B62B752}"/>
              </a:ext>
            </a:extLst>
          </p:cNvPr>
          <p:cNvSpPr>
            <a:spLocks noGrp="1"/>
          </p:cNvSpPr>
          <p:nvPr>
            <p:ph type="title"/>
          </p:nvPr>
        </p:nvSpPr>
        <p:spPr/>
        <p:txBody>
          <a:bodyPr/>
          <a:lstStyle/>
          <a:p>
            <a:endParaRPr lang="fr-FR"/>
          </a:p>
        </p:txBody>
      </p:sp>
      <p:pic>
        <p:nvPicPr>
          <p:cNvPr id="17" name="Espace réservé du contenu 16">
            <a:extLst>
              <a:ext uri="{FF2B5EF4-FFF2-40B4-BE49-F238E27FC236}">
                <a16:creationId xmlns:a16="http://schemas.microsoft.com/office/drawing/2014/main" id="{9143111E-95C8-82F3-F3D2-7E96F06E0FFC}"/>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342218378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4" name="Titre 3">
            <a:extLst>
              <a:ext uri="{FF2B5EF4-FFF2-40B4-BE49-F238E27FC236}">
                <a16:creationId xmlns:a16="http://schemas.microsoft.com/office/drawing/2014/main" id="{C56BB0C8-7705-1FB2-2A98-49A9BFCD4687}"/>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55D8D347-1C65-2A7C-BAA3-729A667CCD21}"/>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5" name="Titre 4">
            <a:extLst>
              <a:ext uri="{FF2B5EF4-FFF2-40B4-BE49-F238E27FC236}">
                <a16:creationId xmlns:a16="http://schemas.microsoft.com/office/drawing/2014/main" id="{FB6D69AC-C4A6-C6B0-B017-05C2450282EF}"/>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8E5461BD-0AB3-15BD-1EF0-C49B43BFB1A6}"/>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09468288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71">
          <a:extLst>
            <a:ext uri="{FF2B5EF4-FFF2-40B4-BE49-F238E27FC236}">
              <a16:creationId xmlns:a16="http://schemas.microsoft.com/office/drawing/2014/main" id="{B545B5CC-5C08-3104-DCD7-7B0579B63A2C}"/>
            </a:ext>
          </a:extLst>
        </p:cNvPr>
        <p:cNvGrpSpPr/>
        <p:nvPr/>
      </p:nvGrpSpPr>
      <p:grpSpPr>
        <a:xfrm>
          <a:off x="0" y="0"/>
          <a:ext cx="0" cy="0"/>
          <a:chOff x="0" y="0"/>
          <a:chExt cx="0" cy="0"/>
        </a:xfrm>
      </p:grpSpPr>
      <p:sp>
        <p:nvSpPr>
          <p:cNvPr id="5" name="Titre 4">
            <a:extLst>
              <a:ext uri="{FF2B5EF4-FFF2-40B4-BE49-F238E27FC236}">
                <a16:creationId xmlns:a16="http://schemas.microsoft.com/office/drawing/2014/main" id="{25F65A42-0707-B43B-42C2-EB06950EAB81}"/>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17763F83-29A0-5C1B-70D5-5FDE9EFC3B39}"/>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99396298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71">
          <a:extLst>
            <a:ext uri="{FF2B5EF4-FFF2-40B4-BE49-F238E27FC236}">
              <a16:creationId xmlns:a16="http://schemas.microsoft.com/office/drawing/2014/main" id="{EA0D8724-6CDC-E25D-6519-958D77C046A7}"/>
            </a:ext>
          </a:extLst>
        </p:cNvPr>
        <p:cNvGrpSpPr/>
        <p:nvPr/>
      </p:nvGrpSpPr>
      <p:grpSpPr>
        <a:xfrm>
          <a:off x="0" y="0"/>
          <a:ext cx="0" cy="0"/>
          <a:chOff x="0" y="0"/>
          <a:chExt cx="0" cy="0"/>
        </a:xfrm>
      </p:grpSpPr>
      <p:sp>
        <p:nvSpPr>
          <p:cNvPr id="5" name="Titre 4">
            <a:extLst>
              <a:ext uri="{FF2B5EF4-FFF2-40B4-BE49-F238E27FC236}">
                <a16:creationId xmlns:a16="http://schemas.microsoft.com/office/drawing/2014/main" id="{57ACA518-DE19-60B1-B1FB-10CA6C14AEF3}"/>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4C3DFCB7-4771-8AA1-0FBA-33814044DE48}"/>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78062090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71">
          <a:extLst>
            <a:ext uri="{FF2B5EF4-FFF2-40B4-BE49-F238E27FC236}">
              <a16:creationId xmlns:a16="http://schemas.microsoft.com/office/drawing/2014/main" id="{7F3E0E1C-2CF4-E6EF-999E-4A0141D01187}"/>
            </a:ext>
          </a:extLst>
        </p:cNvPr>
        <p:cNvGrpSpPr/>
        <p:nvPr/>
      </p:nvGrpSpPr>
      <p:grpSpPr>
        <a:xfrm>
          <a:off x="0" y="0"/>
          <a:ext cx="0" cy="0"/>
          <a:chOff x="0" y="0"/>
          <a:chExt cx="0" cy="0"/>
        </a:xfrm>
      </p:grpSpPr>
      <p:sp>
        <p:nvSpPr>
          <p:cNvPr id="5" name="Titre 4">
            <a:extLst>
              <a:ext uri="{FF2B5EF4-FFF2-40B4-BE49-F238E27FC236}">
                <a16:creationId xmlns:a16="http://schemas.microsoft.com/office/drawing/2014/main" id="{D4879FD8-2046-F59A-26FB-78117075B84F}"/>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001B3519-1785-2B96-FC73-C9A67EFADBF9}"/>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88351771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378"/>
        <p:cNvGrpSpPr/>
        <p:nvPr/>
      </p:nvGrpSpPr>
      <p:grpSpPr>
        <a:xfrm>
          <a:off x="0" y="0"/>
          <a:ext cx="0" cy="0"/>
          <a:chOff x="0" y="0"/>
          <a:chExt cx="0" cy="0"/>
        </a:xfrm>
      </p:grpSpPr>
      <p:sp>
        <p:nvSpPr>
          <p:cNvPr id="3" name="Titre 2">
            <a:extLst>
              <a:ext uri="{FF2B5EF4-FFF2-40B4-BE49-F238E27FC236}">
                <a16:creationId xmlns:a16="http://schemas.microsoft.com/office/drawing/2014/main" id="{8606ED58-8F61-018F-BFB5-A9F49ADA35A1}"/>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8ACFD3FB-91C7-9162-2431-7A2B711F4E54}"/>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383"/>
        <p:cNvGrpSpPr/>
        <p:nvPr/>
      </p:nvGrpSpPr>
      <p:grpSpPr>
        <a:xfrm>
          <a:off x="0" y="0"/>
          <a:ext cx="0" cy="0"/>
          <a:chOff x="0" y="0"/>
          <a:chExt cx="0" cy="0"/>
        </a:xfrm>
      </p:grpSpPr>
      <p:sp>
        <p:nvSpPr>
          <p:cNvPr id="4" name="Titre 3">
            <a:extLst>
              <a:ext uri="{FF2B5EF4-FFF2-40B4-BE49-F238E27FC236}">
                <a16:creationId xmlns:a16="http://schemas.microsoft.com/office/drawing/2014/main" id="{F6594E46-FFB3-F705-5E10-1461E2D58251}"/>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D281C2C7-AB4E-1286-DD40-3F155017BE02}"/>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2D24774B-87F9-5A45-3B27-24789B12479A}"/>
              </a:ext>
            </a:extLst>
          </p:cNvPr>
          <p:cNvSpPr>
            <a:spLocks noGrp="1"/>
          </p:cNvSpPr>
          <p:nvPr>
            <p:ph type="title"/>
          </p:nvPr>
        </p:nvSpPr>
        <p:spPr/>
        <p:txBody>
          <a:bodyPr/>
          <a:lstStyle/>
          <a:p>
            <a:endParaRPr lang="fr-FR"/>
          </a:p>
        </p:txBody>
      </p:sp>
      <p:pic>
        <p:nvPicPr>
          <p:cNvPr id="10" name="Espace réservé du contenu 9">
            <a:extLst>
              <a:ext uri="{FF2B5EF4-FFF2-40B4-BE49-F238E27FC236}">
                <a16:creationId xmlns:a16="http://schemas.microsoft.com/office/drawing/2014/main" id="{B98C96BA-4BFA-6752-AF61-A24D51F02D8D}"/>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15646861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DA5720D3-85CA-46DE-F83D-EAAAA82B2EB4}"/>
              </a:ext>
            </a:extLst>
          </p:cNvPr>
          <p:cNvSpPr>
            <a:spLocks noGrp="1"/>
          </p:cNvSpPr>
          <p:nvPr>
            <p:ph type="title"/>
          </p:nvPr>
        </p:nvSpPr>
        <p:spPr/>
        <p:txBody>
          <a:bodyPr/>
          <a:lstStyle/>
          <a:p>
            <a:endParaRPr lang="fr-FR"/>
          </a:p>
        </p:txBody>
      </p:sp>
      <p:pic>
        <p:nvPicPr>
          <p:cNvPr id="10" name="Espace réservé du contenu 9">
            <a:extLst>
              <a:ext uri="{FF2B5EF4-FFF2-40B4-BE49-F238E27FC236}">
                <a16:creationId xmlns:a16="http://schemas.microsoft.com/office/drawing/2014/main" id="{E3517370-78B9-04FE-27B8-537B8E9C5632}"/>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31333785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44CE5311-E054-0D64-533C-241A01394D00}"/>
              </a:ext>
            </a:extLst>
          </p:cNvPr>
          <p:cNvSpPr>
            <a:spLocks noGrp="1"/>
          </p:cNvSpPr>
          <p:nvPr>
            <p:ph type="title"/>
          </p:nvPr>
        </p:nvSpPr>
        <p:spPr/>
        <p:txBody>
          <a:bodyPr/>
          <a:lstStyle/>
          <a:p>
            <a:endParaRPr lang="fr-FR"/>
          </a:p>
        </p:txBody>
      </p:sp>
      <p:pic>
        <p:nvPicPr>
          <p:cNvPr id="10" name="Espace réservé du contenu 9">
            <a:extLst>
              <a:ext uri="{FF2B5EF4-FFF2-40B4-BE49-F238E27FC236}">
                <a16:creationId xmlns:a16="http://schemas.microsoft.com/office/drawing/2014/main" id="{388055F6-F02A-B38D-4D69-B5D0D874DDAF}"/>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14990267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64F32E-3F45-C4A2-F41F-950BBB504496}"/>
            </a:ext>
          </a:extLst>
        </p:cNvPr>
        <p:cNvGrpSpPr/>
        <p:nvPr/>
      </p:nvGrpSpPr>
      <p:grpSpPr>
        <a:xfrm>
          <a:off x="0" y="0"/>
          <a:ext cx="0" cy="0"/>
          <a:chOff x="0" y="0"/>
          <a:chExt cx="0" cy="0"/>
        </a:xfrm>
      </p:grpSpPr>
      <p:sp>
        <p:nvSpPr>
          <p:cNvPr id="4" name="Titre 3">
            <a:extLst>
              <a:ext uri="{FF2B5EF4-FFF2-40B4-BE49-F238E27FC236}">
                <a16:creationId xmlns:a16="http://schemas.microsoft.com/office/drawing/2014/main" id="{AD12E747-C2B6-D43C-29BF-3DF75D4C66AA}"/>
              </a:ext>
            </a:extLst>
          </p:cNvPr>
          <p:cNvSpPr>
            <a:spLocks noGrp="1"/>
          </p:cNvSpPr>
          <p:nvPr>
            <p:ph type="title"/>
          </p:nvPr>
        </p:nvSpPr>
        <p:spPr/>
        <p:txBody>
          <a:bodyPr/>
          <a:lstStyle/>
          <a:p>
            <a:endParaRPr lang="fr-FR"/>
          </a:p>
        </p:txBody>
      </p:sp>
      <p:pic>
        <p:nvPicPr>
          <p:cNvPr id="10" name="Espace réservé du contenu 9">
            <a:extLst>
              <a:ext uri="{FF2B5EF4-FFF2-40B4-BE49-F238E27FC236}">
                <a16:creationId xmlns:a16="http://schemas.microsoft.com/office/drawing/2014/main" id="{9843D8C7-6394-7753-EAC2-330A79DD571E}"/>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7729404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Espace réservé du contenu 8">
            <a:extLst>
              <a:ext uri="{FF2B5EF4-FFF2-40B4-BE49-F238E27FC236}">
                <a16:creationId xmlns:a16="http://schemas.microsoft.com/office/drawing/2014/main" id="{293AE0BF-6D4B-CEAE-0CFA-3D5029A74ACA}"/>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
        <p:nvSpPr>
          <p:cNvPr id="7" name="Titre 6">
            <a:extLst>
              <a:ext uri="{FF2B5EF4-FFF2-40B4-BE49-F238E27FC236}">
                <a16:creationId xmlns:a16="http://schemas.microsoft.com/office/drawing/2014/main" id="{B1982C59-70EE-CF2A-5713-0286520BC4CA}"/>
              </a:ext>
            </a:extLst>
          </p:cNvPr>
          <p:cNvSpPr>
            <a:spLocks noGrp="1"/>
          </p:cNvSpPr>
          <p:nvPr>
            <p:ph type="title"/>
          </p:nvPr>
        </p:nvSpPr>
        <p:spPr/>
        <p:txBody>
          <a:bodyPr/>
          <a:lstStyle/>
          <a:p>
            <a:endParaRPr lang="fr-FR"/>
          </a:p>
        </p:txBody>
      </p:sp>
    </p:spTree>
    <p:extLst>
      <p:ext uri="{BB962C8B-B14F-4D97-AF65-F5344CB8AC3E}">
        <p14:creationId xmlns:p14="http://schemas.microsoft.com/office/powerpoint/2010/main" val="42278199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Espace réservé du contenu 9">
            <a:extLst>
              <a:ext uri="{FF2B5EF4-FFF2-40B4-BE49-F238E27FC236}">
                <a16:creationId xmlns:a16="http://schemas.microsoft.com/office/drawing/2014/main" id="{46200930-D982-4373-8DD6-59E34F8768BE}"/>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
        <p:nvSpPr>
          <p:cNvPr id="7" name="Titre 6">
            <a:extLst>
              <a:ext uri="{FF2B5EF4-FFF2-40B4-BE49-F238E27FC236}">
                <a16:creationId xmlns:a16="http://schemas.microsoft.com/office/drawing/2014/main" id="{3C2C266D-06A0-A69D-B3B1-ECF0A74C7D29}"/>
              </a:ext>
            </a:extLst>
          </p:cNvPr>
          <p:cNvSpPr>
            <a:spLocks noGrp="1"/>
          </p:cNvSpPr>
          <p:nvPr>
            <p:ph type="title"/>
          </p:nvPr>
        </p:nvSpPr>
        <p:spPr/>
        <p:txBody>
          <a:bodyPr/>
          <a:lstStyle/>
          <a:p>
            <a:endParaRPr lang="fr-FR"/>
          </a:p>
        </p:txBody>
      </p:sp>
    </p:spTree>
    <p:extLst>
      <p:ext uri="{BB962C8B-B14F-4D97-AF65-F5344CB8AC3E}">
        <p14:creationId xmlns:p14="http://schemas.microsoft.com/office/powerpoint/2010/main" val="25222162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a:extLst>
              <a:ext uri="{FF2B5EF4-FFF2-40B4-BE49-F238E27FC236}">
                <a16:creationId xmlns:a16="http://schemas.microsoft.com/office/drawing/2014/main" id="{740581D1-C1A3-76A2-BC6C-886A48C117DE}"/>
              </a:ext>
            </a:extLst>
          </p:cNvPr>
          <p:cNvSpPr>
            <a:spLocks noGrp="1"/>
          </p:cNvSpPr>
          <p:nvPr>
            <p:ph type="title"/>
          </p:nvPr>
        </p:nvSpPr>
        <p:spPr/>
        <p:txBody>
          <a:bodyPr/>
          <a:lstStyle/>
          <a:p>
            <a:endParaRPr lang="fr-FR"/>
          </a:p>
        </p:txBody>
      </p:sp>
      <p:pic>
        <p:nvPicPr>
          <p:cNvPr id="11" name="Espace réservé du contenu 10">
            <a:extLst>
              <a:ext uri="{FF2B5EF4-FFF2-40B4-BE49-F238E27FC236}">
                <a16:creationId xmlns:a16="http://schemas.microsoft.com/office/drawing/2014/main" id="{D5BB2655-63A7-5B7F-3EBA-18E4D140F9D3}"/>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3087489637"/>
      </p:ext>
    </p:extLst>
  </p:cSld>
  <p:clrMapOvr>
    <a:masterClrMapping/>
  </p:clrMapOvr>
</p:sld>
</file>

<file path=ppt/theme/theme1.xml><?xml version="1.0" encoding="utf-8"?>
<a:theme xmlns:a="http://schemas.openxmlformats.org/drawingml/2006/main" name="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7_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Thème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56C2C895EEC4E44B0B53F68476E4C38" ma:contentTypeVersion="19" ma:contentTypeDescription="Crée un document." ma:contentTypeScope="" ma:versionID="6303d845353e500dfe8c872dce30f0ef">
  <xsd:schema xmlns:xsd="http://www.w3.org/2001/XMLSchema" xmlns:xs="http://www.w3.org/2001/XMLSchema" xmlns:p="http://schemas.microsoft.com/office/2006/metadata/properties" xmlns:ns2="cd84cc96-e4f0-4e7f-873a-a508fb658c41" xmlns:ns3="27f64e36-29aa-44d5-a3e0-06242cad7d4d" targetNamespace="http://schemas.microsoft.com/office/2006/metadata/properties" ma:root="true" ma:fieldsID="1f87a2f2b3d55cca07ebd178771dec65" ns2:_="" ns3:_="">
    <xsd:import namespace="cd84cc96-e4f0-4e7f-873a-a508fb658c41"/>
    <xsd:import namespace="27f64e36-29aa-44d5-a3e0-06242cad7d4d"/>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3:SharedWithUsers" minOccurs="0"/>
                <xsd:element ref="ns3:SharedWithDetails" minOccurs="0"/>
                <xsd:element ref="ns2:MediaServiceLocation" minOccurs="0"/>
                <xsd:element ref="ns2:MediaServiceAutoKeyPoints" minOccurs="0"/>
                <xsd:element ref="ns2:MediaServiceKeyPoints" minOccurs="0"/>
                <xsd:element ref="ns2:lcf76f155ced4ddcb4097134ff3c332f" minOccurs="0"/>
                <xsd:element ref="ns3:TaxCatchAll" minOccurs="0"/>
                <xsd:element ref="ns2:MediaServiceSearchPropertie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d84cc96-e4f0-4e7f-873a-a508fb658c4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Extracted Text" ma:internalName="MediaServiceOCR" ma:readOnly="true">
      <xsd:simpleType>
        <xsd:restriction base="dms:Note">
          <xsd:maxLength value="255"/>
        </xsd:restriction>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LengthInSeconds" ma:index="14" nillable="true" ma:displayName="Length (seconds)" ma:internalName="MediaLengthInSeconds" ma:readOnly="true">
      <xsd:simpleType>
        <xsd:restriction base="dms:Unknown"/>
      </xsd:simpleType>
    </xsd:element>
    <xsd:element name="MediaServiceLocation" ma:index="17"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Balises d’images" ma:readOnly="false" ma:fieldId="{5cf76f15-5ced-4ddc-b409-7134ff3c332f}" ma:taxonomyMulti="true" ma:sspId="e0316926-e272-4302-89b0-5e160602c2e1" ma:termSetId="09814cd3-568e-fe90-9814-8d621ff8fb84" ma:anchorId="fba54fb3-c3e1-fe81-a776-ca4b69148c4d" ma:open="true" ma:isKeyword="false">
      <xsd:complexType>
        <xsd:sequence>
          <xsd:element ref="pc:Terms" minOccurs="0" maxOccurs="1"/>
        </xsd:sequence>
      </xsd:complexType>
    </xsd:element>
    <xsd:element name="MediaServiceSearchProperties" ma:index="23" nillable="true" ma:displayName="MediaServiceSearchProperties" ma:hidden="true" ma:internalName="MediaServiceSearchProperties" ma:readOnly="true">
      <xsd:simpleType>
        <xsd:restriction base="dms:Note"/>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7f64e36-29aa-44d5-a3e0-06242cad7d4d" elementFormDefault="qualified">
    <xsd:import namespace="http://schemas.microsoft.com/office/2006/documentManagement/types"/>
    <xsd:import namespace="http://schemas.microsoft.com/office/infopath/2007/PartnerControls"/>
    <xsd:element name="SharedWithUsers" ma:index="15"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Partagé avec détails" ma:internalName="SharedWithDetails" ma:readOnly="true">
      <xsd:simpleType>
        <xsd:restriction base="dms:Note">
          <xsd:maxLength value="255"/>
        </xsd:restriction>
      </xsd:simpleType>
    </xsd:element>
    <xsd:element name="TaxCatchAll" ma:index="22" nillable="true" ma:displayName="Taxonomy Catch All Column" ma:hidden="true" ma:list="{0909781d-db56-47c3-b873-85a7506b6ab1}" ma:internalName="TaxCatchAll" ma:showField="CatchAllData" ma:web="27f64e36-29aa-44d5-a3e0-06242cad7d4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cd84cc96-e4f0-4e7f-873a-a508fb658c41">
      <Terms xmlns="http://schemas.microsoft.com/office/infopath/2007/PartnerControls"/>
    </lcf76f155ced4ddcb4097134ff3c332f>
    <TaxCatchAll xmlns="27f64e36-29aa-44d5-a3e0-06242cad7d4d" xsi:nil="true"/>
  </documentManagement>
</p:properties>
</file>

<file path=customXml/itemProps1.xml><?xml version="1.0" encoding="utf-8"?>
<ds:datastoreItem xmlns:ds="http://schemas.openxmlformats.org/officeDocument/2006/customXml" ds:itemID="{B8A76C9A-D895-4C0E-9689-5F6BA4C010B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d84cc96-e4f0-4e7f-873a-a508fb658c41"/>
    <ds:schemaRef ds:uri="27f64e36-29aa-44d5-a3e0-06242cad7d4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DD31D020-4F48-4B3B-AC4B-DA00B68BFEE7}">
  <ds:schemaRefs>
    <ds:schemaRef ds:uri="http://schemas.microsoft.com/sharepoint/v3/contenttype/forms"/>
  </ds:schemaRefs>
</ds:datastoreItem>
</file>

<file path=customXml/itemProps3.xml><?xml version="1.0" encoding="utf-8"?>
<ds:datastoreItem xmlns:ds="http://schemas.openxmlformats.org/officeDocument/2006/customXml" ds:itemID="{8CB6929A-325D-48F6-9877-191C169E6107}">
  <ds:schemaRefs>
    <ds:schemaRef ds:uri="http://www.w3.org/XML/1998/namespace"/>
    <ds:schemaRef ds:uri="http://purl.org/dc/terms/"/>
    <ds:schemaRef ds:uri="http://purl.org/dc/dcmitype/"/>
    <ds:schemaRef ds:uri="http://schemas.openxmlformats.org/package/2006/metadata/core-properties"/>
    <ds:schemaRef ds:uri="http://schemas.microsoft.com/office/2006/documentManagement/types"/>
    <ds:schemaRef ds:uri="http://schemas.microsoft.com/office/infopath/2007/PartnerControls"/>
    <ds:schemaRef ds:uri="27f64e36-29aa-44d5-a3e0-06242cad7d4d"/>
    <ds:schemaRef ds:uri="cd84cc96-e4f0-4e7f-873a-a508fb658c41"/>
    <ds:schemaRef ds:uri="http://schemas.microsoft.com/office/2006/metadata/properties"/>
    <ds:schemaRef ds:uri="http://purl.org/dc/elements/1.1/"/>
  </ds:schemaRefs>
</ds:datastoreItem>
</file>

<file path=docProps/app.xml><?xml version="1.0" encoding="utf-8"?>
<Properties xmlns="http://schemas.openxmlformats.org/officeDocument/2006/extended-properties" xmlns:vt="http://schemas.openxmlformats.org/officeDocument/2006/docPropsVTypes">
  <TotalTime>0</TotalTime>
  <Words>1104</Words>
  <Application>Microsoft Office PowerPoint</Application>
  <PresentationFormat>Affichage à l'écran (4:3)</PresentationFormat>
  <Paragraphs>71</Paragraphs>
  <Slides>29</Slides>
  <Notes>29</Notes>
  <HiddenSlides>0</HiddenSlides>
  <MMClips>0</MMClips>
  <ScaleCrop>false</ScaleCrop>
  <HeadingPairs>
    <vt:vector size="6" baseType="variant">
      <vt:variant>
        <vt:lpstr>Polices utilisées</vt:lpstr>
      </vt:variant>
      <vt:variant>
        <vt:i4>4</vt:i4>
      </vt:variant>
      <vt:variant>
        <vt:lpstr>Thème</vt:lpstr>
      </vt:variant>
      <vt:variant>
        <vt:i4>5</vt:i4>
      </vt:variant>
      <vt:variant>
        <vt:lpstr>Titres des diapositives</vt:lpstr>
      </vt:variant>
      <vt:variant>
        <vt:i4>29</vt:i4>
      </vt:variant>
    </vt:vector>
  </HeadingPairs>
  <TitlesOfParts>
    <vt:vector size="38" baseType="lpstr">
      <vt:lpstr>Calibri</vt:lpstr>
      <vt:lpstr>Arial</vt:lpstr>
      <vt:lpstr>Calibri Light</vt:lpstr>
      <vt:lpstr>Verdana</vt:lpstr>
      <vt:lpstr>Thème Office</vt:lpstr>
      <vt:lpstr>1_Thème Office</vt:lpstr>
      <vt:lpstr>2_Thème Office</vt:lpstr>
      <vt:lpstr>3_Thème Office</vt:lpstr>
      <vt:lpstr>7_Thème Office</vt:lpstr>
      <vt:lpstr>6. LES NOMBRES JUSQU’À 100 Calculer le complément à une dizaine supérieure ou à 100</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 LES NOMBRES JUSQU’À 10 Dire, lire, écrire, dénombrer, placer sur une ligne numérique</dc:title>
  <dc:creator>Éditions Hatier</dc:creator>
  <cp:lastModifiedBy>TAILLADE JUSTINE</cp:lastModifiedBy>
  <cp:revision>2</cp:revision>
  <dcterms:created xsi:type="dcterms:W3CDTF">2022-01-07T11:15:07Z</dcterms:created>
  <dcterms:modified xsi:type="dcterms:W3CDTF">2025-07-25T16:45:11Z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0x010100C56C2C895EEC4E44B0B53F68476E4C38</vt:lpwstr>
  </property>
  <property fmtid="{D5CDD505-2E9C-101B-9397-08002B2CF9AE}" pid="3" name="MediaServiceImageTags">
    <vt:lpwstr/>
  </property>
</Properties>
</file>