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slideLayouts/slideLayout1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7" r:id="rId6"/>
    <p:sldMasterId id="2147483661" r:id="rId7"/>
    <p:sldMasterId id="2147483663" r:id="rId8"/>
    <p:sldMasterId id="2147483665" r:id="rId9"/>
  </p:sldMasterIdLst>
  <p:notesMasterIdLst>
    <p:notesMasterId r:id="rId46"/>
  </p:notesMasterIdLst>
  <p:sldIdLst>
    <p:sldId id="257" r:id="rId10"/>
    <p:sldId id="317" r:id="rId11"/>
    <p:sldId id="349" r:id="rId12"/>
    <p:sldId id="325" r:id="rId13"/>
    <p:sldId id="327" r:id="rId14"/>
    <p:sldId id="292" r:id="rId15"/>
    <p:sldId id="350" r:id="rId16"/>
    <p:sldId id="298" r:id="rId17"/>
    <p:sldId id="319" r:id="rId18"/>
    <p:sldId id="302" r:id="rId19"/>
    <p:sldId id="320" r:id="rId20"/>
    <p:sldId id="308" r:id="rId21"/>
    <p:sldId id="332" r:id="rId22"/>
    <p:sldId id="333" r:id="rId23"/>
    <p:sldId id="334" r:id="rId24"/>
    <p:sldId id="330" r:id="rId25"/>
    <p:sldId id="311" r:id="rId26"/>
    <p:sldId id="343" r:id="rId27"/>
    <p:sldId id="342" r:id="rId28"/>
    <p:sldId id="341" r:id="rId29"/>
    <p:sldId id="339" r:id="rId30"/>
    <p:sldId id="340" r:id="rId31"/>
    <p:sldId id="277" r:id="rId32"/>
    <p:sldId id="278" r:id="rId33"/>
    <p:sldId id="344" r:id="rId34"/>
    <p:sldId id="346" r:id="rId35"/>
    <p:sldId id="347" r:id="rId36"/>
    <p:sldId id="281" r:id="rId37"/>
    <p:sldId id="348" r:id="rId38"/>
    <p:sldId id="285" r:id="rId39"/>
    <p:sldId id="288" r:id="rId40"/>
    <p:sldId id="290" r:id="rId41"/>
    <p:sldId id="291" r:id="rId42"/>
    <p:sldId id="286" r:id="rId43"/>
    <p:sldId id="289" r:id="rId44"/>
    <p:sldId id="287" r:id="rId4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4" roundtripDataSignature="AMtx7mj+FK/MfLF0IDfqG5L8po0Fto38n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A731B9A7-FB2F-8BD0-97C6-EA6906EE8F3B}" name="Justine Taillade" initials="JT" userId="Justine Taillade" providerId="None"/>
  <p188:author id="{99B08BAC-A5CC-5B93-C974-BC3036FFCE66}" name="yaelb06" initials="ya" userId="S::yaelb06_yahoo.fr#ext#@hachette.onmicrosoft.com::178ef0ed-7e4d-4a1d-b478-d626cbda7b77" providerId="AD"/>
  <p188:author id="{9A92F9CE-EE8D-8993-D9DE-1B8EF4557F24}" name="cri.dracos@outlook.fr" initials="c" userId="Anonymous_cri.dracos@outlook.f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Yaël Fernandez" initials="" lastIdx="2" clrIdx="0"/>
  <p:cmAuthor id="1" name="Pauline Negrel-Li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A1FC80-7B9C-41E1-93D1-67088879F6EB}" v="5" dt="2025-12-19T11:03:33.057"/>
    <p1510:client id="{7E651CC5-DAAE-409C-A86F-5E7D4D30814D}" v="3" dt="2025-12-19T10:21:22.1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954" autoAdjust="0"/>
  </p:normalViewPr>
  <p:slideViewPr>
    <p:cSldViewPr snapToGrid="0">
      <p:cViewPr varScale="1">
        <p:scale>
          <a:sx n="69" d="100"/>
          <a:sy n="69" d="100"/>
        </p:scale>
        <p:origin x="2814" y="78"/>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55"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notesMaster" Target="notesMasters/notesMaster1.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customschemas.google.com/relationships/presentationmetadata" Target="meta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57" Type="http://schemas.openxmlformats.org/officeDocument/2006/relationships/viewProps" Target="viewProps.xml"/><Relationship Id="rId61" Type="http://schemas.microsoft.com/office/2015/10/relationships/revisionInfo" Target="revisionInfo.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56"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 BOT SANDRA" userId="5fe4e071-d3f4-40df-970f-ee8fcf898346" providerId="ADAL" clId="{4376C028-3963-4380-AFF6-9E3DBB1929CE}"/>
    <pc:docChg chg="undo custSel addSld delSld modSld modMainMaster">
      <pc:chgData name="LE BOT SANDRA" userId="5fe4e071-d3f4-40df-970f-ee8fcf898346" providerId="ADAL" clId="{4376C028-3963-4380-AFF6-9E3DBB1929CE}" dt="2025-12-19T11:03:33.057" v="9"/>
      <pc:docMkLst>
        <pc:docMk/>
      </pc:docMkLst>
      <pc:sldChg chg="addSp modSp del modAnim">
        <pc:chgData name="LE BOT SANDRA" userId="5fe4e071-d3f4-40df-970f-ee8fcf898346" providerId="ADAL" clId="{4376C028-3963-4380-AFF6-9E3DBB1929CE}" dt="2025-12-19T11:03:16.696" v="5" actId="2696"/>
        <pc:sldMkLst>
          <pc:docMk/>
          <pc:sldMk cId="4055334577" sldId="304"/>
        </pc:sldMkLst>
        <pc:spChg chg="add mod">
          <ac:chgData name="LE BOT SANDRA" userId="5fe4e071-d3f4-40df-970f-ee8fcf898346" providerId="ADAL" clId="{4376C028-3963-4380-AFF6-9E3DBB1929CE}" dt="2025-12-19T11:00:18.779" v="0"/>
          <ac:spMkLst>
            <pc:docMk/>
            <pc:sldMk cId="4055334577" sldId="304"/>
            <ac:spMk id="2" creationId="{78C1001B-B092-14DC-CF10-21DDD6C3F2D7}"/>
          </ac:spMkLst>
        </pc:spChg>
        <pc:spChg chg="add mod">
          <ac:chgData name="LE BOT SANDRA" userId="5fe4e071-d3f4-40df-970f-ee8fcf898346" providerId="ADAL" clId="{4376C028-3963-4380-AFF6-9E3DBB1929CE}" dt="2025-12-19T11:00:18.779" v="0"/>
          <ac:spMkLst>
            <pc:docMk/>
            <pc:sldMk cId="4055334577" sldId="304"/>
            <ac:spMk id="4" creationId="{63CA7603-793C-FCCA-BE4F-16730436163C}"/>
          </ac:spMkLst>
        </pc:spChg>
        <pc:spChg chg="add mod">
          <ac:chgData name="LE BOT SANDRA" userId="5fe4e071-d3f4-40df-970f-ee8fcf898346" providerId="ADAL" clId="{4376C028-3963-4380-AFF6-9E3DBB1929CE}" dt="2025-12-19T11:00:18.779" v="0"/>
          <ac:spMkLst>
            <pc:docMk/>
            <pc:sldMk cId="4055334577" sldId="304"/>
            <ac:spMk id="6" creationId="{F0C22F49-F47E-9A07-8269-30E03F0DD5E0}"/>
          </ac:spMkLst>
        </pc:spChg>
        <pc:spChg chg="add mod">
          <ac:chgData name="LE BOT SANDRA" userId="5fe4e071-d3f4-40df-970f-ee8fcf898346" providerId="ADAL" clId="{4376C028-3963-4380-AFF6-9E3DBB1929CE}" dt="2025-12-19T11:00:18.779" v="0"/>
          <ac:spMkLst>
            <pc:docMk/>
            <pc:sldMk cId="4055334577" sldId="304"/>
            <ac:spMk id="8" creationId="{45594DFA-8785-651C-6835-254DAF1BE094}"/>
          </ac:spMkLst>
        </pc:spChg>
        <pc:spChg chg="add mod">
          <ac:chgData name="LE BOT SANDRA" userId="5fe4e071-d3f4-40df-970f-ee8fcf898346" providerId="ADAL" clId="{4376C028-3963-4380-AFF6-9E3DBB1929CE}" dt="2025-12-19T11:00:18.779" v="0"/>
          <ac:spMkLst>
            <pc:docMk/>
            <pc:sldMk cId="4055334577" sldId="304"/>
            <ac:spMk id="9" creationId="{772D2FB8-BD3E-53B6-749E-B9AE18CD04F1}"/>
          </ac:spMkLst>
        </pc:spChg>
        <pc:spChg chg="add mod">
          <ac:chgData name="LE BOT SANDRA" userId="5fe4e071-d3f4-40df-970f-ee8fcf898346" providerId="ADAL" clId="{4376C028-3963-4380-AFF6-9E3DBB1929CE}" dt="2025-12-19T11:00:18.779" v="0"/>
          <ac:spMkLst>
            <pc:docMk/>
            <pc:sldMk cId="4055334577" sldId="304"/>
            <ac:spMk id="10" creationId="{390F93F7-8E98-47E6-F4BA-34D0639A1094}"/>
          </ac:spMkLst>
        </pc:spChg>
        <pc:spChg chg="add mod">
          <ac:chgData name="LE BOT SANDRA" userId="5fe4e071-d3f4-40df-970f-ee8fcf898346" providerId="ADAL" clId="{4376C028-3963-4380-AFF6-9E3DBB1929CE}" dt="2025-12-19T11:00:18.779" v="0"/>
          <ac:spMkLst>
            <pc:docMk/>
            <pc:sldMk cId="4055334577" sldId="304"/>
            <ac:spMk id="12" creationId="{0CD26738-B3DF-707A-C523-F03746A7FC52}"/>
          </ac:spMkLst>
        </pc:spChg>
        <pc:spChg chg="add mod">
          <ac:chgData name="LE BOT SANDRA" userId="5fe4e071-d3f4-40df-970f-ee8fcf898346" providerId="ADAL" clId="{4376C028-3963-4380-AFF6-9E3DBB1929CE}" dt="2025-12-19T11:00:18.779" v="0"/>
          <ac:spMkLst>
            <pc:docMk/>
            <pc:sldMk cId="4055334577" sldId="304"/>
            <ac:spMk id="14" creationId="{0B832BB4-AA03-6DE0-54EF-0DFCD40ED0BC}"/>
          </ac:spMkLst>
        </pc:spChg>
        <pc:spChg chg="add mod">
          <ac:chgData name="LE BOT SANDRA" userId="5fe4e071-d3f4-40df-970f-ee8fcf898346" providerId="ADAL" clId="{4376C028-3963-4380-AFF6-9E3DBB1929CE}" dt="2025-12-19T11:00:18.779" v="0"/>
          <ac:spMkLst>
            <pc:docMk/>
            <pc:sldMk cId="4055334577" sldId="304"/>
            <ac:spMk id="17" creationId="{6FDF1195-EED5-B2C0-2D80-19D86DEBE877}"/>
          </ac:spMkLst>
        </pc:spChg>
        <pc:spChg chg="add mod">
          <ac:chgData name="LE BOT SANDRA" userId="5fe4e071-d3f4-40df-970f-ee8fcf898346" providerId="ADAL" clId="{4376C028-3963-4380-AFF6-9E3DBB1929CE}" dt="2025-12-19T11:00:18.779" v="0"/>
          <ac:spMkLst>
            <pc:docMk/>
            <pc:sldMk cId="4055334577" sldId="304"/>
            <ac:spMk id="18" creationId="{F9B68767-A57A-B428-CA3C-A0FCA35671D1}"/>
          </ac:spMkLst>
        </pc:spChg>
      </pc:sldChg>
      <pc:sldChg chg="add del">
        <pc:chgData name="LE BOT SANDRA" userId="5fe4e071-d3f4-40df-970f-ee8fcf898346" providerId="ADAL" clId="{4376C028-3963-4380-AFF6-9E3DBB1929CE}" dt="2025-12-19T11:02:35.103" v="2" actId="2890"/>
        <pc:sldMkLst>
          <pc:docMk/>
          <pc:sldMk cId="73758221" sldId="350"/>
        </pc:sldMkLst>
      </pc:sldChg>
      <pc:sldChg chg="addSp modSp new mod modAnim">
        <pc:chgData name="LE BOT SANDRA" userId="5fe4e071-d3f4-40df-970f-ee8fcf898346" providerId="ADAL" clId="{4376C028-3963-4380-AFF6-9E3DBB1929CE}" dt="2025-12-19T11:03:33.057" v="9"/>
        <pc:sldMkLst>
          <pc:docMk/>
          <pc:sldMk cId="3410523470" sldId="350"/>
        </pc:sldMkLst>
        <pc:spChg chg="add mod">
          <ac:chgData name="LE BOT SANDRA" userId="5fe4e071-d3f4-40df-970f-ee8fcf898346" providerId="ADAL" clId="{4376C028-3963-4380-AFF6-9E3DBB1929CE}" dt="2025-12-19T11:03:33.057" v="9"/>
          <ac:spMkLst>
            <pc:docMk/>
            <pc:sldMk cId="3410523470" sldId="350"/>
            <ac:spMk id="5" creationId="{D6A56EF9-B899-9772-6BA0-F0DE94943561}"/>
          </ac:spMkLst>
        </pc:spChg>
        <pc:spChg chg="add mod">
          <ac:chgData name="LE BOT SANDRA" userId="5fe4e071-d3f4-40df-970f-ee8fcf898346" providerId="ADAL" clId="{4376C028-3963-4380-AFF6-9E3DBB1929CE}" dt="2025-12-19T11:03:33.057" v="9"/>
          <ac:spMkLst>
            <pc:docMk/>
            <pc:sldMk cId="3410523470" sldId="350"/>
            <ac:spMk id="7" creationId="{9CC791FE-5D64-ADF1-9FB6-9DEC170F0DE4}"/>
          </ac:spMkLst>
        </pc:spChg>
        <pc:spChg chg="add mod">
          <ac:chgData name="LE BOT SANDRA" userId="5fe4e071-d3f4-40df-970f-ee8fcf898346" providerId="ADAL" clId="{4376C028-3963-4380-AFF6-9E3DBB1929CE}" dt="2025-12-19T11:03:33.057" v="9"/>
          <ac:spMkLst>
            <pc:docMk/>
            <pc:sldMk cId="3410523470" sldId="350"/>
            <ac:spMk id="8" creationId="{F81677C1-5542-D026-16D7-2CC6A56B1B5E}"/>
          </ac:spMkLst>
        </pc:spChg>
        <pc:spChg chg="add mod">
          <ac:chgData name="LE BOT SANDRA" userId="5fe4e071-d3f4-40df-970f-ee8fcf898346" providerId="ADAL" clId="{4376C028-3963-4380-AFF6-9E3DBB1929CE}" dt="2025-12-19T11:03:33.057" v="9"/>
          <ac:spMkLst>
            <pc:docMk/>
            <pc:sldMk cId="3410523470" sldId="350"/>
            <ac:spMk id="9" creationId="{8C9EA79E-4DC3-CE3A-4716-AD1626A3A885}"/>
          </ac:spMkLst>
        </pc:spChg>
        <pc:spChg chg="add mod">
          <ac:chgData name="LE BOT SANDRA" userId="5fe4e071-d3f4-40df-970f-ee8fcf898346" providerId="ADAL" clId="{4376C028-3963-4380-AFF6-9E3DBB1929CE}" dt="2025-12-19T11:03:33.057" v="9"/>
          <ac:spMkLst>
            <pc:docMk/>
            <pc:sldMk cId="3410523470" sldId="350"/>
            <ac:spMk id="10" creationId="{F5B4D4B9-7F2C-1BC5-4B63-44E08D3D5F87}"/>
          </ac:spMkLst>
        </pc:spChg>
        <pc:spChg chg="add mod">
          <ac:chgData name="LE BOT SANDRA" userId="5fe4e071-d3f4-40df-970f-ee8fcf898346" providerId="ADAL" clId="{4376C028-3963-4380-AFF6-9E3DBB1929CE}" dt="2025-12-19T11:03:33.057" v="9"/>
          <ac:spMkLst>
            <pc:docMk/>
            <pc:sldMk cId="3410523470" sldId="350"/>
            <ac:spMk id="11" creationId="{71C2B331-D824-45C6-05D5-2B28458639B4}"/>
          </ac:spMkLst>
        </pc:spChg>
        <pc:spChg chg="add mod">
          <ac:chgData name="LE BOT SANDRA" userId="5fe4e071-d3f4-40df-970f-ee8fcf898346" providerId="ADAL" clId="{4376C028-3963-4380-AFF6-9E3DBB1929CE}" dt="2025-12-19T11:03:33.057" v="9"/>
          <ac:spMkLst>
            <pc:docMk/>
            <pc:sldMk cId="3410523470" sldId="350"/>
            <ac:spMk id="12" creationId="{F8CD9302-2493-8122-CF33-A0C5EF8C91B7}"/>
          </ac:spMkLst>
        </pc:spChg>
        <pc:spChg chg="add mod">
          <ac:chgData name="LE BOT SANDRA" userId="5fe4e071-d3f4-40df-970f-ee8fcf898346" providerId="ADAL" clId="{4376C028-3963-4380-AFF6-9E3DBB1929CE}" dt="2025-12-19T11:03:33.057" v="9"/>
          <ac:spMkLst>
            <pc:docMk/>
            <pc:sldMk cId="3410523470" sldId="350"/>
            <ac:spMk id="13" creationId="{DB7CBC18-E8F1-ECB3-3490-CA738BD3308C}"/>
          </ac:spMkLst>
        </pc:spChg>
        <pc:spChg chg="add mod">
          <ac:chgData name="LE BOT SANDRA" userId="5fe4e071-d3f4-40df-970f-ee8fcf898346" providerId="ADAL" clId="{4376C028-3963-4380-AFF6-9E3DBB1929CE}" dt="2025-12-19T11:03:33.057" v="9"/>
          <ac:spMkLst>
            <pc:docMk/>
            <pc:sldMk cId="3410523470" sldId="350"/>
            <ac:spMk id="15" creationId="{1901F6D8-DE45-BF93-F6D0-0A9323A67232}"/>
          </ac:spMkLst>
        </pc:spChg>
        <pc:spChg chg="add mod">
          <ac:chgData name="LE BOT SANDRA" userId="5fe4e071-d3f4-40df-970f-ee8fcf898346" providerId="ADAL" clId="{4376C028-3963-4380-AFF6-9E3DBB1929CE}" dt="2025-12-19T11:03:33.057" v="9"/>
          <ac:spMkLst>
            <pc:docMk/>
            <pc:sldMk cId="3410523470" sldId="350"/>
            <ac:spMk id="18" creationId="{CBFEEE66-60B2-094E-4C1D-9A222A75D6E9}"/>
          </ac:spMkLst>
        </pc:spChg>
        <pc:picChg chg="add mod">
          <ac:chgData name="LE BOT SANDRA" userId="5fe4e071-d3f4-40df-970f-ee8fcf898346" providerId="ADAL" clId="{4376C028-3963-4380-AFF6-9E3DBB1929CE}" dt="2025-12-19T11:03:23.487" v="8" actId="962"/>
          <ac:picMkLst>
            <pc:docMk/>
            <pc:sldMk cId="3410523470" sldId="350"/>
            <ac:picMk id="3" creationId="{BE24AC9C-3CAE-B559-A235-8888544B3EBE}"/>
          </ac:picMkLst>
        </pc:picChg>
      </pc:sldChg>
      <pc:sldMasterChg chg="modSldLayout">
        <pc:chgData name="LE BOT SANDRA" userId="5fe4e071-d3f4-40df-970f-ee8fcf898346" providerId="ADAL" clId="{4376C028-3963-4380-AFF6-9E3DBB1929CE}" dt="2025-12-19T11:02:51.918" v="3" actId="478"/>
        <pc:sldMasterMkLst>
          <pc:docMk/>
          <pc:sldMasterMk cId="2020966370" sldId="2147483653"/>
        </pc:sldMasterMkLst>
        <pc:sldLayoutChg chg="delSp mod">
          <pc:chgData name="LE BOT SANDRA" userId="5fe4e071-d3f4-40df-970f-ee8fcf898346" providerId="ADAL" clId="{4376C028-3963-4380-AFF6-9E3DBB1929CE}" dt="2025-12-19T11:02:51.918" v="3" actId="478"/>
          <pc:sldLayoutMkLst>
            <pc:docMk/>
            <pc:sldMasterMk cId="2020966370" sldId="2147483653"/>
            <pc:sldLayoutMk cId="961095453" sldId="2147483667"/>
          </pc:sldLayoutMkLst>
          <pc:spChg chg="del">
            <ac:chgData name="LE BOT SANDRA" userId="5fe4e071-d3f4-40df-970f-ee8fcf898346" providerId="ADAL" clId="{4376C028-3963-4380-AFF6-9E3DBB1929CE}" dt="2025-12-19T11:02:51.918" v="3" actId="478"/>
            <ac:spMkLst>
              <pc:docMk/>
              <pc:sldMasterMk cId="2020966370" sldId="2147483653"/>
              <pc:sldLayoutMk cId="961095453" sldId="2147483667"/>
              <ac:spMk id="20" creationId="{00000000-0000-0000-0000-000000000000}"/>
            </ac:spMkLst>
          </pc:spChg>
          <pc:spChg chg="del">
            <ac:chgData name="LE BOT SANDRA" userId="5fe4e071-d3f4-40df-970f-ee8fcf898346" providerId="ADAL" clId="{4376C028-3963-4380-AFF6-9E3DBB1929CE}" dt="2025-12-19T11:02:51.918" v="3" actId="478"/>
            <ac:spMkLst>
              <pc:docMk/>
              <pc:sldMasterMk cId="2020966370" sldId="2147483653"/>
              <pc:sldLayoutMk cId="961095453" sldId="2147483667"/>
              <ac:spMk id="21" creationId="{00000000-0000-0000-0000-000000000000}"/>
            </ac:spMkLst>
          </pc:spChg>
          <pc:spChg chg="del">
            <ac:chgData name="LE BOT SANDRA" userId="5fe4e071-d3f4-40df-970f-ee8fcf898346" providerId="ADAL" clId="{4376C028-3963-4380-AFF6-9E3DBB1929CE}" dt="2025-12-19T11:02:51.918" v="3" actId="478"/>
            <ac:spMkLst>
              <pc:docMk/>
              <pc:sldMasterMk cId="2020966370" sldId="2147483653"/>
              <pc:sldLayoutMk cId="961095453" sldId="2147483667"/>
              <ac:spMk id="22" creationId="{00000000-0000-0000-0000-000000000000}"/>
            </ac:spMkLst>
          </pc:spChg>
          <pc:spChg chg="del">
            <ac:chgData name="LE BOT SANDRA" userId="5fe4e071-d3f4-40df-970f-ee8fcf898346" providerId="ADAL" clId="{4376C028-3963-4380-AFF6-9E3DBB1929CE}" dt="2025-12-19T11:02:51.918" v="3" actId="478"/>
            <ac:spMkLst>
              <pc:docMk/>
              <pc:sldMasterMk cId="2020966370" sldId="2147483653"/>
              <pc:sldLayoutMk cId="961095453" sldId="2147483667"/>
              <ac:spMk id="23" creationId="{00000000-0000-0000-0000-000000000000}"/>
            </ac:spMkLst>
          </pc:spChg>
          <pc:picChg chg="del">
            <ac:chgData name="LE BOT SANDRA" userId="5fe4e071-d3f4-40df-970f-ee8fcf898346" providerId="ADAL" clId="{4376C028-3963-4380-AFF6-9E3DBB1929CE}" dt="2025-12-19T11:02:51.918" v="3" actId="478"/>
            <ac:picMkLst>
              <pc:docMk/>
              <pc:sldMasterMk cId="2020966370" sldId="2147483653"/>
              <pc:sldLayoutMk cId="961095453" sldId="2147483667"/>
              <ac:picMk id="24"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continuer à apprendre les divisions.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E5DF734A-3D84-5C8B-73F5-95B57FAD65CE}"/>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7CCEB92A-6ADE-9561-A789-7DAC8302909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74E37109-8167-2B3E-46DA-6A515F312C7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Pointer avec le doigt : </a:t>
            </a:r>
            <a:r>
              <a:rPr lang="fr-FR" i="1" dirty="0"/>
              <a:t>ce premier calcul «</a:t>
            </a:r>
            <a:r>
              <a:rPr lang="fr-FR" b="0" i="1" dirty="0"/>
              <a:t>15 est égal à 3 fois combien ?</a:t>
            </a:r>
            <a:r>
              <a:rPr lang="fr-FR" i="1" dirty="0"/>
              <a:t> </a:t>
            </a:r>
            <a:r>
              <a:rPr lang="fr-FR" b="0" i="1" dirty="0"/>
              <a:t>» a la même réponse que celui-ci </a:t>
            </a:r>
            <a:r>
              <a:rPr lang="fr-FR" dirty="0"/>
              <a:t>«</a:t>
            </a:r>
            <a:r>
              <a:rPr lang="fr-FR" b="0" i="1" dirty="0"/>
              <a:t>15 est égal à combien de fois 3</a:t>
            </a:r>
            <a:r>
              <a:rPr lang="fr-FR" i="1" dirty="0"/>
              <a:t> </a:t>
            </a:r>
            <a:r>
              <a:rPr lang="fr-FR" b="0" i="1" dirty="0"/>
              <a:t>?</a:t>
            </a:r>
            <a:r>
              <a:rPr lang="fr-FR" i="1" dirty="0"/>
              <a:t> </a:t>
            </a:r>
            <a:r>
              <a:rPr lang="fr-FR" b="0" i="1" dirty="0"/>
              <a:t>»</a:t>
            </a:r>
            <a:endParaRPr b="0" i="1" dirty="0"/>
          </a:p>
        </p:txBody>
      </p:sp>
      <p:sp>
        <p:nvSpPr>
          <p:cNvPr id="114" name="Google Shape;114;p2:notes">
            <a:extLst>
              <a:ext uri="{FF2B5EF4-FFF2-40B4-BE49-F238E27FC236}">
                <a16:creationId xmlns:a16="http://schemas.microsoft.com/office/drawing/2014/main" id="{E66083EF-ADDC-8829-8636-93B5B8F7933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2557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E5DF734A-3D84-5C8B-73F5-95B57FAD65CE}"/>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7CCEB92A-6ADE-9561-A789-7DAC8302909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74E37109-8167-2B3E-46DA-6A515F312C7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Pour chercher le résultat de la division, on peut donc dire « 15 c’est 3 fois combien ? », c’est ce que nous avons cherché avec les jetons tout à l’heure. Mais on peut aussi dire « 15, c’est combien de fois 3 ? » c’est-à-dire que l’on va chercher combien de fois on peut faire des groupes de 3 dans le nombre 15. </a:t>
            </a:r>
            <a:r>
              <a:rPr lang="fr-FR" dirty="0"/>
              <a:t>C’est ce que nous allons faire maintenant. </a:t>
            </a:r>
          </a:p>
          <a:p>
            <a:pPr marL="0" lvl="0" indent="0" algn="l" rtl="0">
              <a:spcBef>
                <a:spcPts val="0"/>
              </a:spcBef>
              <a:spcAft>
                <a:spcPts val="0"/>
              </a:spcAft>
              <a:buNone/>
            </a:pPr>
            <a:r>
              <a:rPr lang="fr-FR" i="1" dirty="0"/>
              <a:t>Quelle que soit la méthode utilisée, on trouvera la même réponse (ici 5). C’est ce que l’on appelle le quotient. Le quotient est le résultat de la division, c’est-à-dire le résultat d’un partage équitable.  </a:t>
            </a:r>
            <a:endParaRPr i="1" dirty="0"/>
          </a:p>
        </p:txBody>
      </p:sp>
      <p:sp>
        <p:nvSpPr>
          <p:cNvPr id="114" name="Google Shape;114;p2:notes">
            <a:extLst>
              <a:ext uri="{FF2B5EF4-FFF2-40B4-BE49-F238E27FC236}">
                <a16:creationId xmlns:a16="http://schemas.microsoft.com/office/drawing/2014/main" id="{E66083EF-ADDC-8829-8636-93B5B8F7933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extLst>
      <p:ext uri="{BB962C8B-B14F-4D97-AF65-F5344CB8AC3E}">
        <p14:creationId xmlns:p14="http://schemas.microsoft.com/office/powerpoint/2010/main" val="1562812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1082B1E1-81FE-8089-21BA-867EA61B0A4E}"/>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DDABC108-BEA5-CEA0-3B68-098A9CAD714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C3742DF7-5084-7CF2-BDB3-3F59F60E145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On va donc dire « Dans 15, combien de fois 3 ? », c’est-à-dire que l’on veut savoir combien on arrivera à faire de groupes de 3 jetons. </a:t>
            </a:r>
          </a:p>
          <a:p>
            <a:pPr marL="0" lvl="0" indent="0" algn="l" rtl="0">
              <a:spcBef>
                <a:spcPts val="0"/>
              </a:spcBef>
              <a:spcAft>
                <a:spcPts val="0"/>
              </a:spcAft>
              <a:buNone/>
            </a:pPr>
            <a:r>
              <a:rPr lang="fr-FR" i="1" dirty="0"/>
              <a:t>On va le faire maintenant. Reprenez 15 jetons et faites des groupes de 3 jetons. Puis vous compterez combien vous aurez fait de petits groupes. </a:t>
            </a:r>
          </a:p>
          <a:p>
            <a:pPr marL="0" marR="0" lvl="0" indent="0" algn="l" rtl="0">
              <a:lnSpc>
                <a:spcPct val="100000"/>
              </a:lnSpc>
              <a:spcBef>
                <a:spcPts val="0"/>
              </a:spcBef>
              <a:spcAft>
                <a:spcPts val="0"/>
              </a:spcAft>
              <a:buClr>
                <a:schemeClr val="dk1"/>
              </a:buClr>
              <a:buSzPts val="1200"/>
              <a:buFont typeface="Calibri"/>
              <a:buNone/>
            </a:pPr>
            <a:r>
              <a:rPr lang="fr-FR" b="0" i="0" dirty="0"/>
              <a:t>Laisser un temps de manipulation. </a:t>
            </a:r>
          </a:p>
          <a:p>
            <a:pPr marL="0" marR="0" lvl="0" indent="0" algn="l" rtl="0">
              <a:lnSpc>
                <a:spcPct val="100000"/>
              </a:lnSpc>
              <a:spcBef>
                <a:spcPts val="0"/>
              </a:spcBef>
              <a:spcAft>
                <a:spcPts val="0"/>
              </a:spcAft>
              <a:buClr>
                <a:schemeClr val="dk1"/>
              </a:buClr>
              <a:buSzPts val="1200"/>
              <a:buFont typeface="Calibri"/>
              <a:buNone/>
            </a:pPr>
            <a:r>
              <a:rPr lang="fr-FR" b="0" i="0" dirty="0"/>
              <a:t>Passer dans les rangs pour aider les élèves à réaliser leur manipulation. Si certains élèves sont bloqués, relancer en expliquant le début de la procédure : </a:t>
            </a:r>
            <a:r>
              <a:rPr lang="fr-FR" b="0" i="1" dirty="0"/>
              <a:t>On prend 3 jetons et on en fait un petit groupe, puis on prend encore 3 jetons, etc. </a:t>
            </a:r>
            <a:endParaRPr lang="fr-FR" b="0" i="0" dirty="0"/>
          </a:p>
          <a:p>
            <a:pPr marL="0" marR="0" lvl="0" indent="0" algn="l" rtl="0">
              <a:lnSpc>
                <a:spcPct val="100000"/>
              </a:lnSpc>
              <a:spcBef>
                <a:spcPts val="0"/>
              </a:spcBef>
              <a:spcAft>
                <a:spcPts val="0"/>
              </a:spcAft>
              <a:buClr>
                <a:schemeClr val="dk1"/>
              </a:buClr>
              <a:buSzPts val="1200"/>
              <a:buFont typeface="Calibri"/>
              <a:buNone/>
            </a:pPr>
            <a:r>
              <a:rPr lang="fr-FR" b="0" i="0" dirty="0"/>
              <a:t>Reprenez ensuite en collectif la procédure pour arriver à déterminer qu’il y aura 5 groupes de 3 jetons. </a:t>
            </a:r>
            <a:endParaRPr i="1" dirty="0"/>
          </a:p>
        </p:txBody>
      </p:sp>
      <p:sp>
        <p:nvSpPr>
          <p:cNvPr id="114" name="Google Shape;114;p2:notes">
            <a:extLst>
              <a:ext uri="{FF2B5EF4-FFF2-40B4-BE49-F238E27FC236}">
                <a16:creationId xmlns:a16="http://schemas.microsoft.com/office/drawing/2014/main" id="{82CD4B6A-2B01-2C60-9C2C-2AC5874F513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extLst>
      <p:ext uri="{BB962C8B-B14F-4D97-AF65-F5344CB8AC3E}">
        <p14:creationId xmlns:p14="http://schemas.microsoft.com/office/powerpoint/2010/main" val="1382446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B87E75B6-7851-7149-D7AC-8EE366A63EA2}"/>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5AD0FE47-0DB9-3C99-1668-A7563811A6D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BFEB46D5-D65F-5BDF-633E-32CC6F75171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On avait déjà commencé par à faire le premier groupement. On fait un deuxième groupe de 3 jetons. </a:t>
            </a:r>
            <a:endParaRPr i="1" dirty="0"/>
          </a:p>
        </p:txBody>
      </p:sp>
      <p:sp>
        <p:nvSpPr>
          <p:cNvPr id="114" name="Google Shape;114;p2:notes">
            <a:extLst>
              <a:ext uri="{FF2B5EF4-FFF2-40B4-BE49-F238E27FC236}">
                <a16:creationId xmlns:a16="http://schemas.microsoft.com/office/drawing/2014/main" id="{D6E05183-11E7-B359-7B14-1613FA85BE9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2998476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B84D4C7B-0575-DACC-9EF9-D3ADDDDD7B94}"/>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DC0FA954-616D-B178-D059-1F4100432F5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9844AAA2-DA13-40B4-8987-19522AC5A81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Puis encore un groupe de 3 jetons. </a:t>
            </a:r>
            <a:endParaRPr i="1" dirty="0"/>
          </a:p>
        </p:txBody>
      </p:sp>
      <p:sp>
        <p:nvSpPr>
          <p:cNvPr id="114" name="Google Shape;114;p2:notes">
            <a:extLst>
              <a:ext uri="{FF2B5EF4-FFF2-40B4-BE49-F238E27FC236}">
                <a16:creationId xmlns:a16="http://schemas.microsoft.com/office/drawing/2014/main" id="{6889AD8F-A288-32F2-1CE4-7AE8B512906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14</a:t>
            </a:fld>
            <a:endParaRPr/>
          </a:p>
        </p:txBody>
      </p:sp>
    </p:spTree>
    <p:extLst>
      <p:ext uri="{BB962C8B-B14F-4D97-AF65-F5344CB8AC3E}">
        <p14:creationId xmlns:p14="http://schemas.microsoft.com/office/powerpoint/2010/main" val="2675507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E0448100-A4EF-E086-2488-2F220CCBCC12}"/>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A77B1B78-2DA2-A280-989A-4BA76904C58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07CC12FA-6593-EA47-F4D7-4961515F0B7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Encore un groupe. </a:t>
            </a:r>
            <a:endParaRPr i="1" dirty="0"/>
          </a:p>
        </p:txBody>
      </p:sp>
      <p:sp>
        <p:nvSpPr>
          <p:cNvPr id="114" name="Google Shape;114;p2:notes">
            <a:extLst>
              <a:ext uri="{FF2B5EF4-FFF2-40B4-BE49-F238E27FC236}">
                <a16:creationId xmlns:a16="http://schemas.microsoft.com/office/drawing/2014/main" id="{B8A946B0-77A7-84BD-7E7A-7C2AEC17C90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extLst>
      <p:ext uri="{BB962C8B-B14F-4D97-AF65-F5344CB8AC3E}">
        <p14:creationId xmlns:p14="http://schemas.microsoft.com/office/powerpoint/2010/main" val="1862372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9C454D1F-AAB2-298A-13A1-DF6E01501744}"/>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AE6B07CA-6558-9ED4-07C6-B1C2215D3DC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EA8D2028-CCEC-AC5F-5B79-EA6FCA3C69B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Et on peut faire un dernier groupe de 3 avec les jetons qui restent. </a:t>
            </a:r>
            <a:endParaRPr i="1" dirty="0"/>
          </a:p>
        </p:txBody>
      </p:sp>
      <p:sp>
        <p:nvSpPr>
          <p:cNvPr id="114" name="Google Shape;114;p2:notes">
            <a:extLst>
              <a:ext uri="{FF2B5EF4-FFF2-40B4-BE49-F238E27FC236}">
                <a16:creationId xmlns:a16="http://schemas.microsoft.com/office/drawing/2014/main" id="{99690787-99E0-2013-D9F2-D7ABC3E0A05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extLst>
      <p:ext uri="{BB962C8B-B14F-4D97-AF65-F5344CB8AC3E}">
        <p14:creationId xmlns:p14="http://schemas.microsoft.com/office/powerpoint/2010/main" val="2961588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057066EC-9EA2-0A01-09D3-33BE449621BF}"/>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C198B0CF-61A5-05AD-FD0B-CABA1E1EAEA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3F40E2B3-BE31-416E-DAC1-7E49B2824A2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Ici, on a donc cherché «15, c’est combien de fois 3 ? ». Quelle est la réponse ? 15 c’est combien de fois le nombre 3 ? → 5 car on a pu faire 5 groupes de 3 jetons. </a:t>
            </a:r>
          </a:p>
          <a:p>
            <a:pPr marL="0" lvl="0" indent="0" algn="l" rtl="0">
              <a:spcBef>
                <a:spcPts val="0"/>
              </a:spcBef>
              <a:spcAft>
                <a:spcPts val="0"/>
              </a:spcAft>
              <a:buNone/>
            </a:pPr>
            <a:r>
              <a:rPr lang="fr-FR" i="1" dirty="0"/>
              <a:t>Dans la division, 15 </a:t>
            </a:r>
            <a:r>
              <a:rPr lang="fr-FR" sz="1200" b="0" i="0" u="none" strike="noStrike" cap="none" dirty="0">
                <a:solidFill>
                  <a:schemeClr val="dk1"/>
                </a:solidFill>
                <a:effectLst/>
                <a:latin typeface="Calibri"/>
                <a:ea typeface="Calibri"/>
                <a:cs typeface="Calibri"/>
                <a:sym typeface="Calibri"/>
              </a:rPr>
              <a:t>÷</a:t>
            </a:r>
            <a:r>
              <a:rPr lang="fr-FR" i="1" dirty="0"/>
              <a:t> 3, on cherche ici le nombre de parts. </a:t>
            </a:r>
            <a:endParaRPr i="1" dirty="0"/>
          </a:p>
        </p:txBody>
      </p:sp>
      <p:sp>
        <p:nvSpPr>
          <p:cNvPr id="114" name="Google Shape;114;p2:notes">
            <a:extLst>
              <a:ext uri="{FF2B5EF4-FFF2-40B4-BE49-F238E27FC236}">
                <a16:creationId xmlns:a16="http://schemas.microsoft.com/office/drawing/2014/main" id="{DB46EB6D-45A7-9A8B-6E02-ED5B46D2B5C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1510003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C05B1-49C2-4052-646C-CEC102F469B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8FFA32C-D151-8055-C8B0-B531F8BBDB3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AC06EB8-9AA5-16D6-0B27-E7253F3C8C78}"/>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On vient de voir qu’il existait 2 sens de la division. </a:t>
            </a:r>
          </a:p>
          <a:p>
            <a:pPr marL="0"/>
            <a:endParaRPr lang="fr-FR" dirty="0"/>
          </a:p>
        </p:txBody>
      </p:sp>
      <p:sp>
        <p:nvSpPr>
          <p:cNvPr id="4" name="Espace réservé du numéro de diapositive 3">
            <a:extLst>
              <a:ext uri="{FF2B5EF4-FFF2-40B4-BE49-F238E27FC236}">
                <a16:creationId xmlns:a16="http://schemas.microsoft.com/office/drawing/2014/main" id="{589F223C-9BBC-2A07-3555-B86FA5158961}"/>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18</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979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9FDBF-5FC7-D700-F107-774457FFB05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9700A6D-28C4-C7E1-E8FC-534EAF5693B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3C96389-6003-6250-FFF1-5127A1C8CE70}"/>
              </a:ext>
            </a:extLst>
          </p:cNvPr>
          <p:cNvSpPr>
            <a:spLocks noGrp="1"/>
          </p:cNvSpPr>
          <p:nvPr>
            <p:ph type="body" idx="1"/>
          </p:nvPr>
        </p:nvSpPr>
        <p:spPr/>
        <p:txBody>
          <a:bodyPr/>
          <a:lstStyle/>
          <a:p>
            <a:pPr marL="0"/>
            <a:r>
              <a:rPr lang="fr-FR" i="1" dirty="0">
                <a:latin typeface="Calibri" panose="020F0502020204030204" pitchFamily="34" charset="0"/>
              </a:rPr>
              <a:t>Dans le premier sens, on partage 15 jetons en 3 parts égales.</a:t>
            </a:r>
          </a:p>
          <a:p>
            <a:pPr marL="0"/>
            <a:r>
              <a:rPr lang="fr-FR" i="1" dirty="0">
                <a:latin typeface="Calibri" panose="020F0502020204030204" pitchFamily="34" charset="0"/>
              </a:rPr>
              <a:t>Dans le deuxième sens, on partage 15 jetons en faisant des groupes de 3 jetons. </a:t>
            </a:r>
          </a:p>
          <a:p>
            <a:pPr marL="0"/>
            <a:endParaRPr lang="fr-FR" dirty="0"/>
          </a:p>
        </p:txBody>
      </p:sp>
      <p:sp>
        <p:nvSpPr>
          <p:cNvPr id="4" name="Espace réservé du numéro de diapositive 3">
            <a:extLst>
              <a:ext uri="{FF2B5EF4-FFF2-40B4-BE49-F238E27FC236}">
                <a16:creationId xmlns:a16="http://schemas.microsoft.com/office/drawing/2014/main" id="{25870824-770D-EA07-D1D2-308E87322ED9}"/>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8212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Lors de la séance précédente, nous avons parlé de la division, des signes que l’on utilise pour cette opération. On a aussi travaillé le lien entre multiplication et division. On va voir si vous vous en souvenez. </a:t>
            </a:r>
          </a:p>
        </p:txBody>
      </p:sp>
      <p:sp>
        <p:nvSpPr>
          <p:cNvPr id="4" name="Espace réservé du numéro de diapositive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lang="fr-FR"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2423251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54CCAD-D7BE-1EED-F342-BB5B38C7FFF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CBB112-E4FA-9323-8D89-59C5B13ACAB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08B5FF7-F62D-A02D-A1FB-921A4AA23348}"/>
              </a:ext>
            </a:extLst>
          </p:cNvPr>
          <p:cNvSpPr>
            <a:spLocks noGrp="1"/>
          </p:cNvSpPr>
          <p:nvPr>
            <p:ph type="body" idx="1"/>
          </p:nvPr>
        </p:nvSpPr>
        <p:spPr/>
        <p:txBody>
          <a:bodyPr/>
          <a:lstStyle/>
          <a:p>
            <a:pPr marL="0"/>
            <a:r>
              <a:rPr lang="fr-FR" i="1" dirty="0">
                <a:latin typeface="Calibri" panose="020F0502020204030204" pitchFamily="34" charset="0"/>
              </a:rPr>
              <a:t>En fonction du premier sens ou du deuxième sens, les schémas vont être différents. </a:t>
            </a:r>
          </a:p>
          <a:p>
            <a:pPr marL="0"/>
            <a:r>
              <a:rPr lang="fr-FR" i="1" dirty="0">
                <a:latin typeface="Calibri" panose="020F0502020204030204" pitchFamily="34" charset="0"/>
              </a:rPr>
              <a:t>Dans le premier sens, on dessine les 3 parts et on distribue les jetons au fur et à mesure. </a:t>
            </a:r>
          </a:p>
          <a:p>
            <a:pPr marL="0"/>
            <a:r>
              <a:rPr lang="fr-FR" i="1" dirty="0">
                <a:latin typeface="Calibri" panose="020F0502020204030204" pitchFamily="34" charset="0"/>
              </a:rPr>
              <a:t>Dans le deuxième sens, on entoure des groupes de 3 jetons. </a:t>
            </a:r>
          </a:p>
          <a:p>
            <a:pPr marL="0"/>
            <a:endParaRPr lang="fr-FR" dirty="0"/>
          </a:p>
        </p:txBody>
      </p:sp>
      <p:sp>
        <p:nvSpPr>
          <p:cNvPr id="4" name="Espace réservé du numéro de diapositive 3">
            <a:extLst>
              <a:ext uri="{FF2B5EF4-FFF2-40B4-BE49-F238E27FC236}">
                <a16:creationId xmlns:a16="http://schemas.microsoft.com/office/drawing/2014/main" id="{7BEDB386-FAEA-A0AD-9FC0-E08A37088A27}"/>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20</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89795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D6AF7B-6C5A-798B-008B-D6DBFC5CD74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40F034C-3EAC-99A6-10C7-E6AFEEC7F53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CDFC209-E050-D8F2-1609-84DFFCAE78AE}"/>
              </a:ext>
            </a:extLst>
          </p:cNvPr>
          <p:cNvSpPr>
            <a:spLocks noGrp="1"/>
          </p:cNvSpPr>
          <p:nvPr>
            <p:ph type="body" idx="1"/>
          </p:nvPr>
        </p:nvSpPr>
        <p:spPr/>
        <p:txBody>
          <a:bodyPr/>
          <a:lstStyle/>
          <a:p>
            <a:pPr marL="0"/>
            <a:r>
              <a:rPr lang="fr-FR" i="1" dirty="0">
                <a:latin typeface="Calibri" panose="020F0502020204030204" pitchFamily="34" charset="0"/>
              </a:rPr>
              <a:t>Dans le premier sens de la division, on cherche la valeur d’une part, c’est-à-dire combien il y a de jetons dans une part lorsque le partage est terminé. </a:t>
            </a:r>
          </a:p>
          <a:p>
            <a:pPr marL="0"/>
            <a:r>
              <a:rPr lang="fr-FR" i="1" dirty="0">
                <a:latin typeface="Calibri" panose="020F0502020204030204" pitchFamily="34" charset="0"/>
              </a:rPr>
              <a:t>Dans le deuxième sens de la division, on cherche le nombre de parts, c’est-à-dire combien on a pu constituer de groupes de 3 jetons. </a:t>
            </a:r>
          </a:p>
          <a:p>
            <a:pPr marL="0"/>
            <a:endParaRPr lang="fr-FR" dirty="0"/>
          </a:p>
        </p:txBody>
      </p:sp>
      <p:sp>
        <p:nvSpPr>
          <p:cNvPr id="4" name="Espace réservé du numéro de diapositive 3">
            <a:extLst>
              <a:ext uri="{FF2B5EF4-FFF2-40B4-BE49-F238E27FC236}">
                <a16:creationId xmlns:a16="http://schemas.microsoft.com/office/drawing/2014/main" id="{C085F1F8-D776-FD05-544A-8D66A89A0760}"/>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794586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62EB28-CCCD-201E-A18A-BDC536D9593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1D20F6B-0A24-7224-B822-3AC41147CCB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EEA6EAB-12DA-AB3A-D84D-CD498559C11A}"/>
              </a:ext>
            </a:extLst>
          </p:cNvPr>
          <p:cNvSpPr>
            <a:spLocks noGrp="1"/>
          </p:cNvSpPr>
          <p:nvPr>
            <p:ph type="body" idx="1"/>
          </p:nvPr>
        </p:nvSpPr>
        <p:spPr/>
        <p:txBody>
          <a:bodyPr/>
          <a:lstStyle/>
          <a:p>
            <a:pPr marL="0"/>
            <a:r>
              <a:rPr lang="fr-FR" dirty="0">
                <a:latin typeface="Calibri" panose="020F0502020204030204" pitchFamily="34" charset="0"/>
              </a:rPr>
              <a:t>Dans la première situation, on peut dire « 15 c’est 3 fois combien ? ».</a:t>
            </a:r>
          </a:p>
          <a:p>
            <a:pPr marL="0"/>
            <a:r>
              <a:rPr lang="fr-FR" dirty="0">
                <a:latin typeface="Calibri" panose="020F0502020204030204" pitchFamily="34" charset="0"/>
              </a:rPr>
              <a:t>Dans la deuxième situation, on peut dire « Dans 15, combien de fois 3 ? ». </a:t>
            </a:r>
          </a:p>
          <a:p>
            <a:pPr marL="0"/>
            <a:r>
              <a:rPr lang="fr-FR" dirty="0">
                <a:latin typeface="Calibri" panose="020F0502020204030204" pitchFamily="34" charset="0"/>
              </a:rPr>
              <a:t>Ces 2 formulations permettent de calculer une multiplication à trou ou une division. </a:t>
            </a:r>
          </a:p>
        </p:txBody>
      </p:sp>
      <p:sp>
        <p:nvSpPr>
          <p:cNvPr id="4" name="Espace réservé du numéro de diapositive 3">
            <a:extLst>
              <a:ext uri="{FF2B5EF4-FFF2-40B4-BE49-F238E27FC236}">
                <a16:creationId xmlns:a16="http://schemas.microsoft.com/office/drawing/2014/main" id="{5C64FACC-C893-1348-4699-4075E29D4421}"/>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22</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49732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7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0" name="Google Shape;360;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1" dirty="0"/>
              <a:t>Nous allons maintenant nous entrainer à calculer le quotient d’une division, c’est-à-dire le résultat d’une division. La division sera formulée de plusieurs manières : parfois avec le signe « divisé par » mais aussi avec des multiplications à trous. </a:t>
            </a:r>
            <a:endParaRPr dirty="0"/>
          </a:p>
          <a:p>
            <a:pPr marL="0" lvl="0" indent="0" algn="l" rtl="0">
              <a:lnSpc>
                <a:spcPct val="100000"/>
              </a:lnSpc>
              <a:spcBef>
                <a:spcPts val="0"/>
              </a:spcBef>
              <a:spcAft>
                <a:spcPts val="0"/>
              </a:spcAft>
              <a:buSzPts val="1400"/>
              <a:buNone/>
            </a:pPr>
            <a:endParaRPr dirty="0"/>
          </a:p>
        </p:txBody>
      </p:sp>
      <p:sp>
        <p:nvSpPr>
          <p:cNvPr id="361" name="Google Shape;361;p7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7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7" name="Google Shape;367;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0" u="none" dirty="0"/>
              <a:t>Lire :</a:t>
            </a:r>
            <a:r>
              <a:rPr lang="fr-FR" b="0" i="1" u="none" dirty="0"/>
              <a:t> « Dans 8, combien de fois 4 ? » </a:t>
            </a:r>
            <a:endParaRPr u="none" dirty="0"/>
          </a:p>
          <a:p>
            <a:pPr marL="0" marR="0" lvl="0" indent="0" algn="l" rtl="0">
              <a:lnSpc>
                <a:spcPct val="100000"/>
              </a:lnSpc>
              <a:spcBef>
                <a:spcPts val="0"/>
              </a:spcBef>
              <a:spcAft>
                <a:spcPts val="0"/>
              </a:spcAft>
              <a:buClr>
                <a:schemeClr val="dk1"/>
              </a:buClr>
              <a:buSzPts val="1200"/>
              <a:buFont typeface="Calibri"/>
              <a:buNone/>
            </a:pPr>
            <a:r>
              <a:rPr lang="fr-FR" b="0" i="0" u="none" dirty="0"/>
              <a:t>Laisser quelques secondes de recherche aux élèves, valider ou invalider d’un signe discret.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u="none" dirty="0"/>
              <a:t>Réponse attendue </a:t>
            </a:r>
            <a:r>
              <a:rPr lang="fr-FR" b="0" i="0" u="none" dirty="0"/>
              <a:t>:</a:t>
            </a:r>
            <a:r>
              <a:rPr lang="fr-FR" b="1" i="0" u="none" dirty="0"/>
              <a:t> </a:t>
            </a:r>
            <a:r>
              <a:rPr lang="fr-FR" b="0" i="0" u="none" dirty="0"/>
              <a:t>8</a:t>
            </a:r>
            <a:r>
              <a:rPr lang="fr-FR" i="1" u="none" dirty="0"/>
              <a:t> </a:t>
            </a:r>
            <a:r>
              <a:rPr lang="fr-FR" b="0" i="0" u="none" dirty="0"/>
              <a:t>=</a:t>
            </a:r>
            <a:r>
              <a:rPr lang="fr-FR" i="1" u="none" dirty="0"/>
              <a:t> </a:t>
            </a:r>
            <a:r>
              <a:rPr lang="fr-FR" b="0" i="0" u="none" dirty="0"/>
              <a:t>2</a:t>
            </a:r>
            <a:r>
              <a:rPr lang="fr-FR" i="1" u="none" dirty="0"/>
              <a:t> </a:t>
            </a:r>
            <a:r>
              <a:rPr lang="fr-FR" sz="1200" b="0" i="0" u="none" strike="noStrike" cap="none" dirty="0">
                <a:solidFill>
                  <a:schemeClr val="dk1"/>
                </a:solidFill>
                <a:effectLst/>
                <a:latin typeface="Calibri"/>
                <a:ea typeface="Calibri"/>
                <a:cs typeface="Calibri"/>
                <a:sym typeface="Calibri"/>
              </a:rPr>
              <a:t>×</a:t>
            </a:r>
            <a:r>
              <a:rPr lang="fr-FR" i="1" u="none" dirty="0"/>
              <a:t> </a:t>
            </a:r>
            <a:r>
              <a:rPr lang="fr-FR" b="0" i="0" u="none" dirty="0"/>
              <a:t>4.</a:t>
            </a:r>
            <a:endParaRPr b="0" u="none" dirty="0"/>
          </a:p>
          <a:p>
            <a:pPr marL="0" marR="0" lvl="0" indent="0" algn="l" rtl="0">
              <a:lnSpc>
                <a:spcPct val="100000"/>
              </a:lnSpc>
              <a:spcBef>
                <a:spcPts val="0"/>
              </a:spcBef>
              <a:spcAft>
                <a:spcPts val="0"/>
              </a:spcAft>
              <a:buClr>
                <a:schemeClr val="dk1"/>
              </a:buClr>
              <a:buSzPts val="1200"/>
              <a:buFont typeface="Calibri"/>
              <a:buNone/>
            </a:pPr>
            <a:r>
              <a:rPr lang="fr-FR" b="0" i="0" u="none" dirty="0"/>
              <a:t>Reprendre en collectif en interrogeant un élève. </a:t>
            </a:r>
            <a:endParaRPr u="none" dirty="0"/>
          </a:p>
          <a:p>
            <a:pPr marL="0" marR="0" lvl="0" indent="0" algn="l" rtl="0">
              <a:lnSpc>
                <a:spcPct val="100000"/>
              </a:lnSpc>
              <a:spcBef>
                <a:spcPts val="0"/>
              </a:spcBef>
              <a:spcAft>
                <a:spcPts val="0"/>
              </a:spcAft>
              <a:buClr>
                <a:schemeClr val="dk1"/>
              </a:buClr>
              <a:buSzPts val="1200"/>
              <a:buFont typeface="Calibri"/>
              <a:buNone/>
            </a:pPr>
            <a:r>
              <a:rPr lang="fr-FR" b="0" i="0" u="none" dirty="0"/>
              <a:t>Dessiner 8 jetons au tableau et faire des groupes de 4 jetons pour ainsi constater qu’on a fait 2 groupes. </a:t>
            </a:r>
            <a:endParaRPr u="none" dirty="0"/>
          </a:p>
          <a:p>
            <a:pPr marL="0" marR="0" lvl="0" indent="0" algn="l" rtl="0">
              <a:lnSpc>
                <a:spcPct val="100000"/>
              </a:lnSpc>
              <a:spcBef>
                <a:spcPts val="0"/>
              </a:spcBef>
              <a:spcAft>
                <a:spcPts val="0"/>
              </a:spcAft>
              <a:buClr>
                <a:schemeClr val="dk1"/>
              </a:buClr>
              <a:buSzPts val="1200"/>
              <a:buFont typeface="Calibri"/>
              <a:buNone/>
            </a:pPr>
            <a:r>
              <a:rPr lang="fr-FR" b="0" i="0" u="none" dirty="0"/>
              <a:t>Montrer aux élèves que si l’on connait par cœur 2</a:t>
            </a:r>
            <a:r>
              <a:rPr lang="fr-FR" i="1" u="none" dirty="0"/>
              <a:t> </a:t>
            </a:r>
            <a:r>
              <a:rPr lang="fr-FR" sz="1200" b="0" i="0" u="none" strike="noStrike" cap="none" dirty="0">
                <a:solidFill>
                  <a:schemeClr val="dk1"/>
                </a:solidFill>
                <a:effectLst/>
                <a:latin typeface="Calibri"/>
                <a:ea typeface="Calibri"/>
                <a:cs typeface="Calibri"/>
                <a:sym typeface="Calibri"/>
              </a:rPr>
              <a:t>×</a:t>
            </a:r>
            <a:r>
              <a:rPr lang="fr-FR" i="1" u="none" dirty="0"/>
              <a:t> </a:t>
            </a:r>
            <a:r>
              <a:rPr lang="fr-FR" b="0" i="0" u="none" dirty="0"/>
              <a:t>4</a:t>
            </a:r>
            <a:r>
              <a:rPr lang="fr-FR" i="1" u="none" dirty="0"/>
              <a:t> </a:t>
            </a:r>
            <a:r>
              <a:rPr lang="fr-FR" b="0" i="0" u="none" dirty="0"/>
              <a:t>=</a:t>
            </a:r>
            <a:r>
              <a:rPr lang="fr-FR" i="1" u="none" dirty="0"/>
              <a:t> </a:t>
            </a:r>
            <a:r>
              <a:rPr lang="fr-FR" b="0" i="0" u="none" dirty="0"/>
              <a:t>8 alors 8</a:t>
            </a:r>
            <a:r>
              <a:rPr lang="fr-FR" i="1" u="none" dirty="0"/>
              <a:t> </a:t>
            </a:r>
            <a:r>
              <a:rPr lang="fr-FR" b="0" i="0" u="none" dirty="0"/>
              <a:t>=</a:t>
            </a:r>
            <a:r>
              <a:rPr lang="fr-FR" i="1" u="none" dirty="0"/>
              <a:t> </a:t>
            </a:r>
            <a:r>
              <a:rPr lang="fr-FR" b="0" i="0" u="none" dirty="0"/>
              <a:t>…</a:t>
            </a:r>
            <a:r>
              <a:rPr lang="fr-FR" i="1" u="none" dirty="0"/>
              <a:t> </a:t>
            </a:r>
            <a:r>
              <a:rPr lang="fr-FR" sz="1200" b="0" i="0" u="none" strike="noStrike" cap="none" dirty="0">
                <a:solidFill>
                  <a:schemeClr val="dk1"/>
                </a:solidFill>
                <a:effectLst/>
                <a:latin typeface="Calibri"/>
                <a:ea typeface="Calibri"/>
                <a:cs typeface="Calibri"/>
                <a:sym typeface="Calibri"/>
              </a:rPr>
              <a:t>×</a:t>
            </a:r>
            <a:r>
              <a:rPr lang="fr-FR" i="1" u="none" dirty="0"/>
              <a:t> </a:t>
            </a:r>
            <a:r>
              <a:rPr lang="fr-FR" b="0" i="0" u="none" dirty="0"/>
              <a:t>4 est facile à compléter. </a:t>
            </a:r>
            <a:endParaRPr u="none" dirty="0"/>
          </a:p>
          <a:p>
            <a:pPr marL="0" marR="0" lvl="0" indent="0" algn="l" rtl="0">
              <a:lnSpc>
                <a:spcPct val="100000"/>
              </a:lnSpc>
              <a:spcBef>
                <a:spcPts val="0"/>
              </a:spcBef>
              <a:spcAft>
                <a:spcPts val="0"/>
              </a:spcAft>
              <a:buClr>
                <a:schemeClr val="dk1"/>
              </a:buClr>
              <a:buSzPts val="1200"/>
              <a:buFont typeface="Calibri"/>
              <a:buNone/>
            </a:pPr>
            <a:r>
              <a:rPr lang="fr-FR" b="0" i="0" u="none" dirty="0"/>
              <a:t>Compléter la multiplication à trou au tableau.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u="none" dirty="0"/>
              <a:t>Dans 8, combien de fois 4 ? → 2. Ce nombre est le quotient de la division de 8 par 4. </a:t>
            </a:r>
          </a:p>
          <a:p>
            <a:pPr marL="0" marR="0" lvl="0" indent="0" algn="l" rtl="0">
              <a:lnSpc>
                <a:spcPct val="100000"/>
              </a:lnSpc>
              <a:spcBef>
                <a:spcPts val="0"/>
              </a:spcBef>
              <a:spcAft>
                <a:spcPts val="0"/>
              </a:spcAft>
              <a:buClr>
                <a:schemeClr val="dk1"/>
              </a:buClr>
              <a:buSzPts val="1200"/>
              <a:buFont typeface="Calibri"/>
              <a:buNone/>
            </a:pPr>
            <a:endParaRPr b="0" i="0" u="none" dirty="0"/>
          </a:p>
        </p:txBody>
      </p:sp>
      <p:sp>
        <p:nvSpPr>
          <p:cNvPr id="368" name="Google Shape;368;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a:extLst>
            <a:ext uri="{FF2B5EF4-FFF2-40B4-BE49-F238E27FC236}">
              <a16:creationId xmlns:a16="http://schemas.microsoft.com/office/drawing/2014/main" id="{6EA95DC7-08C5-269B-3A9C-9FCA4A62C43A}"/>
            </a:ext>
          </a:extLst>
        </p:cNvPr>
        <p:cNvGrpSpPr/>
        <p:nvPr/>
      </p:nvGrpSpPr>
      <p:grpSpPr>
        <a:xfrm>
          <a:off x="0" y="0"/>
          <a:ext cx="0" cy="0"/>
          <a:chOff x="0" y="0"/>
          <a:chExt cx="0" cy="0"/>
        </a:xfrm>
      </p:grpSpPr>
      <p:sp>
        <p:nvSpPr>
          <p:cNvPr id="366" name="Google Shape;366;p71:notes">
            <a:extLst>
              <a:ext uri="{FF2B5EF4-FFF2-40B4-BE49-F238E27FC236}">
                <a16:creationId xmlns:a16="http://schemas.microsoft.com/office/drawing/2014/main" id="{A75819D1-475F-95AF-BC84-1A741DB90AC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7" name="Google Shape;367;p71:notes">
            <a:extLst>
              <a:ext uri="{FF2B5EF4-FFF2-40B4-BE49-F238E27FC236}">
                <a16:creationId xmlns:a16="http://schemas.microsoft.com/office/drawing/2014/main" id="{83B23DC5-A69A-1F4C-C98C-755F232D7CC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0" dirty="0"/>
              <a:t>Lire :</a:t>
            </a:r>
            <a:r>
              <a:rPr lang="fr-FR" b="0" i="1" dirty="0"/>
              <a:t> « 18, c’est 3 fois combien ? » </a:t>
            </a:r>
            <a:endParaRPr dirty="0"/>
          </a:p>
          <a:p>
            <a:pPr marL="0" marR="0" lvl="0" indent="0" algn="l" rtl="0">
              <a:lnSpc>
                <a:spcPct val="100000"/>
              </a:lnSpc>
              <a:spcBef>
                <a:spcPts val="0"/>
              </a:spcBef>
              <a:spcAft>
                <a:spcPts val="0"/>
              </a:spcAft>
              <a:buClr>
                <a:schemeClr val="dk1"/>
              </a:buClr>
              <a:buSzPts val="1200"/>
              <a:buFont typeface="Calibri"/>
              <a:buNone/>
            </a:pPr>
            <a:r>
              <a:rPr lang="fr-FR" b="0" i="0" dirty="0"/>
              <a:t>Laisser quelques secondes de recherche aux élèves, valider ou invalider d’un signe discret.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dirty="0"/>
              <a:t>Réponse attendue </a:t>
            </a:r>
            <a:r>
              <a:rPr lang="fr-FR" b="0" i="0" dirty="0"/>
              <a:t>:</a:t>
            </a:r>
            <a:r>
              <a:rPr lang="fr-FR" b="1" i="0" dirty="0"/>
              <a:t> </a:t>
            </a:r>
            <a:r>
              <a:rPr lang="fr-FR" b="0" i="0" dirty="0"/>
              <a:t>18</a:t>
            </a:r>
            <a:r>
              <a:rPr lang="fr-FR" i="1" dirty="0"/>
              <a:t> </a:t>
            </a:r>
            <a:r>
              <a:rPr lang="fr-FR" b="0" i="0" dirty="0"/>
              <a:t>=</a:t>
            </a:r>
            <a:r>
              <a:rPr lang="fr-FR" i="1" dirty="0"/>
              <a:t> </a:t>
            </a:r>
            <a:r>
              <a:rPr lang="fr-FR" b="0" i="0" dirty="0"/>
              <a:t>3</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6. </a:t>
            </a:r>
            <a:endParaRPr b="0" dirty="0"/>
          </a:p>
          <a:p>
            <a:pPr marL="0" marR="0" lvl="0" indent="0" algn="l" rtl="0">
              <a:lnSpc>
                <a:spcPct val="100000"/>
              </a:lnSpc>
              <a:spcBef>
                <a:spcPts val="0"/>
              </a:spcBef>
              <a:spcAft>
                <a:spcPts val="0"/>
              </a:spcAft>
              <a:buClr>
                <a:schemeClr val="dk1"/>
              </a:buClr>
              <a:buSzPts val="1200"/>
              <a:buFont typeface="Calibri"/>
              <a:buNone/>
            </a:pPr>
            <a:r>
              <a:rPr lang="fr-FR" b="0" i="0" dirty="0"/>
              <a:t>Reprendre en collectif en interrogeant un élève. </a:t>
            </a:r>
            <a:endParaRPr dirty="0"/>
          </a:p>
          <a:p>
            <a:pPr marL="0" marR="0" lvl="0" indent="0" algn="l" rtl="0">
              <a:lnSpc>
                <a:spcPct val="100000"/>
              </a:lnSpc>
              <a:spcBef>
                <a:spcPts val="0"/>
              </a:spcBef>
              <a:spcAft>
                <a:spcPts val="0"/>
              </a:spcAft>
              <a:buClr>
                <a:schemeClr val="dk1"/>
              </a:buClr>
              <a:buSzPts val="1200"/>
              <a:buFont typeface="Calibri"/>
              <a:buNone/>
            </a:pPr>
            <a:r>
              <a:rPr lang="fr-FR" b="0" i="0" dirty="0"/>
              <a:t>Montrer aux élèves que si l’on connait par cœur 3</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6</a:t>
            </a:r>
            <a:r>
              <a:rPr lang="fr-FR" i="1" dirty="0"/>
              <a:t> </a:t>
            </a:r>
            <a:r>
              <a:rPr lang="fr-FR" b="0" i="0" dirty="0"/>
              <a:t>=</a:t>
            </a:r>
            <a:r>
              <a:rPr lang="fr-FR" i="1" dirty="0"/>
              <a:t> </a:t>
            </a:r>
            <a:r>
              <a:rPr lang="fr-FR" b="0" i="0" dirty="0"/>
              <a:t>18 alors 18</a:t>
            </a:r>
            <a:r>
              <a:rPr lang="fr-FR" i="1" dirty="0"/>
              <a:t> </a:t>
            </a:r>
            <a:r>
              <a:rPr lang="fr-FR" b="0" i="0" dirty="0"/>
              <a:t>=</a:t>
            </a:r>
            <a:r>
              <a:rPr lang="fr-FR" i="1" dirty="0"/>
              <a:t> </a:t>
            </a:r>
            <a:r>
              <a:rPr lang="fr-FR" b="0" i="0" dirty="0"/>
              <a:t>3</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 est facile à compléter. </a:t>
            </a:r>
            <a:endParaRPr dirty="0"/>
          </a:p>
          <a:p>
            <a:pPr marL="0" marR="0" lvl="0" indent="0" algn="l" rtl="0">
              <a:lnSpc>
                <a:spcPct val="100000"/>
              </a:lnSpc>
              <a:spcBef>
                <a:spcPts val="0"/>
              </a:spcBef>
              <a:spcAft>
                <a:spcPts val="0"/>
              </a:spcAft>
              <a:buClr>
                <a:schemeClr val="dk1"/>
              </a:buClr>
              <a:buSzPts val="1200"/>
              <a:buFont typeface="Calibri"/>
              <a:buNone/>
            </a:pPr>
            <a:r>
              <a:rPr lang="fr-FR" b="0" i="0" dirty="0"/>
              <a:t>Compléter la multiplication à trou au tableau. </a:t>
            </a:r>
          </a:p>
          <a:p>
            <a:pPr marL="0" indent="0">
              <a:buClr>
                <a:schemeClr val="dk1"/>
              </a:buClr>
              <a:buSzPts val="1200"/>
              <a:defRPr/>
            </a:pPr>
            <a:r>
              <a:rPr lang="fr-FR" i="1" u="none" dirty="0"/>
              <a:t>18, c’est 3 fois combien ? → </a:t>
            </a:r>
            <a:r>
              <a:rPr lang="fr-FR" i="1" dirty="0"/>
              <a:t>6. Ce nombre est le quotient de la division de 18 par 3. </a:t>
            </a:r>
          </a:p>
          <a:p>
            <a:pPr marL="0" marR="0" lvl="0" indent="0" algn="l" rtl="0">
              <a:lnSpc>
                <a:spcPct val="100000"/>
              </a:lnSpc>
              <a:spcBef>
                <a:spcPts val="0"/>
              </a:spcBef>
              <a:spcAft>
                <a:spcPts val="0"/>
              </a:spcAft>
              <a:buClr>
                <a:schemeClr val="dk1"/>
              </a:buClr>
              <a:buSzPts val="1200"/>
              <a:buFont typeface="Calibri"/>
              <a:buNone/>
            </a:pPr>
            <a:endParaRPr b="0" i="0" dirty="0"/>
          </a:p>
        </p:txBody>
      </p:sp>
      <p:sp>
        <p:nvSpPr>
          <p:cNvPr id="368" name="Google Shape;368;p71:notes">
            <a:extLst>
              <a:ext uri="{FF2B5EF4-FFF2-40B4-BE49-F238E27FC236}">
                <a16:creationId xmlns:a16="http://schemas.microsoft.com/office/drawing/2014/main" id="{59D44146-211E-8B3F-4CEC-425BBD3129F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25</a:t>
            </a:fld>
            <a:endParaRPr/>
          </a:p>
        </p:txBody>
      </p:sp>
    </p:spTree>
    <p:extLst>
      <p:ext uri="{BB962C8B-B14F-4D97-AF65-F5344CB8AC3E}">
        <p14:creationId xmlns:p14="http://schemas.microsoft.com/office/powerpoint/2010/main" val="11139402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a:extLst>
            <a:ext uri="{FF2B5EF4-FFF2-40B4-BE49-F238E27FC236}">
              <a16:creationId xmlns:a16="http://schemas.microsoft.com/office/drawing/2014/main" id="{7A3FCAF1-246B-F4AB-E999-0162CB382DE0}"/>
            </a:ext>
          </a:extLst>
        </p:cNvPr>
        <p:cNvGrpSpPr/>
        <p:nvPr/>
      </p:nvGrpSpPr>
      <p:grpSpPr>
        <a:xfrm>
          <a:off x="0" y="0"/>
          <a:ext cx="0" cy="0"/>
          <a:chOff x="0" y="0"/>
          <a:chExt cx="0" cy="0"/>
        </a:xfrm>
      </p:grpSpPr>
      <p:sp>
        <p:nvSpPr>
          <p:cNvPr id="366" name="Google Shape;366;p71:notes">
            <a:extLst>
              <a:ext uri="{FF2B5EF4-FFF2-40B4-BE49-F238E27FC236}">
                <a16:creationId xmlns:a16="http://schemas.microsoft.com/office/drawing/2014/main" id="{37563421-55EB-875E-EDA5-0CD98B0EAB5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367" name="Google Shape;367;p71:notes">
                <a:extLst>
                  <a:ext uri="{FF2B5EF4-FFF2-40B4-BE49-F238E27FC236}">
                    <a16:creationId xmlns:a16="http://schemas.microsoft.com/office/drawing/2014/main" id="{B2787245-A1BC-6515-F138-A0CF2920D1A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0" dirty="0"/>
                  <a:t>Lire :</a:t>
                </a:r>
                <a:r>
                  <a:rPr lang="fr-FR" b="0" i="1" dirty="0"/>
                  <a:t> « 35 divisé par 5 est égal à combien ? » </a:t>
                </a:r>
                <a:endParaRPr lang="fr-FR" dirty="0"/>
              </a:p>
              <a:p>
                <a:pPr marL="0" marR="0" lvl="0" indent="0" algn="l" rtl="0">
                  <a:lnSpc>
                    <a:spcPct val="100000"/>
                  </a:lnSpc>
                  <a:spcBef>
                    <a:spcPts val="0"/>
                  </a:spcBef>
                  <a:spcAft>
                    <a:spcPts val="0"/>
                  </a:spcAft>
                  <a:buClr>
                    <a:schemeClr val="dk1"/>
                  </a:buClr>
                  <a:buSzPts val="1200"/>
                  <a:buFont typeface="Calibri"/>
                  <a:buNone/>
                </a:pPr>
                <a:r>
                  <a:rPr lang="fr-FR" b="0" i="0" dirty="0"/>
                  <a:t>Laisser quelques secondes de recherche aux élèves, valider ou invalider d’un signe discret.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dirty="0"/>
                  <a:t>Réponse attendue </a:t>
                </a:r>
                <a:r>
                  <a:rPr lang="fr-FR" b="0" i="0" dirty="0"/>
                  <a:t>:</a:t>
                </a:r>
                <a:r>
                  <a:rPr lang="fr-FR" b="1" i="0" dirty="0"/>
                  <a:t> </a:t>
                </a:r>
                <a:r>
                  <a:rPr lang="fr-FR" b="0" i="0" dirty="0"/>
                  <a:t>35</a:t>
                </a:r>
                <a:r>
                  <a:rPr lang="fr-FR" i="1" dirty="0"/>
                  <a:t> </a:t>
                </a:r>
                <a:r>
                  <a:rPr lang="fr-FR" b="0" i="0" dirty="0"/>
                  <a:t>=</a:t>
                </a:r>
                <a:r>
                  <a:rPr lang="fr-FR" i="1" dirty="0"/>
                  <a:t> </a:t>
                </a:r>
                <a:r>
                  <a:rPr lang="fr-FR" b="0" i="0" dirty="0"/>
                  <a:t>5</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7.</a:t>
                </a:r>
                <a:endParaRPr lang="fr-FR" b="0" dirty="0"/>
              </a:p>
              <a:p>
                <a:pPr marL="0" marR="0" lvl="0" indent="0" algn="l" rtl="0">
                  <a:lnSpc>
                    <a:spcPct val="100000"/>
                  </a:lnSpc>
                  <a:spcBef>
                    <a:spcPts val="0"/>
                  </a:spcBef>
                  <a:spcAft>
                    <a:spcPts val="0"/>
                  </a:spcAft>
                  <a:buClr>
                    <a:schemeClr val="dk1"/>
                  </a:buClr>
                  <a:buSzPts val="1200"/>
                  <a:buFont typeface="Calibri"/>
                  <a:buNone/>
                </a:pPr>
                <a:r>
                  <a:rPr lang="fr-FR" b="0" i="0" dirty="0"/>
                  <a:t>Reprendre en collectif en interrogeant un élève. </a:t>
                </a:r>
                <a:endParaRPr lang="fr-FR" dirty="0"/>
              </a:p>
              <a:p>
                <a:pPr marL="0" marR="0" lvl="0" indent="0" algn="l" rtl="0">
                  <a:lnSpc>
                    <a:spcPct val="100000"/>
                  </a:lnSpc>
                  <a:spcBef>
                    <a:spcPts val="0"/>
                  </a:spcBef>
                  <a:spcAft>
                    <a:spcPts val="0"/>
                  </a:spcAft>
                  <a:buClr>
                    <a:schemeClr val="dk1"/>
                  </a:buClr>
                  <a:buSzPts val="1200"/>
                  <a:buFont typeface="Calibri"/>
                  <a:buNone/>
                </a:pPr>
                <a:r>
                  <a:rPr lang="fr-FR" b="0" i="0" dirty="0"/>
                  <a:t>Montrer aux élèves que si l’on connait par cœur 5</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7</a:t>
                </a:r>
                <a:r>
                  <a:rPr lang="fr-FR" i="1" dirty="0"/>
                  <a:t> </a:t>
                </a:r>
                <a:r>
                  <a:rPr lang="fr-FR" b="0" i="0" dirty="0"/>
                  <a:t>=</a:t>
                </a:r>
                <a:r>
                  <a:rPr lang="fr-FR" i="1" dirty="0"/>
                  <a:t> </a:t>
                </a:r>
                <a:r>
                  <a:rPr lang="fr-FR" b="0" i="0" dirty="0"/>
                  <a:t>35 alors 35</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sz="1200" b="0" i="0" u="none" strike="noStrike" cap="none" dirty="0">
                    <a:solidFill>
                      <a:schemeClr val="dk1"/>
                    </a:solidFill>
                    <a:effectLst/>
                    <a:latin typeface="Calibri"/>
                    <a:ea typeface="Calibri"/>
                    <a:cs typeface="Calibri"/>
                    <a:sym typeface="Calibri"/>
                  </a:rPr>
                  <a:t>5</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sz="1200" b="0" i="0" u="none" strike="noStrike" cap="none" dirty="0">
                    <a:solidFill>
                      <a:schemeClr val="dk1"/>
                    </a:solidFill>
                    <a:effectLst/>
                    <a:latin typeface="Calibri"/>
                    <a:ea typeface="Calibri"/>
                    <a:cs typeface="Calibri"/>
                    <a:sym typeface="Calibri"/>
                  </a:rPr>
                  <a:t>…</a:t>
                </a:r>
                <a:r>
                  <a:rPr lang="fr-FR" b="0" i="0" dirty="0"/>
                  <a:t> est facile à compléter. </a:t>
                </a:r>
                <a:endParaRPr lang="fr-FR" dirty="0"/>
              </a:p>
              <a:p>
                <a:pPr marL="0" marR="0" lvl="0" indent="0" algn="l" rtl="0">
                  <a:lnSpc>
                    <a:spcPct val="100000"/>
                  </a:lnSpc>
                  <a:spcBef>
                    <a:spcPts val="0"/>
                  </a:spcBef>
                  <a:spcAft>
                    <a:spcPts val="0"/>
                  </a:spcAft>
                  <a:buClr>
                    <a:schemeClr val="dk1"/>
                  </a:buClr>
                  <a:buSzPts val="1200"/>
                  <a:buFont typeface="Calibri"/>
                  <a:buNone/>
                </a:pPr>
                <a:r>
                  <a:rPr lang="fr-FR" b="0" i="0" dirty="0"/>
                  <a:t>Compléter la division au tableau.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7 est le quotient de la division de 35 par 5. </a:t>
                </a:r>
              </a:p>
              <a:p>
                <a:pPr marL="0" marR="0" lvl="0" indent="0" algn="l" rtl="0">
                  <a:lnSpc>
                    <a:spcPct val="100000"/>
                  </a:lnSpc>
                  <a:spcBef>
                    <a:spcPts val="0"/>
                  </a:spcBef>
                  <a:spcAft>
                    <a:spcPts val="0"/>
                  </a:spcAft>
                  <a:buClr>
                    <a:schemeClr val="dk1"/>
                  </a:buClr>
                  <a:buSzPts val="1200"/>
                  <a:buFont typeface="Calibri"/>
                  <a:buNone/>
                </a:pPr>
                <a:endParaRPr b="0" i="0" dirty="0"/>
              </a:p>
            </p:txBody>
          </p:sp>
        </mc:Choice>
        <mc:Fallback xmlns="">
          <p:sp>
            <p:nvSpPr>
              <p:cNvPr id="367" name="Google Shape;367;p71:notes">
                <a:extLst>
                  <a:ext uri="{FF2B5EF4-FFF2-40B4-BE49-F238E27FC236}">
                    <a16:creationId xmlns:a16="http://schemas.microsoft.com/office/drawing/2014/main" id="{B2787245-A1BC-6515-F138-A0CF2920D1A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0" dirty="0"/>
                  <a:t>Lire :</a:t>
                </a:r>
                <a:r>
                  <a:rPr lang="fr-FR" b="0" i="1" dirty="0"/>
                  <a:t> « 35 divisé par 5 est égale à combien ? » </a:t>
                </a:r>
                <a:endParaRPr lang="fr-FR" dirty="0"/>
              </a:p>
              <a:p>
                <a:pPr marL="0" marR="0" lvl="0" indent="0" algn="l" rtl="0">
                  <a:lnSpc>
                    <a:spcPct val="100000"/>
                  </a:lnSpc>
                  <a:spcBef>
                    <a:spcPts val="0"/>
                  </a:spcBef>
                  <a:spcAft>
                    <a:spcPts val="0"/>
                  </a:spcAft>
                  <a:buClr>
                    <a:schemeClr val="dk1"/>
                  </a:buClr>
                  <a:buSzPts val="1200"/>
                  <a:buFont typeface="Calibri"/>
                  <a:buNone/>
                </a:pPr>
                <a:r>
                  <a:rPr lang="fr-FR" b="0" i="0" dirty="0"/>
                  <a:t>Laisser quelques secondes de recherche aux élèves, valider ou invalider d’un signe discret.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dirty="0"/>
                  <a:t>Réponse attendue : 35 = 5 x 7 </a:t>
                </a:r>
                <a:endParaRPr lang="fr-FR" dirty="0"/>
              </a:p>
              <a:p>
                <a:pPr marL="0" marR="0" lvl="0" indent="0" algn="l" rtl="0">
                  <a:lnSpc>
                    <a:spcPct val="100000"/>
                  </a:lnSpc>
                  <a:spcBef>
                    <a:spcPts val="0"/>
                  </a:spcBef>
                  <a:spcAft>
                    <a:spcPts val="0"/>
                  </a:spcAft>
                  <a:buClr>
                    <a:schemeClr val="dk1"/>
                  </a:buClr>
                  <a:buSzPts val="1200"/>
                  <a:buFont typeface="Calibri"/>
                  <a:buNone/>
                </a:pPr>
                <a:r>
                  <a:rPr lang="fr-FR" b="0" i="0" dirty="0"/>
                  <a:t>Reprendre en collectif en interrogeant un élève. </a:t>
                </a:r>
                <a:endParaRPr lang="fr-FR" dirty="0"/>
              </a:p>
              <a:p>
                <a:pPr marL="0" marR="0" lvl="0" indent="0" algn="l" rtl="0">
                  <a:lnSpc>
                    <a:spcPct val="100000"/>
                  </a:lnSpc>
                  <a:spcBef>
                    <a:spcPts val="0"/>
                  </a:spcBef>
                  <a:spcAft>
                    <a:spcPts val="0"/>
                  </a:spcAft>
                  <a:buClr>
                    <a:schemeClr val="dk1"/>
                  </a:buClr>
                  <a:buSzPts val="1200"/>
                  <a:buFont typeface="Calibri"/>
                  <a:buNone/>
                </a:pPr>
                <a:r>
                  <a:rPr lang="fr-FR" b="0" i="0" dirty="0"/>
                  <a:t>Montrer aux élèves que si l’on connait par cœur 5 x 7 = 35 alors 35 </a:t>
                </a:r>
                <a:r>
                  <a:rPr lang="fr-FR" b="0" i="0">
                    <a:latin typeface="Cambria Math" panose="02040503050406030204" pitchFamily="18" charset="0"/>
                    <a:ea typeface="Cambria Math" panose="02040503050406030204" pitchFamily="18" charset="0"/>
                  </a:rPr>
                  <a:t>÷5= …</a:t>
                </a:r>
                <a:r>
                  <a:rPr lang="fr-FR" b="0" i="0" dirty="0"/>
                  <a:t> est facile à compléter. </a:t>
                </a:r>
                <a:endParaRPr lang="fr-FR" dirty="0"/>
              </a:p>
              <a:p>
                <a:pPr marL="0" marR="0" lvl="0" indent="0" algn="l" rtl="0">
                  <a:lnSpc>
                    <a:spcPct val="100000"/>
                  </a:lnSpc>
                  <a:spcBef>
                    <a:spcPts val="0"/>
                  </a:spcBef>
                  <a:spcAft>
                    <a:spcPts val="0"/>
                  </a:spcAft>
                  <a:buClr>
                    <a:schemeClr val="dk1"/>
                  </a:buClr>
                  <a:buSzPts val="1200"/>
                  <a:buFont typeface="Calibri"/>
                  <a:buNone/>
                </a:pPr>
                <a:r>
                  <a:rPr lang="fr-FR" b="0" i="0" dirty="0"/>
                  <a:t>Compléter la division au tableau.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7 est le quotient de la division de 35 par 5. </a:t>
                </a:r>
              </a:p>
              <a:p>
                <a:pPr marL="0" marR="0" lvl="0" indent="0" algn="l" rtl="0">
                  <a:lnSpc>
                    <a:spcPct val="100000"/>
                  </a:lnSpc>
                  <a:spcBef>
                    <a:spcPts val="0"/>
                  </a:spcBef>
                  <a:spcAft>
                    <a:spcPts val="0"/>
                  </a:spcAft>
                  <a:buClr>
                    <a:schemeClr val="dk1"/>
                  </a:buClr>
                  <a:buSzPts val="1200"/>
                  <a:buFont typeface="Calibri"/>
                  <a:buNone/>
                </a:pPr>
                <a:endParaRPr b="0" i="0" dirty="0"/>
              </a:p>
            </p:txBody>
          </p:sp>
        </mc:Fallback>
      </mc:AlternateContent>
      <p:sp>
        <p:nvSpPr>
          <p:cNvPr id="368" name="Google Shape;368;p71:notes">
            <a:extLst>
              <a:ext uri="{FF2B5EF4-FFF2-40B4-BE49-F238E27FC236}">
                <a16:creationId xmlns:a16="http://schemas.microsoft.com/office/drawing/2014/main" id="{48066948-D5E3-DE03-6480-58C8E601E58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26</a:t>
            </a:fld>
            <a:endParaRPr/>
          </a:p>
        </p:txBody>
      </p:sp>
    </p:spTree>
    <p:extLst>
      <p:ext uri="{BB962C8B-B14F-4D97-AF65-F5344CB8AC3E}">
        <p14:creationId xmlns:p14="http://schemas.microsoft.com/office/powerpoint/2010/main" val="28004370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a:extLst>
            <a:ext uri="{FF2B5EF4-FFF2-40B4-BE49-F238E27FC236}">
              <a16:creationId xmlns:a16="http://schemas.microsoft.com/office/drawing/2014/main" id="{C2F1A9CA-D951-E69E-A821-4B5F6DB2B758}"/>
            </a:ext>
          </a:extLst>
        </p:cNvPr>
        <p:cNvGrpSpPr/>
        <p:nvPr/>
      </p:nvGrpSpPr>
      <p:grpSpPr>
        <a:xfrm>
          <a:off x="0" y="0"/>
          <a:ext cx="0" cy="0"/>
          <a:chOff x="0" y="0"/>
          <a:chExt cx="0" cy="0"/>
        </a:xfrm>
      </p:grpSpPr>
      <p:sp>
        <p:nvSpPr>
          <p:cNvPr id="392" name="Google Shape;392;p74:notes">
            <a:extLst>
              <a:ext uri="{FF2B5EF4-FFF2-40B4-BE49-F238E27FC236}">
                <a16:creationId xmlns:a16="http://schemas.microsoft.com/office/drawing/2014/main" id="{AF0C2C0A-61F0-2BA3-748B-8C4A8F86355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393" name="Google Shape;393;p74:notes">
                <a:extLst>
                  <a:ext uri="{FF2B5EF4-FFF2-40B4-BE49-F238E27FC236}">
                    <a16:creationId xmlns:a16="http://schemas.microsoft.com/office/drawing/2014/main" id="{D41BA82A-F095-7715-627E-3B7A3A46AB4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i="1" dirty="0"/>
                  <a:t>On veut calculer « 24 divisé par 8 ». </a:t>
                </a:r>
              </a:p>
              <a:p>
                <a:pPr marL="0" lvl="0" indent="0" algn="l" rtl="0">
                  <a:lnSpc>
                    <a:spcPct val="100000"/>
                  </a:lnSpc>
                  <a:spcBef>
                    <a:spcPts val="0"/>
                  </a:spcBef>
                  <a:spcAft>
                    <a:spcPts val="0"/>
                  </a:spcAft>
                  <a:buSzPts val="1400"/>
                  <a:buNone/>
                </a:pPr>
                <a:r>
                  <a:rPr lang="fr-FR" b="1" i="0" dirty="0"/>
                  <a:t>Réponse attendue </a:t>
                </a:r>
                <a:r>
                  <a:rPr lang="fr-FR" b="0" i="0" dirty="0"/>
                  <a:t>:</a:t>
                </a:r>
                <a:r>
                  <a:rPr lang="fr-FR" b="1" i="0" dirty="0"/>
                  <a:t> </a:t>
                </a:r>
                <a:r>
                  <a:rPr lang="fr-FR" b="0" i="0" dirty="0"/>
                  <a:t>24</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8</a:t>
                </a:r>
                <a:r>
                  <a:rPr lang="fr-FR" i="1" dirty="0"/>
                  <a:t> </a:t>
                </a:r>
                <a:r>
                  <a:rPr lang="fr-FR" b="0" i="0" dirty="0"/>
                  <a:t>=</a:t>
                </a:r>
                <a:r>
                  <a:rPr lang="fr-FR" i="1" dirty="0"/>
                  <a:t> </a:t>
                </a:r>
                <a:r>
                  <a:rPr lang="fr-FR" b="0" i="0" dirty="0"/>
                  <a:t>3 car 24</a:t>
                </a:r>
                <a:r>
                  <a:rPr lang="fr-FR" i="1" dirty="0"/>
                  <a:t> </a:t>
                </a:r>
                <a:r>
                  <a:rPr lang="fr-FR" b="0" i="0" dirty="0"/>
                  <a:t>=</a:t>
                </a:r>
                <a:r>
                  <a:rPr lang="fr-FR" i="1" dirty="0"/>
                  <a:t> </a:t>
                </a:r>
                <a:r>
                  <a:rPr lang="fr-FR" b="0" i="0" dirty="0"/>
                  <a:t>3</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8. </a:t>
                </a:r>
              </a:p>
              <a:p>
                <a:pPr marL="0" lvl="0" indent="0" algn="l" rtl="0">
                  <a:lnSpc>
                    <a:spcPct val="100000"/>
                  </a:lnSpc>
                  <a:spcBef>
                    <a:spcPts val="0"/>
                  </a:spcBef>
                  <a:spcAft>
                    <a:spcPts val="0"/>
                  </a:spcAft>
                  <a:buSzPts val="1400"/>
                  <a:buNone/>
                </a:pPr>
                <a:r>
                  <a:rPr lang="fr-FR" i="0" dirty="0"/>
                  <a:t>Compléter la division et la multiplication à trou au tableau. </a:t>
                </a:r>
                <a:endParaRPr i="0" dirty="0"/>
              </a:p>
            </p:txBody>
          </p:sp>
        </mc:Choice>
        <mc:Fallback xmlns="">
          <p:sp>
            <p:nvSpPr>
              <p:cNvPr id="393" name="Google Shape;393;p74:notes">
                <a:extLst>
                  <a:ext uri="{FF2B5EF4-FFF2-40B4-BE49-F238E27FC236}">
                    <a16:creationId xmlns:a16="http://schemas.microsoft.com/office/drawing/2014/main" id="{D41BA82A-F095-7715-627E-3B7A3A46AB4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i="1" dirty="0"/>
                  <a:t>On veut calculer « 24 divisé par 8 ». </a:t>
                </a:r>
              </a:p>
              <a:p>
                <a:pPr marL="0" lvl="0" indent="0" algn="l" rtl="0">
                  <a:lnSpc>
                    <a:spcPct val="100000"/>
                  </a:lnSpc>
                  <a:spcBef>
                    <a:spcPts val="0"/>
                  </a:spcBef>
                  <a:spcAft>
                    <a:spcPts val="0"/>
                  </a:spcAft>
                  <a:buSzPts val="1400"/>
                  <a:buNone/>
                </a:pPr>
                <a:r>
                  <a:rPr lang="fr-FR" b="1" i="0" dirty="0"/>
                  <a:t>Réponse attendue : 24</a:t>
                </a:r>
                <a:r>
                  <a:rPr lang="fr-FR" b="1" i="0">
                    <a:latin typeface="Cambria Math" panose="02040503050406030204" pitchFamily="18" charset="0"/>
                    <a:ea typeface="Cambria Math" panose="02040503050406030204" pitchFamily="18" charset="0"/>
                  </a:rPr>
                  <a:t> ÷ </a:t>
                </a:r>
                <a:r>
                  <a:rPr lang="fr-FR" b="1" i="0" dirty="0"/>
                  <a:t>8 = 3 car 24 = 3 x 8. </a:t>
                </a:r>
              </a:p>
              <a:p>
                <a:pPr marL="0" lvl="0" indent="0" algn="l" rtl="0">
                  <a:lnSpc>
                    <a:spcPct val="100000"/>
                  </a:lnSpc>
                  <a:spcBef>
                    <a:spcPts val="0"/>
                  </a:spcBef>
                  <a:spcAft>
                    <a:spcPts val="0"/>
                  </a:spcAft>
                  <a:buSzPts val="1400"/>
                  <a:buNone/>
                </a:pPr>
                <a:r>
                  <a:rPr lang="fr-FR" i="0" dirty="0"/>
                  <a:t>Compléter la division et la multiplication à trou au tableau. </a:t>
                </a:r>
                <a:endParaRPr i="0" dirty="0"/>
              </a:p>
            </p:txBody>
          </p:sp>
        </mc:Fallback>
      </mc:AlternateContent>
      <p:sp>
        <p:nvSpPr>
          <p:cNvPr id="394" name="Google Shape;394;p74:notes">
            <a:extLst>
              <a:ext uri="{FF2B5EF4-FFF2-40B4-BE49-F238E27FC236}">
                <a16:creationId xmlns:a16="http://schemas.microsoft.com/office/drawing/2014/main" id="{AB95D04E-CBA3-1C58-965E-C90D5476B76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27</a:t>
            </a:fld>
            <a:endParaRPr/>
          </a:p>
        </p:txBody>
      </p:sp>
    </p:spTree>
    <p:extLst>
      <p:ext uri="{BB962C8B-B14F-4D97-AF65-F5344CB8AC3E}">
        <p14:creationId xmlns:p14="http://schemas.microsoft.com/office/powerpoint/2010/main" val="13756839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7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393" name="Google Shape;393;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i="0" dirty="0">
                    <a:latin typeface="Calibri" panose="020F0502020204030204" pitchFamily="34" charset="0"/>
                    <a:ea typeface="Calibri" panose="020F0502020204030204" pitchFamily="34" charset="0"/>
                    <a:cs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ea typeface="Calibri" panose="020F0502020204030204" pitchFamily="34" charset="0"/>
                    <a:cs typeface="Calibri" panose="020F0502020204030204" pitchFamily="34" charset="0"/>
                  </a:rPr>
                  <a:t>Réponse attendue </a:t>
                </a:r>
                <a:r>
                  <a:rPr lang="fr-FR" b="0" i="0" dirty="0">
                    <a:latin typeface="Calibri" panose="020F0502020204030204" pitchFamily="34" charset="0"/>
                    <a:ea typeface="Calibri" panose="020F0502020204030204" pitchFamily="34" charset="0"/>
                    <a:cs typeface="Calibri" panose="020F0502020204030204" pitchFamily="34" charset="0"/>
                  </a:rPr>
                  <a:t>:</a:t>
                </a:r>
                <a:r>
                  <a:rPr lang="fr-FR" b="1" i="0" dirty="0">
                    <a:latin typeface="Calibri" panose="020F0502020204030204" pitchFamily="34" charset="0"/>
                    <a:ea typeface="Calibri" panose="020F0502020204030204" pitchFamily="34" charset="0"/>
                    <a:cs typeface="Calibri" panose="020F0502020204030204" pitchFamily="34" charset="0"/>
                  </a:rPr>
                  <a:t> </a:t>
                </a:r>
                <a:r>
                  <a:rPr lang="fr-FR" b="0" i="0" dirty="0">
                    <a:latin typeface="Calibri" panose="020F0502020204030204" pitchFamily="34" charset="0"/>
                    <a:ea typeface="Calibri" panose="020F0502020204030204" pitchFamily="34" charset="0"/>
                    <a:cs typeface="Calibri" panose="020F0502020204030204" pitchFamily="34" charset="0"/>
                  </a:rPr>
                  <a:t>42</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sz="1200" b="0"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Calibri"/>
                  </a:rPr>
                  <a:t>6</a:t>
                </a:r>
                <a:r>
                  <a:rPr lang="fr-FR" i="1" dirty="0"/>
                  <a:t> </a:t>
                </a:r>
                <a:r>
                  <a:rPr lang="fr-FR" sz="1200" b="0"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Calibri"/>
                  </a:rPr>
                  <a:t>=</a:t>
                </a:r>
                <a:r>
                  <a:rPr lang="fr-FR" i="1" dirty="0"/>
                  <a:t> </a:t>
                </a:r>
                <a:r>
                  <a:rPr lang="fr-FR" b="0" i="0" dirty="0">
                    <a:latin typeface="Calibri" panose="020F0502020204030204" pitchFamily="34" charset="0"/>
                    <a:ea typeface="Calibri" panose="020F0502020204030204" pitchFamily="34" charset="0"/>
                    <a:cs typeface="Calibri" panose="020F0502020204030204" pitchFamily="34" charset="0"/>
                  </a:rPr>
                  <a:t>7 car 42</a:t>
                </a:r>
                <a:r>
                  <a:rPr lang="fr-FR" i="1" dirty="0"/>
                  <a:t> </a:t>
                </a:r>
                <a:r>
                  <a:rPr lang="fr-FR" b="0" i="0" dirty="0">
                    <a:latin typeface="Calibri" panose="020F0502020204030204" pitchFamily="34" charset="0"/>
                    <a:ea typeface="Calibri" panose="020F0502020204030204" pitchFamily="34" charset="0"/>
                    <a:cs typeface="Calibri" panose="020F0502020204030204" pitchFamily="34" charset="0"/>
                  </a:rPr>
                  <a:t>=</a:t>
                </a:r>
                <a:r>
                  <a:rPr lang="fr-FR" i="1" dirty="0"/>
                  <a:t> </a:t>
                </a:r>
                <a:r>
                  <a:rPr lang="fr-FR" b="0" i="0" dirty="0">
                    <a:latin typeface="Calibri" panose="020F0502020204030204" pitchFamily="34" charset="0"/>
                    <a:ea typeface="Calibri" panose="020F0502020204030204" pitchFamily="34" charset="0"/>
                    <a:cs typeface="Calibri" panose="020F0502020204030204" pitchFamily="34" charset="0"/>
                  </a:rPr>
                  <a:t>6</a:t>
                </a:r>
                <a:r>
                  <a:rPr lang="fr-FR" i="1" dirty="0"/>
                  <a:t> </a:t>
                </a:r>
                <a:r>
                  <a:rPr lang="fr-FR" sz="1200" b="0"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Calibri"/>
                  </a:rPr>
                  <a:t>×</a:t>
                </a:r>
                <a:r>
                  <a:rPr lang="fr-FR" i="1" dirty="0"/>
                  <a:t> </a:t>
                </a:r>
                <a:r>
                  <a:rPr lang="fr-FR" b="0" i="0" baseline="0" dirty="0">
                    <a:latin typeface="Calibri" panose="020F0502020204030204" pitchFamily="34" charset="0"/>
                    <a:ea typeface="Calibri" panose="020F0502020204030204" pitchFamily="34" charset="0"/>
                    <a:cs typeface="Calibri" panose="020F0502020204030204" pitchFamily="34" charset="0"/>
                  </a:rPr>
                  <a:t>7</a:t>
                </a:r>
                <a:r>
                  <a:rPr lang="fr-FR" b="0" i="0" dirty="0">
                    <a:latin typeface="Calibri" panose="020F0502020204030204" pitchFamily="34" charset="0"/>
                    <a:ea typeface="Calibri" panose="020F0502020204030204" pitchFamily="34" charset="0"/>
                    <a:cs typeface="Calibri" panose="020F0502020204030204" pitchFamily="34" charset="0"/>
                  </a:rPr>
                  <a:t>. </a:t>
                </a:r>
              </a:p>
              <a:p>
                <a:pPr marL="0" lvl="0" indent="0" algn="l" rtl="0">
                  <a:lnSpc>
                    <a:spcPct val="100000"/>
                  </a:lnSpc>
                  <a:spcBef>
                    <a:spcPts val="0"/>
                  </a:spcBef>
                  <a:spcAft>
                    <a:spcPts val="0"/>
                  </a:spcAft>
                  <a:buSzPts val="1400"/>
                  <a:buNone/>
                </a:pPr>
                <a:endParaRPr i="0" dirty="0">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393" name="Google Shape;393;p7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i="0" dirty="0"/>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 : 4</a:t>
                </a:r>
                <a:r>
                  <a:rPr lang="fr-FR" b="1" i="0">
                    <a:latin typeface="Cambria Math" panose="02040503050406030204" pitchFamily="18" charset="0"/>
                    <a:ea typeface="Cambria Math" panose="02040503050406030204" pitchFamily="18" charset="0"/>
                  </a:rPr>
                  <a:t>𝟐 ÷𝟔</a:t>
                </a:r>
                <a:r>
                  <a:rPr lang="fr-FR" b="1" i="0" dirty="0"/>
                  <a:t> = 7 car 42 = 6</a:t>
                </a:r>
                <a:r>
                  <a:rPr lang="fr-FR" b="1" i="0" baseline="0" dirty="0"/>
                  <a:t> x 7</a:t>
                </a:r>
                <a:r>
                  <a:rPr lang="fr-FR" b="1" i="0" dirty="0"/>
                  <a:t>. </a:t>
                </a:r>
              </a:p>
              <a:p>
                <a:pPr marL="0" lvl="0" indent="0" algn="l" rtl="0">
                  <a:lnSpc>
                    <a:spcPct val="100000"/>
                  </a:lnSpc>
                  <a:spcBef>
                    <a:spcPts val="0"/>
                  </a:spcBef>
                  <a:spcAft>
                    <a:spcPts val="0"/>
                  </a:spcAft>
                  <a:buSzPts val="1400"/>
                  <a:buNone/>
                </a:pPr>
                <a:endParaRPr i="0" dirty="0"/>
              </a:p>
            </p:txBody>
          </p:sp>
        </mc:Fallback>
      </mc:AlternateContent>
      <p:sp>
        <p:nvSpPr>
          <p:cNvPr id="394" name="Google Shape;394;p7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a:extLst>
            <a:ext uri="{FF2B5EF4-FFF2-40B4-BE49-F238E27FC236}">
              <a16:creationId xmlns:a16="http://schemas.microsoft.com/office/drawing/2014/main" id="{6AF314C3-9C53-FCDD-E8ED-344684570E38}"/>
            </a:ext>
          </a:extLst>
        </p:cNvPr>
        <p:cNvGrpSpPr/>
        <p:nvPr/>
      </p:nvGrpSpPr>
      <p:grpSpPr>
        <a:xfrm>
          <a:off x="0" y="0"/>
          <a:ext cx="0" cy="0"/>
          <a:chOff x="0" y="0"/>
          <a:chExt cx="0" cy="0"/>
        </a:xfrm>
      </p:grpSpPr>
      <p:sp>
        <p:nvSpPr>
          <p:cNvPr id="392" name="Google Shape;392;p74:notes">
            <a:extLst>
              <a:ext uri="{FF2B5EF4-FFF2-40B4-BE49-F238E27FC236}">
                <a16:creationId xmlns:a16="http://schemas.microsoft.com/office/drawing/2014/main" id="{9FF0213B-C834-F984-7668-4EDA11B793A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393" name="Google Shape;393;p74:notes">
                <a:extLst>
                  <a:ext uri="{FF2B5EF4-FFF2-40B4-BE49-F238E27FC236}">
                    <a16:creationId xmlns:a16="http://schemas.microsoft.com/office/drawing/2014/main" id="{F968DFFD-19A5-90F4-7BFD-F35B7809D33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i="0" dirty="0"/>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 </a:t>
                </a:r>
                <a:r>
                  <a:rPr lang="fr-FR" b="0" i="0" dirty="0"/>
                  <a:t>:</a:t>
                </a:r>
                <a:r>
                  <a:rPr lang="fr-FR" b="1" i="0" dirty="0"/>
                  <a:t> </a:t>
                </a:r>
                <a:r>
                  <a:rPr lang="fr-FR" b="0" i="0" dirty="0"/>
                  <a:t>25</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5</a:t>
                </a:r>
                <a:r>
                  <a:rPr lang="fr-FR" i="1" dirty="0"/>
                  <a:t> </a:t>
                </a:r>
                <a:r>
                  <a:rPr lang="fr-FR" b="0" i="0" dirty="0"/>
                  <a:t>=</a:t>
                </a:r>
                <a:r>
                  <a:rPr lang="fr-FR" i="1" dirty="0"/>
                  <a:t> </a:t>
                </a:r>
                <a:r>
                  <a:rPr lang="fr-FR" b="0" i="0" dirty="0"/>
                  <a:t>5 car 25</a:t>
                </a:r>
                <a:r>
                  <a:rPr lang="fr-FR" i="1" dirty="0"/>
                  <a:t> </a:t>
                </a:r>
                <a:r>
                  <a:rPr lang="fr-FR" b="0" i="0" dirty="0"/>
                  <a:t>=</a:t>
                </a:r>
                <a:r>
                  <a:rPr lang="fr-FR" i="1" dirty="0"/>
                  <a:t> </a:t>
                </a:r>
                <a:r>
                  <a:rPr lang="fr-FR" b="0" i="0" dirty="0"/>
                  <a:t>5</a:t>
                </a:r>
                <a:r>
                  <a:rPr lang="fr-FR" i="1" dirty="0"/>
                  <a:t> </a:t>
                </a:r>
                <a:r>
                  <a:rPr lang="fr-FR" sz="1200" b="0"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Calibri"/>
                  </a:rPr>
                  <a:t>×</a:t>
                </a:r>
                <a:r>
                  <a:rPr lang="fr-FR" i="1" dirty="0"/>
                  <a:t> </a:t>
                </a:r>
                <a:r>
                  <a:rPr lang="fr-FR" b="0" i="0" baseline="0" dirty="0"/>
                  <a:t>5</a:t>
                </a:r>
                <a:r>
                  <a:rPr lang="fr-FR" b="0" i="0" dirty="0"/>
                  <a:t>. </a:t>
                </a:r>
              </a:p>
              <a:p>
                <a:pPr marL="0" lvl="0" indent="0" algn="l" rtl="0">
                  <a:lnSpc>
                    <a:spcPct val="100000"/>
                  </a:lnSpc>
                  <a:spcBef>
                    <a:spcPts val="0"/>
                  </a:spcBef>
                  <a:spcAft>
                    <a:spcPts val="0"/>
                  </a:spcAft>
                  <a:buSzPts val="1400"/>
                  <a:buNone/>
                </a:pPr>
                <a:endParaRPr i="0" dirty="0"/>
              </a:p>
            </p:txBody>
          </p:sp>
        </mc:Choice>
        <mc:Fallback xmlns="">
          <p:sp>
            <p:nvSpPr>
              <p:cNvPr id="393" name="Google Shape;393;p74:notes">
                <a:extLst>
                  <a:ext uri="{FF2B5EF4-FFF2-40B4-BE49-F238E27FC236}">
                    <a16:creationId xmlns:a16="http://schemas.microsoft.com/office/drawing/2014/main" id="{F968DFFD-19A5-90F4-7BFD-F35B7809D33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i="0" dirty="0"/>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 : 25</a:t>
                </a:r>
                <a:r>
                  <a:rPr lang="fr-FR" b="1" i="0">
                    <a:latin typeface="Cambria Math" panose="02040503050406030204" pitchFamily="18" charset="0"/>
                    <a:ea typeface="Cambria Math" panose="02040503050406030204" pitchFamily="18" charset="0"/>
                  </a:rPr>
                  <a:t> ÷𝟓</a:t>
                </a:r>
                <a:r>
                  <a:rPr lang="fr-FR" b="1" i="0" dirty="0"/>
                  <a:t> = 5 car 25 = 5</a:t>
                </a:r>
                <a:r>
                  <a:rPr lang="fr-FR" b="1" i="0" baseline="0" dirty="0"/>
                  <a:t> x 5</a:t>
                </a:r>
                <a:r>
                  <a:rPr lang="fr-FR" b="1" i="0" dirty="0"/>
                  <a:t>. </a:t>
                </a:r>
              </a:p>
              <a:p>
                <a:pPr marL="0" lvl="0" indent="0" algn="l" rtl="0">
                  <a:lnSpc>
                    <a:spcPct val="100000"/>
                  </a:lnSpc>
                  <a:spcBef>
                    <a:spcPts val="0"/>
                  </a:spcBef>
                  <a:spcAft>
                    <a:spcPts val="0"/>
                  </a:spcAft>
                  <a:buSzPts val="1400"/>
                  <a:buNone/>
                </a:pPr>
                <a:endParaRPr i="0" dirty="0"/>
              </a:p>
            </p:txBody>
          </p:sp>
        </mc:Fallback>
      </mc:AlternateContent>
      <p:sp>
        <p:nvSpPr>
          <p:cNvPr id="394" name="Google Shape;394;p74:notes">
            <a:extLst>
              <a:ext uri="{FF2B5EF4-FFF2-40B4-BE49-F238E27FC236}">
                <a16:creationId xmlns:a16="http://schemas.microsoft.com/office/drawing/2014/main" id="{2DA68383-9D70-E77E-80F4-010091D7D94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29</a:t>
            </a:fld>
            <a:endParaRPr/>
          </a:p>
        </p:txBody>
      </p:sp>
    </p:spTree>
    <p:extLst>
      <p:ext uri="{BB962C8B-B14F-4D97-AF65-F5344CB8AC3E}">
        <p14:creationId xmlns:p14="http://schemas.microsoft.com/office/powerpoint/2010/main" val="1557196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6209E292-7761-7389-8AF3-CAF02ECAD284}"/>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7A92E3C7-4711-2B48-4FC5-D33226CE84A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5F2F78E4-2A05-88EC-166A-5C39C06A114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1" dirty="0"/>
              <a:t>Nous allons nous entrainer à calculer des quotients, c’est-à-dire le résultat d’une division. Pour cela, on va utiliser le lien multiplication/division. </a:t>
            </a:r>
          </a:p>
          <a:p>
            <a:pPr marL="0" marR="0" lvl="0" indent="0" algn="l" rtl="0">
              <a:lnSpc>
                <a:spcPct val="100000"/>
              </a:lnSpc>
              <a:spcBef>
                <a:spcPts val="0"/>
              </a:spcBef>
              <a:spcAft>
                <a:spcPts val="0"/>
              </a:spcAft>
              <a:buClr>
                <a:schemeClr val="dk1"/>
              </a:buClr>
              <a:buSzPts val="1200"/>
              <a:buFont typeface="Calibri"/>
              <a:buNone/>
            </a:pPr>
            <a:r>
              <a:rPr lang="fr-FR" b="0" i="1" dirty="0"/>
              <a:t>Vous allez devoir compléter une multiplication à trou ainsi qu’une division. Complétez les 2 égalités, que vous recopiez en entier. </a:t>
            </a:r>
            <a:endParaRPr lang="fr-FR" dirty="0"/>
          </a:p>
          <a:p>
            <a:pPr marL="0" lvl="0" indent="0" algn="l" rtl="0">
              <a:spcBef>
                <a:spcPts val="0"/>
              </a:spcBef>
              <a:spcAft>
                <a:spcPts val="0"/>
              </a:spcAft>
              <a:buNone/>
            </a:pPr>
            <a:endParaRPr dirty="0"/>
          </a:p>
        </p:txBody>
      </p:sp>
      <p:sp>
        <p:nvSpPr>
          <p:cNvPr id="114" name="Google Shape;114;p2:notes">
            <a:extLst>
              <a:ext uri="{FF2B5EF4-FFF2-40B4-BE49-F238E27FC236}">
                <a16:creationId xmlns:a16="http://schemas.microsoft.com/office/drawing/2014/main" id="{FAC7CC33-83AF-F032-A5BA-FFA8CA30ECE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6215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a:t>
            </a:r>
            <a:r>
              <a:rPr lang="fr-FR" sz="1200" b="0" i="0" u="none" strike="noStrike" cap="none" dirty="0">
                <a:solidFill>
                  <a:schemeClr val="dk1"/>
                </a:solidFill>
                <a:effectLst/>
                <a:latin typeface="Calibri"/>
                <a:ea typeface="Calibri"/>
                <a:cs typeface="Calibri"/>
                <a:sym typeface="Calibri"/>
              </a:rPr>
              <a:t>Les élèves ont 1 minute (chronomètre en main) pour compléter au stylo bleu les 12 résultats. Une fois le temps écoulé, les élèves reprennent leur crayon gris pour terminer l’exercice de fluence. Seuls les résultats justes écrits au stylo bleu seront comptabilisés pour le score de fluence de calcul. Les élèves poursuivent ensuite la fiche durant les minutes restantes de la séance.</a:t>
            </a: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BB251B98-5297-216E-BEDA-F64F44B182D3}"/>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CFC0D973-BDA1-BEC4-C569-40FA897973D1}"/>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05C7A6C6-899E-7DAA-1623-6A94B781238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78151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70808CD6-9FE6-B3D2-9907-4AEBC23BFDE3}"/>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C19DCFD1-BFCC-2680-00BC-9271050974A9}"/>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850134AD-3331-AD30-AE33-49A0DDB0D0E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184873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35</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107949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A4AF9142-9A97-0BF3-0289-D3F9BADDB7CC}"/>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17BD2974-F493-B49E-551D-BBF5AC4ED0B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810D87D2-3233-9B3B-1A97-48ECF8286A5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1" dirty="0"/>
              <a:t>On cherche 2 fois combien est égal à 10. C’est la même chose que de calculer 10 divisé par 2. Quel est le résultat ?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dirty="0"/>
              <a:t>Réponse attendue </a:t>
            </a:r>
            <a:r>
              <a:rPr lang="fr-FR" b="0" i="0" dirty="0"/>
              <a:t>:</a:t>
            </a:r>
            <a:r>
              <a:rPr lang="fr-FR" b="1" i="0" dirty="0"/>
              <a:t> </a:t>
            </a:r>
            <a:r>
              <a:rPr lang="fr-FR" b="0" i="0" dirty="0"/>
              <a:t>2</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5</a:t>
            </a:r>
            <a:r>
              <a:rPr lang="fr-FR" i="1" dirty="0"/>
              <a:t> </a:t>
            </a:r>
            <a:r>
              <a:rPr lang="fr-FR" b="0" i="0" dirty="0"/>
              <a:t>=</a:t>
            </a:r>
            <a:r>
              <a:rPr lang="fr-FR" i="1" dirty="0"/>
              <a:t> </a:t>
            </a:r>
            <a:r>
              <a:rPr lang="fr-FR" b="0" i="0" dirty="0"/>
              <a:t>10 et 10</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2</a:t>
            </a:r>
            <a:r>
              <a:rPr lang="fr-FR" i="1" dirty="0"/>
              <a:t> </a:t>
            </a:r>
            <a:r>
              <a:rPr lang="fr-FR" b="0" i="0" dirty="0"/>
              <a:t>=</a:t>
            </a:r>
            <a:r>
              <a:rPr lang="fr-FR" i="1" dirty="0"/>
              <a:t> </a:t>
            </a:r>
            <a:r>
              <a:rPr lang="fr-FR" b="0" i="0" dirty="0"/>
              <a:t>5. </a:t>
            </a:r>
            <a:endParaRPr lang="fr-FR" b="0" i="1" dirty="0"/>
          </a:p>
          <a:p>
            <a:pPr marL="0" marR="0" lvl="0" indent="0" algn="l" rtl="0">
              <a:lnSpc>
                <a:spcPct val="100000"/>
              </a:lnSpc>
              <a:spcBef>
                <a:spcPts val="0"/>
              </a:spcBef>
              <a:spcAft>
                <a:spcPts val="0"/>
              </a:spcAft>
              <a:buClr>
                <a:schemeClr val="dk1"/>
              </a:buClr>
              <a:buSzPts val="1200"/>
              <a:buFont typeface="Calibri"/>
              <a:buNone/>
            </a:pPr>
            <a:r>
              <a:rPr lang="fr-FR" b="0" i="0" dirty="0"/>
              <a:t>Laisser quelques secondes de recherche aux élèves, valider ou invalider d’un signe discret. </a:t>
            </a:r>
          </a:p>
          <a:p>
            <a:pPr marL="0" marR="0" lvl="0" indent="0" algn="l" rtl="0">
              <a:lnSpc>
                <a:spcPct val="100000"/>
              </a:lnSpc>
              <a:spcBef>
                <a:spcPts val="0"/>
              </a:spcBef>
              <a:spcAft>
                <a:spcPts val="0"/>
              </a:spcAft>
              <a:buClr>
                <a:schemeClr val="dk1"/>
              </a:buClr>
              <a:buSzPts val="1200"/>
              <a:buFont typeface="Calibri"/>
              <a:buNone/>
            </a:pPr>
            <a:r>
              <a:rPr lang="fr-FR" b="0" i="0" dirty="0"/>
              <a:t>Relancer les élèves qui ont écrit seulement 5 pour leur faire écrire les égalités en entier, aidant à la mémorisation. </a:t>
            </a:r>
          </a:p>
          <a:p>
            <a:pPr marL="0" marR="0" lvl="0" indent="0" algn="l" rtl="0">
              <a:lnSpc>
                <a:spcPct val="100000"/>
              </a:lnSpc>
              <a:spcBef>
                <a:spcPts val="0"/>
              </a:spcBef>
              <a:spcAft>
                <a:spcPts val="0"/>
              </a:spcAft>
              <a:buClr>
                <a:schemeClr val="dk1"/>
              </a:buClr>
              <a:buSzPts val="1200"/>
              <a:buFont typeface="Calibri"/>
              <a:buNone/>
            </a:pPr>
            <a:r>
              <a:rPr lang="fr-FR" b="0" i="0" dirty="0"/>
              <a:t>Reprendre en collectif en interrogeant un élève. </a:t>
            </a:r>
          </a:p>
          <a:p>
            <a:pPr marL="0" lvl="0" indent="0" algn="l" rtl="0">
              <a:spcBef>
                <a:spcPts val="0"/>
              </a:spcBef>
              <a:spcAft>
                <a:spcPts val="0"/>
              </a:spcAft>
              <a:buNone/>
            </a:pPr>
            <a:endParaRPr dirty="0"/>
          </a:p>
        </p:txBody>
      </p:sp>
      <p:sp>
        <p:nvSpPr>
          <p:cNvPr id="114" name="Google Shape;114;p2:notes">
            <a:extLst>
              <a:ext uri="{FF2B5EF4-FFF2-40B4-BE49-F238E27FC236}">
                <a16:creationId xmlns:a16="http://schemas.microsoft.com/office/drawing/2014/main" id="{8DA8CA97-7DFC-4D43-604E-860C6FC4A18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250627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2C9781E0-1211-0737-6374-5803471A78A5}"/>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B9356DC0-7564-52B9-ED6F-77A03B93A2A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D2F01991-EB10-0601-722F-FC0D660876D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dirty="0"/>
              <a:t>On cherche combien de fois 4 est égal à </a:t>
            </a:r>
            <a:r>
              <a:rPr lang="fr-FR" i="1" dirty="0"/>
              <a:t>28</a:t>
            </a:r>
            <a:r>
              <a:rPr lang="fr-FR" b="0" i="1" dirty="0"/>
              <a:t>. C’est la même chose que de calculer </a:t>
            </a:r>
            <a:r>
              <a:rPr lang="fr-FR" i="1" dirty="0"/>
              <a:t>28</a:t>
            </a:r>
            <a:r>
              <a:rPr lang="fr-FR" b="0" i="1" dirty="0"/>
              <a:t> divisé par 4. Quel est le résultat ? </a:t>
            </a:r>
          </a:p>
          <a:p>
            <a:pPr marL="0" indent="0">
              <a:buClr>
                <a:schemeClr val="dk1"/>
              </a:buClr>
              <a:buSzPts val="1200"/>
            </a:pPr>
            <a:r>
              <a:rPr lang="fr-FR" b="1" i="0" dirty="0"/>
              <a:t>Réponse attendue</a:t>
            </a:r>
            <a:r>
              <a:rPr lang="fr-FR" b="0" i="0" dirty="0"/>
              <a:t> : </a:t>
            </a:r>
            <a:r>
              <a:rPr lang="fr-FR" dirty="0"/>
              <a:t>7 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4</a:t>
            </a:r>
            <a:r>
              <a:rPr lang="fr-FR" i="1" dirty="0"/>
              <a:t> </a:t>
            </a:r>
            <a:r>
              <a:rPr lang="fr-FR" b="0" i="0" dirty="0"/>
              <a:t>=</a:t>
            </a:r>
            <a:r>
              <a:rPr lang="fr-FR" i="1" dirty="0"/>
              <a:t> </a:t>
            </a:r>
            <a:r>
              <a:rPr lang="fr-FR" dirty="0"/>
              <a:t>28</a:t>
            </a:r>
            <a:r>
              <a:rPr lang="fr-FR" b="0" i="0" dirty="0"/>
              <a:t> et </a:t>
            </a:r>
            <a:r>
              <a:rPr lang="fr-FR" dirty="0"/>
              <a:t>28</a:t>
            </a:r>
            <a:r>
              <a:rPr lang="fr-FR" i="1" dirty="0"/>
              <a:t> </a:t>
            </a:r>
            <a:r>
              <a:rPr lang="fr-FR" sz="1200" b="0" i="0" u="none" strike="noStrike" cap="none" dirty="0">
                <a:solidFill>
                  <a:schemeClr val="dk1"/>
                </a:solidFill>
                <a:effectLst/>
                <a:latin typeface="Calibri"/>
                <a:ea typeface="Calibri"/>
                <a:cs typeface="Calibri"/>
                <a:sym typeface="Calibri"/>
              </a:rPr>
              <a:t>÷</a:t>
            </a:r>
            <a:r>
              <a:rPr lang="fr-FR" i="1" dirty="0"/>
              <a:t> </a:t>
            </a:r>
            <a:r>
              <a:rPr lang="fr-FR" b="0" i="0" dirty="0"/>
              <a:t>4</a:t>
            </a:r>
            <a:r>
              <a:rPr lang="fr-FR" i="1" dirty="0"/>
              <a:t> </a:t>
            </a:r>
            <a:r>
              <a:rPr lang="fr-FR" b="0" i="0" dirty="0"/>
              <a:t>=</a:t>
            </a:r>
            <a:r>
              <a:rPr lang="fr-FR" i="1" dirty="0"/>
              <a:t> 7</a:t>
            </a:r>
            <a:r>
              <a:rPr lang="fr-FR" b="0" i="0" dirty="0"/>
              <a:t>. </a:t>
            </a:r>
          </a:p>
          <a:p>
            <a:pPr marL="0" marR="0" lvl="0" indent="0" algn="l" rtl="0">
              <a:lnSpc>
                <a:spcPct val="100000"/>
              </a:lnSpc>
              <a:spcBef>
                <a:spcPts val="0"/>
              </a:spcBef>
              <a:spcAft>
                <a:spcPts val="0"/>
              </a:spcAft>
              <a:buClr>
                <a:schemeClr val="dk1"/>
              </a:buClr>
              <a:buSzPts val="1200"/>
              <a:buFont typeface="Calibri"/>
              <a:buNone/>
            </a:pPr>
            <a:endParaRPr lang="fr-FR" b="1" i="0" dirty="0"/>
          </a:p>
          <a:p>
            <a:pPr marL="0" lvl="0" indent="0" algn="l" rtl="0">
              <a:spcBef>
                <a:spcPts val="0"/>
              </a:spcBef>
              <a:spcAft>
                <a:spcPts val="0"/>
              </a:spcAft>
              <a:buNone/>
            </a:pPr>
            <a:endParaRPr dirty="0"/>
          </a:p>
        </p:txBody>
      </p:sp>
      <p:sp>
        <p:nvSpPr>
          <p:cNvPr id="114" name="Google Shape;114;p2:notes">
            <a:extLst>
              <a:ext uri="{FF2B5EF4-FFF2-40B4-BE49-F238E27FC236}">
                <a16:creationId xmlns:a16="http://schemas.microsoft.com/office/drawing/2014/main" id="{5D71033C-2578-0EFD-B3BA-E3E53862C7C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275162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89287BFE-C9C3-B74B-575D-522B77967255}"/>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114CD27F-E1A6-8D3C-7737-6A1F281B491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012F286A-5CAC-6C9B-2719-A6917B0C332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1" dirty="0"/>
              <a:t>On va maintenant calculer le résultat de la division suivante. 15 divisé par 3. Qu’est-ce que cela signifie</a:t>
            </a:r>
            <a:r>
              <a:rPr lang="fr-FR" i="1" dirty="0"/>
              <a:t> </a:t>
            </a:r>
            <a:r>
              <a:rPr lang="fr-FR" b="0" i="1" dirty="0"/>
              <a:t>? </a:t>
            </a:r>
          </a:p>
          <a:p>
            <a:pPr marL="0" marR="0" lvl="0" indent="0" algn="l" rtl="0">
              <a:lnSpc>
                <a:spcPct val="100000"/>
              </a:lnSpc>
              <a:spcBef>
                <a:spcPts val="0"/>
              </a:spcBef>
              <a:spcAft>
                <a:spcPts val="0"/>
              </a:spcAft>
              <a:buClr>
                <a:schemeClr val="dk1"/>
              </a:buClr>
              <a:buSzPts val="1200"/>
              <a:buFont typeface="Calibri"/>
              <a:buNone/>
            </a:pPr>
            <a:r>
              <a:rPr lang="fr-FR" b="0" i="0" dirty="0"/>
              <a:t>Interroger un élève. Le sens le plus connu des élèves pour la division est la division-partition, c’est-à-dire celle où l’on recherche la valeur d’une part. </a:t>
            </a:r>
          </a:p>
          <a:p>
            <a:pPr marL="0" marR="0" lvl="0" indent="0" algn="l" rtl="0">
              <a:lnSpc>
                <a:spcPct val="100000"/>
              </a:lnSpc>
              <a:spcBef>
                <a:spcPts val="0"/>
              </a:spcBef>
              <a:spcAft>
                <a:spcPts val="0"/>
              </a:spcAft>
              <a:buClr>
                <a:schemeClr val="dk1"/>
              </a:buClr>
              <a:buSzPts val="1200"/>
              <a:buFont typeface="Calibri"/>
              <a:buNone/>
            </a:pPr>
            <a:r>
              <a:rPr lang="fr-FR" b="0" i="0" dirty="0"/>
              <a:t>Les élèves vont vraisemblablement répondre</a:t>
            </a:r>
            <a:r>
              <a:rPr lang="fr-FR" i="1" dirty="0"/>
              <a:t> </a:t>
            </a:r>
            <a:r>
              <a:rPr lang="fr-FR" b="0" i="0" dirty="0"/>
              <a:t>: </a:t>
            </a:r>
            <a:r>
              <a:rPr lang="fr-FR" b="0" i="1" dirty="0"/>
              <a:t>on a 15 objets et on les partage en 3 groupes égaux.  </a:t>
            </a:r>
            <a:endParaRPr b="0" i="1" dirty="0"/>
          </a:p>
          <a:p>
            <a:pPr marL="0" lvl="0" indent="0" algn="l" rtl="0">
              <a:spcBef>
                <a:spcPts val="0"/>
              </a:spcBef>
              <a:spcAft>
                <a:spcPts val="0"/>
              </a:spcAft>
              <a:buNone/>
            </a:pPr>
            <a:endParaRPr dirty="0"/>
          </a:p>
        </p:txBody>
      </p:sp>
      <p:sp>
        <p:nvSpPr>
          <p:cNvPr id="114" name="Google Shape;114;p2:notes">
            <a:extLst>
              <a:ext uri="{FF2B5EF4-FFF2-40B4-BE49-F238E27FC236}">
                <a16:creationId xmlns:a16="http://schemas.microsoft.com/office/drawing/2014/main" id="{E9583E82-034B-BC64-55CE-A3C1CC274FC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680355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dirty="0"/>
              <a:t>C’est ce que nous allons faire maintenant. </a:t>
            </a:r>
          </a:p>
          <a:p>
            <a:pPr marL="0" marR="0" lvl="0" indent="0" algn="l" rtl="0">
              <a:lnSpc>
                <a:spcPct val="100000"/>
              </a:lnSpc>
              <a:spcBef>
                <a:spcPts val="0"/>
              </a:spcBef>
              <a:spcAft>
                <a:spcPts val="0"/>
              </a:spcAft>
              <a:buClr>
                <a:schemeClr val="dk1"/>
              </a:buClr>
              <a:buSzPts val="1200"/>
              <a:buFont typeface="Calibri"/>
              <a:buNone/>
            </a:pPr>
            <a:r>
              <a:rPr lang="fr-FR" b="0" i="0" dirty="0"/>
              <a:t>Distribuer des boites de jetons pour chaque élève (ou en binôme) ainsi que assiettes en carton. </a:t>
            </a:r>
          </a:p>
          <a:p>
            <a:pPr marL="0" marR="0" lvl="0" indent="0" algn="l" rtl="0">
              <a:lnSpc>
                <a:spcPct val="100000"/>
              </a:lnSpc>
              <a:spcBef>
                <a:spcPts val="0"/>
              </a:spcBef>
              <a:spcAft>
                <a:spcPts val="0"/>
              </a:spcAft>
              <a:buClr>
                <a:schemeClr val="dk1"/>
              </a:buClr>
              <a:buSzPts val="1200"/>
              <a:buFont typeface="Calibri"/>
              <a:buNone/>
            </a:pPr>
            <a:r>
              <a:rPr lang="fr-FR" b="0" i="1" dirty="0"/>
              <a:t>Prenez 15 jetons et partagez-les en 3 groupes. On veut savoir combien il y aura de jetons dans chaque groupe. </a:t>
            </a:r>
          </a:p>
          <a:p>
            <a:pPr marL="0" marR="0" lvl="0" indent="0" algn="l" rtl="0">
              <a:lnSpc>
                <a:spcPct val="100000"/>
              </a:lnSpc>
              <a:spcBef>
                <a:spcPts val="0"/>
              </a:spcBef>
              <a:spcAft>
                <a:spcPts val="0"/>
              </a:spcAft>
              <a:buClr>
                <a:schemeClr val="dk1"/>
              </a:buClr>
              <a:buSzPts val="1200"/>
              <a:buFont typeface="Calibri"/>
              <a:buNone/>
            </a:pPr>
            <a:r>
              <a:rPr lang="fr-FR" b="0" i="0" dirty="0"/>
              <a:t>Laisser un temps de manipulation. </a:t>
            </a:r>
          </a:p>
          <a:p>
            <a:pPr marL="0" marR="0" lvl="0" indent="0" algn="l" rtl="0">
              <a:lnSpc>
                <a:spcPct val="100000"/>
              </a:lnSpc>
              <a:spcBef>
                <a:spcPts val="0"/>
              </a:spcBef>
              <a:spcAft>
                <a:spcPts val="0"/>
              </a:spcAft>
              <a:buClr>
                <a:schemeClr val="dk1"/>
              </a:buClr>
              <a:buSzPts val="1200"/>
              <a:buFont typeface="Calibri"/>
              <a:buNone/>
            </a:pPr>
            <a:r>
              <a:rPr lang="fr-FR" b="0" i="0" dirty="0"/>
              <a:t>Si certains élèves sont bloqués, relancer en expliquant le début de la procédure : </a:t>
            </a:r>
            <a:r>
              <a:rPr lang="fr-FR" b="0" i="1" dirty="0"/>
              <a:t>On prend un jeton, on le met dans la première assiette, puis on donne un jeton à la deuxième assiette, et un autre jeton à la 3</a:t>
            </a:r>
            <a:r>
              <a:rPr lang="fr-FR" b="0" i="1" baseline="30000" dirty="0"/>
              <a:t>e</a:t>
            </a:r>
            <a:r>
              <a:rPr lang="fr-FR" b="0" i="1" dirty="0"/>
              <a:t> assiette. Puis on recommence pour distribuer tous les jetons. C’est un peu comme lorsqu’on distribue les cartes avant de jouer à un jeu. On en donne autant à chaque joueur. On fait un partage équitable. </a:t>
            </a:r>
          </a:p>
          <a:p>
            <a:pPr marL="0" marR="0" lvl="0" indent="0" algn="l" rtl="0">
              <a:lnSpc>
                <a:spcPct val="100000"/>
              </a:lnSpc>
              <a:spcBef>
                <a:spcPts val="0"/>
              </a:spcBef>
              <a:spcAft>
                <a:spcPts val="0"/>
              </a:spcAft>
              <a:buClr>
                <a:schemeClr val="dk1"/>
              </a:buClr>
              <a:buSzPts val="1200"/>
              <a:buFont typeface="Calibri"/>
              <a:buNone/>
            </a:pPr>
            <a:r>
              <a:rPr lang="fr-FR" b="0" i="0" dirty="0"/>
              <a:t>Passer dans les rangs pour aider les élèves à réaliser leur manipulation. </a:t>
            </a:r>
          </a:p>
          <a:p>
            <a:pPr marL="0" indent="0">
              <a:buClr>
                <a:schemeClr val="dk1"/>
              </a:buClr>
              <a:buSzPts val="1200"/>
            </a:pPr>
            <a:r>
              <a:rPr lang="fr-FR" b="0" i="0" dirty="0"/>
              <a:t>Reprenez ensuite en collectif la procédure pour arriver à déterminer qu’il y aura dans chaque assiette 5 jetons. </a:t>
            </a:r>
            <a:r>
              <a:rPr lang="fr-FR" b="1" u="sng" dirty="0"/>
              <a:t>Cliquer sur le premier jeton à gauche pour lancer l'animation. </a:t>
            </a:r>
          </a:p>
          <a:p>
            <a:endParaRPr lang="fr-FR" dirty="0"/>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21076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B0BAD22F-F051-B634-43B6-E2C9CF20BB93}"/>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3F364060-BE4F-F3FB-2B77-76802FD1FCD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62019BB6-A002-CAAE-F4D8-D44949C3E14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Ici, on a partagé le nombre 15 jetons en 3 parts égales. </a:t>
            </a:r>
          </a:p>
          <a:p>
            <a:pPr marL="0" lvl="0" indent="0" algn="l" rtl="0">
              <a:spcBef>
                <a:spcPts val="0"/>
              </a:spcBef>
              <a:spcAft>
                <a:spcPts val="0"/>
              </a:spcAft>
              <a:buNone/>
            </a:pPr>
            <a:r>
              <a:rPr lang="fr-FR" i="1" dirty="0"/>
              <a:t>Pour trouver le résultat de 15 </a:t>
            </a:r>
            <a:r>
              <a:rPr lang="fr-FR" sz="1200" b="0" i="0" u="none" strike="noStrike" cap="none" dirty="0">
                <a:solidFill>
                  <a:schemeClr val="dk1"/>
                </a:solidFill>
                <a:effectLst/>
                <a:latin typeface="Calibri"/>
                <a:ea typeface="Calibri"/>
                <a:cs typeface="Calibri"/>
                <a:sym typeface="Calibri"/>
              </a:rPr>
              <a:t>÷</a:t>
            </a:r>
            <a:r>
              <a:rPr lang="fr-FR" i="1" dirty="0"/>
              <a:t> 3, on peut donc chercher « 15 c’est égal à 3 fois quel nombre ? ». </a:t>
            </a:r>
            <a:r>
              <a:rPr lang="fr-FR" i="0" dirty="0"/>
              <a:t>Compléter la multiplication à trou. </a:t>
            </a:r>
            <a:r>
              <a:rPr lang="fr-FR" i="1" dirty="0"/>
              <a:t>Dans cette division, on a cherché la valeur d’une part. La réponse est 5. </a:t>
            </a:r>
            <a:r>
              <a:rPr lang="fr-FR" i="0" dirty="0"/>
              <a:t>Écrire 5 sur les pointillés. </a:t>
            </a:r>
            <a:endParaRPr i="0" dirty="0"/>
          </a:p>
        </p:txBody>
      </p:sp>
      <p:sp>
        <p:nvSpPr>
          <p:cNvPr id="114" name="Google Shape;114;p2:notes">
            <a:extLst>
              <a:ext uri="{FF2B5EF4-FFF2-40B4-BE49-F238E27FC236}">
                <a16:creationId xmlns:a16="http://schemas.microsoft.com/office/drawing/2014/main" id="{9C0B2773-C664-FDA7-4AE6-50682A61E7F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969397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E5DF734A-3D84-5C8B-73F5-95B57FAD65CE}"/>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7CCEB92A-6ADE-9561-A789-7DAC8302909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74E37109-8167-2B3E-46DA-6A515F312C7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0" i="1" dirty="0"/>
              <a:t>Il est aussi important de garder en tête une des propriétés importantes de la multiplication. </a:t>
            </a:r>
          </a:p>
          <a:p>
            <a:pPr marL="0" marR="0" lvl="0" indent="0" algn="l" rtl="0">
              <a:lnSpc>
                <a:spcPct val="100000"/>
              </a:lnSpc>
              <a:spcBef>
                <a:spcPts val="0"/>
              </a:spcBef>
              <a:spcAft>
                <a:spcPts val="0"/>
              </a:spcAft>
              <a:buClr>
                <a:schemeClr val="dk1"/>
              </a:buClr>
              <a:buSzPts val="1200"/>
              <a:buFont typeface="Calibri"/>
              <a:buNone/>
            </a:pPr>
            <a:r>
              <a:rPr lang="fr-FR" b="0" i="0" dirty="0"/>
              <a:t>Lire la propriété. </a:t>
            </a:r>
          </a:p>
          <a:p>
            <a:pPr marL="0" marR="0" lvl="0" indent="0" algn="l" rtl="0">
              <a:lnSpc>
                <a:spcPct val="100000"/>
              </a:lnSpc>
              <a:spcBef>
                <a:spcPts val="0"/>
              </a:spcBef>
              <a:spcAft>
                <a:spcPts val="0"/>
              </a:spcAft>
              <a:buClr>
                <a:schemeClr val="dk1"/>
              </a:buClr>
              <a:buSzPts val="1200"/>
              <a:buFont typeface="Calibri"/>
              <a:buNone/>
            </a:pPr>
            <a:r>
              <a:rPr lang="fr-FR" b="0" i="1" dirty="0"/>
              <a:t>Cette propriété de la multiplication, on l’a étudiée avec les réglettes mais aussi avec les rectangles que l’on fait pivoter. </a:t>
            </a:r>
            <a:endParaRPr b="0" i="1" dirty="0"/>
          </a:p>
          <a:p>
            <a:pPr marL="0" lvl="0" indent="0" algn="l" rtl="0">
              <a:spcBef>
                <a:spcPts val="0"/>
              </a:spcBef>
              <a:spcAft>
                <a:spcPts val="0"/>
              </a:spcAft>
              <a:buNone/>
            </a:pPr>
            <a:endParaRPr dirty="0"/>
          </a:p>
        </p:txBody>
      </p:sp>
      <p:sp>
        <p:nvSpPr>
          <p:cNvPr id="114" name="Google Shape;114;p2:notes">
            <a:extLst>
              <a:ext uri="{FF2B5EF4-FFF2-40B4-BE49-F238E27FC236}">
                <a16:creationId xmlns:a16="http://schemas.microsoft.com/office/drawing/2014/main" id="{E66083EF-ADDC-8829-8636-93B5B8F7933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64125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3312F75D-4240-820A-91D6-33DCF02D5C93}"/>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lt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693703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2237487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96603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080008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cSld name="1_Titre et contenu">
    <p:spTree>
      <p:nvGrpSpPr>
        <p:cNvPr id="1" name="Shape 25"/>
        <p:cNvGrpSpPr/>
        <p:nvPr/>
      </p:nvGrpSpPr>
      <p:grpSpPr>
        <a:xfrm>
          <a:off x="0" y="0"/>
          <a:ext cx="0" cy="0"/>
          <a:chOff x="0" y="0"/>
          <a:chExt cx="0" cy="0"/>
        </a:xfrm>
      </p:grpSpPr>
      <p:sp>
        <p:nvSpPr>
          <p:cNvPr id="26" name="Google Shape;26;p92"/>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92"/>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2"/>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2"/>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92"/>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31" name="Google Shape;31;p92"/>
          <p:cNvPicPr preferRelativeResize="0"/>
          <p:nvPr/>
        </p:nvPicPr>
        <p:blipFill rotWithShape="1">
          <a:blip r:embed="rId3">
            <a:alphaModFix/>
          </a:blip>
          <a:srcRect/>
          <a:stretch/>
        </p:blipFill>
        <p:spPr>
          <a:xfrm>
            <a:off x="3467840" y="1734532"/>
            <a:ext cx="2131447" cy="1660601"/>
          </a:xfrm>
          <a:prstGeom prst="rect">
            <a:avLst/>
          </a:prstGeom>
          <a:noFill/>
          <a:ln>
            <a:noFill/>
          </a:ln>
        </p:spPr>
      </p:pic>
      <p:pic>
        <p:nvPicPr>
          <p:cNvPr id="32" name="Google Shape;32;p92"/>
          <p:cNvPicPr preferRelativeResize="0"/>
          <p:nvPr/>
        </p:nvPicPr>
        <p:blipFill rotWithShape="1">
          <a:blip r:embed="rId4">
            <a:alphaModFix/>
          </a:blip>
          <a:srcRect/>
          <a:stretch/>
        </p:blipFill>
        <p:spPr>
          <a:xfrm>
            <a:off x="3584788" y="4580462"/>
            <a:ext cx="1897549" cy="9799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16" name="Google Shape;16;p34"/>
          <p:cNvPicPr preferRelativeResize="0"/>
          <p:nvPr/>
        </p:nvPicPr>
        <p:blipFill>
          <a:blip r:embed="rId2"/>
          <a:srcRect t="1572" b="1572"/>
          <a:stretch/>
        </p:blipFill>
        <p:spPr>
          <a:xfrm>
            <a:off x="0" y="0"/>
            <a:ext cx="9143999" cy="6858001"/>
          </a:xfrm>
          <a:prstGeom prst="rect">
            <a:avLst/>
          </a:prstGeom>
          <a:noFill/>
          <a:ln>
            <a:noFill/>
          </a:ln>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1607554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385547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contenu" preserve="1" userDrawn="1">
  <p:cSld name="1_Titre et contenu">
    <p:spTree>
      <p:nvGrpSpPr>
        <p:cNvPr id="1" name="Shape 19"/>
        <p:cNvGrpSpPr/>
        <p:nvPr/>
      </p:nvGrpSpPr>
      <p:grpSpPr>
        <a:xfrm>
          <a:off x="0" y="0"/>
          <a:ext cx="0" cy="0"/>
          <a:chOff x="0" y="0"/>
          <a:chExt cx="0" cy="0"/>
        </a:xfrm>
      </p:grpSpPr>
    </p:spTree>
    <p:extLst>
      <p:ext uri="{BB962C8B-B14F-4D97-AF65-F5344CB8AC3E}">
        <p14:creationId xmlns:p14="http://schemas.microsoft.com/office/powerpoint/2010/main" val="961095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594036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94933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6061435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2.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020966370"/>
      </p:ext>
    </p:extLst>
  </p:cSld>
  <p:clrMap bg1="lt1" tx1="dk1" bg2="dk2" tx2="lt2" accent1="accent1" accent2="accent2" accent3="accent3" accent4="accent4" accent5="accent5" accent6="accent6" hlink="hlink" folHlink="folHlink"/>
  <p:sldLayoutIdLst>
    <p:sldLayoutId id="2147483654" r:id="rId1"/>
    <p:sldLayoutId id="2147483655" r:id="rId2"/>
    <p:sldLayoutId id="2147483667" r:id="rId3"/>
    <p:sldLayoutId id="2147483656"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479004308"/>
      </p:ext>
    </p:extLst>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1035936409"/>
      </p:ext>
    </p:extLst>
  </p:cSld>
  <p:clrMap bg1="lt1" tx1="dk1" bg2="dk2" tx2="lt2" accent1="accent1" accent2="accent2" accent3="accent3" accent4="accent4" accent5="accent5" accent6="accent6" hlink="hlink" folHlink="folHlink"/>
  <p:sldLayoutIdLst>
    <p:sldLayoutId id="214748366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19/12/2025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9409034"/>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1260469860"/>
      </p:ext>
    </p:extLst>
  </p:cSld>
  <p:clrMap bg1="lt1" tx1="dk1" bg2="dk2" tx2="lt2" accent1="accent1" accent2="accent2" accent3="accent3" accent4="accent4" accent5="accent5" accent6="accent6" hlink="hlink" folHlink="folHlink"/>
  <p:sldLayoutIdLst>
    <p:sldLayoutId id="214748366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67. La division (2)</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81C1CC13-AC36-B8E1-831A-A0D90F0AFFD8}"/>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8F60CF8C-6BCF-9A26-7723-59ABAEF75F58}"/>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77E30E0D-3413-36FD-1CB5-2E5344F7A9A7}"/>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1002831B-2986-8FED-F1E0-6656D60F5B4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7078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81C1CC13-AC36-B8E1-831A-A0D90F0AFFD8}"/>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9EB34D9C-27F4-B2BE-D78F-8C7A043C5FF5}"/>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20B93E67-88C6-7AE9-9B27-234EDE294014}"/>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65D83938-2D36-932B-F0FA-0E4B64ACC9A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51813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F6AA0ED6-D560-32AB-2173-164418A1E7A8}"/>
            </a:ext>
          </a:extLst>
        </p:cNvPr>
        <p:cNvGrpSpPr/>
        <p:nvPr/>
      </p:nvGrpSpPr>
      <p:grpSpPr>
        <a:xfrm>
          <a:off x="0" y="0"/>
          <a:ext cx="0" cy="0"/>
          <a:chOff x="0" y="0"/>
          <a:chExt cx="0" cy="0"/>
        </a:xfrm>
      </p:grpSpPr>
      <p:sp>
        <p:nvSpPr>
          <p:cNvPr id="22" name="Titre 21">
            <a:extLst>
              <a:ext uri="{FF2B5EF4-FFF2-40B4-BE49-F238E27FC236}">
                <a16:creationId xmlns:a16="http://schemas.microsoft.com/office/drawing/2014/main" id="{FBC9F21F-2CD3-6AE4-AE85-8285268EFAAA}"/>
              </a:ext>
            </a:extLst>
          </p:cNvPr>
          <p:cNvSpPr>
            <a:spLocks noGrp="1"/>
          </p:cNvSpPr>
          <p:nvPr>
            <p:ph type="title"/>
          </p:nvPr>
        </p:nvSpPr>
        <p:spPr/>
        <p:txBody>
          <a:bodyPr/>
          <a:lstStyle/>
          <a:p>
            <a:endParaRPr lang="fr-FR"/>
          </a:p>
        </p:txBody>
      </p:sp>
      <p:sp>
        <p:nvSpPr>
          <p:cNvPr id="25" name="Espace réservé du texte 24">
            <a:extLst>
              <a:ext uri="{FF2B5EF4-FFF2-40B4-BE49-F238E27FC236}">
                <a16:creationId xmlns:a16="http://schemas.microsoft.com/office/drawing/2014/main" id="{C1B561F2-0FEF-B0A0-0483-A7A6C196FBA2}"/>
              </a:ext>
            </a:extLst>
          </p:cNvPr>
          <p:cNvSpPr>
            <a:spLocks noGrp="1"/>
          </p:cNvSpPr>
          <p:nvPr>
            <p:ph type="body" idx="1"/>
          </p:nvPr>
        </p:nvSpPr>
        <p:spPr/>
        <p:txBody>
          <a:bodyPr/>
          <a:lstStyle/>
          <a:p>
            <a:endParaRPr lang="fr-FR"/>
          </a:p>
        </p:txBody>
      </p:sp>
      <p:pic>
        <p:nvPicPr>
          <p:cNvPr id="27" name="Image 26">
            <a:extLst>
              <a:ext uri="{FF2B5EF4-FFF2-40B4-BE49-F238E27FC236}">
                <a16:creationId xmlns:a16="http://schemas.microsoft.com/office/drawing/2014/main" id="{1803E1B8-03FA-6DB4-C6C8-6FA688186D0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31364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2FFCF3C7-ED19-ED93-3716-C5210A28E055}"/>
            </a:ext>
          </a:extLst>
        </p:cNvPr>
        <p:cNvGrpSpPr/>
        <p:nvPr/>
      </p:nvGrpSpPr>
      <p:grpSpPr>
        <a:xfrm>
          <a:off x="0" y="0"/>
          <a:ext cx="0" cy="0"/>
          <a:chOff x="0" y="0"/>
          <a:chExt cx="0" cy="0"/>
        </a:xfrm>
      </p:grpSpPr>
      <p:sp>
        <p:nvSpPr>
          <p:cNvPr id="22" name="Titre 21">
            <a:extLst>
              <a:ext uri="{FF2B5EF4-FFF2-40B4-BE49-F238E27FC236}">
                <a16:creationId xmlns:a16="http://schemas.microsoft.com/office/drawing/2014/main" id="{20076EDE-0C7E-E485-2543-9D07E8923011}"/>
              </a:ext>
            </a:extLst>
          </p:cNvPr>
          <p:cNvSpPr>
            <a:spLocks noGrp="1"/>
          </p:cNvSpPr>
          <p:nvPr>
            <p:ph type="title"/>
          </p:nvPr>
        </p:nvSpPr>
        <p:spPr/>
        <p:txBody>
          <a:bodyPr/>
          <a:lstStyle/>
          <a:p>
            <a:endParaRPr lang="fr-FR"/>
          </a:p>
        </p:txBody>
      </p:sp>
      <p:sp>
        <p:nvSpPr>
          <p:cNvPr id="26" name="Espace réservé du texte 25">
            <a:extLst>
              <a:ext uri="{FF2B5EF4-FFF2-40B4-BE49-F238E27FC236}">
                <a16:creationId xmlns:a16="http://schemas.microsoft.com/office/drawing/2014/main" id="{E8C67A47-88BC-9144-CF08-CF9AACC28662}"/>
              </a:ext>
            </a:extLst>
          </p:cNvPr>
          <p:cNvSpPr>
            <a:spLocks noGrp="1"/>
          </p:cNvSpPr>
          <p:nvPr>
            <p:ph type="body" idx="1"/>
          </p:nvPr>
        </p:nvSpPr>
        <p:spPr/>
        <p:txBody>
          <a:bodyPr/>
          <a:lstStyle/>
          <a:p>
            <a:endParaRPr lang="fr-FR"/>
          </a:p>
        </p:txBody>
      </p:sp>
      <p:pic>
        <p:nvPicPr>
          <p:cNvPr id="28" name="Image 27">
            <a:extLst>
              <a:ext uri="{FF2B5EF4-FFF2-40B4-BE49-F238E27FC236}">
                <a16:creationId xmlns:a16="http://schemas.microsoft.com/office/drawing/2014/main" id="{B1839679-D4F5-6D7F-C92C-19F02BB3BE1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2083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BB07D680-64B6-1356-E831-792C9C03EC86}"/>
            </a:ext>
          </a:extLst>
        </p:cNvPr>
        <p:cNvGrpSpPr/>
        <p:nvPr/>
      </p:nvGrpSpPr>
      <p:grpSpPr>
        <a:xfrm>
          <a:off x="0" y="0"/>
          <a:ext cx="0" cy="0"/>
          <a:chOff x="0" y="0"/>
          <a:chExt cx="0" cy="0"/>
        </a:xfrm>
      </p:grpSpPr>
      <p:sp>
        <p:nvSpPr>
          <p:cNvPr id="22" name="Titre 21">
            <a:extLst>
              <a:ext uri="{FF2B5EF4-FFF2-40B4-BE49-F238E27FC236}">
                <a16:creationId xmlns:a16="http://schemas.microsoft.com/office/drawing/2014/main" id="{B41580E7-44C7-942F-7802-A5242DC75AC8}"/>
              </a:ext>
            </a:extLst>
          </p:cNvPr>
          <p:cNvSpPr>
            <a:spLocks noGrp="1"/>
          </p:cNvSpPr>
          <p:nvPr>
            <p:ph type="title"/>
          </p:nvPr>
        </p:nvSpPr>
        <p:spPr/>
        <p:txBody>
          <a:bodyPr/>
          <a:lstStyle/>
          <a:p>
            <a:endParaRPr lang="fr-FR"/>
          </a:p>
        </p:txBody>
      </p:sp>
      <p:sp>
        <p:nvSpPr>
          <p:cNvPr id="27" name="Espace réservé du texte 26">
            <a:extLst>
              <a:ext uri="{FF2B5EF4-FFF2-40B4-BE49-F238E27FC236}">
                <a16:creationId xmlns:a16="http://schemas.microsoft.com/office/drawing/2014/main" id="{B44B8727-3272-D6D0-953D-BE9180EA4AB1}"/>
              </a:ext>
            </a:extLst>
          </p:cNvPr>
          <p:cNvSpPr>
            <a:spLocks noGrp="1"/>
          </p:cNvSpPr>
          <p:nvPr>
            <p:ph type="body" idx="1"/>
          </p:nvPr>
        </p:nvSpPr>
        <p:spPr/>
        <p:txBody>
          <a:bodyPr/>
          <a:lstStyle/>
          <a:p>
            <a:endParaRPr lang="fr-FR"/>
          </a:p>
        </p:txBody>
      </p:sp>
      <p:pic>
        <p:nvPicPr>
          <p:cNvPr id="29" name="Image 28">
            <a:extLst>
              <a:ext uri="{FF2B5EF4-FFF2-40B4-BE49-F238E27FC236}">
                <a16:creationId xmlns:a16="http://schemas.microsoft.com/office/drawing/2014/main" id="{68A82C4A-2BC0-436A-F891-B446177386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02252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3F9566AE-FC1F-5A03-7599-949E3EF4D536}"/>
            </a:ext>
          </a:extLst>
        </p:cNvPr>
        <p:cNvGrpSpPr/>
        <p:nvPr/>
      </p:nvGrpSpPr>
      <p:grpSpPr>
        <a:xfrm>
          <a:off x="0" y="0"/>
          <a:ext cx="0" cy="0"/>
          <a:chOff x="0" y="0"/>
          <a:chExt cx="0" cy="0"/>
        </a:xfrm>
      </p:grpSpPr>
      <p:sp>
        <p:nvSpPr>
          <p:cNvPr id="22" name="Titre 21">
            <a:extLst>
              <a:ext uri="{FF2B5EF4-FFF2-40B4-BE49-F238E27FC236}">
                <a16:creationId xmlns:a16="http://schemas.microsoft.com/office/drawing/2014/main" id="{EE8C16AC-7266-E8AF-12C1-1DAC4A92CA88}"/>
              </a:ext>
            </a:extLst>
          </p:cNvPr>
          <p:cNvSpPr>
            <a:spLocks noGrp="1"/>
          </p:cNvSpPr>
          <p:nvPr>
            <p:ph type="title"/>
          </p:nvPr>
        </p:nvSpPr>
        <p:spPr/>
        <p:txBody>
          <a:bodyPr/>
          <a:lstStyle/>
          <a:p>
            <a:endParaRPr lang="fr-FR"/>
          </a:p>
        </p:txBody>
      </p:sp>
      <p:sp>
        <p:nvSpPr>
          <p:cNvPr id="28" name="Espace réservé du texte 27">
            <a:extLst>
              <a:ext uri="{FF2B5EF4-FFF2-40B4-BE49-F238E27FC236}">
                <a16:creationId xmlns:a16="http://schemas.microsoft.com/office/drawing/2014/main" id="{822803B4-1E20-8F23-4D7D-5915A74DF061}"/>
              </a:ext>
            </a:extLst>
          </p:cNvPr>
          <p:cNvSpPr>
            <a:spLocks noGrp="1"/>
          </p:cNvSpPr>
          <p:nvPr>
            <p:ph type="body" idx="1"/>
          </p:nvPr>
        </p:nvSpPr>
        <p:spPr/>
        <p:txBody>
          <a:bodyPr/>
          <a:lstStyle/>
          <a:p>
            <a:endParaRPr lang="fr-FR"/>
          </a:p>
        </p:txBody>
      </p:sp>
      <p:pic>
        <p:nvPicPr>
          <p:cNvPr id="30" name="Image 29">
            <a:extLst>
              <a:ext uri="{FF2B5EF4-FFF2-40B4-BE49-F238E27FC236}">
                <a16:creationId xmlns:a16="http://schemas.microsoft.com/office/drawing/2014/main" id="{A24C0CAD-DD00-4287-2FF9-8D2E47050D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01085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5DB2AEC1-4A92-4FBF-1C74-FC839247D119}"/>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A434CCA3-FD9F-DF11-D155-573FBE2C4AAC}"/>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C3A99AF9-1D3E-29E5-00FE-9514E7837D74}"/>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7F2E43D5-EBBD-1713-0B71-7354EE4916C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29915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4CC68E0B-E975-D8B6-6AAE-C3B46C454110}"/>
            </a:ext>
          </a:extLst>
        </p:cNvPr>
        <p:cNvGrpSpPr/>
        <p:nvPr/>
      </p:nvGrpSpPr>
      <p:grpSpPr>
        <a:xfrm>
          <a:off x="0" y="0"/>
          <a:ext cx="0" cy="0"/>
          <a:chOff x="0" y="0"/>
          <a:chExt cx="0" cy="0"/>
        </a:xfrm>
      </p:grpSpPr>
      <p:sp>
        <p:nvSpPr>
          <p:cNvPr id="28" name="Titre 27">
            <a:extLst>
              <a:ext uri="{FF2B5EF4-FFF2-40B4-BE49-F238E27FC236}">
                <a16:creationId xmlns:a16="http://schemas.microsoft.com/office/drawing/2014/main" id="{51F6FD7A-614F-EB59-7B9C-F0E086A0DB24}"/>
              </a:ext>
            </a:extLst>
          </p:cNvPr>
          <p:cNvSpPr>
            <a:spLocks noGrp="1"/>
          </p:cNvSpPr>
          <p:nvPr>
            <p:ph type="title"/>
          </p:nvPr>
        </p:nvSpPr>
        <p:spPr/>
        <p:txBody>
          <a:bodyPr/>
          <a:lstStyle/>
          <a:p>
            <a:endParaRPr lang="fr-FR"/>
          </a:p>
        </p:txBody>
      </p:sp>
      <p:sp>
        <p:nvSpPr>
          <p:cNvPr id="31" name="Espace réservé du texte 30">
            <a:extLst>
              <a:ext uri="{FF2B5EF4-FFF2-40B4-BE49-F238E27FC236}">
                <a16:creationId xmlns:a16="http://schemas.microsoft.com/office/drawing/2014/main" id="{8B2AC047-1725-8ABA-10B4-E6A54F77054F}"/>
              </a:ext>
            </a:extLst>
          </p:cNvPr>
          <p:cNvSpPr>
            <a:spLocks noGrp="1"/>
          </p:cNvSpPr>
          <p:nvPr>
            <p:ph type="body" idx="1"/>
          </p:nvPr>
        </p:nvSpPr>
        <p:spPr/>
        <p:txBody>
          <a:bodyPr/>
          <a:lstStyle/>
          <a:p>
            <a:endParaRPr lang="fr-FR"/>
          </a:p>
        </p:txBody>
      </p:sp>
      <p:pic>
        <p:nvPicPr>
          <p:cNvPr id="97" name="Image 96">
            <a:extLst>
              <a:ext uri="{FF2B5EF4-FFF2-40B4-BE49-F238E27FC236}">
                <a16:creationId xmlns:a16="http://schemas.microsoft.com/office/drawing/2014/main" id="{F7F3D7F6-829A-E4FF-0C98-358EAE1A533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57363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BDA93C-C634-3933-D5F1-CB2C666EAC2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BDB5E48-C3D4-FAC7-B5DD-29F10006142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0477217-9F66-524F-3508-2B7865240F2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21107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B6E8FC-FC6D-5EF6-DBAF-9D8AFD9FC720}"/>
            </a:ext>
          </a:extLst>
        </p:cNvPr>
        <p:cNvGrpSpPr/>
        <p:nvPr/>
      </p:nvGrpSpPr>
      <p:grpSpPr>
        <a:xfrm>
          <a:off x="0" y="0"/>
          <a:ext cx="0" cy="0"/>
          <a:chOff x="0" y="0"/>
          <a:chExt cx="0" cy="0"/>
        </a:xfrm>
      </p:grpSpPr>
      <p:sp>
        <p:nvSpPr>
          <p:cNvPr id="7" name="Titre 6">
            <a:extLst>
              <a:ext uri="{FF2B5EF4-FFF2-40B4-BE49-F238E27FC236}">
                <a16:creationId xmlns:a16="http://schemas.microsoft.com/office/drawing/2014/main" id="{A51ED7B5-9956-BA61-0138-A00C70604BA5}"/>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34023EF9-9684-5546-397A-3635BB6DCDD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56945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68E8FE5-B65A-BA42-3E9F-9F4813F6164D}"/>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44634D57-7156-44E7-763A-C81341A4F75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859892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31541-6B80-ED83-A8EB-24F4841236B7}"/>
            </a:ext>
          </a:extLst>
        </p:cNvPr>
        <p:cNvGrpSpPr/>
        <p:nvPr/>
      </p:nvGrpSpPr>
      <p:grpSpPr>
        <a:xfrm>
          <a:off x="0" y="0"/>
          <a:ext cx="0" cy="0"/>
          <a:chOff x="0" y="0"/>
          <a:chExt cx="0" cy="0"/>
        </a:xfrm>
      </p:grpSpPr>
      <p:sp>
        <p:nvSpPr>
          <p:cNvPr id="8" name="Titre 7">
            <a:extLst>
              <a:ext uri="{FF2B5EF4-FFF2-40B4-BE49-F238E27FC236}">
                <a16:creationId xmlns:a16="http://schemas.microsoft.com/office/drawing/2014/main" id="{DB01A1F5-92B9-455A-1A0F-67C72C23EF5E}"/>
              </a:ext>
            </a:extLst>
          </p:cNvPr>
          <p:cNvSpPr>
            <a:spLocks noGrp="1"/>
          </p:cNvSpPr>
          <p:nvPr>
            <p:ph type="title"/>
          </p:nvPr>
        </p:nvSpPr>
        <p:spPr/>
        <p:txBody>
          <a:bodyPr/>
          <a:lstStyle/>
          <a:p>
            <a:endParaRPr lang="fr-FR"/>
          </a:p>
        </p:txBody>
      </p:sp>
      <p:pic>
        <p:nvPicPr>
          <p:cNvPr id="35" name="Image 34">
            <a:extLst>
              <a:ext uri="{FF2B5EF4-FFF2-40B4-BE49-F238E27FC236}">
                <a16:creationId xmlns:a16="http://schemas.microsoft.com/office/drawing/2014/main" id="{1F831436-FC38-ADAE-CF09-2D38D2F0596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12946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A7FFC-310B-484D-8EEF-FC77D7A1F4C0}"/>
            </a:ext>
          </a:extLst>
        </p:cNvPr>
        <p:cNvGrpSpPr/>
        <p:nvPr/>
      </p:nvGrpSpPr>
      <p:grpSpPr>
        <a:xfrm>
          <a:off x="0" y="0"/>
          <a:ext cx="0" cy="0"/>
          <a:chOff x="0" y="0"/>
          <a:chExt cx="0" cy="0"/>
        </a:xfrm>
      </p:grpSpPr>
      <p:sp>
        <p:nvSpPr>
          <p:cNvPr id="28" name="Titre 27">
            <a:extLst>
              <a:ext uri="{FF2B5EF4-FFF2-40B4-BE49-F238E27FC236}">
                <a16:creationId xmlns:a16="http://schemas.microsoft.com/office/drawing/2014/main" id="{1CCAF40A-13D2-ECED-1AC9-BCCA95AB625F}"/>
              </a:ext>
            </a:extLst>
          </p:cNvPr>
          <p:cNvSpPr>
            <a:spLocks noGrp="1"/>
          </p:cNvSpPr>
          <p:nvPr>
            <p:ph type="title"/>
          </p:nvPr>
        </p:nvSpPr>
        <p:spPr/>
        <p:txBody>
          <a:bodyPr/>
          <a:lstStyle/>
          <a:p>
            <a:endParaRPr lang="fr-FR"/>
          </a:p>
        </p:txBody>
      </p:sp>
      <p:pic>
        <p:nvPicPr>
          <p:cNvPr id="52" name="Image 51">
            <a:extLst>
              <a:ext uri="{FF2B5EF4-FFF2-40B4-BE49-F238E27FC236}">
                <a16:creationId xmlns:a16="http://schemas.microsoft.com/office/drawing/2014/main" id="{987FB70A-299E-0CBD-E1FC-4554468D7E0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914054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399370-FDAD-4001-B451-ABF1C87F862B}"/>
            </a:ext>
          </a:extLst>
        </p:cNvPr>
        <p:cNvGrpSpPr/>
        <p:nvPr/>
      </p:nvGrpSpPr>
      <p:grpSpPr>
        <a:xfrm>
          <a:off x="0" y="0"/>
          <a:ext cx="0" cy="0"/>
          <a:chOff x="0" y="0"/>
          <a:chExt cx="0" cy="0"/>
        </a:xfrm>
      </p:grpSpPr>
      <p:sp>
        <p:nvSpPr>
          <p:cNvPr id="28" name="Titre 27">
            <a:extLst>
              <a:ext uri="{FF2B5EF4-FFF2-40B4-BE49-F238E27FC236}">
                <a16:creationId xmlns:a16="http://schemas.microsoft.com/office/drawing/2014/main" id="{1E329918-75F9-554C-ACE0-F94E33C7B4C4}"/>
              </a:ext>
            </a:extLst>
          </p:cNvPr>
          <p:cNvSpPr>
            <a:spLocks noGrp="1"/>
          </p:cNvSpPr>
          <p:nvPr>
            <p:ph type="title"/>
          </p:nvPr>
        </p:nvSpPr>
        <p:spPr/>
        <p:txBody>
          <a:bodyPr/>
          <a:lstStyle/>
          <a:p>
            <a:endParaRPr lang="fr-FR"/>
          </a:p>
        </p:txBody>
      </p:sp>
      <p:pic>
        <p:nvPicPr>
          <p:cNvPr id="33" name="Image 32">
            <a:extLst>
              <a:ext uri="{FF2B5EF4-FFF2-40B4-BE49-F238E27FC236}">
                <a16:creationId xmlns:a16="http://schemas.microsoft.com/office/drawing/2014/main" id="{48ABDC7A-294E-0347-3045-D303C7616B8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527936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 name="Titre 2">
            <a:extLst>
              <a:ext uri="{FF2B5EF4-FFF2-40B4-BE49-F238E27FC236}">
                <a16:creationId xmlns:a16="http://schemas.microsoft.com/office/drawing/2014/main" id="{1110675C-2248-C194-65D7-32468430698C}"/>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E0E7459A-3D44-5687-E7A4-A5BB99FFF8C9}"/>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A45A120E-7E67-1BD7-9692-162264566B1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4" name="Titre 3">
            <a:extLst>
              <a:ext uri="{FF2B5EF4-FFF2-40B4-BE49-F238E27FC236}">
                <a16:creationId xmlns:a16="http://schemas.microsoft.com/office/drawing/2014/main" id="{1415D6F7-7340-3183-A28E-32BDA4E6E079}"/>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CAD874D1-E074-AC9E-ED21-8EE27C82AA32}"/>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17B0AB8D-C31F-E215-01A9-888C94C3169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9">
          <a:extLst>
            <a:ext uri="{FF2B5EF4-FFF2-40B4-BE49-F238E27FC236}">
              <a16:creationId xmlns:a16="http://schemas.microsoft.com/office/drawing/2014/main" id="{35E34C01-C3F8-C3B2-E2D8-B184ED27842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21E972AA-5F85-0B2D-A498-77E977F7A887}"/>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6F1E8FE5-EAA6-2E78-09FB-CF3F6110B92D}"/>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4987B836-9E3A-FB99-4E9B-B42F4F1056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93965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9">
          <a:extLst>
            <a:ext uri="{FF2B5EF4-FFF2-40B4-BE49-F238E27FC236}">
              <a16:creationId xmlns:a16="http://schemas.microsoft.com/office/drawing/2014/main" id="{12A9E353-3DD6-D9EB-9EC0-CCB8BFF11DC0}"/>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3C7B3BE-2C76-19B8-B94C-FD534EC093AD}"/>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77ADD375-AF1B-D116-BA95-E33688DE45A2}"/>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9B4C3B86-6140-70B1-C8E0-D386E4412E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942332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5">
          <a:extLst>
            <a:ext uri="{FF2B5EF4-FFF2-40B4-BE49-F238E27FC236}">
              <a16:creationId xmlns:a16="http://schemas.microsoft.com/office/drawing/2014/main" id="{F4C4EAB8-3C78-AADD-50EE-E5A9D7D3A721}"/>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F139C9F9-C574-1772-ADB3-2BC8EF426249}"/>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62B072CA-8059-E2EE-2E53-02C36BC5504E}"/>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BE31100C-21C9-D5FA-18AF-D969F19362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001633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5" name="Titre 4">
            <a:extLst>
              <a:ext uri="{FF2B5EF4-FFF2-40B4-BE49-F238E27FC236}">
                <a16:creationId xmlns:a16="http://schemas.microsoft.com/office/drawing/2014/main" id="{A64598B4-B764-2F5B-040F-BE75A414F272}"/>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441B9C59-B252-994F-643A-46B2ECC8B718}"/>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1E0E7EBA-481A-76DE-5695-E0C9DDF028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5">
          <a:extLst>
            <a:ext uri="{FF2B5EF4-FFF2-40B4-BE49-F238E27FC236}">
              <a16:creationId xmlns:a16="http://schemas.microsoft.com/office/drawing/2014/main" id="{298B9629-FB40-6D29-AA6C-D1FBAFC10396}"/>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7F764BC-E702-9A20-399E-735107603B9F}"/>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D09F024C-2028-ECF2-516F-2C226F7037AB}"/>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A4EB6585-14CB-2DA6-3409-F7F88706C23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96511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07DD45AF-885F-F7F7-E7CD-7FF7BD0C295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626D0378-393C-3708-DF66-7542FFF7ACF0}"/>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D5988226-DBCD-5648-9191-4126B4D539FE}"/>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D0B3B782-E1E8-F350-63D9-27136C77A53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816647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035CF34-468B-36C8-1007-BDDA1422D30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2189271-C573-F7C0-C386-8A661DF21E1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A8DAD7EA-1581-D180-873C-B45FEDC3AE4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B07ED9E-CD3B-49E2-607C-5037D5B046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19E3BE1E-3C93-01CC-976E-3318A9D37F90}"/>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1BB6F249-6F49-2717-23BD-4F063A72F78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78D50AA-B93A-C337-CF78-F0F9AA085EF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116575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99875EF3-415E-1397-0246-006C7EC13E80}"/>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DAE5391-DC40-16C2-7B13-0B4FD1AD543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46E16D5-3CE4-37DD-CDB5-D010E7861E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78123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9A66D19F-DC74-84C4-B8EC-2CB1909271C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750CB34-DC0A-2BA2-FA27-4924DC04321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331CC85-DCDE-AFF1-4297-D0764D2C55B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178D583-62A3-33DA-D3C9-F83F8E4107E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337920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A2042576-C495-FBC9-D406-2C1C2114F05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D3212CE-F4D6-1358-4D3F-2B52894FF46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A10C024A-1492-2B4D-8503-82D9CE0A88D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37E3A05D-6AE2-A137-3AB4-BBA41E15A59B}"/>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F5FB2DE3-AE32-C623-7613-B0027FF3D60C}"/>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4309AE40-1CCA-AA4C-CE90-6C16A9BD327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04350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67B86067-50D5-4BBB-60BA-FFAB715798DB}"/>
            </a:ext>
          </a:extLst>
        </p:cNvPr>
        <p:cNvGrpSpPr/>
        <p:nvPr/>
      </p:nvGrpSpPr>
      <p:grpSpPr>
        <a:xfrm>
          <a:off x="0" y="0"/>
          <a:ext cx="0" cy="0"/>
          <a:chOff x="0" y="0"/>
          <a:chExt cx="0" cy="0"/>
        </a:xfrm>
      </p:grpSpPr>
      <p:sp>
        <p:nvSpPr>
          <p:cNvPr id="9" name="Titre 8">
            <a:extLst>
              <a:ext uri="{FF2B5EF4-FFF2-40B4-BE49-F238E27FC236}">
                <a16:creationId xmlns:a16="http://schemas.microsoft.com/office/drawing/2014/main" id="{B98E966A-B491-BB32-C3A2-56774EB2410C}"/>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E26E775B-013A-40D1-53F7-9B2233D9C932}"/>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69A31ADC-F510-4000-C470-E3A0FA14735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7591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364F5119-077B-5E4F-D6CD-EBE6448DB10A}"/>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79ED3A82-AC28-20B5-75D1-4F348BEDFAC9}"/>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93E11562-5709-D0B4-7E10-5E7BA89D9FC4}"/>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97BCA59E-B8A5-3E0D-38B6-454FC219471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28375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capture d’écran, cercle, conception&#10;&#10;Le contenu généré par l’IA peut être incorrect.">
            <a:extLst>
              <a:ext uri="{FF2B5EF4-FFF2-40B4-BE49-F238E27FC236}">
                <a16:creationId xmlns:a16="http://schemas.microsoft.com/office/drawing/2014/main" id="{BE24AC9C-3CAE-B559-A235-8888544B3EBE}"/>
              </a:ext>
            </a:extLst>
          </p:cNvPr>
          <p:cNvPicPr>
            <a:picLocks noChangeAspect="1"/>
          </p:cNvPicPr>
          <p:nvPr/>
        </p:nvPicPr>
        <p:blipFill>
          <a:blip r:embed="rId3"/>
          <a:stretch>
            <a:fillRect/>
          </a:stretch>
        </p:blipFill>
        <p:spPr>
          <a:xfrm>
            <a:off x="0" y="0"/>
            <a:ext cx="9144000" cy="6858000"/>
          </a:xfrm>
          <a:prstGeom prst="rect">
            <a:avLst/>
          </a:prstGeom>
        </p:spPr>
      </p:pic>
      <p:sp>
        <p:nvSpPr>
          <p:cNvPr id="4" name="bille 1">
            <a:extLst>
              <a:ext uri="{FF2B5EF4-FFF2-40B4-BE49-F238E27FC236}">
                <a16:creationId xmlns:a16="http://schemas.microsoft.com/office/drawing/2014/main" id="{55EF71B4-B755-5478-462B-E0CF515F4548}"/>
              </a:ext>
            </a:extLst>
          </p:cNvPr>
          <p:cNvSpPr/>
          <p:nvPr/>
        </p:nvSpPr>
        <p:spPr>
          <a:xfrm>
            <a:off x="283574" y="1913090"/>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5" name="bille 3">
            <a:extLst>
              <a:ext uri="{FF2B5EF4-FFF2-40B4-BE49-F238E27FC236}">
                <a16:creationId xmlns:a16="http://schemas.microsoft.com/office/drawing/2014/main" id="{D6A56EF9-B899-9772-6BA0-F0DE94943561}"/>
              </a:ext>
            </a:extLst>
          </p:cNvPr>
          <p:cNvSpPr/>
          <p:nvPr/>
        </p:nvSpPr>
        <p:spPr>
          <a:xfrm>
            <a:off x="1442444" y="1906857"/>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6" name="bille 4">
            <a:extLst>
              <a:ext uri="{FF2B5EF4-FFF2-40B4-BE49-F238E27FC236}">
                <a16:creationId xmlns:a16="http://schemas.microsoft.com/office/drawing/2014/main" id="{A9699284-6517-A133-E6E6-9DCF584CC38A}"/>
              </a:ext>
            </a:extLst>
          </p:cNvPr>
          <p:cNvSpPr/>
          <p:nvPr/>
        </p:nvSpPr>
        <p:spPr>
          <a:xfrm>
            <a:off x="2021878" y="1913090"/>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7" name="bille 5">
            <a:extLst>
              <a:ext uri="{FF2B5EF4-FFF2-40B4-BE49-F238E27FC236}">
                <a16:creationId xmlns:a16="http://schemas.microsoft.com/office/drawing/2014/main" id="{9CC791FE-5D64-ADF1-9FB6-9DEC170F0DE4}"/>
              </a:ext>
            </a:extLst>
          </p:cNvPr>
          <p:cNvSpPr/>
          <p:nvPr/>
        </p:nvSpPr>
        <p:spPr>
          <a:xfrm>
            <a:off x="2601313" y="1913090"/>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8" name="bille 2">
            <a:extLst>
              <a:ext uri="{FF2B5EF4-FFF2-40B4-BE49-F238E27FC236}">
                <a16:creationId xmlns:a16="http://schemas.microsoft.com/office/drawing/2014/main" id="{F81677C1-5542-D026-16D7-2CC6A56B1B5E}"/>
              </a:ext>
            </a:extLst>
          </p:cNvPr>
          <p:cNvSpPr/>
          <p:nvPr/>
        </p:nvSpPr>
        <p:spPr>
          <a:xfrm>
            <a:off x="863009" y="1900624"/>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9" name="bille 6">
            <a:extLst>
              <a:ext uri="{FF2B5EF4-FFF2-40B4-BE49-F238E27FC236}">
                <a16:creationId xmlns:a16="http://schemas.microsoft.com/office/drawing/2014/main" id="{8C9EA79E-4DC3-CE3A-4716-AD1626A3A885}"/>
              </a:ext>
            </a:extLst>
          </p:cNvPr>
          <p:cNvSpPr/>
          <p:nvPr/>
        </p:nvSpPr>
        <p:spPr>
          <a:xfrm>
            <a:off x="3173506" y="1906856"/>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0" name="bille 8">
            <a:extLst>
              <a:ext uri="{FF2B5EF4-FFF2-40B4-BE49-F238E27FC236}">
                <a16:creationId xmlns:a16="http://schemas.microsoft.com/office/drawing/2014/main" id="{F5B4D4B9-7F2C-1BC5-4B63-44E08D3D5F87}"/>
              </a:ext>
            </a:extLst>
          </p:cNvPr>
          <p:cNvSpPr/>
          <p:nvPr/>
        </p:nvSpPr>
        <p:spPr>
          <a:xfrm>
            <a:off x="4332376" y="1900623"/>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1" name="bille 9">
            <a:extLst>
              <a:ext uri="{FF2B5EF4-FFF2-40B4-BE49-F238E27FC236}">
                <a16:creationId xmlns:a16="http://schemas.microsoft.com/office/drawing/2014/main" id="{71C2B331-D824-45C6-05D5-2B28458639B4}"/>
              </a:ext>
            </a:extLst>
          </p:cNvPr>
          <p:cNvSpPr/>
          <p:nvPr/>
        </p:nvSpPr>
        <p:spPr>
          <a:xfrm>
            <a:off x="4911810" y="1906856"/>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2" name="bille 10">
            <a:extLst>
              <a:ext uri="{FF2B5EF4-FFF2-40B4-BE49-F238E27FC236}">
                <a16:creationId xmlns:a16="http://schemas.microsoft.com/office/drawing/2014/main" id="{F8CD9302-2493-8122-CF33-A0C5EF8C91B7}"/>
              </a:ext>
            </a:extLst>
          </p:cNvPr>
          <p:cNvSpPr/>
          <p:nvPr/>
        </p:nvSpPr>
        <p:spPr>
          <a:xfrm>
            <a:off x="5491245" y="1906856"/>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3" name="bille 7">
            <a:extLst>
              <a:ext uri="{FF2B5EF4-FFF2-40B4-BE49-F238E27FC236}">
                <a16:creationId xmlns:a16="http://schemas.microsoft.com/office/drawing/2014/main" id="{DB7CBC18-E8F1-ECB3-3490-CA738BD3308C}"/>
              </a:ext>
            </a:extLst>
          </p:cNvPr>
          <p:cNvSpPr/>
          <p:nvPr/>
        </p:nvSpPr>
        <p:spPr>
          <a:xfrm>
            <a:off x="3752941" y="1894390"/>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 name="bille 11">
            <a:extLst>
              <a:ext uri="{FF2B5EF4-FFF2-40B4-BE49-F238E27FC236}">
                <a16:creationId xmlns:a16="http://schemas.microsoft.com/office/drawing/2014/main" id="{016433A0-67DF-E4FA-C519-433150B77816}"/>
              </a:ext>
            </a:extLst>
          </p:cNvPr>
          <p:cNvSpPr/>
          <p:nvPr/>
        </p:nvSpPr>
        <p:spPr>
          <a:xfrm>
            <a:off x="6063438" y="1919322"/>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5" name="bille 13">
            <a:extLst>
              <a:ext uri="{FF2B5EF4-FFF2-40B4-BE49-F238E27FC236}">
                <a16:creationId xmlns:a16="http://schemas.microsoft.com/office/drawing/2014/main" id="{1901F6D8-DE45-BF93-F6D0-0A9323A67232}"/>
              </a:ext>
            </a:extLst>
          </p:cNvPr>
          <p:cNvSpPr/>
          <p:nvPr/>
        </p:nvSpPr>
        <p:spPr>
          <a:xfrm>
            <a:off x="7222308" y="1913089"/>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6" name="bille 14">
            <a:extLst>
              <a:ext uri="{FF2B5EF4-FFF2-40B4-BE49-F238E27FC236}">
                <a16:creationId xmlns:a16="http://schemas.microsoft.com/office/drawing/2014/main" id="{70CD33FB-4D52-76EB-1092-9D0991C035EE}"/>
              </a:ext>
            </a:extLst>
          </p:cNvPr>
          <p:cNvSpPr/>
          <p:nvPr/>
        </p:nvSpPr>
        <p:spPr>
          <a:xfrm>
            <a:off x="7801742" y="1919322"/>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7" name="bille 15">
            <a:extLst>
              <a:ext uri="{FF2B5EF4-FFF2-40B4-BE49-F238E27FC236}">
                <a16:creationId xmlns:a16="http://schemas.microsoft.com/office/drawing/2014/main" id="{BBD944A4-C7B5-FCB1-CC07-A56391F65DEC}"/>
              </a:ext>
            </a:extLst>
          </p:cNvPr>
          <p:cNvSpPr/>
          <p:nvPr/>
        </p:nvSpPr>
        <p:spPr>
          <a:xfrm>
            <a:off x="8381177" y="1919322"/>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8" name="bille 12">
            <a:extLst>
              <a:ext uri="{FF2B5EF4-FFF2-40B4-BE49-F238E27FC236}">
                <a16:creationId xmlns:a16="http://schemas.microsoft.com/office/drawing/2014/main" id="{CBFEEE66-60B2-094E-4C1D-9A222A75D6E9}"/>
              </a:ext>
            </a:extLst>
          </p:cNvPr>
          <p:cNvSpPr/>
          <p:nvPr/>
        </p:nvSpPr>
        <p:spPr>
          <a:xfrm>
            <a:off x="6642873" y="1906856"/>
            <a:ext cx="285578" cy="281425"/>
          </a:xfrm>
          <a:prstGeom prst="ellipse">
            <a:avLst/>
          </a:prstGeom>
          <a:solidFill>
            <a:schemeClr val="accent5"/>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a:ln>
                <a:noFill/>
              </a:ln>
              <a:solidFill>
                <a:srgbClr val="FFFFFF"/>
              </a:solidFill>
              <a:effectLst/>
              <a:uLnTx/>
              <a:uFillTx/>
              <a:latin typeface="Arial"/>
              <a:ea typeface="+mn-ea"/>
              <a:cs typeface="+mn-cs"/>
              <a:sym typeface="Arial"/>
            </a:endParaRPr>
          </a:p>
        </p:txBody>
      </p:sp>
    </p:spTree>
    <p:extLst>
      <p:ext uri="{BB962C8B-B14F-4D97-AF65-F5344CB8AC3E}">
        <p14:creationId xmlns:p14="http://schemas.microsoft.com/office/powerpoint/2010/main" val="34105234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38889E-6 4.44444E-6 L 0.03125 0.31412 " pathEditMode="relative" rAng="0" ptsTypes="AA">
                                      <p:cBhvr>
                                        <p:cTn id="6" dur="2000" fill="hold"/>
                                        <p:tgtEl>
                                          <p:spTgt spid="4"/>
                                        </p:tgtEl>
                                        <p:attrNameLst>
                                          <p:attrName>ppt_x</p:attrName>
                                          <p:attrName>ppt_y</p:attrName>
                                        </p:attrNameLst>
                                      </p:cBhvr>
                                      <p:rCtr x="1563" y="15694"/>
                                    </p:animMotion>
                                  </p:childTnLst>
                                </p:cTn>
                              </p:par>
                            </p:childTnLst>
                          </p:cTn>
                        </p:par>
                        <p:par>
                          <p:cTn id="7" fill="hold">
                            <p:stCondLst>
                              <p:cond delay="2000"/>
                            </p:stCondLst>
                            <p:childTnLst>
                              <p:par>
                                <p:cTn id="8" presetID="42" presetClass="path" presetSubtype="0" accel="50000" decel="50000" fill="hold" grpId="0" nodeType="afterEffect">
                                  <p:stCondLst>
                                    <p:cond delay="0"/>
                                  </p:stCondLst>
                                  <p:childTnLst>
                                    <p:animMotion origin="layout" path="M 5.55556E-7 4.81481E-6 L 0.30035 0.31087 " pathEditMode="relative" rAng="0" ptsTypes="AA">
                                      <p:cBhvr>
                                        <p:cTn id="9" dur="2000" fill="hold"/>
                                        <p:tgtEl>
                                          <p:spTgt spid="8"/>
                                        </p:tgtEl>
                                        <p:attrNameLst>
                                          <p:attrName>ppt_x</p:attrName>
                                          <p:attrName>ppt_y</p:attrName>
                                        </p:attrNameLst>
                                      </p:cBhvr>
                                      <p:rCtr x="15017" y="15532"/>
                                    </p:animMotion>
                                  </p:childTnLst>
                                </p:cTn>
                              </p:par>
                            </p:childTnLst>
                          </p:cTn>
                        </p:par>
                        <p:par>
                          <p:cTn id="10" fill="hold">
                            <p:stCondLst>
                              <p:cond delay="4000"/>
                            </p:stCondLst>
                            <p:childTnLst>
                              <p:par>
                                <p:cTn id="11" presetID="42" presetClass="path" presetSubtype="0" accel="50000" decel="50000" fill="hold" grpId="0" nodeType="afterEffect">
                                  <p:stCondLst>
                                    <p:cond delay="0"/>
                                  </p:stCondLst>
                                  <p:childTnLst>
                                    <p:animMotion origin="layout" path="M 2.5E-6 3.7037E-7 L 0.5842 0.30069 " pathEditMode="relative" rAng="0" ptsTypes="AA">
                                      <p:cBhvr>
                                        <p:cTn id="12" dur="2000" fill="hold"/>
                                        <p:tgtEl>
                                          <p:spTgt spid="5"/>
                                        </p:tgtEl>
                                        <p:attrNameLst>
                                          <p:attrName>ppt_x</p:attrName>
                                          <p:attrName>ppt_y</p:attrName>
                                        </p:attrNameLst>
                                      </p:cBhvr>
                                      <p:rCtr x="29201" y="15023"/>
                                    </p:animMotion>
                                  </p:childTnLst>
                                </p:cTn>
                              </p:par>
                            </p:childTnLst>
                          </p:cTn>
                        </p:par>
                        <p:par>
                          <p:cTn id="13" fill="hold">
                            <p:stCondLst>
                              <p:cond delay="6000"/>
                            </p:stCondLst>
                            <p:childTnLst>
                              <p:par>
                                <p:cTn id="14" presetID="42" presetClass="path" presetSubtype="0" accel="50000" decel="50000" fill="hold" grpId="0" nodeType="afterEffect">
                                  <p:stCondLst>
                                    <p:cond delay="0"/>
                                  </p:stCondLst>
                                  <p:childTnLst>
                                    <p:animMotion origin="layout" path="M 4.44444E-6 4.44444E-6 L -0.10434 0.29791 " pathEditMode="relative" rAng="0" ptsTypes="AA">
                                      <p:cBhvr>
                                        <p:cTn id="15" dur="2000" fill="hold"/>
                                        <p:tgtEl>
                                          <p:spTgt spid="6"/>
                                        </p:tgtEl>
                                        <p:attrNameLst>
                                          <p:attrName>ppt_x</p:attrName>
                                          <p:attrName>ppt_y</p:attrName>
                                        </p:attrNameLst>
                                      </p:cBhvr>
                                      <p:rCtr x="-5226" y="14884"/>
                                    </p:animMotion>
                                  </p:childTnLst>
                                </p:cTn>
                              </p:par>
                            </p:childTnLst>
                          </p:cTn>
                        </p:par>
                        <p:par>
                          <p:cTn id="16" fill="hold">
                            <p:stCondLst>
                              <p:cond delay="8000"/>
                            </p:stCondLst>
                            <p:childTnLst>
                              <p:par>
                                <p:cTn id="17" presetID="42" presetClass="path" presetSubtype="0" accel="50000" decel="50000" fill="hold" grpId="0" nodeType="afterEffect">
                                  <p:stCondLst>
                                    <p:cond delay="0"/>
                                  </p:stCondLst>
                                  <p:childTnLst>
                                    <p:animMotion origin="layout" path="M -3.61111E-6 4.44444E-6 L 0.19306 0.29791 " pathEditMode="relative" rAng="0" ptsTypes="AA">
                                      <p:cBhvr>
                                        <p:cTn id="18" dur="2000" fill="hold"/>
                                        <p:tgtEl>
                                          <p:spTgt spid="7"/>
                                        </p:tgtEl>
                                        <p:attrNameLst>
                                          <p:attrName>ppt_x</p:attrName>
                                          <p:attrName>ppt_y</p:attrName>
                                        </p:attrNameLst>
                                      </p:cBhvr>
                                      <p:rCtr x="9653" y="14884"/>
                                    </p:animMotion>
                                  </p:childTnLst>
                                </p:cTn>
                              </p:par>
                            </p:childTnLst>
                          </p:cTn>
                        </p:par>
                        <p:par>
                          <p:cTn id="19" fill="hold">
                            <p:stCondLst>
                              <p:cond delay="10000"/>
                            </p:stCondLst>
                            <p:childTnLst>
                              <p:par>
                                <p:cTn id="20" presetID="42" presetClass="path" presetSubtype="0" accel="50000" decel="50000" fill="hold" grpId="0" nodeType="afterEffect">
                                  <p:stCondLst>
                                    <p:cond delay="0"/>
                                  </p:stCondLst>
                                  <p:childTnLst>
                                    <p:animMotion origin="layout" path="M -3.61111E-6 3.7037E-7 L 0.4691 0.29722 " pathEditMode="relative" rAng="0" ptsTypes="AA">
                                      <p:cBhvr>
                                        <p:cTn id="21" dur="2000" fill="hold"/>
                                        <p:tgtEl>
                                          <p:spTgt spid="9"/>
                                        </p:tgtEl>
                                        <p:attrNameLst>
                                          <p:attrName>ppt_x</p:attrName>
                                          <p:attrName>ppt_y</p:attrName>
                                        </p:attrNameLst>
                                      </p:cBhvr>
                                      <p:rCtr x="23455" y="14861"/>
                                    </p:animMotion>
                                  </p:childTnLst>
                                </p:cTn>
                              </p:par>
                            </p:childTnLst>
                          </p:cTn>
                        </p:par>
                        <p:par>
                          <p:cTn id="22" fill="hold">
                            <p:stCondLst>
                              <p:cond delay="12000"/>
                            </p:stCondLst>
                            <p:childTnLst>
                              <p:par>
                                <p:cTn id="23" presetID="42" presetClass="path" presetSubtype="0" accel="50000" decel="50000" fill="hold" grpId="0" nodeType="afterEffect">
                                  <p:stCondLst>
                                    <p:cond delay="0"/>
                                  </p:stCondLst>
                                  <p:childTnLst>
                                    <p:animMotion origin="layout" path="M -1.66667E-6 7.40741E-7 L -0.20486 0.30046 " pathEditMode="relative" rAng="0" ptsTypes="AA">
                                      <p:cBhvr>
                                        <p:cTn id="24" dur="2000" fill="hold"/>
                                        <p:tgtEl>
                                          <p:spTgt spid="13"/>
                                        </p:tgtEl>
                                        <p:attrNameLst>
                                          <p:attrName>ppt_x</p:attrName>
                                          <p:attrName>ppt_y</p:attrName>
                                        </p:attrNameLst>
                                      </p:cBhvr>
                                      <p:rCtr x="-10243" y="15023"/>
                                    </p:animMotion>
                                  </p:childTnLst>
                                </p:cTn>
                              </p:par>
                            </p:childTnLst>
                          </p:cTn>
                        </p:par>
                        <p:par>
                          <p:cTn id="25" fill="hold">
                            <p:stCondLst>
                              <p:cond delay="14000"/>
                            </p:stCondLst>
                            <p:childTnLst>
                              <p:par>
                                <p:cTn id="26" presetID="42" presetClass="path" presetSubtype="0" accel="50000" decel="50000" fill="hold" grpId="0" nodeType="afterEffect">
                                  <p:stCondLst>
                                    <p:cond delay="0"/>
                                  </p:stCondLst>
                                  <p:childTnLst>
                                    <p:animMotion origin="layout" path="M 2.77778E-7 4.81481E-6 L 0.09601 0.31087 " pathEditMode="relative" rAng="0" ptsTypes="AA">
                                      <p:cBhvr>
                                        <p:cTn id="27" dur="2000" fill="hold"/>
                                        <p:tgtEl>
                                          <p:spTgt spid="10"/>
                                        </p:tgtEl>
                                        <p:attrNameLst>
                                          <p:attrName>ppt_x</p:attrName>
                                          <p:attrName>ppt_y</p:attrName>
                                        </p:attrNameLst>
                                      </p:cBhvr>
                                      <p:rCtr x="4792" y="15532"/>
                                    </p:animMotion>
                                  </p:childTnLst>
                                </p:cTn>
                              </p:par>
                            </p:childTnLst>
                          </p:cTn>
                        </p:par>
                        <p:par>
                          <p:cTn id="28" fill="hold">
                            <p:stCondLst>
                              <p:cond delay="16000"/>
                            </p:stCondLst>
                            <p:childTnLst>
                              <p:par>
                                <p:cTn id="29" presetID="42" presetClass="path" presetSubtype="0" accel="50000" decel="50000" fill="hold" grpId="0" nodeType="afterEffect">
                                  <p:stCondLst>
                                    <p:cond delay="0"/>
                                  </p:stCondLst>
                                  <p:childTnLst>
                                    <p:animMotion origin="layout" path="M 2.22222E-6 3.7037E-7 L 0.35278 0.30069 " pathEditMode="relative" rAng="0" ptsTypes="AA">
                                      <p:cBhvr>
                                        <p:cTn id="30" dur="2000" fill="hold"/>
                                        <p:tgtEl>
                                          <p:spTgt spid="11"/>
                                        </p:tgtEl>
                                        <p:attrNameLst>
                                          <p:attrName>ppt_x</p:attrName>
                                          <p:attrName>ppt_y</p:attrName>
                                        </p:attrNameLst>
                                      </p:cBhvr>
                                      <p:rCtr x="17639" y="15023"/>
                                    </p:animMotion>
                                  </p:childTnLst>
                                </p:cTn>
                              </p:par>
                            </p:childTnLst>
                          </p:cTn>
                        </p:par>
                        <p:par>
                          <p:cTn id="31" fill="hold">
                            <p:stCondLst>
                              <p:cond delay="18000"/>
                            </p:stCondLst>
                            <p:childTnLst>
                              <p:par>
                                <p:cTn id="32" presetID="42" presetClass="path" presetSubtype="0" accel="50000" decel="50000" fill="hold" grpId="0" nodeType="afterEffect">
                                  <p:stCondLst>
                                    <p:cond delay="0"/>
                                  </p:stCondLst>
                                  <p:childTnLst>
                                    <p:animMotion origin="layout" path="M 4.16667E-6 3.7037E-7 L -0.50052 0.36042 " pathEditMode="relative" rAng="0" ptsTypes="AA">
                                      <p:cBhvr>
                                        <p:cTn id="33" dur="2000" fill="hold"/>
                                        <p:tgtEl>
                                          <p:spTgt spid="12"/>
                                        </p:tgtEl>
                                        <p:attrNameLst>
                                          <p:attrName>ppt_x</p:attrName>
                                          <p:attrName>ppt_y</p:attrName>
                                        </p:attrNameLst>
                                      </p:cBhvr>
                                      <p:rCtr x="-25035" y="18009"/>
                                    </p:animMotion>
                                  </p:childTnLst>
                                </p:cTn>
                              </p:par>
                            </p:childTnLst>
                          </p:cTn>
                        </p:par>
                        <p:par>
                          <p:cTn id="34" fill="hold">
                            <p:stCondLst>
                              <p:cond delay="20000"/>
                            </p:stCondLst>
                            <p:childTnLst>
                              <p:par>
                                <p:cTn id="35" presetID="42" presetClass="path" presetSubtype="0" accel="50000" decel="50000" fill="hold" grpId="0" nodeType="afterEffect">
                                  <p:stCondLst>
                                    <p:cond delay="0"/>
                                  </p:stCondLst>
                                  <p:childTnLst>
                                    <p:animMotion origin="layout" path="M 4.16667E-6 -1.48148E-6 L -0.2158 0.36482 " pathEditMode="relative" rAng="0" ptsTypes="AA">
                                      <p:cBhvr>
                                        <p:cTn id="36" dur="2000" fill="hold"/>
                                        <p:tgtEl>
                                          <p:spTgt spid="14"/>
                                        </p:tgtEl>
                                        <p:attrNameLst>
                                          <p:attrName>ppt_x</p:attrName>
                                          <p:attrName>ppt_y</p:attrName>
                                        </p:attrNameLst>
                                      </p:cBhvr>
                                      <p:rCtr x="-10799" y="18241"/>
                                    </p:animMotion>
                                  </p:childTnLst>
                                </p:cTn>
                              </p:par>
                            </p:childTnLst>
                          </p:cTn>
                        </p:par>
                        <p:par>
                          <p:cTn id="37" fill="hold">
                            <p:stCondLst>
                              <p:cond delay="22000"/>
                            </p:stCondLst>
                            <p:childTnLst>
                              <p:par>
                                <p:cTn id="38" presetID="42" presetClass="path" presetSubtype="0" accel="50000" decel="50000" fill="hold" grpId="0" nodeType="afterEffect">
                                  <p:stCondLst>
                                    <p:cond delay="0"/>
                                  </p:stCondLst>
                                  <p:childTnLst>
                                    <p:animMotion origin="layout" path="M -3.88889E-6 3.7037E-7 L 0.03681 0.36505 " pathEditMode="relative" rAng="0" ptsTypes="AA">
                                      <p:cBhvr>
                                        <p:cTn id="39" dur="2000" fill="hold"/>
                                        <p:tgtEl>
                                          <p:spTgt spid="18"/>
                                        </p:tgtEl>
                                        <p:attrNameLst>
                                          <p:attrName>ppt_x</p:attrName>
                                          <p:attrName>ppt_y</p:attrName>
                                        </p:attrNameLst>
                                      </p:cBhvr>
                                      <p:rCtr x="1840" y="18241"/>
                                    </p:animMotion>
                                  </p:childTnLst>
                                </p:cTn>
                              </p:par>
                            </p:childTnLst>
                          </p:cTn>
                        </p:par>
                        <p:par>
                          <p:cTn id="40" fill="hold">
                            <p:stCondLst>
                              <p:cond delay="24000"/>
                            </p:stCondLst>
                            <p:childTnLst>
                              <p:par>
                                <p:cTn id="41" presetID="42" presetClass="path" presetSubtype="0" accel="50000" decel="50000" fill="hold" grpId="0" nodeType="afterEffect">
                                  <p:stCondLst>
                                    <p:cond delay="0"/>
                                  </p:stCondLst>
                                  <p:childTnLst>
                                    <p:animMotion origin="layout" path="M -1.94444E-6 4.44444E-6 L -0.5842 0.36111 " pathEditMode="relative" rAng="0" ptsTypes="AA">
                                      <p:cBhvr>
                                        <p:cTn id="42" dur="2000" fill="hold"/>
                                        <p:tgtEl>
                                          <p:spTgt spid="15"/>
                                        </p:tgtEl>
                                        <p:attrNameLst>
                                          <p:attrName>ppt_x</p:attrName>
                                          <p:attrName>ppt_y</p:attrName>
                                        </p:attrNameLst>
                                      </p:cBhvr>
                                      <p:rCtr x="-29219" y="18056"/>
                                    </p:animMotion>
                                  </p:childTnLst>
                                </p:cTn>
                              </p:par>
                            </p:childTnLst>
                          </p:cTn>
                        </p:par>
                        <p:par>
                          <p:cTn id="43" fill="hold">
                            <p:stCondLst>
                              <p:cond delay="26000"/>
                            </p:stCondLst>
                            <p:childTnLst>
                              <p:par>
                                <p:cTn id="44" presetID="42" presetClass="path" presetSubtype="0" accel="50000" decel="50000" fill="hold" grpId="0" nodeType="afterEffect">
                                  <p:stCondLst>
                                    <p:cond delay="0"/>
                                  </p:stCondLst>
                                  <p:childTnLst>
                                    <p:animMotion origin="layout" path="M 1.11022E-16 -1.48148E-6 L -0.31302 0.36019 " pathEditMode="relative" rAng="0" ptsTypes="AA">
                                      <p:cBhvr>
                                        <p:cTn id="45" dur="2000" fill="hold"/>
                                        <p:tgtEl>
                                          <p:spTgt spid="16"/>
                                        </p:tgtEl>
                                        <p:attrNameLst>
                                          <p:attrName>ppt_x</p:attrName>
                                          <p:attrName>ppt_y</p:attrName>
                                        </p:attrNameLst>
                                      </p:cBhvr>
                                      <p:rCtr x="-15660" y="18009"/>
                                    </p:animMotion>
                                  </p:childTnLst>
                                </p:cTn>
                              </p:par>
                            </p:childTnLst>
                          </p:cTn>
                        </p:par>
                        <p:par>
                          <p:cTn id="46" fill="hold">
                            <p:stCondLst>
                              <p:cond delay="28000"/>
                            </p:stCondLst>
                            <p:childTnLst>
                              <p:par>
                                <p:cTn id="47" presetID="42" presetClass="path" presetSubtype="0" accel="50000" decel="50000" fill="hold" grpId="0" nodeType="afterEffect">
                                  <p:stCondLst>
                                    <p:cond delay="0"/>
                                  </p:stCondLst>
                                  <p:childTnLst>
                                    <p:animMotion origin="layout" path="M 1.94444E-6 -1.48148E-6 L -0.06858 0.35394 " pathEditMode="relative" rAng="0" ptsTypes="AA">
                                      <p:cBhvr>
                                        <p:cTn id="48" dur="2000" fill="hold"/>
                                        <p:tgtEl>
                                          <p:spTgt spid="17"/>
                                        </p:tgtEl>
                                        <p:attrNameLst>
                                          <p:attrName>ppt_x</p:attrName>
                                          <p:attrName>ppt_y</p:attrName>
                                        </p:attrNameLst>
                                      </p:cBhvr>
                                      <p:rCtr x="-3438" y="17685"/>
                                    </p:animMotion>
                                  </p:childTnLst>
                                </p:cTn>
                              </p:par>
                            </p:childTnLst>
                          </p:cTn>
                        </p:par>
                      </p:childTnLst>
                    </p:cTn>
                  </p:par>
                </p:childTnLst>
              </p:cTn>
              <p:nextCondLst>
                <p:cond evt="onClick" delay="0">
                  <p:tgtEl>
                    <p:spTgt spid="4"/>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A1FB8064-3AB1-98E2-FE3F-3C6F550312FA}"/>
            </a:ext>
          </a:extLst>
        </p:cNvPr>
        <p:cNvGrpSpPr/>
        <p:nvPr/>
      </p:nvGrpSpPr>
      <p:grpSpPr>
        <a:xfrm>
          <a:off x="0" y="0"/>
          <a:ext cx="0" cy="0"/>
          <a:chOff x="0" y="0"/>
          <a:chExt cx="0" cy="0"/>
        </a:xfrm>
      </p:grpSpPr>
      <p:sp>
        <p:nvSpPr>
          <p:cNvPr id="16" name="Titre 15">
            <a:extLst>
              <a:ext uri="{FF2B5EF4-FFF2-40B4-BE49-F238E27FC236}">
                <a16:creationId xmlns:a16="http://schemas.microsoft.com/office/drawing/2014/main" id="{6735D1EE-D061-52C4-2E10-3B045B43AC6B}"/>
              </a:ext>
            </a:extLst>
          </p:cNvPr>
          <p:cNvSpPr>
            <a:spLocks noGrp="1"/>
          </p:cNvSpPr>
          <p:nvPr>
            <p:ph type="title"/>
          </p:nvPr>
        </p:nvSpPr>
        <p:spPr/>
        <p:txBody>
          <a:bodyPr/>
          <a:lstStyle/>
          <a:p>
            <a:endParaRPr lang="fr-FR"/>
          </a:p>
        </p:txBody>
      </p:sp>
      <p:pic>
        <p:nvPicPr>
          <p:cNvPr id="18" name="Image 17">
            <a:extLst>
              <a:ext uri="{FF2B5EF4-FFF2-40B4-BE49-F238E27FC236}">
                <a16:creationId xmlns:a16="http://schemas.microsoft.com/office/drawing/2014/main" id="{226BC2A3-A6E1-9EB7-DE85-080E11ECC9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85679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81C1CC13-AC36-B8E1-831A-A0D90F0AFFD8}"/>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97D7B3E9-B45A-8B3E-0F17-17BAC1E9DA8B}"/>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05CF57DB-2190-2CAE-DB4B-F2717879B532}"/>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18EF8341-15FA-C4D3-6149-86BF8FA276D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3771124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DFB0DB-D2D1-47D1-8EA2-B8D497D03C71}">
  <ds:schemaRefs>
    <ds:schemaRef ds:uri="http://purl.org/dc/elements/1.1/"/>
    <ds:schemaRef ds:uri="http://schemas.microsoft.com/office/2006/documentManagement/types"/>
    <ds:schemaRef ds:uri="http://schemas.microsoft.com/office/2006/metadata/properties"/>
    <ds:schemaRef ds:uri="http://www.w3.org/XML/1998/namespace"/>
    <ds:schemaRef ds:uri="http://schemas.openxmlformats.org/package/2006/metadata/core-properties"/>
    <ds:schemaRef ds:uri="27f64e36-29aa-44d5-a3e0-06242cad7d4d"/>
    <ds:schemaRef ds:uri="cd84cc96-e4f0-4e7f-873a-a508fb658c41"/>
    <ds:schemaRef ds:uri="http://purl.org/dc/term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F4D27097-E180-4C12-A386-859BD113E1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C89612B-610F-4108-AE17-62FD1A5616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TotalTime>
  <Words>1709</Words>
  <Application>Microsoft Office PowerPoint</Application>
  <PresentationFormat>Affichage à l'écran (4:3)</PresentationFormat>
  <Paragraphs>113</Paragraphs>
  <Slides>36</Slides>
  <Notes>36</Notes>
  <HiddenSlides>0</HiddenSlides>
  <MMClips>0</MMClips>
  <ScaleCrop>false</ScaleCrop>
  <HeadingPairs>
    <vt:vector size="6" baseType="variant">
      <vt:variant>
        <vt:lpstr>Polices utilisées</vt:lpstr>
      </vt:variant>
      <vt:variant>
        <vt:i4>4</vt:i4>
      </vt:variant>
      <vt:variant>
        <vt:lpstr>Thème</vt:lpstr>
      </vt:variant>
      <vt:variant>
        <vt:i4>6</vt:i4>
      </vt:variant>
      <vt:variant>
        <vt:lpstr>Titres des diapositives</vt:lpstr>
      </vt:variant>
      <vt:variant>
        <vt:i4>36</vt:i4>
      </vt:variant>
    </vt:vector>
  </HeadingPairs>
  <TitlesOfParts>
    <vt:vector size="46" baseType="lpstr">
      <vt:lpstr>Arial</vt:lpstr>
      <vt:lpstr>Calibri</vt:lpstr>
      <vt:lpstr>Calibri Light</vt:lpstr>
      <vt:lpstr>Verdana</vt:lpstr>
      <vt:lpstr>Thème Office</vt:lpstr>
      <vt:lpstr>1_Thème Office</vt:lpstr>
      <vt:lpstr>2_Thème Office</vt:lpstr>
      <vt:lpstr>3_Thème Office</vt:lpstr>
      <vt:lpstr>7_Thème Office</vt:lpstr>
      <vt:lpstr>4_Thème Office</vt:lpstr>
      <vt:lpstr>67. La division (2)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2</cp:revision>
  <dcterms:created xsi:type="dcterms:W3CDTF">2022-01-07T11:15:07Z</dcterms:created>
  <dcterms:modified xsi:type="dcterms:W3CDTF">2025-12-19T11:03:37Z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