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Layouts/slideLayout7.xml" ContentType="application/vnd.openxmlformats-officedocument.presentationml.slideLayout+xml"/>
  <Override PartName="/ppt/theme/theme3.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4"/>
    <p:sldMasterId id="2147483653" r:id="rId5"/>
    <p:sldMasterId id="2147483662" r:id="rId6"/>
    <p:sldMasterId id="2147483666" r:id="rId7"/>
  </p:sldMasterIdLst>
  <p:notesMasterIdLst>
    <p:notesMasterId r:id="rId46"/>
  </p:notesMasterIdLst>
  <p:sldIdLst>
    <p:sldId id="256" r:id="rId8"/>
    <p:sldId id="305" r:id="rId9"/>
    <p:sldId id="312" r:id="rId10"/>
    <p:sldId id="311" r:id="rId11"/>
    <p:sldId id="313" r:id="rId12"/>
    <p:sldId id="314" r:id="rId13"/>
    <p:sldId id="315" r:id="rId14"/>
    <p:sldId id="326" r:id="rId15"/>
    <p:sldId id="318" r:id="rId16"/>
    <p:sldId id="350" r:id="rId17"/>
    <p:sldId id="319" r:id="rId18"/>
    <p:sldId id="335" r:id="rId19"/>
    <p:sldId id="336" r:id="rId20"/>
    <p:sldId id="351" r:id="rId21"/>
    <p:sldId id="322" r:id="rId22"/>
    <p:sldId id="327" r:id="rId23"/>
    <p:sldId id="328" r:id="rId24"/>
    <p:sldId id="329" r:id="rId25"/>
    <p:sldId id="323" r:id="rId26"/>
    <p:sldId id="330" r:id="rId27"/>
    <p:sldId id="338" r:id="rId28"/>
    <p:sldId id="341" r:id="rId29"/>
    <p:sldId id="342" r:id="rId30"/>
    <p:sldId id="324" r:id="rId31"/>
    <p:sldId id="343" r:id="rId32"/>
    <p:sldId id="345" r:id="rId33"/>
    <p:sldId id="346" r:id="rId34"/>
    <p:sldId id="325" r:id="rId35"/>
    <p:sldId id="347" r:id="rId36"/>
    <p:sldId id="348" r:id="rId37"/>
    <p:sldId id="349" r:id="rId38"/>
    <p:sldId id="285" r:id="rId39"/>
    <p:sldId id="317" r:id="rId40"/>
    <p:sldId id="309" r:id="rId41"/>
    <p:sldId id="298" r:id="rId42"/>
    <p:sldId id="352" r:id="rId43"/>
    <p:sldId id="353" r:id="rId44"/>
    <p:sldId id="287" r:id="rId45"/>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000000"/>
          </p15:clr>
        </p15:guide>
        <p15:guide id="2" pos="2880">
          <p15:clr>
            <a:srgbClr val="000000"/>
          </p15:clr>
        </p15:guide>
      </p15:sld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55" roundtripDataSignature="AMtx7miNbJHp9ho4ruAvxi+IG1ImtxoxrQ=="/>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F875900-4CD5-0B77-42CA-03FBCC6F856F}" name="Pauline Lion" initials="PL" userId="48ef9a2cfb904c2c" providerId="Windows Live"/>
  <p188:author id="{51BF5A0C-B0EB-839A-131C-955373972CF5}" name="LE BOT SANDRA" initials="SL" userId="S::SLEBOT@editions-hatier.fr::5fe4e071-d3f4-40df-970f-ee8fcf898346" providerId="AD"/>
  <p188:author id="{8035A710-E786-5AD4-6E6B-F2C4540F2679}" name="CHAUVELLIER ANNE" initials="CA" userId="S::ACHAUVELLIER@editions-hatier.fr::f6f57ace-c9cf-44ce-941b-3615434e65b1" providerId="AD"/>
  <p188:author id="{5F8BA321-80A1-CEA0-CCDE-AB6954515002}" name="TAILLADE JUSTINE" initials="TJ" userId="S::JTAILLADE@editions-hatier.fr::7689be7a-6074-46a5-a6a4-f2fd3e4f6393" providerId="AD"/>
  <p188:author id="{BCEC0C35-085C-D9B9-E378-2995294E600F}" name="Sylvie Advenier" initials="SA" userId="516bcc22ff4f1580" providerId="Windows Live"/>
  <p188:author id="{99329D8D-736E-127F-056B-D92D91D3CEEB}" name="Harmonie Rossi Tessier" initials="HRT" userId="ce3dc0babca3d520" providerId="Windows Live"/>
  <p188:author id="{6E47C18F-DDAE-EA39-9B3A-D5582A6DAE9D}" name="pauline.negrellion" initials="pa" userId="S::pauline.negrellion_gmail.com#ext#@hachette.onmicrosoft.com::9fb65b54-3bbd-4994-b3cf-42d8602c7eef" providerId="AD"/>
  <p188:author id="{CB410498-00AA-A716-1E6C-E42B11846246}" name="jennifer riviere" initials="jr" userId="77148290420568c5" providerId="Windows Live"/>
  <p188:author id="{2EACF4B5-B5D6-1F77-434B-4ACC816D40DA}" name="Caroline HACHE" initials="CH" userId="Caroline HACHE" providerId="None"/>
  <p188:author id="{4CF84EDD-95CE-3E5E-4B94-06DB52278683}" name="Christophe Dracos" initials="CD" userId="S::cri.dracos_outlook.fr#ext#@hachette.onmicrosoft.com::9a339485-cc17-450e-b56d-f2edc49cae5a"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Christophe DRACOS" initials="" lastIdx="5" clrIdx="0"/>
  <p:cmAuthor id="1" name="jennifer r" initials="" lastIdx="10" clrIdx="1"/>
  <p:cmAuthor id="2" name="Catherine MALLARD" initials="" lastIdx="7" clrIdx="2"/>
  <p:cmAuthor id="3" name="Pauline Negrel-Lion" initials="" lastIdx="10" clrIdx="3"/>
  <p:cmAuthor id="4" name="HACHE Caroline" initials="" lastIdx="3" clrIdx="4"/>
  <p:cmAuthor id="5" name="Harmonie Tessier" initials="" lastIdx="3"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1C4D1"/>
    <a:srgbClr val="FFD1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D8A48F1-E9AE-49DB-85EF-58D70EEE872C}" v="78" dt="2025-12-19T10:54:34.1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359" autoAdjust="0"/>
    <p:restoredTop sz="69492" autoAdjust="0"/>
  </p:normalViewPr>
  <p:slideViewPr>
    <p:cSldViewPr snapToGrid="0">
      <p:cViewPr varScale="1">
        <p:scale>
          <a:sx n="77" d="100"/>
          <a:sy n="77" d="100"/>
        </p:scale>
        <p:origin x="2790" y="78"/>
      </p:cViewPr>
      <p:guideLst>
        <p:guide orient="horz" pos="2160"/>
        <p:guide pos="2880"/>
      </p:guideLst>
    </p:cSldViewPr>
  </p:slideViewPr>
  <p:notesTextViewPr>
    <p:cViewPr>
      <p:scale>
        <a:sx n="150" d="100"/>
        <a:sy n="15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3" Type="http://schemas.openxmlformats.org/officeDocument/2006/relationships/customXml" Target="../customXml/item3.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55" Type="http://customschemas.google.com/relationships/presentationmetadata" Target="metadata"/><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notesMaster" Target="notesMasters/notesMaster1.xml"/><Relationship Id="rId59"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slide" Target="slides/slide34.xml"/><Relationship Id="rId62"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8"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57" Type="http://schemas.openxmlformats.org/officeDocument/2006/relationships/presProps" Target="presProps.xml"/><Relationship Id="rId61" Type="http://schemas.microsoft.com/office/2015/10/relationships/revisionInfo" Target="revisionInfo.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slide" Target="slides/slide37.xml"/><Relationship Id="rId6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56" Type="http://schemas.openxmlformats.org/officeDocument/2006/relationships/commentAuthors" Target="commentAuthors.xml"/><Relationship Id="rId8"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fr-FR" sz="1200" b="0" i="0" u="none" strike="noStrike" cap="none">
                <a:solidFill>
                  <a:schemeClr val="dk1"/>
                </a:solidFill>
                <a:latin typeface="Calibri"/>
                <a:ea typeface="Calibri"/>
                <a:cs typeface="Calibri"/>
                <a:sym typeface="Calibri"/>
              </a:rPr>
              <a:t>‹N°›</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a:r>
              <a:rPr lang="fr-FR" i="1" dirty="0"/>
              <a:t>Aujourd’hui, nous allons</a:t>
            </a:r>
            <a:r>
              <a:rPr lang="fr-FR" i="1" baseline="0" dirty="0"/>
              <a:t> mesurer et tracer des segments dont les longueurs sont exprimées avec des fractions. On va utiliser une bande graduée en dixièmes que nous avons déjà utilisée.</a:t>
            </a:r>
          </a:p>
          <a:p>
            <a:pPr marL="0"/>
            <a:endParaRPr lang="fr-FR" i="0" dirty="0"/>
          </a:p>
        </p:txBody>
      </p:sp>
      <p:sp>
        <p:nvSpPr>
          <p:cNvPr id="108" name="Google Shape;108;p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mc:AlternateContent xmlns:mc="http://schemas.openxmlformats.org/markup-compatibility/2006" xmlns:a14="http://schemas.microsoft.com/office/drawing/2010/main">
        <mc:Choice Requires="a14">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baseline="0" dirty="0"/>
                  <a:t>Vous devez placer le point N sur la demi-droite. Une demi-droite, c’est presque comme une droite, elle a une limite au point M sur un côté, comme un segment</a:t>
                </a:r>
                <a:r>
                  <a:rPr lang="fr-FR" i="0" baseline="0" dirty="0"/>
                  <a:t> (pointer le point M)</a:t>
                </a:r>
                <a:r>
                  <a:rPr lang="fr-FR" i="1" baseline="0" dirty="0"/>
                  <a:t> mais elle est infinie de l’autre côté, comme toutes les droites </a:t>
                </a:r>
                <a:r>
                  <a:rPr lang="fr-FR" i="0" baseline="0" dirty="0"/>
                  <a:t>(suivre la demi-droite et la prolonger avec le doigt)</a:t>
                </a:r>
                <a:r>
                  <a:rPr lang="fr-FR" i="1" baseline="0" dirty="0"/>
                  <a:t>. Donc le point N se trouve quelque part sur la demi-droite mais pas n’importe où, il doit être placé pour que la longueur du segment </a:t>
                </a:r>
                <a:r>
                  <a:rPr lang="fr-FR" i="1" dirty="0"/>
                  <a:t>[MN]</a:t>
                </a:r>
                <a:r>
                  <a:rPr lang="fr-FR" i="1" baseline="0" dirty="0"/>
                  <a:t> soit égale à 1 unité + 1/10 d’unité. </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baseline="0" dirty="0"/>
                  <a:t>Nous allons faire le premier exemple ensemble mais, avant, je vous laisse réfléchir seul à la manière dont vous pourriez procéder. </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baseline="0" dirty="0"/>
                  <a:t>Laisser quelques secondes de réflexion individuelle puis engager une discussion pour aider les élèves à verbaliser une procédure de réalisation : </a:t>
                </a:r>
                <a:r>
                  <a:rPr lang="fr-FR" i="1" baseline="0" dirty="0"/>
                  <a:t>on va commencer par utiliser la bande graduée pour repérer 1 unité avec un trait vertical puis on va ajouter un dixième d’unités. Il faut placer la bande graduée au bord du trait qui marque une unité et faire un deuxième trait vertical à la graduation un dixième.</a:t>
                </a:r>
                <a:endParaRPr lang="fr-FR" i="0" baseline="0" dirty="0"/>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baseline="0" dirty="0"/>
                  <a:t>La procédure est illustrée dans les diapositives suivantes pour que vous puissiez la reprendre pas à pas.</a:t>
                </a:r>
              </a:p>
            </p:txBody>
          </p:sp>
        </mc:Choice>
        <mc:Fallback xmlns="">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i="0" u="none" baseline="0" dirty="0" smtClean="0"/>
                  <a:t>Réponse attendue : </a:t>
                </a:r>
                <a:r>
                  <a:rPr lang="fr-FR" sz="1200" b="0" i="0" u="none" strike="noStrike" cap="none" smtClean="0">
                    <a:solidFill>
                      <a:schemeClr val="dk1"/>
                    </a:solidFill>
                    <a:effectLst/>
                    <a:latin typeface="Cambria Math" charset="0"/>
                    <a:ea typeface="Calibri"/>
                    <a:cs typeface="Calibri"/>
                    <a:sym typeface="Calibri"/>
                  </a:rPr>
                  <a:t>2/</a:t>
                </a:r>
                <a:r>
                  <a:rPr lang="fr-FR" sz="1200" b="0" i="0" u="none" strike="noStrike" cap="none" smtClean="0">
                    <a:solidFill>
                      <a:schemeClr val="dk1"/>
                    </a:solidFill>
                    <a:effectLst/>
                    <a:latin typeface="Cambria Math" charset="0"/>
                    <a:ea typeface="Calibri"/>
                    <a:cs typeface="Calibri"/>
                    <a:sym typeface="Calibri"/>
                  </a:rPr>
                  <a:t>4</a:t>
                </a:r>
                <a:r>
                  <a:rPr lang="fr-FR" i="1" baseline="0" dirty="0" smtClean="0"/>
                  <a:t> </a:t>
                </a:r>
                <a:r>
                  <a:rPr lang="fr-FR" i="0" baseline="0" dirty="0" smtClean="0"/>
                  <a:t>d’unité (ou </a:t>
                </a:r>
                <a:r>
                  <a:rPr lang="fr-FR" sz="1200" b="0" i="0" u="none" strike="noStrike" cap="none" smtClean="0">
                    <a:solidFill>
                      <a:schemeClr val="dk1"/>
                    </a:solidFill>
                    <a:effectLst/>
                    <a:latin typeface="Cambria Math" charset="0"/>
                    <a:ea typeface="Calibri"/>
                    <a:cs typeface="Calibri"/>
                    <a:sym typeface="Calibri"/>
                  </a:rPr>
                  <a:t>1/2</a:t>
                </a:r>
                <a:r>
                  <a:rPr lang="fr-FR" i="1" baseline="0" dirty="0" smtClean="0"/>
                  <a:t> </a:t>
                </a:r>
                <a:r>
                  <a:rPr lang="fr-FR" i="0" baseline="0" dirty="0" smtClean="0"/>
                  <a:t>d’unité) </a:t>
                </a:r>
                <a:endParaRPr lang="fr-FR" i="1" baseline="0" dirty="0" smtClean="0"/>
              </a:p>
              <a:p>
                <a:pPr marL="0" lvl="0" indent="0" algn="l" rtl="0">
                  <a:spcBef>
                    <a:spcPts val="0"/>
                  </a:spcBef>
                  <a:spcAft>
                    <a:spcPts val="0"/>
                  </a:spcAft>
                  <a:buNone/>
                </a:pPr>
                <a:r>
                  <a:rPr lang="fr-FR" dirty="0" smtClean="0"/>
                  <a:t>Demander</a:t>
                </a:r>
                <a:r>
                  <a:rPr lang="fr-FR" baseline="0" dirty="0" smtClean="0"/>
                  <a:t> aux élèves de mesurer la bande B et d’écrire la mesure sur l’ardoise puis de lever cette dernière. Laisser un temps de recherche, valider les ardoises d’un signe discret de la tête. Interroger un ou plusieurs élèves en demandant de justifier puis corriger sur les pointillés.</a:t>
                </a:r>
                <a:endParaRPr dirty="0"/>
              </a:p>
            </p:txBody>
          </p:sp>
        </mc:Fallback>
      </mc:AlternateContent>
      <p:sp>
        <p:nvSpPr>
          <p:cNvPr id="114" name="Google Shape;114;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10</a:t>
            </a:fld>
            <a:endParaRPr/>
          </a:p>
        </p:txBody>
      </p:sp>
    </p:spTree>
    <p:extLst>
      <p:ext uri="{BB962C8B-B14F-4D97-AF65-F5344CB8AC3E}">
        <p14:creationId xmlns:p14="http://schemas.microsoft.com/office/powerpoint/2010/main" val="13154941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mc:AlternateContent xmlns:mc="http://schemas.openxmlformats.org/markup-compatibility/2006" xmlns:a14="http://schemas.microsoft.com/office/drawing/2010/main">
        <mc:Choice Requires="a14">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baseline="0" dirty="0"/>
                  <a:t>Laisser quelques secondes de réflexion individuelle puis engager une discussion aider les élèves à verbaliser une procédure de réalisation. </a:t>
                </a:r>
                <a:r>
                  <a:rPr lang="fr-FR" i="1" dirty="0"/>
                  <a:t>On fait</a:t>
                </a:r>
                <a:r>
                  <a:rPr lang="fr-FR" i="1" baseline="0" dirty="0"/>
                  <a:t> coïncider le bord de la bande graduée au point M puis on repère la mesure d’une unité avec un trait vertical.</a:t>
                </a:r>
                <a:r>
                  <a:rPr lang="fr-FR" i="0" baseline="0" dirty="0"/>
                  <a:t> </a:t>
                </a:r>
                <a:r>
                  <a:rPr lang="fr-FR" i="1" baseline="0" dirty="0"/>
                  <a:t>On a une longueur de 1 unité entre le point M et le trait.</a:t>
                </a:r>
                <a:r>
                  <a:rPr lang="fr-FR" i="0" baseline="0" dirty="0"/>
                  <a:t> Montrer cette longueur avec vos mains.</a:t>
                </a:r>
              </a:p>
            </p:txBody>
          </p:sp>
        </mc:Choice>
        <mc:Fallback xmlns="">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i="0" u="none" baseline="0" dirty="0" smtClean="0"/>
                  <a:t>Réponse attendue : </a:t>
                </a:r>
                <a:r>
                  <a:rPr lang="fr-FR" sz="1200" b="0" i="0" u="none" strike="noStrike" cap="none" smtClean="0">
                    <a:solidFill>
                      <a:schemeClr val="dk1"/>
                    </a:solidFill>
                    <a:effectLst/>
                    <a:latin typeface="Cambria Math" charset="0"/>
                    <a:ea typeface="Calibri"/>
                    <a:cs typeface="Calibri"/>
                    <a:sym typeface="Calibri"/>
                  </a:rPr>
                  <a:t>2/</a:t>
                </a:r>
                <a:r>
                  <a:rPr lang="fr-FR" sz="1200" b="0" i="0" u="none" strike="noStrike" cap="none" smtClean="0">
                    <a:solidFill>
                      <a:schemeClr val="dk1"/>
                    </a:solidFill>
                    <a:effectLst/>
                    <a:latin typeface="Cambria Math" charset="0"/>
                    <a:ea typeface="Calibri"/>
                    <a:cs typeface="Calibri"/>
                    <a:sym typeface="Calibri"/>
                  </a:rPr>
                  <a:t>4</a:t>
                </a:r>
                <a:r>
                  <a:rPr lang="fr-FR" i="1" baseline="0" dirty="0" smtClean="0"/>
                  <a:t> </a:t>
                </a:r>
                <a:r>
                  <a:rPr lang="fr-FR" i="0" baseline="0" dirty="0" smtClean="0"/>
                  <a:t>d’unité (ou </a:t>
                </a:r>
                <a:r>
                  <a:rPr lang="fr-FR" sz="1200" b="0" i="0" u="none" strike="noStrike" cap="none" smtClean="0">
                    <a:solidFill>
                      <a:schemeClr val="dk1"/>
                    </a:solidFill>
                    <a:effectLst/>
                    <a:latin typeface="Cambria Math" charset="0"/>
                    <a:ea typeface="Calibri"/>
                    <a:cs typeface="Calibri"/>
                    <a:sym typeface="Calibri"/>
                  </a:rPr>
                  <a:t>1/2</a:t>
                </a:r>
                <a:r>
                  <a:rPr lang="fr-FR" i="1" baseline="0" dirty="0" smtClean="0"/>
                  <a:t> </a:t>
                </a:r>
                <a:r>
                  <a:rPr lang="fr-FR" i="0" baseline="0" dirty="0" smtClean="0"/>
                  <a:t>d’unité) </a:t>
                </a:r>
                <a:endParaRPr lang="fr-FR" i="1" baseline="0" dirty="0" smtClean="0"/>
              </a:p>
              <a:p>
                <a:pPr marL="0" lvl="0" indent="0" algn="l" rtl="0">
                  <a:spcBef>
                    <a:spcPts val="0"/>
                  </a:spcBef>
                  <a:spcAft>
                    <a:spcPts val="0"/>
                  </a:spcAft>
                  <a:buNone/>
                </a:pPr>
                <a:r>
                  <a:rPr lang="fr-FR" dirty="0" smtClean="0"/>
                  <a:t>Demander</a:t>
                </a:r>
                <a:r>
                  <a:rPr lang="fr-FR" baseline="0" dirty="0" smtClean="0"/>
                  <a:t> aux élèves de mesurer la bande B et d’écrire la mesure sur l’ardoise puis de lever cette dernière. Laisser un temps de recherche, valider les ardoises d’un signe discret de la tête. Interroger un ou plusieurs élèves en demandant de justifier puis corriger sur les pointillés.</a:t>
                </a:r>
                <a:endParaRPr dirty="0"/>
              </a:p>
            </p:txBody>
          </p:sp>
        </mc:Fallback>
      </mc:AlternateContent>
      <p:sp>
        <p:nvSpPr>
          <p:cNvPr id="114" name="Google Shape;114;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11</a:t>
            </a:fld>
            <a:endParaRPr/>
          </a:p>
        </p:txBody>
      </p:sp>
    </p:spTree>
    <p:extLst>
      <p:ext uri="{BB962C8B-B14F-4D97-AF65-F5344CB8AC3E}">
        <p14:creationId xmlns:p14="http://schemas.microsoft.com/office/powerpoint/2010/main" val="16232501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mc:AlternateContent xmlns:mc="http://schemas.openxmlformats.org/markup-compatibility/2006" xmlns:a14="http://schemas.microsoft.com/office/drawing/2010/main">
        <mc:Choice Requires="a14">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baseline="0" dirty="0"/>
                  <a:t>On veut une longueur de 1 unité et 1/10 d’unité. on a déjà 1 unité donc il faut ajouter une longueur de 1/10 d’unité. On place de nouveau la bande graduée à la graduation qui marque « 1 unité ».</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i="0" baseline="0" dirty="0"/>
              </a:p>
            </p:txBody>
          </p:sp>
        </mc:Choice>
        <mc:Fallback xmlns="">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i="0" u="none" baseline="0" dirty="0" smtClean="0"/>
                  <a:t>Réponse attendue : </a:t>
                </a:r>
                <a:r>
                  <a:rPr lang="fr-FR" sz="1200" b="0" i="0" u="none" strike="noStrike" cap="none" smtClean="0">
                    <a:solidFill>
                      <a:schemeClr val="dk1"/>
                    </a:solidFill>
                    <a:effectLst/>
                    <a:latin typeface="Cambria Math" charset="0"/>
                    <a:ea typeface="Calibri"/>
                    <a:cs typeface="Calibri"/>
                    <a:sym typeface="Calibri"/>
                  </a:rPr>
                  <a:t>2/</a:t>
                </a:r>
                <a:r>
                  <a:rPr lang="fr-FR" sz="1200" b="0" i="0" u="none" strike="noStrike" cap="none" smtClean="0">
                    <a:solidFill>
                      <a:schemeClr val="dk1"/>
                    </a:solidFill>
                    <a:effectLst/>
                    <a:latin typeface="Cambria Math" charset="0"/>
                    <a:ea typeface="Calibri"/>
                    <a:cs typeface="Calibri"/>
                    <a:sym typeface="Calibri"/>
                  </a:rPr>
                  <a:t>4</a:t>
                </a:r>
                <a:r>
                  <a:rPr lang="fr-FR" i="1" baseline="0" dirty="0" smtClean="0"/>
                  <a:t> </a:t>
                </a:r>
                <a:r>
                  <a:rPr lang="fr-FR" i="0" baseline="0" dirty="0" smtClean="0"/>
                  <a:t>d’unité (ou </a:t>
                </a:r>
                <a:r>
                  <a:rPr lang="fr-FR" sz="1200" b="0" i="0" u="none" strike="noStrike" cap="none" smtClean="0">
                    <a:solidFill>
                      <a:schemeClr val="dk1"/>
                    </a:solidFill>
                    <a:effectLst/>
                    <a:latin typeface="Cambria Math" charset="0"/>
                    <a:ea typeface="Calibri"/>
                    <a:cs typeface="Calibri"/>
                    <a:sym typeface="Calibri"/>
                  </a:rPr>
                  <a:t>1/2</a:t>
                </a:r>
                <a:r>
                  <a:rPr lang="fr-FR" i="1" baseline="0" dirty="0" smtClean="0"/>
                  <a:t> </a:t>
                </a:r>
                <a:r>
                  <a:rPr lang="fr-FR" i="0" baseline="0" dirty="0" smtClean="0"/>
                  <a:t>d’unité) </a:t>
                </a:r>
                <a:endParaRPr lang="fr-FR" i="1" baseline="0" dirty="0" smtClean="0"/>
              </a:p>
              <a:p>
                <a:pPr marL="0" lvl="0" indent="0" algn="l" rtl="0">
                  <a:spcBef>
                    <a:spcPts val="0"/>
                  </a:spcBef>
                  <a:spcAft>
                    <a:spcPts val="0"/>
                  </a:spcAft>
                  <a:buNone/>
                </a:pPr>
                <a:r>
                  <a:rPr lang="fr-FR" dirty="0" smtClean="0"/>
                  <a:t>Demander</a:t>
                </a:r>
                <a:r>
                  <a:rPr lang="fr-FR" baseline="0" dirty="0" smtClean="0"/>
                  <a:t> aux élèves de mesurer la bande B et d’écrire la mesure sur l’ardoise puis de lever cette dernière. Laisser un temps de recherche, valider les ardoises d’un signe discret de la tête. Interroger un ou plusieurs élèves en demandant de justifier puis corriger sur les pointillés.</a:t>
                </a:r>
                <a:endParaRPr dirty="0"/>
              </a:p>
            </p:txBody>
          </p:sp>
        </mc:Fallback>
      </mc:AlternateContent>
      <p:sp>
        <p:nvSpPr>
          <p:cNvPr id="114" name="Google Shape;114;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12</a:t>
            </a:fld>
            <a:endParaRPr/>
          </a:p>
        </p:txBody>
      </p:sp>
    </p:spTree>
    <p:extLst>
      <p:ext uri="{BB962C8B-B14F-4D97-AF65-F5344CB8AC3E}">
        <p14:creationId xmlns:p14="http://schemas.microsoft.com/office/powerpoint/2010/main" val="5881427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mc:AlternateContent xmlns:mc="http://schemas.openxmlformats.org/markup-compatibility/2006" xmlns:a14="http://schemas.microsoft.com/office/drawing/2010/main">
        <mc:Choice Requires="a14">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baseline="0" dirty="0"/>
                  <a:t>On trace un trait à 1/10. Ce sera le point N. </a:t>
                </a:r>
                <a:r>
                  <a:rPr lang="fr-FR" i="0" baseline="0" dirty="0"/>
                  <a:t>(écrire la lettre N au-dessus du trait). </a:t>
                </a:r>
                <a:r>
                  <a:rPr lang="fr-FR" i="1" baseline="0" dirty="0"/>
                  <a:t>On a bien un segment </a:t>
                </a:r>
                <a:r>
                  <a:rPr lang="fr-FR" i="1" dirty="0"/>
                  <a:t>[MN]</a:t>
                </a:r>
                <a:r>
                  <a:rPr lang="fr-FR" i="1" baseline="0" dirty="0"/>
                  <a:t> qui a une longueur de 1 unité </a:t>
                </a:r>
                <a:r>
                  <a:rPr lang="fr-FR" i="0" baseline="0" dirty="0"/>
                  <a:t>(montrer la longueur entre M et le premier repère avec vos mains) </a:t>
                </a:r>
                <a:r>
                  <a:rPr lang="fr-FR" i="1" baseline="0" dirty="0"/>
                  <a:t>et 1/10 d’unité </a:t>
                </a:r>
                <a:r>
                  <a:rPr lang="fr-FR" i="0" baseline="0" dirty="0"/>
                  <a:t>(montrer la longueur entre le premier repère et le point N avec vos mains)</a:t>
                </a:r>
                <a:r>
                  <a:rPr lang="fr-FR" i="1" baseline="0" dirty="0"/>
                  <a:t>.</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i="0" baseline="0" dirty="0"/>
              </a:p>
            </p:txBody>
          </p:sp>
        </mc:Choice>
        <mc:Fallback xmlns="">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i="0" u="none" baseline="0" dirty="0" smtClean="0"/>
                  <a:t>Réponse attendue : </a:t>
                </a:r>
                <a:r>
                  <a:rPr lang="fr-FR" sz="1200" b="0" i="0" u="none" strike="noStrike" cap="none" smtClean="0">
                    <a:solidFill>
                      <a:schemeClr val="dk1"/>
                    </a:solidFill>
                    <a:effectLst/>
                    <a:latin typeface="Cambria Math" charset="0"/>
                    <a:ea typeface="Calibri"/>
                    <a:cs typeface="Calibri"/>
                    <a:sym typeface="Calibri"/>
                  </a:rPr>
                  <a:t>2/</a:t>
                </a:r>
                <a:r>
                  <a:rPr lang="fr-FR" sz="1200" b="0" i="0" u="none" strike="noStrike" cap="none" smtClean="0">
                    <a:solidFill>
                      <a:schemeClr val="dk1"/>
                    </a:solidFill>
                    <a:effectLst/>
                    <a:latin typeface="Cambria Math" charset="0"/>
                    <a:ea typeface="Calibri"/>
                    <a:cs typeface="Calibri"/>
                    <a:sym typeface="Calibri"/>
                  </a:rPr>
                  <a:t>4</a:t>
                </a:r>
                <a:r>
                  <a:rPr lang="fr-FR" i="1" baseline="0" dirty="0" smtClean="0"/>
                  <a:t> </a:t>
                </a:r>
                <a:r>
                  <a:rPr lang="fr-FR" i="0" baseline="0" dirty="0" smtClean="0"/>
                  <a:t>d’unité (ou </a:t>
                </a:r>
                <a:r>
                  <a:rPr lang="fr-FR" sz="1200" b="0" i="0" u="none" strike="noStrike" cap="none" smtClean="0">
                    <a:solidFill>
                      <a:schemeClr val="dk1"/>
                    </a:solidFill>
                    <a:effectLst/>
                    <a:latin typeface="Cambria Math" charset="0"/>
                    <a:ea typeface="Calibri"/>
                    <a:cs typeface="Calibri"/>
                    <a:sym typeface="Calibri"/>
                  </a:rPr>
                  <a:t>1/2</a:t>
                </a:r>
                <a:r>
                  <a:rPr lang="fr-FR" i="1" baseline="0" dirty="0" smtClean="0"/>
                  <a:t> </a:t>
                </a:r>
                <a:r>
                  <a:rPr lang="fr-FR" i="0" baseline="0" dirty="0" smtClean="0"/>
                  <a:t>d’unité) </a:t>
                </a:r>
                <a:endParaRPr lang="fr-FR" i="1" baseline="0" dirty="0" smtClean="0"/>
              </a:p>
              <a:p>
                <a:pPr marL="0" lvl="0" indent="0" algn="l" rtl="0">
                  <a:spcBef>
                    <a:spcPts val="0"/>
                  </a:spcBef>
                  <a:spcAft>
                    <a:spcPts val="0"/>
                  </a:spcAft>
                  <a:buNone/>
                </a:pPr>
                <a:r>
                  <a:rPr lang="fr-FR" dirty="0" smtClean="0"/>
                  <a:t>Demander</a:t>
                </a:r>
                <a:r>
                  <a:rPr lang="fr-FR" baseline="0" dirty="0" smtClean="0"/>
                  <a:t> aux élèves de mesurer la bande B et d’écrire la mesure sur l’ardoise puis de lever cette dernière. Laisser un temps de recherche, valider les ardoises d’un signe discret de la tête. Interroger un ou plusieurs élèves en demandant de justifier puis corriger sur les pointillés.</a:t>
                </a:r>
                <a:endParaRPr dirty="0"/>
              </a:p>
            </p:txBody>
          </p:sp>
        </mc:Fallback>
      </mc:AlternateContent>
      <p:sp>
        <p:nvSpPr>
          <p:cNvPr id="114" name="Google Shape;114;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13</a:t>
            </a:fld>
            <a:endParaRPr/>
          </a:p>
        </p:txBody>
      </p:sp>
    </p:spTree>
    <p:extLst>
      <p:ext uri="{BB962C8B-B14F-4D97-AF65-F5344CB8AC3E}">
        <p14:creationId xmlns:p14="http://schemas.microsoft.com/office/powerpoint/2010/main" val="696986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mc:AlternateContent xmlns:mc="http://schemas.openxmlformats.org/markup-compatibility/2006" xmlns:a14="http://schemas.microsoft.com/office/drawing/2010/main">
        <mc:Choice Requires="a14">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baseline="0" dirty="0"/>
                  <a:t>On a bien tracé un segment [MN] de longueur 1 unité + 1/10 d’unité.</a:t>
                </a:r>
              </a:p>
            </p:txBody>
          </p:sp>
        </mc:Choice>
        <mc:Fallback xmlns="">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i="0" u="none" baseline="0" dirty="0" smtClean="0"/>
                  <a:t>Réponse attendue : </a:t>
                </a:r>
                <a:r>
                  <a:rPr lang="fr-FR" sz="1200" b="0" i="0" u="none" strike="noStrike" cap="none" smtClean="0">
                    <a:solidFill>
                      <a:schemeClr val="dk1"/>
                    </a:solidFill>
                    <a:effectLst/>
                    <a:latin typeface="Cambria Math" charset="0"/>
                    <a:ea typeface="Calibri"/>
                    <a:cs typeface="Calibri"/>
                    <a:sym typeface="Calibri"/>
                  </a:rPr>
                  <a:t>2/</a:t>
                </a:r>
                <a:r>
                  <a:rPr lang="fr-FR" sz="1200" b="0" i="0" u="none" strike="noStrike" cap="none" smtClean="0">
                    <a:solidFill>
                      <a:schemeClr val="dk1"/>
                    </a:solidFill>
                    <a:effectLst/>
                    <a:latin typeface="Cambria Math" charset="0"/>
                    <a:ea typeface="Calibri"/>
                    <a:cs typeface="Calibri"/>
                    <a:sym typeface="Calibri"/>
                  </a:rPr>
                  <a:t>4</a:t>
                </a:r>
                <a:r>
                  <a:rPr lang="fr-FR" i="1" baseline="0" dirty="0" smtClean="0"/>
                  <a:t> </a:t>
                </a:r>
                <a:r>
                  <a:rPr lang="fr-FR" i="0" baseline="0" dirty="0" smtClean="0"/>
                  <a:t>d’unité (ou </a:t>
                </a:r>
                <a:r>
                  <a:rPr lang="fr-FR" sz="1200" b="0" i="0" u="none" strike="noStrike" cap="none" smtClean="0">
                    <a:solidFill>
                      <a:schemeClr val="dk1"/>
                    </a:solidFill>
                    <a:effectLst/>
                    <a:latin typeface="Cambria Math" charset="0"/>
                    <a:ea typeface="Calibri"/>
                    <a:cs typeface="Calibri"/>
                    <a:sym typeface="Calibri"/>
                  </a:rPr>
                  <a:t>1/2</a:t>
                </a:r>
                <a:r>
                  <a:rPr lang="fr-FR" i="1" baseline="0" dirty="0" smtClean="0"/>
                  <a:t> </a:t>
                </a:r>
                <a:r>
                  <a:rPr lang="fr-FR" i="0" baseline="0" dirty="0" smtClean="0"/>
                  <a:t>d’unité) </a:t>
                </a:r>
                <a:endParaRPr lang="fr-FR" i="1" baseline="0" dirty="0" smtClean="0"/>
              </a:p>
              <a:p>
                <a:pPr marL="0" lvl="0" indent="0" algn="l" rtl="0">
                  <a:spcBef>
                    <a:spcPts val="0"/>
                  </a:spcBef>
                  <a:spcAft>
                    <a:spcPts val="0"/>
                  </a:spcAft>
                  <a:buNone/>
                </a:pPr>
                <a:r>
                  <a:rPr lang="fr-FR" dirty="0" smtClean="0"/>
                  <a:t>Demander</a:t>
                </a:r>
                <a:r>
                  <a:rPr lang="fr-FR" baseline="0" dirty="0" smtClean="0"/>
                  <a:t> aux élèves de mesurer la bande B et d’écrire la mesure sur l’ardoise puis de lever cette dernière. Laisser un temps de recherche, valider les ardoises d’un signe discret de la tête. Interroger un ou plusieurs élèves en demandant de justifier puis corriger sur les pointillés.</a:t>
                </a:r>
                <a:endParaRPr dirty="0"/>
              </a:p>
            </p:txBody>
          </p:sp>
        </mc:Fallback>
      </mc:AlternateContent>
      <p:sp>
        <p:nvSpPr>
          <p:cNvPr id="114" name="Google Shape;114;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14</a:t>
            </a:fld>
            <a:endParaRPr/>
          </a:p>
        </p:txBody>
      </p:sp>
    </p:spTree>
    <p:extLst>
      <p:ext uri="{BB962C8B-B14F-4D97-AF65-F5344CB8AC3E}">
        <p14:creationId xmlns:p14="http://schemas.microsoft.com/office/powerpoint/2010/main" val="6820890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mc:AlternateContent xmlns:mc="http://schemas.openxmlformats.org/markup-compatibility/2006" xmlns:a14="http://schemas.microsoft.com/office/drawing/2010/main">
        <mc:Choice Requires="a14">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baseline="0" dirty="0"/>
                  <a:t>Maintenant, c’est à vous de placer les points qu’ils manquent sur la fiche </a:t>
                </a:r>
                <a:r>
                  <a:rPr lang="fr-FR" i="1" baseline="0" dirty="0" err="1"/>
                  <a:t>photocopiable</a:t>
                </a:r>
                <a:r>
                  <a:rPr lang="fr-FR" i="1" baseline="0" dirty="0"/>
                  <a:t> pour que les segments soient de la longueur demandée. </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baseline="0" dirty="0"/>
                  <a:t>Inviter les élèves à placer le point F pour que le segment </a:t>
                </a:r>
                <a:r>
                  <a:rPr lang="fr-FR" i="0" dirty="0"/>
                  <a:t>[EF]</a:t>
                </a:r>
                <a:r>
                  <a:rPr lang="fr-FR" i="0" baseline="0" dirty="0"/>
                  <a:t> mesure </a:t>
                </a:r>
                <a:r>
                  <a:rPr lang="fr-FR" sz="1200" dirty="0"/>
                  <a:t>1 unité + 7/10 d’unité. Circuler pour aider et valider. Les élèves les plus rapides et qui ont correctement réalisé la</a:t>
                </a:r>
                <a:r>
                  <a:rPr lang="fr-FR" sz="1200" baseline="0" dirty="0"/>
                  <a:t> tâche demandée</a:t>
                </a:r>
                <a:r>
                  <a:rPr lang="fr-FR" sz="1200" dirty="0"/>
                  <a:t> </a:t>
                </a:r>
                <a:r>
                  <a:rPr lang="fr-FR" sz="1200" baseline="0" dirty="0"/>
                  <a:t>peuvent servir de tuteur et aider leurs camarades en les guidant dans la suite des actions à effectuer ainsi que dans la précision de leur réalisation.</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baseline="0" dirty="0"/>
                  <a:t>Corriger avec la diapositive suivante en reprenant la procédure pour mesurer la longueur voulue et placer le point F.</a:t>
                </a:r>
              </a:p>
            </p:txBody>
          </p:sp>
        </mc:Choice>
        <mc:Fallback xmlns="">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i="0" u="none" baseline="0" dirty="0" smtClean="0"/>
                  <a:t>Réponse attendue : </a:t>
                </a:r>
                <a:r>
                  <a:rPr lang="fr-FR" sz="1200" b="0" i="0" u="none" strike="noStrike" cap="none" smtClean="0">
                    <a:solidFill>
                      <a:schemeClr val="dk1"/>
                    </a:solidFill>
                    <a:effectLst/>
                    <a:latin typeface="Cambria Math" charset="0"/>
                    <a:ea typeface="Calibri"/>
                    <a:cs typeface="Calibri"/>
                    <a:sym typeface="Calibri"/>
                  </a:rPr>
                  <a:t>2/</a:t>
                </a:r>
                <a:r>
                  <a:rPr lang="fr-FR" sz="1200" b="0" i="0" u="none" strike="noStrike" cap="none" smtClean="0">
                    <a:solidFill>
                      <a:schemeClr val="dk1"/>
                    </a:solidFill>
                    <a:effectLst/>
                    <a:latin typeface="Cambria Math" charset="0"/>
                    <a:ea typeface="Calibri"/>
                    <a:cs typeface="Calibri"/>
                    <a:sym typeface="Calibri"/>
                  </a:rPr>
                  <a:t>4</a:t>
                </a:r>
                <a:r>
                  <a:rPr lang="fr-FR" i="1" baseline="0" dirty="0" smtClean="0"/>
                  <a:t> </a:t>
                </a:r>
                <a:r>
                  <a:rPr lang="fr-FR" i="0" baseline="0" dirty="0" smtClean="0"/>
                  <a:t>d’unité (ou </a:t>
                </a:r>
                <a:r>
                  <a:rPr lang="fr-FR" sz="1200" b="0" i="0" u="none" strike="noStrike" cap="none" smtClean="0">
                    <a:solidFill>
                      <a:schemeClr val="dk1"/>
                    </a:solidFill>
                    <a:effectLst/>
                    <a:latin typeface="Cambria Math" charset="0"/>
                    <a:ea typeface="Calibri"/>
                    <a:cs typeface="Calibri"/>
                    <a:sym typeface="Calibri"/>
                  </a:rPr>
                  <a:t>1/2</a:t>
                </a:r>
                <a:r>
                  <a:rPr lang="fr-FR" i="1" baseline="0" dirty="0" smtClean="0"/>
                  <a:t> </a:t>
                </a:r>
                <a:r>
                  <a:rPr lang="fr-FR" i="0" baseline="0" dirty="0" smtClean="0"/>
                  <a:t>d’unité) </a:t>
                </a:r>
                <a:endParaRPr lang="fr-FR" i="1" baseline="0" dirty="0" smtClean="0"/>
              </a:p>
              <a:p>
                <a:pPr marL="0" lvl="0" indent="0" algn="l" rtl="0">
                  <a:spcBef>
                    <a:spcPts val="0"/>
                  </a:spcBef>
                  <a:spcAft>
                    <a:spcPts val="0"/>
                  </a:spcAft>
                  <a:buNone/>
                </a:pPr>
                <a:r>
                  <a:rPr lang="fr-FR" dirty="0" smtClean="0"/>
                  <a:t>Demander</a:t>
                </a:r>
                <a:r>
                  <a:rPr lang="fr-FR" baseline="0" dirty="0" smtClean="0"/>
                  <a:t> aux élèves de mesurer la bande B et d’écrire la mesure sur l’ardoise puis de lever cette dernière. Laisser un temps de recherche, valider les ardoises d’un signe discret de la tête. Interroger un ou plusieurs élèves en demandant de justifier puis corriger sur les pointillés.</a:t>
                </a:r>
                <a:endParaRPr dirty="0"/>
              </a:p>
            </p:txBody>
          </p:sp>
        </mc:Fallback>
      </mc:AlternateContent>
      <p:sp>
        <p:nvSpPr>
          <p:cNvPr id="114" name="Google Shape;114;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15</a:t>
            </a:fld>
            <a:endParaRPr/>
          </a:p>
        </p:txBody>
      </p:sp>
    </p:spTree>
    <p:extLst>
      <p:ext uri="{BB962C8B-B14F-4D97-AF65-F5344CB8AC3E}">
        <p14:creationId xmlns:p14="http://schemas.microsoft.com/office/powerpoint/2010/main" val="5399377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mc:AlternateContent xmlns:mc="http://schemas.openxmlformats.org/markup-compatibility/2006" xmlns:a14="http://schemas.microsoft.com/office/drawing/2010/main">
        <mc:Choice Requires="a14">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baseline="0" dirty="0"/>
                  <a:t>On mesure 1 unité et on marque un repère à « 1 »…</a:t>
                </a:r>
              </a:p>
            </p:txBody>
          </p:sp>
        </mc:Choice>
        <mc:Fallback xmlns="">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i="0" u="none" baseline="0" dirty="0" smtClean="0"/>
                  <a:t>Réponse attendue : </a:t>
                </a:r>
                <a:r>
                  <a:rPr lang="fr-FR" sz="1200" b="0" i="0" u="none" strike="noStrike" cap="none" smtClean="0">
                    <a:solidFill>
                      <a:schemeClr val="dk1"/>
                    </a:solidFill>
                    <a:effectLst/>
                    <a:latin typeface="Cambria Math" charset="0"/>
                    <a:ea typeface="Calibri"/>
                    <a:cs typeface="Calibri"/>
                    <a:sym typeface="Calibri"/>
                  </a:rPr>
                  <a:t>2/</a:t>
                </a:r>
                <a:r>
                  <a:rPr lang="fr-FR" sz="1200" b="0" i="0" u="none" strike="noStrike" cap="none" smtClean="0">
                    <a:solidFill>
                      <a:schemeClr val="dk1"/>
                    </a:solidFill>
                    <a:effectLst/>
                    <a:latin typeface="Cambria Math" charset="0"/>
                    <a:ea typeface="Calibri"/>
                    <a:cs typeface="Calibri"/>
                    <a:sym typeface="Calibri"/>
                  </a:rPr>
                  <a:t>4</a:t>
                </a:r>
                <a:r>
                  <a:rPr lang="fr-FR" i="1" baseline="0" dirty="0" smtClean="0"/>
                  <a:t> </a:t>
                </a:r>
                <a:r>
                  <a:rPr lang="fr-FR" i="0" baseline="0" dirty="0" smtClean="0"/>
                  <a:t>d’unité (ou </a:t>
                </a:r>
                <a:r>
                  <a:rPr lang="fr-FR" sz="1200" b="0" i="0" u="none" strike="noStrike" cap="none" smtClean="0">
                    <a:solidFill>
                      <a:schemeClr val="dk1"/>
                    </a:solidFill>
                    <a:effectLst/>
                    <a:latin typeface="Cambria Math" charset="0"/>
                    <a:ea typeface="Calibri"/>
                    <a:cs typeface="Calibri"/>
                    <a:sym typeface="Calibri"/>
                  </a:rPr>
                  <a:t>1/2</a:t>
                </a:r>
                <a:r>
                  <a:rPr lang="fr-FR" i="1" baseline="0" dirty="0" smtClean="0"/>
                  <a:t> </a:t>
                </a:r>
                <a:r>
                  <a:rPr lang="fr-FR" i="0" baseline="0" dirty="0" smtClean="0"/>
                  <a:t>d’unité) </a:t>
                </a:r>
                <a:endParaRPr lang="fr-FR" i="1" baseline="0" dirty="0" smtClean="0"/>
              </a:p>
              <a:p>
                <a:pPr marL="0" lvl="0" indent="0" algn="l" rtl="0">
                  <a:spcBef>
                    <a:spcPts val="0"/>
                  </a:spcBef>
                  <a:spcAft>
                    <a:spcPts val="0"/>
                  </a:spcAft>
                  <a:buNone/>
                </a:pPr>
                <a:r>
                  <a:rPr lang="fr-FR" dirty="0" smtClean="0"/>
                  <a:t>Demander</a:t>
                </a:r>
                <a:r>
                  <a:rPr lang="fr-FR" baseline="0" dirty="0" smtClean="0"/>
                  <a:t> aux élèves de mesurer la bande B et d’écrire la mesure sur l’ardoise puis de lever cette dernière. Laisser un temps de recherche, valider les ardoises d’un signe discret de la tête. Interroger un ou plusieurs élèves en demandant de justifier puis corriger sur les pointillés.</a:t>
                </a:r>
                <a:endParaRPr dirty="0"/>
              </a:p>
            </p:txBody>
          </p:sp>
        </mc:Fallback>
      </mc:AlternateContent>
      <p:sp>
        <p:nvSpPr>
          <p:cNvPr id="114" name="Google Shape;114;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16</a:t>
            </a:fld>
            <a:endParaRPr/>
          </a:p>
        </p:txBody>
      </p:sp>
    </p:spTree>
    <p:extLst>
      <p:ext uri="{BB962C8B-B14F-4D97-AF65-F5344CB8AC3E}">
        <p14:creationId xmlns:p14="http://schemas.microsoft.com/office/powerpoint/2010/main" val="9673640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mc:AlternateContent xmlns:mc="http://schemas.openxmlformats.org/markup-compatibility/2006" xmlns:a14="http://schemas.microsoft.com/office/drawing/2010/main">
        <mc:Choice Requires="a14">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baseline="0" dirty="0"/>
                  <a:t>… puis on ajoute sept dixièmes d’unité donc on repère la graduation sept dixièmes par un trait. C’est le point F. </a:t>
                </a:r>
              </a:p>
            </p:txBody>
          </p:sp>
        </mc:Choice>
        <mc:Fallback xmlns="">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i="0" u="none" baseline="0" dirty="0" smtClean="0"/>
                  <a:t>Réponse attendue : </a:t>
                </a:r>
                <a:r>
                  <a:rPr lang="fr-FR" sz="1200" b="0" i="0" u="none" strike="noStrike" cap="none" smtClean="0">
                    <a:solidFill>
                      <a:schemeClr val="dk1"/>
                    </a:solidFill>
                    <a:effectLst/>
                    <a:latin typeface="Cambria Math" charset="0"/>
                    <a:ea typeface="Calibri"/>
                    <a:cs typeface="Calibri"/>
                    <a:sym typeface="Calibri"/>
                  </a:rPr>
                  <a:t>2/</a:t>
                </a:r>
                <a:r>
                  <a:rPr lang="fr-FR" sz="1200" b="0" i="0" u="none" strike="noStrike" cap="none" smtClean="0">
                    <a:solidFill>
                      <a:schemeClr val="dk1"/>
                    </a:solidFill>
                    <a:effectLst/>
                    <a:latin typeface="Cambria Math" charset="0"/>
                    <a:ea typeface="Calibri"/>
                    <a:cs typeface="Calibri"/>
                    <a:sym typeface="Calibri"/>
                  </a:rPr>
                  <a:t>4</a:t>
                </a:r>
                <a:r>
                  <a:rPr lang="fr-FR" i="1" baseline="0" dirty="0" smtClean="0"/>
                  <a:t> </a:t>
                </a:r>
                <a:r>
                  <a:rPr lang="fr-FR" i="0" baseline="0" dirty="0" smtClean="0"/>
                  <a:t>d’unité (ou </a:t>
                </a:r>
                <a:r>
                  <a:rPr lang="fr-FR" sz="1200" b="0" i="0" u="none" strike="noStrike" cap="none" smtClean="0">
                    <a:solidFill>
                      <a:schemeClr val="dk1"/>
                    </a:solidFill>
                    <a:effectLst/>
                    <a:latin typeface="Cambria Math" charset="0"/>
                    <a:ea typeface="Calibri"/>
                    <a:cs typeface="Calibri"/>
                    <a:sym typeface="Calibri"/>
                  </a:rPr>
                  <a:t>1/2</a:t>
                </a:r>
                <a:r>
                  <a:rPr lang="fr-FR" i="1" baseline="0" dirty="0" smtClean="0"/>
                  <a:t> </a:t>
                </a:r>
                <a:r>
                  <a:rPr lang="fr-FR" i="0" baseline="0" dirty="0" smtClean="0"/>
                  <a:t>d’unité) </a:t>
                </a:r>
                <a:endParaRPr lang="fr-FR" i="1" baseline="0" dirty="0" smtClean="0"/>
              </a:p>
              <a:p>
                <a:pPr marL="0" lvl="0" indent="0" algn="l" rtl="0">
                  <a:spcBef>
                    <a:spcPts val="0"/>
                  </a:spcBef>
                  <a:spcAft>
                    <a:spcPts val="0"/>
                  </a:spcAft>
                  <a:buNone/>
                </a:pPr>
                <a:r>
                  <a:rPr lang="fr-FR" dirty="0" smtClean="0"/>
                  <a:t>Demander</a:t>
                </a:r>
                <a:r>
                  <a:rPr lang="fr-FR" baseline="0" dirty="0" smtClean="0"/>
                  <a:t> aux élèves de mesurer la bande B et d’écrire la mesure sur l’ardoise puis de lever cette dernière. Laisser un temps de recherche, valider les ardoises d’un signe discret de la tête. Interroger un ou plusieurs élèves en demandant de justifier puis corriger sur les pointillés.</a:t>
                </a:r>
                <a:endParaRPr dirty="0"/>
              </a:p>
            </p:txBody>
          </p:sp>
        </mc:Fallback>
      </mc:AlternateContent>
      <p:sp>
        <p:nvSpPr>
          <p:cNvPr id="114" name="Google Shape;114;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17</a:t>
            </a:fld>
            <a:endParaRPr/>
          </a:p>
        </p:txBody>
      </p:sp>
    </p:spTree>
    <p:extLst>
      <p:ext uri="{BB962C8B-B14F-4D97-AF65-F5344CB8AC3E}">
        <p14:creationId xmlns:p14="http://schemas.microsoft.com/office/powerpoint/2010/main" val="6563061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mc:AlternateContent xmlns:mc="http://schemas.openxmlformats.org/markup-compatibility/2006" xmlns:a14="http://schemas.microsoft.com/office/drawing/2010/main">
        <mc:Choice Requires="a14">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baseline="0" dirty="0"/>
                  <a:t>On a tracé un segment [EF] de longueur 1 unité + 7/10 d’unité.</a:t>
                </a:r>
              </a:p>
            </p:txBody>
          </p:sp>
        </mc:Choice>
        <mc:Fallback xmlns="">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i="0" u="none" baseline="0" dirty="0" smtClean="0"/>
                  <a:t>Réponse attendue : </a:t>
                </a:r>
                <a:r>
                  <a:rPr lang="fr-FR" sz="1200" b="0" i="0" u="none" strike="noStrike" cap="none" smtClean="0">
                    <a:solidFill>
                      <a:schemeClr val="dk1"/>
                    </a:solidFill>
                    <a:effectLst/>
                    <a:latin typeface="Cambria Math" charset="0"/>
                    <a:ea typeface="Calibri"/>
                    <a:cs typeface="Calibri"/>
                    <a:sym typeface="Calibri"/>
                  </a:rPr>
                  <a:t>2/</a:t>
                </a:r>
                <a:r>
                  <a:rPr lang="fr-FR" sz="1200" b="0" i="0" u="none" strike="noStrike" cap="none" smtClean="0">
                    <a:solidFill>
                      <a:schemeClr val="dk1"/>
                    </a:solidFill>
                    <a:effectLst/>
                    <a:latin typeface="Cambria Math" charset="0"/>
                    <a:ea typeface="Calibri"/>
                    <a:cs typeface="Calibri"/>
                    <a:sym typeface="Calibri"/>
                  </a:rPr>
                  <a:t>4</a:t>
                </a:r>
                <a:r>
                  <a:rPr lang="fr-FR" i="1" baseline="0" dirty="0" smtClean="0"/>
                  <a:t> </a:t>
                </a:r>
                <a:r>
                  <a:rPr lang="fr-FR" i="0" baseline="0" dirty="0" smtClean="0"/>
                  <a:t>d’unité (ou </a:t>
                </a:r>
                <a:r>
                  <a:rPr lang="fr-FR" sz="1200" b="0" i="0" u="none" strike="noStrike" cap="none" smtClean="0">
                    <a:solidFill>
                      <a:schemeClr val="dk1"/>
                    </a:solidFill>
                    <a:effectLst/>
                    <a:latin typeface="Cambria Math" charset="0"/>
                    <a:ea typeface="Calibri"/>
                    <a:cs typeface="Calibri"/>
                    <a:sym typeface="Calibri"/>
                  </a:rPr>
                  <a:t>1/2</a:t>
                </a:r>
                <a:r>
                  <a:rPr lang="fr-FR" i="1" baseline="0" dirty="0" smtClean="0"/>
                  <a:t> </a:t>
                </a:r>
                <a:r>
                  <a:rPr lang="fr-FR" i="0" baseline="0" dirty="0" smtClean="0"/>
                  <a:t>d’unité) </a:t>
                </a:r>
                <a:endParaRPr lang="fr-FR" i="1" baseline="0" dirty="0" smtClean="0"/>
              </a:p>
              <a:p>
                <a:pPr marL="0" lvl="0" indent="0" algn="l" rtl="0">
                  <a:spcBef>
                    <a:spcPts val="0"/>
                  </a:spcBef>
                  <a:spcAft>
                    <a:spcPts val="0"/>
                  </a:spcAft>
                  <a:buNone/>
                </a:pPr>
                <a:r>
                  <a:rPr lang="fr-FR" dirty="0" smtClean="0"/>
                  <a:t>Demander</a:t>
                </a:r>
                <a:r>
                  <a:rPr lang="fr-FR" baseline="0" dirty="0" smtClean="0"/>
                  <a:t> aux élèves de mesurer la bande B et d’écrire la mesure sur l’ardoise puis de lever cette dernière. Laisser un temps de recherche, valider les ardoises d’un signe discret de la tête. Interroger un ou plusieurs élèves en demandant de justifier puis corriger sur les pointillés.</a:t>
                </a:r>
                <a:endParaRPr dirty="0"/>
              </a:p>
            </p:txBody>
          </p:sp>
        </mc:Fallback>
      </mc:AlternateContent>
      <p:sp>
        <p:nvSpPr>
          <p:cNvPr id="114" name="Google Shape;114;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18</a:t>
            </a:fld>
            <a:endParaRPr/>
          </a:p>
        </p:txBody>
      </p:sp>
    </p:spTree>
    <p:extLst>
      <p:ext uri="{BB962C8B-B14F-4D97-AF65-F5344CB8AC3E}">
        <p14:creationId xmlns:p14="http://schemas.microsoft.com/office/powerpoint/2010/main" val="162651582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mc:AlternateContent xmlns:mc="http://schemas.openxmlformats.org/markup-compatibility/2006" xmlns:a14="http://schemas.microsoft.com/office/drawing/2010/main">
        <mc:Choice Requires="a14">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baseline="0" dirty="0"/>
                  <a:t>Même démarche.</a:t>
                </a:r>
              </a:p>
            </p:txBody>
          </p:sp>
        </mc:Choice>
        <mc:Fallback xmlns="">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i="0" u="none" baseline="0" dirty="0" smtClean="0"/>
                  <a:t>Réponse attendue : </a:t>
                </a:r>
                <a:r>
                  <a:rPr lang="fr-FR" sz="1200" b="0" i="0" u="none" strike="noStrike" cap="none" smtClean="0">
                    <a:solidFill>
                      <a:schemeClr val="dk1"/>
                    </a:solidFill>
                    <a:effectLst/>
                    <a:latin typeface="Cambria Math" charset="0"/>
                    <a:ea typeface="Calibri"/>
                    <a:cs typeface="Calibri"/>
                    <a:sym typeface="Calibri"/>
                  </a:rPr>
                  <a:t>2/</a:t>
                </a:r>
                <a:r>
                  <a:rPr lang="fr-FR" sz="1200" b="0" i="0" u="none" strike="noStrike" cap="none" smtClean="0">
                    <a:solidFill>
                      <a:schemeClr val="dk1"/>
                    </a:solidFill>
                    <a:effectLst/>
                    <a:latin typeface="Cambria Math" charset="0"/>
                    <a:ea typeface="Calibri"/>
                    <a:cs typeface="Calibri"/>
                    <a:sym typeface="Calibri"/>
                  </a:rPr>
                  <a:t>4</a:t>
                </a:r>
                <a:r>
                  <a:rPr lang="fr-FR" i="1" baseline="0" dirty="0" smtClean="0"/>
                  <a:t> </a:t>
                </a:r>
                <a:r>
                  <a:rPr lang="fr-FR" i="0" baseline="0" dirty="0" smtClean="0"/>
                  <a:t>d’unité (ou </a:t>
                </a:r>
                <a:r>
                  <a:rPr lang="fr-FR" sz="1200" b="0" i="0" u="none" strike="noStrike" cap="none" smtClean="0">
                    <a:solidFill>
                      <a:schemeClr val="dk1"/>
                    </a:solidFill>
                    <a:effectLst/>
                    <a:latin typeface="Cambria Math" charset="0"/>
                    <a:ea typeface="Calibri"/>
                    <a:cs typeface="Calibri"/>
                    <a:sym typeface="Calibri"/>
                  </a:rPr>
                  <a:t>1/2</a:t>
                </a:r>
                <a:r>
                  <a:rPr lang="fr-FR" i="1" baseline="0" dirty="0" smtClean="0"/>
                  <a:t> </a:t>
                </a:r>
                <a:r>
                  <a:rPr lang="fr-FR" i="0" baseline="0" dirty="0" smtClean="0"/>
                  <a:t>d’unité) </a:t>
                </a:r>
                <a:endParaRPr lang="fr-FR" i="1" baseline="0" dirty="0" smtClean="0"/>
              </a:p>
              <a:p>
                <a:pPr marL="0" lvl="0" indent="0" algn="l" rtl="0">
                  <a:spcBef>
                    <a:spcPts val="0"/>
                  </a:spcBef>
                  <a:spcAft>
                    <a:spcPts val="0"/>
                  </a:spcAft>
                  <a:buNone/>
                </a:pPr>
                <a:r>
                  <a:rPr lang="fr-FR" dirty="0" smtClean="0"/>
                  <a:t>Demander</a:t>
                </a:r>
                <a:r>
                  <a:rPr lang="fr-FR" baseline="0" dirty="0" smtClean="0"/>
                  <a:t> aux élèves de mesurer la bande B et d’écrire la mesure sur l’ardoise puis de lever cette dernière. Laisser un temps de recherche, valider les ardoises d’un signe discret de la tête. Interroger un ou plusieurs élèves en demandant de justifier puis corriger sur les pointillés.</a:t>
                </a:r>
                <a:endParaRPr dirty="0"/>
              </a:p>
            </p:txBody>
          </p:sp>
        </mc:Fallback>
      </mc:AlternateContent>
      <p:sp>
        <p:nvSpPr>
          <p:cNvPr id="114" name="Google Shape;114;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19</a:t>
            </a:fld>
            <a:endParaRPr/>
          </a:p>
        </p:txBody>
      </p:sp>
    </p:spTree>
    <p:extLst>
      <p:ext uri="{BB962C8B-B14F-4D97-AF65-F5344CB8AC3E}">
        <p14:creationId xmlns:p14="http://schemas.microsoft.com/office/powerpoint/2010/main" val="3542110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mc:AlternateContent xmlns:mc="http://schemas.openxmlformats.org/markup-compatibility/2006" xmlns:a14="http://schemas.microsoft.com/office/drawing/2010/main">
        <mc:Choice Requires="a14">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dirty="0"/>
                  <a:t>Lire</a:t>
                </a:r>
                <a:r>
                  <a:rPr lang="fr-FR" baseline="0" dirty="0"/>
                  <a:t> et expliciter la consigne en demandant aux élèves d’expliquer la tâche à effectuer et le matériel à utiliser.</a:t>
                </a:r>
                <a:endParaRPr dirty="0"/>
              </a:p>
            </p:txBody>
          </p:sp>
        </mc:Choice>
        <mc:Fallback xmlns="">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i="0" u="none" baseline="0" dirty="0" smtClean="0"/>
                  <a:t>Réponse attendue : </a:t>
                </a:r>
                <a:r>
                  <a:rPr lang="fr-FR" sz="1200" b="0" i="0" u="none" strike="noStrike" cap="none" smtClean="0">
                    <a:solidFill>
                      <a:schemeClr val="dk1"/>
                    </a:solidFill>
                    <a:effectLst/>
                    <a:latin typeface="Cambria Math" charset="0"/>
                    <a:ea typeface="Calibri"/>
                    <a:cs typeface="Calibri"/>
                    <a:sym typeface="Calibri"/>
                  </a:rPr>
                  <a:t>2/</a:t>
                </a:r>
                <a:r>
                  <a:rPr lang="fr-FR" sz="1200" b="0" i="0" u="none" strike="noStrike" cap="none" smtClean="0">
                    <a:solidFill>
                      <a:schemeClr val="dk1"/>
                    </a:solidFill>
                    <a:effectLst/>
                    <a:latin typeface="Cambria Math" charset="0"/>
                    <a:ea typeface="Calibri"/>
                    <a:cs typeface="Calibri"/>
                    <a:sym typeface="Calibri"/>
                  </a:rPr>
                  <a:t>4</a:t>
                </a:r>
                <a:r>
                  <a:rPr lang="fr-FR" i="1" baseline="0" dirty="0" smtClean="0"/>
                  <a:t> </a:t>
                </a:r>
                <a:r>
                  <a:rPr lang="fr-FR" i="0" baseline="0" dirty="0" smtClean="0"/>
                  <a:t>d’unité (ou </a:t>
                </a:r>
                <a:r>
                  <a:rPr lang="fr-FR" sz="1200" b="0" i="0" u="none" strike="noStrike" cap="none" smtClean="0">
                    <a:solidFill>
                      <a:schemeClr val="dk1"/>
                    </a:solidFill>
                    <a:effectLst/>
                    <a:latin typeface="Cambria Math" charset="0"/>
                    <a:ea typeface="Calibri"/>
                    <a:cs typeface="Calibri"/>
                    <a:sym typeface="Calibri"/>
                  </a:rPr>
                  <a:t>1/2</a:t>
                </a:r>
                <a:r>
                  <a:rPr lang="fr-FR" i="1" baseline="0" dirty="0" smtClean="0"/>
                  <a:t> </a:t>
                </a:r>
                <a:r>
                  <a:rPr lang="fr-FR" i="0" baseline="0" dirty="0" smtClean="0"/>
                  <a:t>d’unité) </a:t>
                </a:r>
                <a:endParaRPr lang="fr-FR" i="1" baseline="0" dirty="0" smtClean="0"/>
              </a:p>
              <a:p>
                <a:pPr marL="0" lvl="0" indent="0" algn="l" rtl="0">
                  <a:spcBef>
                    <a:spcPts val="0"/>
                  </a:spcBef>
                  <a:spcAft>
                    <a:spcPts val="0"/>
                  </a:spcAft>
                  <a:buNone/>
                </a:pPr>
                <a:r>
                  <a:rPr lang="fr-FR" dirty="0" smtClean="0"/>
                  <a:t>Demander</a:t>
                </a:r>
                <a:r>
                  <a:rPr lang="fr-FR" baseline="0" dirty="0" smtClean="0"/>
                  <a:t> aux élèves de mesurer la bande B et d’écrire la mesure sur l’ardoise puis de lever cette dernière. Laisser un temps de recherche, valider les ardoises d’un signe discret de la tête. Interroger un ou plusieurs élèves en demandant de justifier puis corriger sur les pointillés.</a:t>
                </a:r>
                <a:endParaRPr dirty="0"/>
              </a:p>
            </p:txBody>
          </p:sp>
        </mc:Fallback>
      </mc:AlternateContent>
      <p:sp>
        <p:nvSpPr>
          <p:cNvPr id="114" name="Google Shape;114;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2</a:t>
            </a:fld>
            <a:endParaRPr/>
          </a:p>
        </p:txBody>
      </p:sp>
    </p:spTree>
    <p:extLst>
      <p:ext uri="{BB962C8B-B14F-4D97-AF65-F5344CB8AC3E}">
        <p14:creationId xmlns:p14="http://schemas.microsoft.com/office/powerpoint/2010/main" val="13131323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mc:AlternateContent xmlns:mc="http://schemas.openxmlformats.org/markup-compatibility/2006" xmlns:a14="http://schemas.microsoft.com/office/drawing/2010/main">
        <mc:Choice Requires="a14">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baseline="0" dirty="0"/>
                  <a:t>On mesure 1 unité et on marque un repère à « 1 ».</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i="0" baseline="0" dirty="0"/>
              </a:p>
            </p:txBody>
          </p:sp>
        </mc:Choice>
        <mc:Fallback xmlns="">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i="0" u="none" baseline="0" dirty="0" smtClean="0"/>
                  <a:t>Réponse attendue : </a:t>
                </a:r>
                <a:r>
                  <a:rPr lang="fr-FR" sz="1200" b="0" i="0" u="none" strike="noStrike" cap="none" smtClean="0">
                    <a:solidFill>
                      <a:schemeClr val="dk1"/>
                    </a:solidFill>
                    <a:effectLst/>
                    <a:latin typeface="Cambria Math" charset="0"/>
                    <a:ea typeface="Calibri"/>
                    <a:cs typeface="Calibri"/>
                    <a:sym typeface="Calibri"/>
                  </a:rPr>
                  <a:t>2/</a:t>
                </a:r>
                <a:r>
                  <a:rPr lang="fr-FR" sz="1200" b="0" i="0" u="none" strike="noStrike" cap="none" smtClean="0">
                    <a:solidFill>
                      <a:schemeClr val="dk1"/>
                    </a:solidFill>
                    <a:effectLst/>
                    <a:latin typeface="Cambria Math" charset="0"/>
                    <a:ea typeface="Calibri"/>
                    <a:cs typeface="Calibri"/>
                    <a:sym typeface="Calibri"/>
                  </a:rPr>
                  <a:t>4</a:t>
                </a:r>
                <a:r>
                  <a:rPr lang="fr-FR" i="1" baseline="0" dirty="0" smtClean="0"/>
                  <a:t> </a:t>
                </a:r>
                <a:r>
                  <a:rPr lang="fr-FR" i="0" baseline="0" dirty="0" smtClean="0"/>
                  <a:t>d’unité (ou </a:t>
                </a:r>
                <a:r>
                  <a:rPr lang="fr-FR" sz="1200" b="0" i="0" u="none" strike="noStrike" cap="none" smtClean="0">
                    <a:solidFill>
                      <a:schemeClr val="dk1"/>
                    </a:solidFill>
                    <a:effectLst/>
                    <a:latin typeface="Cambria Math" charset="0"/>
                    <a:ea typeface="Calibri"/>
                    <a:cs typeface="Calibri"/>
                    <a:sym typeface="Calibri"/>
                  </a:rPr>
                  <a:t>1/2</a:t>
                </a:r>
                <a:r>
                  <a:rPr lang="fr-FR" i="1" baseline="0" dirty="0" smtClean="0"/>
                  <a:t> </a:t>
                </a:r>
                <a:r>
                  <a:rPr lang="fr-FR" i="0" baseline="0" dirty="0" smtClean="0"/>
                  <a:t>d’unité) </a:t>
                </a:r>
                <a:endParaRPr lang="fr-FR" i="1" baseline="0" dirty="0" smtClean="0"/>
              </a:p>
              <a:p>
                <a:pPr marL="0" lvl="0" indent="0" algn="l" rtl="0">
                  <a:spcBef>
                    <a:spcPts val="0"/>
                  </a:spcBef>
                  <a:spcAft>
                    <a:spcPts val="0"/>
                  </a:spcAft>
                  <a:buNone/>
                </a:pPr>
                <a:r>
                  <a:rPr lang="fr-FR" dirty="0" smtClean="0"/>
                  <a:t>Demander</a:t>
                </a:r>
                <a:r>
                  <a:rPr lang="fr-FR" baseline="0" dirty="0" smtClean="0"/>
                  <a:t> aux élèves de mesurer la bande B et d’écrire la mesure sur l’ardoise puis de lever cette dernière. Laisser un temps de recherche, valider les ardoises d’un signe discret de la tête. Interroger un ou plusieurs élèves en demandant de justifier puis corriger sur les pointillés.</a:t>
                </a:r>
                <a:endParaRPr dirty="0"/>
              </a:p>
            </p:txBody>
          </p:sp>
        </mc:Fallback>
      </mc:AlternateContent>
      <p:sp>
        <p:nvSpPr>
          <p:cNvPr id="114" name="Google Shape;114;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20</a:t>
            </a:fld>
            <a:endParaRPr/>
          </a:p>
        </p:txBody>
      </p:sp>
    </p:spTree>
    <p:extLst>
      <p:ext uri="{BB962C8B-B14F-4D97-AF65-F5344CB8AC3E}">
        <p14:creationId xmlns:p14="http://schemas.microsoft.com/office/powerpoint/2010/main" val="3919776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mc:AlternateContent xmlns:mc="http://schemas.openxmlformats.org/markup-compatibility/2006" xmlns:a14="http://schemas.microsoft.com/office/drawing/2010/main">
        <mc:Choice Requires="a14">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baseline="0" dirty="0"/>
                  <a:t>On mesure encore 1 unité et on marque un repère à la graduation « 1 ». On a ainsi 2 unités entre le point G et cette deuxième marque </a:t>
                </a:r>
                <a:r>
                  <a:rPr lang="fr-FR" i="0" baseline="0" dirty="0"/>
                  <a:t>(la pointer).</a:t>
                </a:r>
                <a:endParaRPr lang="fr-FR" i="1" baseline="0" dirty="0"/>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i="0" baseline="0" dirty="0"/>
              </a:p>
            </p:txBody>
          </p:sp>
        </mc:Choice>
        <mc:Fallback xmlns="">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i="0" u="none" baseline="0" dirty="0" smtClean="0"/>
                  <a:t>Réponse attendue : </a:t>
                </a:r>
                <a:r>
                  <a:rPr lang="fr-FR" sz="1200" b="0" i="0" u="none" strike="noStrike" cap="none" smtClean="0">
                    <a:solidFill>
                      <a:schemeClr val="dk1"/>
                    </a:solidFill>
                    <a:effectLst/>
                    <a:latin typeface="Cambria Math" charset="0"/>
                    <a:ea typeface="Calibri"/>
                    <a:cs typeface="Calibri"/>
                    <a:sym typeface="Calibri"/>
                  </a:rPr>
                  <a:t>2/</a:t>
                </a:r>
                <a:r>
                  <a:rPr lang="fr-FR" sz="1200" b="0" i="0" u="none" strike="noStrike" cap="none" smtClean="0">
                    <a:solidFill>
                      <a:schemeClr val="dk1"/>
                    </a:solidFill>
                    <a:effectLst/>
                    <a:latin typeface="Cambria Math" charset="0"/>
                    <a:ea typeface="Calibri"/>
                    <a:cs typeface="Calibri"/>
                    <a:sym typeface="Calibri"/>
                  </a:rPr>
                  <a:t>4</a:t>
                </a:r>
                <a:r>
                  <a:rPr lang="fr-FR" i="1" baseline="0" dirty="0" smtClean="0"/>
                  <a:t> </a:t>
                </a:r>
                <a:r>
                  <a:rPr lang="fr-FR" i="0" baseline="0" dirty="0" smtClean="0"/>
                  <a:t>d’unité (ou </a:t>
                </a:r>
                <a:r>
                  <a:rPr lang="fr-FR" sz="1200" b="0" i="0" u="none" strike="noStrike" cap="none" smtClean="0">
                    <a:solidFill>
                      <a:schemeClr val="dk1"/>
                    </a:solidFill>
                    <a:effectLst/>
                    <a:latin typeface="Cambria Math" charset="0"/>
                    <a:ea typeface="Calibri"/>
                    <a:cs typeface="Calibri"/>
                    <a:sym typeface="Calibri"/>
                  </a:rPr>
                  <a:t>1/2</a:t>
                </a:r>
                <a:r>
                  <a:rPr lang="fr-FR" i="1" baseline="0" dirty="0" smtClean="0"/>
                  <a:t> </a:t>
                </a:r>
                <a:r>
                  <a:rPr lang="fr-FR" i="0" baseline="0" dirty="0" smtClean="0"/>
                  <a:t>d’unité) </a:t>
                </a:r>
                <a:endParaRPr lang="fr-FR" i="1" baseline="0" dirty="0" smtClean="0"/>
              </a:p>
              <a:p>
                <a:pPr marL="0" lvl="0" indent="0" algn="l" rtl="0">
                  <a:spcBef>
                    <a:spcPts val="0"/>
                  </a:spcBef>
                  <a:spcAft>
                    <a:spcPts val="0"/>
                  </a:spcAft>
                  <a:buNone/>
                </a:pPr>
                <a:r>
                  <a:rPr lang="fr-FR" dirty="0" smtClean="0"/>
                  <a:t>Demander</a:t>
                </a:r>
                <a:r>
                  <a:rPr lang="fr-FR" baseline="0" dirty="0" smtClean="0"/>
                  <a:t> aux élèves de mesurer la bande B et d’écrire la mesure sur l’ardoise puis de lever cette dernière. Laisser un temps de recherche, valider les ardoises d’un signe discret de la tête. Interroger un ou plusieurs élèves en demandant de justifier puis corriger sur les pointillés.</a:t>
                </a:r>
                <a:endParaRPr dirty="0"/>
              </a:p>
            </p:txBody>
          </p:sp>
        </mc:Fallback>
      </mc:AlternateContent>
      <p:sp>
        <p:nvSpPr>
          <p:cNvPr id="114" name="Google Shape;114;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21</a:t>
            </a:fld>
            <a:endParaRPr/>
          </a:p>
        </p:txBody>
      </p:sp>
    </p:spTree>
    <p:extLst>
      <p:ext uri="{BB962C8B-B14F-4D97-AF65-F5344CB8AC3E}">
        <p14:creationId xmlns:p14="http://schemas.microsoft.com/office/powerpoint/2010/main" val="4154354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mc:AlternateContent xmlns:mc="http://schemas.openxmlformats.org/markup-compatibility/2006" xmlns:a14="http://schemas.microsoft.com/office/drawing/2010/main">
        <mc:Choice Requires="a14">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baseline="0" dirty="0"/>
                  <a:t>Puis on repère la graduation deux dixièmes. C’est le point H.</a:t>
                </a:r>
              </a:p>
            </p:txBody>
          </p:sp>
        </mc:Choice>
        <mc:Fallback xmlns="">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i="0" u="none" baseline="0" dirty="0" smtClean="0"/>
                  <a:t>Réponse attendue : </a:t>
                </a:r>
                <a:r>
                  <a:rPr lang="fr-FR" sz="1200" b="0" i="0" u="none" strike="noStrike" cap="none" smtClean="0">
                    <a:solidFill>
                      <a:schemeClr val="dk1"/>
                    </a:solidFill>
                    <a:effectLst/>
                    <a:latin typeface="Cambria Math" charset="0"/>
                    <a:ea typeface="Calibri"/>
                    <a:cs typeface="Calibri"/>
                    <a:sym typeface="Calibri"/>
                  </a:rPr>
                  <a:t>2/</a:t>
                </a:r>
                <a:r>
                  <a:rPr lang="fr-FR" sz="1200" b="0" i="0" u="none" strike="noStrike" cap="none" smtClean="0">
                    <a:solidFill>
                      <a:schemeClr val="dk1"/>
                    </a:solidFill>
                    <a:effectLst/>
                    <a:latin typeface="Cambria Math" charset="0"/>
                    <a:ea typeface="Calibri"/>
                    <a:cs typeface="Calibri"/>
                    <a:sym typeface="Calibri"/>
                  </a:rPr>
                  <a:t>4</a:t>
                </a:r>
                <a:r>
                  <a:rPr lang="fr-FR" i="1" baseline="0" dirty="0" smtClean="0"/>
                  <a:t> </a:t>
                </a:r>
                <a:r>
                  <a:rPr lang="fr-FR" i="0" baseline="0" dirty="0" smtClean="0"/>
                  <a:t>d’unité (ou </a:t>
                </a:r>
                <a:r>
                  <a:rPr lang="fr-FR" sz="1200" b="0" i="0" u="none" strike="noStrike" cap="none" smtClean="0">
                    <a:solidFill>
                      <a:schemeClr val="dk1"/>
                    </a:solidFill>
                    <a:effectLst/>
                    <a:latin typeface="Cambria Math" charset="0"/>
                    <a:ea typeface="Calibri"/>
                    <a:cs typeface="Calibri"/>
                    <a:sym typeface="Calibri"/>
                  </a:rPr>
                  <a:t>1/2</a:t>
                </a:r>
                <a:r>
                  <a:rPr lang="fr-FR" i="1" baseline="0" dirty="0" smtClean="0"/>
                  <a:t> </a:t>
                </a:r>
                <a:r>
                  <a:rPr lang="fr-FR" i="0" baseline="0" dirty="0" smtClean="0"/>
                  <a:t>d’unité) </a:t>
                </a:r>
                <a:endParaRPr lang="fr-FR" i="1" baseline="0" dirty="0" smtClean="0"/>
              </a:p>
              <a:p>
                <a:pPr marL="0" lvl="0" indent="0" algn="l" rtl="0">
                  <a:spcBef>
                    <a:spcPts val="0"/>
                  </a:spcBef>
                  <a:spcAft>
                    <a:spcPts val="0"/>
                  </a:spcAft>
                  <a:buNone/>
                </a:pPr>
                <a:r>
                  <a:rPr lang="fr-FR" dirty="0" smtClean="0"/>
                  <a:t>Demander</a:t>
                </a:r>
                <a:r>
                  <a:rPr lang="fr-FR" baseline="0" dirty="0" smtClean="0"/>
                  <a:t> aux élèves de mesurer la bande B et d’écrire la mesure sur l’ardoise puis de lever cette dernière. Laisser un temps de recherche, valider les ardoises d’un signe discret de la tête. Interroger un ou plusieurs élèves en demandant de justifier puis corriger sur les pointillés.</a:t>
                </a:r>
                <a:endParaRPr dirty="0"/>
              </a:p>
            </p:txBody>
          </p:sp>
        </mc:Fallback>
      </mc:AlternateContent>
      <p:sp>
        <p:nvSpPr>
          <p:cNvPr id="114" name="Google Shape;114;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22</a:t>
            </a:fld>
            <a:endParaRPr/>
          </a:p>
        </p:txBody>
      </p:sp>
    </p:spTree>
    <p:extLst>
      <p:ext uri="{BB962C8B-B14F-4D97-AF65-F5344CB8AC3E}">
        <p14:creationId xmlns:p14="http://schemas.microsoft.com/office/powerpoint/2010/main" val="195406884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mc:AlternateContent xmlns:mc="http://schemas.openxmlformats.org/markup-compatibility/2006" xmlns:a14="http://schemas.microsoft.com/office/drawing/2010/main">
        <mc:Choice Requires="a14">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baseline="0" dirty="0"/>
                  <a:t>On a tracé un segment [GH] de longueur 2 unités + 2/10 d’unité.</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i="0" baseline="0" dirty="0"/>
              </a:p>
            </p:txBody>
          </p:sp>
        </mc:Choice>
        <mc:Fallback xmlns="">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i="0" u="none" baseline="0" dirty="0" smtClean="0"/>
                  <a:t>Réponse attendue : </a:t>
                </a:r>
                <a:r>
                  <a:rPr lang="fr-FR" sz="1200" b="0" i="0" u="none" strike="noStrike" cap="none" smtClean="0">
                    <a:solidFill>
                      <a:schemeClr val="dk1"/>
                    </a:solidFill>
                    <a:effectLst/>
                    <a:latin typeface="Cambria Math" charset="0"/>
                    <a:ea typeface="Calibri"/>
                    <a:cs typeface="Calibri"/>
                    <a:sym typeface="Calibri"/>
                  </a:rPr>
                  <a:t>2/</a:t>
                </a:r>
                <a:r>
                  <a:rPr lang="fr-FR" sz="1200" b="0" i="0" u="none" strike="noStrike" cap="none" smtClean="0">
                    <a:solidFill>
                      <a:schemeClr val="dk1"/>
                    </a:solidFill>
                    <a:effectLst/>
                    <a:latin typeface="Cambria Math" charset="0"/>
                    <a:ea typeface="Calibri"/>
                    <a:cs typeface="Calibri"/>
                    <a:sym typeface="Calibri"/>
                  </a:rPr>
                  <a:t>4</a:t>
                </a:r>
                <a:r>
                  <a:rPr lang="fr-FR" i="1" baseline="0" dirty="0" smtClean="0"/>
                  <a:t> </a:t>
                </a:r>
                <a:r>
                  <a:rPr lang="fr-FR" i="0" baseline="0" dirty="0" smtClean="0"/>
                  <a:t>d’unité (ou </a:t>
                </a:r>
                <a:r>
                  <a:rPr lang="fr-FR" sz="1200" b="0" i="0" u="none" strike="noStrike" cap="none" smtClean="0">
                    <a:solidFill>
                      <a:schemeClr val="dk1"/>
                    </a:solidFill>
                    <a:effectLst/>
                    <a:latin typeface="Cambria Math" charset="0"/>
                    <a:ea typeface="Calibri"/>
                    <a:cs typeface="Calibri"/>
                    <a:sym typeface="Calibri"/>
                  </a:rPr>
                  <a:t>1/2</a:t>
                </a:r>
                <a:r>
                  <a:rPr lang="fr-FR" i="1" baseline="0" dirty="0" smtClean="0"/>
                  <a:t> </a:t>
                </a:r>
                <a:r>
                  <a:rPr lang="fr-FR" i="0" baseline="0" dirty="0" smtClean="0"/>
                  <a:t>d’unité) </a:t>
                </a:r>
                <a:endParaRPr lang="fr-FR" i="1" baseline="0" dirty="0" smtClean="0"/>
              </a:p>
              <a:p>
                <a:pPr marL="0" lvl="0" indent="0" algn="l" rtl="0">
                  <a:spcBef>
                    <a:spcPts val="0"/>
                  </a:spcBef>
                  <a:spcAft>
                    <a:spcPts val="0"/>
                  </a:spcAft>
                  <a:buNone/>
                </a:pPr>
                <a:r>
                  <a:rPr lang="fr-FR" dirty="0" smtClean="0"/>
                  <a:t>Demander</a:t>
                </a:r>
                <a:r>
                  <a:rPr lang="fr-FR" baseline="0" dirty="0" smtClean="0"/>
                  <a:t> aux élèves de mesurer la bande B et d’écrire la mesure sur l’ardoise puis de lever cette dernière. Laisser un temps de recherche, valider les ardoises d’un signe discret de la tête. Interroger un ou plusieurs élèves en demandant de justifier puis corriger sur les pointillés.</a:t>
                </a:r>
                <a:endParaRPr dirty="0"/>
              </a:p>
            </p:txBody>
          </p:sp>
        </mc:Fallback>
      </mc:AlternateContent>
      <p:sp>
        <p:nvSpPr>
          <p:cNvPr id="114" name="Google Shape;114;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23</a:t>
            </a:fld>
            <a:endParaRPr/>
          </a:p>
        </p:txBody>
      </p:sp>
    </p:spTree>
    <p:extLst>
      <p:ext uri="{BB962C8B-B14F-4D97-AF65-F5344CB8AC3E}">
        <p14:creationId xmlns:p14="http://schemas.microsoft.com/office/powerpoint/2010/main" val="195308898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mc:AlternateContent xmlns:mc="http://schemas.openxmlformats.org/markup-compatibility/2006" xmlns:a14="http://schemas.microsoft.com/office/drawing/2010/main">
        <mc:Choice Requires="a14">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baseline="0" dirty="0"/>
                  <a:t>Cette fois, la mesure est exprimée en cinquièmes d’unités et non en dixièmes d’unités. Laisser les élèves entrer dans la tâche sans rien dire, comme si c’était la continuité des segments précédents. Au bout de quelques instants, des élèves vont manifester leur étonnement, ou leur difficulté. À ce moment-là, faire verbaliser la difficulté : </a:t>
                </a:r>
                <a:r>
                  <a:rPr lang="fr-FR" i="1" baseline="0" dirty="0"/>
                  <a:t>la mesure est exprimée en cinquièmes d’unités et non pas en dixièmes d’unités comme pour les segments précédents. Le problème est qu’on a une bande graduée en dixièmes et pas en cinquièmes.</a:t>
                </a:r>
                <a:r>
                  <a:rPr lang="fr-FR" i="0" baseline="0" dirty="0"/>
                  <a:t> Engager une discussion pour faire émerger qu’il faut transformer deux cinquièmes en dixièmes, c’est-à-dire utiliser une fraction exprimée en dixièmes qui soit équivalente à deux cinquièmes (en utilisant les rectangles du matériel encarté si besoin).</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dirty="0"/>
                  <a:t>2/5</a:t>
                </a:r>
                <a:r>
                  <a:rPr lang="fr-FR" sz="1200" i="1" dirty="0"/>
                  <a:t>, c’est</a:t>
                </a:r>
                <a:r>
                  <a:rPr lang="fr-FR" sz="1200" i="1" baseline="0" dirty="0"/>
                  <a:t> égal à 4/10</a:t>
                </a:r>
                <a:r>
                  <a:rPr lang="fr-FR" sz="1200" i="1" dirty="0"/>
                  <a:t> donc le segment [IJ] doit avoir une longueur de longueur 1 unité et 4/10 d’unité</a:t>
                </a:r>
                <a:r>
                  <a:rPr lang="fr-FR" sz="1200" i="0" dirty="0"/>
                  <a:t>.</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i="0" dirty="0"/>
                  <a:t>Écrire « 1 unité + 4/10</a:t>
                </a:r>
                <a:r>
                  <a:rPr lang="fr-FR" sz="1200" i="1" dirty="0"/>
                  <a:t> </a:t>
                </a:r>
                <a:r>
                  <a:rPr lang="fr-FR" sz="1200" i="0" dirty="0"/>
                  <a:t>d’unité »</a:t>
                </a:r>
                <a:r>
                  <a:rPr lang="fr-FR" sz="1200" i="1" dirty="0"/>
                  <a:t> </a:t>
                </a:r>
                <a:r>
                  <a:rPr lang="fr-FR" sz="1200" i="0" dirty="0"/>
                  <a:t>sous « 1 unité + 2/5 d’unité »</a:t>
                </a:r>
                <a:r>
                  <a:rPr lang="fr-FR" sz="1200" i="1" baseline="0" dirty="0"/>
                  <a:t> </a:t>
                </a:r>
                <a:r>
                  <a:rPr lang="fr-FR" sz="1200" i="0" baseline="0" dirty="0"/>
                  <a:t>et relancer un temps de travail individuel.</a:t>
                </a:r>
                <a:endParaRPr lang="fr-FR" sz="1200" i="1" dirty="0"/>
              </a:p>
            </p:txBody>
          </p:sp>
        </mc:Choice>
        <mc:Fallback xmlns="">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i="0" u="none" baseline="0" dirty="0" smtClean="0"/>
                  <a:t>Réponse attendue : </a:t>
                </a:r>
                <a:r>
                  <a:rPr lang="fr-FR" sz="1200" b="0" i="0" u="none" strike="noStrike" cap="none" smtClean="0">
                    <a:solidFill>
                      <a:schemeClr val="dk1"/>
                    </a:solidFill>
                    <a:effectLst/>
                    <a:latin typeface="Cambria Math" charset="0"/>
                    <a:ea typeface="Calibri"/>
                    <a:cs typeface="Calibri"/>
                    <a:sym typeface="Calibri"/>
                  </a:rPr>
                  <a:t>2/</a:t>
                </a:r>
                <a:r>
                  <a:rPr lang="fr-FR" sz="1200" b="0" i="0" u="none" strike="noStrike" cap="none" smtClean="0">
                    <a:solidFill>
                      <a:schemeClr val="dk1"/>
                    </a:solidFill>
                    <a:effectLst/>
                    <a:latin typeface="Cambria Math" charset="0"/>
                    <a:ea typeface="Calibri"/>
                    <a:cs typeface="Calibri"/>
                    <a:sym typeface="Calibri"/>
                  </a:rPr>
                  <a:t>4</a:t>
                </a:r>
                <a:r>
                  <a:rPr lang="fr-FR" i="1" baseline="0" dirty="0" smtClean="0"/>
                  <a:t> </a:t>
                </a:r>
                <a:r>
                  <a:rPr lang="fr-FR" i="0" baseline="0" dirty="0" smtClean="0"/>
                  <a:t>d’unité (ou </a:t>
                </a:r>
                <a:r>
                  <a:rPr lang="fr-FR" sz="1200" b="0" i="0" u="none" strike="noStrike" cap="none" smtClean="0">
                    <a:solidFill>
                      <a:schemeClr val="dk1"/>
                    </a:solidFill>
                    <a:effectLst/>
                    <a:latin typeface="Cambria Math" charset="0"/>
                    <a:ea typeface="Calibri"/>
                    <a:cs typeface="Calibri"/>
                    <a:sym typeface="Calibri"/>
                  </a:rPr>
                  <a:t>1/2</a:t>
                </a:r>
                <a:r>
                  <a:rPr lang="fr-FR" i="1" baseline="0" dirty="0" smtClean="0"/>
                  <a:t> </a:t>
                </a:r>
                <a:r>
                  <a:rPr lang="fr-FR" i="0" baseline="0" dirty="0" smtClean="0"/>
                  <a:t>d’unité) </a:t>
                </a:r>
                <a:endParaRPr lang="fr-FR" i="1" baseline="0" dirty="0" smtClean="0"/>
              </a:p>
              <a:p>
                <a:pPr marL="0" lvl="0" indent="0" algn="l" rtl="0">
                  <a:spcBef>
                    <a:spcPts val="0"/>
                  </a:spcBef>
                  <a:spcAft>
                    <a:spcPts val="0"/>
                  </a:spcAft>
                  <a:buNone/>
                </a:pPr>
                <a:r>
                  <a:rPr lang="fr-FR" dirty="0" smtClean="0"/>
                  <a:t>Demander</a:t>
                </a:r>
                <a:r>
                  <a:rPr lang="fr-FR" baseline="0" dirty="0" smtClean="0"/>
                  <a:t> aux élèves de mesurer la bande B et d’écrire la mesure sur l’ardoise puis de lever cette dernière. Laisser un temps de recherche, valider les ardoises d’un signe discret de la tête. Interroger un ou plusieurs élèves en demandant de justifier puis corriger sur les pointillés.</a:t>
                </a:r>
                <a:endParaRPr dirty="0"/>
              </a:p>
            </p:txBody>
          </p:sp>
        </mc:Fallback>
      </mc:AlternateContent>
      <p:sp>
        <p:nvSpPr>
          <p:cNvPr id="114" name="Google Shape;114;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24</a:t>
            </a:fld>
            <a:endParaRPr/>
          </a:p>
        </p:txBody>
      </p:sp>
    </p:spTree>
    <p:extLst>
      <p:ext uri="{BB962C8B-B14F-4D97-AF65-F5344CB8AC3E}">
        <p14:creationId xmlns:p14="http://schemas.microsoft.com/office/powerpoint/2010/main" val="64086996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mc:AlternateContent xmlns:mc="http://schemas.openxmlformats.org/markup-compatibility/2006" xmlns:a14="http://schemas.microsoft.com/office/drawing/2010/main">
        <mc:Choice Requires="a14">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baseline="0" dirty="0"/>
                  <a:t>On mesure 1 unité et on marque un repère à « 1 ».</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i="0" baseline="0" dirty="0"/>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sz="1200" i="1" dirty="0"/>
              </a:p>
            </p:txBody>
          </p:sp>
        </mc:Choice>
        <mc:Fallback xmlns="">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i="0" u="none" baseline="0" dirty="0" smtClean="0"/>
                  <a:t>Réponse attendue : </a:t>
                </a:r>
                <a:r>
                  <a:rPr lang="fr-FR" sz="1200" b="0" i="0" u="none" strike="noStrike" cap="none" smtClean="0">
                    <a:solidFill>
                      <a:schemeClr val="dk1"/>
                    </a:solidFill>
                    <a:effectLst/>
                    <a:latin typeface="Cambria Math" charset="0"/>
                    <a:ea typeface="Calibri"/>
                    <a:cs typeface="Calibri"/>
                    <a:sym typeface="Calibri"/>
                  </a:rPr>
                  <a:t>2/</a:t>
                </a:r>
                <a:r>
                  <a:rPr lang="fr-FR" sz="1200" b="0" i="0" u="none" strike="noStrike" cap="none" smtClean="0">
                    <a:solidFill>
                      <a:schemeClr val="dk1"/>
                    </a:solidFill>
                    <a:effectLst/>
                    <a:latin typeface="Cambria Math" charset="0"/>
                    <a:ea typeface="Calibri"/>
                    <a:cs typeface="Calibri"/>
                    <a:sym typeface="Calibri"/>
                  </a:rPr>
                  <a:t>4</a:t>
                </a:r>
                <a:r>
                  <a:rPr lang="fr-FR" i="1" baseline="0" dirty="0" smtClean="0"/>
                  <a:t> </a:t>
                </a:r>
                <a:r>
                  <a:rPr lang="fr-FR" i="0" baseline="0" dirty="0" smtClean="0"/>
                  <a:t>d’unité (ou </a:t>
                </a:r>
                <a:r>
                  <a:rPr lang="fr-FR" sz="1200" b="0" i="0" u="none" strike="noStrike" cap="none" smtClean="0">
                    <a:solidFill>
                      <a:schemeClr val="dk1"/>
                    </a:solidFill>
                    <a:effectLst/>
                    <a:latin typeface="Cambria Math" charset="0"/>
                    <a:ea typeface="Calibri"/>
                    <a:cs typeface="Calibri"/>
                    <a:sym typeface="Calibri"/>
                  </a:rPr>
                  <a:t>1/2</a:t>
                </a:r>
                <a:r>
                  <a:rPr lang="fr-FR" i="1" baseline="0" dirty="0" smtClean="0"/>
                  <a:t> </a:t>
                </a:r>
                <a:r>
                  <a:rPr lang="fr-FR" i="0" baseline="0" dirty="0" smtClean="0"/>
                  <a:t>d’unité) </a:t>
                </a:r>
                <a:endParaRPr lang="fr-FR" i="1" baseline="0" dirty="0" smtClean="0"/>
              </a:p>
              <a:p>
                <a:pPr marL="0" lvl="0" indent="0" algn="l" rtl="0">
                  <a:spcBef>
                    <a:spcPts val="0"/>
                  </a:spcBef>
                  <a:spcAft>
                    <a:spcPts val="0"/>
                  </a:spcAft>
                  <a:buNone/>
                </a:pPr>
                <a:r>
                  <a:rPr lang="fr-FR" dirty="0" smtClean="0"/>
                  <a:t>Demander</a:t>
                </a:r>
                <a:r>
                  <a:rPr lang="fr-FR" baseline="0" dirty="0" smtClean="0"/>
                  <a:t> aux élèves de mesurer la bande B et d’écrire la mesure sur l’ardoise puis de lever cette dernière. Laisser un temps de recherche, valider les ardoises d’un signe discret de la tête. Interroger un ou plusieurs élèves en demandant de justifier puis corriger sur les pointillés.</a:t>
                </a:r>
                <a:endParaRPr dirty="0"/>
              </a:p>
            </p:txBody>
          </p:sp>
        </mc:Fallback>
      </mc:AlternateContent>
      <p:sp>
        <p:nvSpPr>
          <p:cNvPr id="114" name="Google Shape;114;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25</a:t>
            </a:fld>
            <a:endParaRPr/>
          </a:p>
        </p:txBody>
      </p:sp>
    </p:spTree>
    <p:extLst>
      <p:ext uri="{BB962C8B-B14F-4D97-AF65-F5344CB8AC3E}">
        <p14:creationId xmlns:p14="http://schemas.microsoft.com/office/powerpoint/2010/main" val="24576040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mc:AlternateContent xmlns:mc="http://schemas.openxmlformats.org/markup-compatibility/2006" xmlns:a14="http://schemas.microsoft.com/office/drawing/2010/main">
        <mc:Choice Requires="a14">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i="1" dirty="0"/>
                  <a:t>On</a:t>
                </a:r>
                <a:r>
                  <a:rPr lang="fr-FR" sz="1200" i="1" baseline="0" dirty="0"/>
                  <a:t> place la règle graduée en dixièmes à partir de la première marque puis on repère la graduation quatre dixièmes car on a vu tout à l’heure que deux cinquièmes, c’est pareil que quatre dixièmes. C’est le point J.</a:t>
                </a:r>
                <a:endParaRPr lang="fr-FR" sz="1200" i="1" dirty="0"/>
              </a:p>
            </p:txBody>
          </p:sp>
        </mc:Choice>
        <mc:Fallback xmlns="">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i="0" u="none" baseline="0" dirty="0" smtClean="0"/>
                  <a:t>Réponse attendue : </a:t>
                </a:r>
                <a:r>
                  <a:rPr lang="fr-FR" sz="1200" b="0" i="0" u="none" strike="noStrike" cap="none" smtClean="0">
                    <a:solidFill>
                      <a:schemeClr val="dk1"/>
                    </a:solidFill>
                    <a:effectLst/>
                    <a:latin typeface="Cambria Math" charset="0"/>
                    <a:ea typeface="Calibri"/>
                    <a:cs typeface="Calibri"/>
                    <a:sym typeface="Calibri"/>
                  </a:rPr>
                  <a:t>2/</a:t>
                </a:r>
                <a:r>
                  <a:rPr lang="fr-FR" sz="1200" b="0" i="0" u="none" strike="noStrike" cap="none" smtClean="0">
                    <a:solidFill>
                      <a:schemeClr val="dk1"/>
                    </a:solidFill>
                    <a:effectLst/>
                    <a:latin typeface="Cambria Math" charset="0"/>
                    <a:ea typeface="Calibri"/>
                    <a:cs typeface="Calibri"/>
                    <a:sym typeface="Calibri"/>
                  </a:rPr>
                  <a:t>4</a:t>
                </a:r>
                <a:r>
                  <a:rPr lang="fr-FR" i="1" baseline="0" dirty="0" smtClean="0"/>
                  <a:t> </a:t>
                </a:r>
                <a:r>
                  <a:rPr lang="fr-FR" i="0" baseline="0" dirty="0" smtClean="0"/>
                  <a:t>d’unité (ou </a:t>
                </a:r>
                <a:r>
                  <a:rPr lang="fr-FR" sz="1200" b="0" i="0" u="none" strike="noStrike" cap="none" smtClean="0">
                    <a:solidFill>
                      <a:schemeClr val="dk1"/>
                    </a:solidFill>
                    <a:effectLst/>
                    <a:latin typeface="Cambria Math" charset="0"/>
                    <a:ea typeface="Calibri"/>
                    <a:cs typeface="Calibri"/>
                    <a:sym typeface="Calibri"/>
                  </a:rPr>
                  <a:t>1/2</a:t>
                </a:r>
                <a:r>
                  <a:rPr lang="fr-FR" i="1" baseline="0" dirty="0" smtClean="0"/>
                  <a:t> </a:t>
                </a:r>
                <a:r>
                  <a:rPr lang="fr-FR" i="0" baseline="0" dirty="0" smtClean="0"/>
                  <a:t>d’unité) </a:t>
                </a:r>
                <a:endParaRPr lang="fr-FR" i="1" baseline="0" dirty="0" smtClean="0"/>
              </a:p>
              <a:p>
                <a:pPr marL="0" lvl="0" indent="0" algn="l" rtl="0">
                  <a:spcBef>
                    <a:spcPts val="0"/>
                  </a:spcBef>
                  <a:spcAft>
                    <a:spcPts val="0"/>
                  </a:spcAft>
                  <a:buNone/>
                </a:pPr>
                <a:r>
                  <a:rPr lang="fr-FR" dirty="0" smtClean="0"/>
                  <a:t>Demander</a:t>
                </a:r>
                <a:r>
                  <a:rPr lang="fr-FR" baseline="0" dirty="0" smtClean="0"/>
                  <a:t> aux élèves de mesurer la bande B et d’écrire la mesure sur l’ardoise puis de lever cette dernière. Laisser un temps de recherche, valider les ardoises d’un signe discret de la tête. Interroger un ou plusieurs élèves en demandant de justifier puis corriger sur les pointillés.</a:t>
                </a:r>
                <a:endParaRPr dirty="0"/>
              </a:p>
            </p:txBody>
          </p:sp>
        </mc:Fallback>
      </mc:AlternateContent>
      <p:sp>
        <p:nvSpPr>
          <p:cNvPr id="114" name="Google Shape;114;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26</a:t>
            </a:fld>
            <a:endParaRPr/>
          </a:p>
        </p:txBody>
      </p:sp>
    </p:spTree>
    <p:extLst>
      <p:ext uri="{BB962C8B-B14F-4D97-AF65-F5344CB8AC3E}">
        <p14:creationId xmlns:p14="http://schemas.microsoft.com/office/powerpoint/2010/main" val="210236130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mc:AlternateContent xmlns:mc="http://schemas.openxmlformats.org/markup-compatibility/2006" xmlns:a14="http://schemas.microsoft.com/office/drawing/2010/main">
        <mc:Choice Requires="a14">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baseline="0" dirty="0"/>
                  <a:t>On a tracé un segment [IJ] de longueur 1 unité + 2/5 d’unité.</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sz="1200" i="1" dirty="0"/>
              </a:p>
            </p:txBody>
          </p:sp>
        </mc:Choice>
        <mc:Fallback xmlns="">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i="0" u="none" baseline="0" dirty="0" smtClean="0"/>
                  <a:t>Réponse attendue : </a:t>
                </a:r>
                <a:r>
                  <a:rPr lang="fr-FR" sz="1200" b="0" i="0" u="none" strike="noStrike" cap="none" smtClean="0">
                    <a:solidFill>
                      <a:schemeClr val="dk1"/>
                    </a:solidFill>
                    <a:effectLst/>
                    <a:latin typeface="Cambria Math" charset="0"/>
                    <a:ea typeface="Calibri"/>
                    <a:cs typeface="Calibri"/>
                    <a:sym typeface="Calibri"/>
                  </a:rPr>
                  <a:t>2/</a:t>
                </a:r>
                <a:r>
                  <a:rPr lang="fr-FR" sz="1200" b="0" i="0" u="none" strike="noStrike" cap="none" smtClean="0">
                    <a:solidFill>
                      <a:schemeClr val="dk1"/>
                    </a:solidFill>
                    <a:effectLst/>
                    <a:latin typeface="Cambria Math" charset="0"/>
                    <a:ea typeface="Calibri"/>
                    <a:cs typeface="Calibri"/>
                    <a:sym typeface="Calibri"/>
                  </a:rPr>
                  <a:t>4</a:t>
                </a:r>
                <a:r>
                  <a:rPr lang="fr-FR" i="1" baseline="0" dirty="0" smtClean="0"/>
                  <a:t> </a:t>
                </a:r>
                <a:r>
                  <a:rPr lang="fr-FR" i="0" baseline="0" dirty="0" smtClean="0"/>
                  <a:t>d’unité (ou </a:t>
                </a:r>
                <a:r>
                  <a:rPr lang="fr-FR" sz="1200" b="0" i="0" u="none" strike="noStrike" cap="none" smtClean="0">
                    <a:solidFill>
                      <a:schemeClr val="dk1"/>
                    </a:solidFill>
                    <a:effectLst/>
                    <a:latin typeface="Cambria Math" charset="0"/>
                    <a:ea typeface="Calibri"/>
                    <a:cs typeface="Calibri"/>
                    <a:sym typeface="Calibri"/>
                  </a:rPr>
                  <a:t>1/2</a:t>
                </a:r>
                <a:r>
                  <a:rPr lang="fr-FR" i="1" baseline="0" dirty="0" smtClean="0"/>
                  <a:t> </a:t>
                </a:r>
                <a:r>
                  <a:rPr lang="fr-FR" i="0" baseline="0" dirty="0" smtClean="0"/>
                  <a:t>d’unité) </a:t>
                </a:r>
                <a:endParaRPr lang="fr-FR" i="1" baseline="0" dirty="0" smtClean="0"/>
              </a:p>
              <a:p>
                <a:pPr marL="0" lvl="0" indent="0" algn="l" rtl="0">
                  <a:spcBef>
                    <a:spcPts val="0"/>
                  </a:spcBef>
                  <a:spcAft>
                    <a:spcPts val="0"/>
                  </a:spcAft>
                  <a:buNone/>
                </a:pPr>
                <a:r>
                  <a:rPr lang="fr-FR" dirty="0" smtClean="0"/>
                  <a:t>Demander</a:t>
                </a:r>
                <a:r>
                  <a:rPr lang="fr-FR" baseline="0" dirty="0" smtClean="0"/>
                  <a:t> aux élèves de mesurer la bande B et d’écrire la mesure sur l’ardoise puis de lever cette dernière. Laisser un temps de recherche, valider les ardoises d’un signe discret de la tête. Interroger un ou plusieurs élèves en demandant de justifier puis corriger sur les pointillés.</a:t>
                </a:r>
                <a:endParaRPr dirty="0"/>
              </a:p>
            </p:txBody>
          </p:sp>
        </mc:Fallback>
      </mc:AlternateContent>
      <p:sp>
        <p:nvSpPr>
          <p:cNvPr id="114" name="Google Shape;114;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27</a:t>
            </a:fld>
            <a:endParaRPr/>
          </a:p>
        </p:txBody>
      </p:sp>
    </p:spTree>
    <p:extLst>
      <p:ext uri="{BB962C8B-B14F-4D97-AF65-F5344CB8AC3E}">
        <p14:creationId xmlns:p14="http://schemas.microsoft.com/office/powerpoint/2010/main" val="55182367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mc:AlternateContent xmlns:mc="http://schemas.openxmlformats.org/markup-compatibility/2006" xmlns:a14="http://schemas.microsoft.com/office/drawing/2010/main">
        <mc:Choice Requires="a14">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baseline="0" dirty="0"/>
                  <a:t>Même démarche.</a:t>
                </a:r>
                <a:endParaRPr lang="fr-FR" i="1" baseline="0" dirty="0"/>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baseline="0" dirty="0"/>
                  <a:t>Engager une discussion pour faire émerger qu’il faut transformer un demi en dixièmes, c’est-à-dire utiliser une fraction exprimée en dixièmes qui soit équivalente à un demi (en utilisant les rectangles du matériel encarté si besoin).</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dirty="0"/>
                  <a:t>1/2</a:t>
                </a:r>
                <a:r>
                  <a:rPr lang="fr-FR" sz="1200" i="1" dirty="0"/>
                  <a:t>, c’est</a:t>
                </a:r>
                <a:r>
                  <a:rPr lang="fr-FR" sz="1200" i="1" baseline="0" dirty="0"/>
                  <a:t> égal à 5/10</a:t>
                </a:r>
                <a:r>
                  <a:rPr lang="fr-FR" sz="1200" i="1" dirty="0"/>
                  <a:t> donc le segment [KL] doit avoir une longueur de longueur 1 unité et 5/10 d’unité</a:t>
                </a:r>
                <a:r>
                  <a:rPr lang="fr-FR" sz="1200" i="0" dirty="0"/>
                  <a:t>.</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i="0" dirty="0"/>
                  <a:t>Écrire « 1 unité + 5/10</a:t>
                </a:r>
                <a:r>
                  <a:rPr lang="fr-FR" sz="1200" i="1" dirty="0"/>
                  <a:t> </a:t>
                </a:r>
                <a:r>
                  <a:rPr lang="fr-FR" sz="1200" i="0" dirty="0"/>
                  <a:t>d’unité »</a:t>
                </a:r>
                <a:r>
                  <a:rPr lang="fr-FR" sz="1200" i="1" dirty="0"/>
                  <a:t> </a:t>
                </a:r>
                <a:r>
                  <a:rPr lang="fr-FR" sz="1200" i="0" dirty="0"/>
                  <a:t>sous « 1 unité + 2/5</a:t>
                </a:r>
                <a:r>
                  <a:rPr lang="fr-FR" sz="1200" i="1" dirty="0"/>
                  <a:t> </a:t>
                </a:r>
                <a:r>
                  <a:rPr lang="fr-FR" sz="1200" i="0" dirty="0"/>
                  <a:t>d’unité »</a:t>
                </a:r>
                <a:r>
                  <a:rPr lang="fr-FR" sz="1200" i="1" baseline="0" dirty="0"/>
                  <a:t>.</a:t>
                </a:r>
                <a:endParaRPr lang="fr-FR" i="1" baseline="0" dirty="0"/>
              </a:p>
            </p:txBody>
          </p:sp>
        </mc:Choice>
        <mc:Fallback xmlns="">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i="0" u="none" baseline="0" dirty="0" smtClean="0"/>
                  <a:t>Réponse attendue : </a:t>
                </a:r>
                <a:r>
                  <a:rPr lang="fr-FR" sz="1200" b="0" i="0" u="none" strike="noStrike" cap="none" smtClean="0">
                    <a:solidFill>
                      <a:schemeClr val="dk1"/>
                    </a:solidFill>
                    <a:effectLst/>
                    <a:latin typeface="Cambria Math" charset="0"/>
                    <a:ea typeface="Calibri"/>
                    <a:cs typeface="Calibri"/>
                    <a:sym typeface="Calibri"/>
                  </a:rPr>
                  <a:t>2/</a:t>
                </a:r>
                <a:r>
                  <a:rPr lang="fr-FR" sz="1200" b="0" i="0" u="none" strike="noStrike" cap="none" smtClean="0">
                    <a:solidFill>
                      <a:schemeClr val="dk1"/>
                    </a:solidFill>
                    <a:effectLst/>
                    <a:latin typeface="Cambria Math" charset="0"/>
                    <a:ea typeface="Calibri"/>
                    <a:cs typeface="Calibri"/>
                    <a:sym typeface="Calibri"/>
                  </a:rPr>
                  <a:t>4</a:t>
                </a:r>
                <a:r>
                  <a:rPr lang="fr-FR" i="1" baseline="0" dirty="0" smtClean="0"/>
                  <a:t> </a:t>
                </a:r>
                <a:r>
                  <a:rPr lang="fr-FR" i="0" baseline="0" dirty="0" smtClean="0"/>
                  <a:t>d’unité (ou </a:t>
                </a:r>
                <a:r>
                  <a:rPr lang="fr-FR" sz="1200" b="0" i="0" u="none" strike="noStrike" cap="none" smtClean="0">
                    <a:solidFill>
                      <a:schemeClr val="dk1"/>
                    </a:solidFill>
                    <a:effectLst/>
                    <a:latin typeface="Cambria Math" charset="0"/>
                    <a:ea typeface="Calibri"/>
                    <a:cs typeface="Calibri"/>
                    <a:sym typeface="Calibri"/>
                  </a:rPr>
                  <a:t>1/2</a:t>
                </a:r>
                <a:r>
                  <a:rPr lang="fr-FR" i="1" baseline="0" dirty="0" smtClean="0"/>
                  <a:t> </a:t>
                </a:r>
                <a:r>
                  <a:rPr lang="fr-FR" i="0" baseline="0" dirty="0" smtClean="0"/>
                  <a:t>d’unité) </a:t>
                </a:r>
                <a:endParaRPr lang="fr-FR" i="1" baseline="0" dirty="0" smtClean="0"/>
              </a:p>
              <a:p>
                <a:pPr marL="0" lvl="0" indent="0" algn="l" rtl="0">
                  <a:spcBef>
                    <a:spcPts val="0"/>
                  </a:spcBef>
                  <a:spcAft>
                    <a:spcPts val="0"/>
                  </a:spcAft>
                  <a:buNone/>
                </a:pPr>
                <a:r>
                  <a:rPr lang="fr-FR" dirty="0" smtClean="0"/>
                  <a:t>Demander</a:t>
                </a:r>
                <a:r>
                  <a:rPr lang="fr-FR" baseline="0" dirty="0" smtClean="0"/>
                  <a:t> aux élèves de mesurer la bande B et d’écrire la mesure sur l’ardoise puis de lever cette dernière. Laisser un temps de recherche, valider les ardoises d’un signe discret de la tête. Interroger un ou plusieurs élèves en demandant de justifier puis corriger sur les pointillés.</a:t>
                </a:r>
                <a:endParaRPr dirty="0"/>
              </a:p>
            </p:txBody>
          </p:sp>
        </mc:Fallback>
      </mc:AlternateContent>
      <p:sp>
        <p:nvSpPr>
          <p:cNvPr id="114" name="Google Shape;114;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28</a:t>
            </a:fld>
            <a:endParaRPr/>
          </a:p>
        </p:txBody>
      </p:sp>
    </p:spTree>
    <p:extLst>
      <p:ext uri="{BB962C8B-B14F-4D97-AF65-F5344CB8AC3E}">
        <p14:creationId xmlns:p14="http://schemas.microsoft.com/office/powerpoint/2010/main" val="174913058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mc:AlternateContent xmlns:mc="http://schemas.openxmlformats.org/markup-compatibility/2006" xmlns:a14="http://schemas.microsoft.com/office/drawing/2010/main">
        <mc:Choice Requires="a14">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baseline="0" dirty="0"/>
                  <a:t>On mesure 1 unité et on marque un repère à « 1 ».</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i="0" baseline="0" dirty="0"/>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sz="1200" i="1" dirty="0"/>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i="0" baseline="0" dirty="0"/>
              </a:p>
            </p:txBody>
          </p:sp>
        </mc:Choice>
        <mc:Fallback xmlns="">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i="0" u="none" baseline="0" dirty="0" smtClean="0"/>
                  <a:t>Réponse attendue : </a:t>
                </a:r>
                <a:r>
                  <a:rPr lang="fr-FR" sz="1200" b="0" i="0" u="none" strike="noStrike" cap="none" smtClean="0">
                    <a:solidFill>
                      <a:schemeClr val="dk1"/>
                    </a:solidFill>
                    <a:effectLst/>
                    <a:latin typeface="Cambria Math" charset="0"/>
                    <a:ea typeface="Calibri"/>
                    <a:cs typeface="Calibri"/>
                    <a:sym typeface="Calibri"/>
                  </a:rPr>
                  <a:t>2/</a:t>
                </a:r>
                <a:r>
                  <a:rPr lang="fr-FR" sz="1200" b="0" i="0" u="none" strike="noStrike" cap="none" smtClean="0">
                    <a:solidFill>
                      <a:schemeClr val="dk1"/>
                    </a:solidFill>
                    <a:effectLst/>
                    <a:latin typeface="Cambria Math" charset="0"/>
                    <a:ea typeface="Calibri"/>
                    <a:cs typeface="Calibri"/>
                    <a:sym typeface="Calibri"/>
                  </a:rPr>
                  <a:t>4</a:t>
                </a:r>
                <a:r>
                  <a:rPr lang="fr-FR" i="1" baseline="0" dirty="0" smtClean="0"/>
                  <a:t> </a:t>
                </a:r>
                <a:r>
                  <a:rPr lang="fr-FR" i="0" baseline="0" dirty="0" smtClean="0"/>
                  <a:t>d’unité (ou </a:t>
                </a:r>
                <a:r>
                  <a:rPr lang="fr-FR" sz="1200" b="0" i="0" u="none" strike="noStrike" cap="none" smtClean="0">
                    <a:solidFill>
                      <a:schemeClr val="dk1"/>
                    </a:solidFill>
                    <a:effectLst/>
                    <a:latin typeface="Cambria Math" charset="0"/>
                    <a:ea typeface="Calibri"/>
                    <a:cs typeface="Calibri"/>
                    <a:sym typeface="Calibri"/>
                  </a:rPr>
                  <a:t>1/2</a:t>
                </a:r>
                <a:r>
                  <a:rPr lang="fr-FR" i="1" baseline="0" dirty="0" smtClean="0"/>
                  <a:t> </a:t>
                </a:r>
                <a:r>
                  <a:rPr lang="fr-FR" i="0" baseline="0" dirty="0" smtClean="0"/>
                  <a:t>d’unité) </a:t>
                </a:r>
                <a:endParaRPr lang="fr-FR" i="1" baseline="0" dirty="0" smtClean="0"/>
              </a:p>
              <a:p>
                <a:pPr marL="0" lvl="0" indent="0" algn="l" rtl="0">
                  <a:spcBef>
                    <a:spcPts val="0"/>
                  </a:spcBef>
                  <a:spcAft>
                    <a:spcPts val="0"/>
                  </a:spcAft>
                  <a:buNone/>
                </a:pPr>
                <a:r>
                  <a:rPr lang="fr-FR" dirty="0" smtClean="0"/>
                  <a:t>Demander</a:t>
                </a:r>
                <a:r>
                  <a:rPr lang="fr-FR" baseline="0" dirty="0" smtClean="0"/>
                  <a:t> aux élèves de mesurer la bande B et d’écrire la mesure sur l’ardoise puis de lever cette dernière. Laisser un temps de recherche, valider les ardoises d’un signe discret de la tête. Interroger un ou plusieurs élèves en demandant de justifier puis corriger sur les pointillés.</a:t>
                </a:r>
                <a:endParaRPr dirty="0"/>
              </a:p>
            </p:txBody>
          </p:sp>
        </mc:Fallback>
      </mc:AlternateContent>
      <p:sp>
        <p:nvSpPr>
          <p:cNvPr id="114" name="Google Shape;114;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29</a:t>
            </a:fld>
            <a:endParaRPr/>
          </a:p>
        </p:txBody>
      </p:sp>
    </p:spTree>
    <p:extLst>
      <p:ext uri="{BB962C8B-B14F-4D97-AF65-F5344CB8AC3E}">
        <p14:creationId xmlns:p14="http://schemas.microsoft.com/office/powerpoint/2010/main" val="17591767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mc:AlternateContent xmlns:mc="http://schemas.openxmlformats.org/markup-compatibility/2006" xmlns:a14="http://schemas.microsoft.com/office/drawing/2010/main">
        <mc:Choice Requires="a14">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i="1" dirty="0"/>
                  <a:t>Nous</a:t>
                </a:r>
                <a:r>
                  <a:rPr lang="fr-FR" i="1" baseline="0" dirty="0"/>
                  <a:t> allons utiliser la bande graduée en dixièmes que nous avons utilisée pour mesurer les longueurs de bandes. </a:t>
                </a:r>
                <a:endParaRPr lang="fr-FR" i="0" baseline="0" dirty="0"/>
              </a:p>
              <a:p>
                <a:pPr marL="0" lvl="0" indent="0" algn="l" rtl="0">
                  <a:spcBef>
                    <a:spcPts val="0"/>
                  </a:spcBef>
                  <a:spcAft>
                    <a:spcPts val="0"/>
                  </a:spcAft>
                  <a:buNone/>
                </a:pPr>
                <a:r>
                  <a:rPr lang="fr-FR" i="0" baseline="0" dirty="0"/>
                  <a:t>Faire décrire rapidement la bande graduée. </a:t>
                </a:r>
                <a:endParaRPr i="1" dirty="0"/>
              </a:p>
            </p:txBody>
          </p:sp>
        </mc:Choice>
        <mc:Fallback xmlns="">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i="0" u="none" baseline="0" dirty="0" smtClean="0"/>
                  <a:t>Réponse attendue : </a:t>
                </a:r>
                <a:r>
                  <a:rPr lang="fr-FR" sz="1200" b="0" i="0" u="none" strike="noStrike" cap="none" smtClean="0">
                    <a:solidFill>
                      <a:schemeClr val="dk1"/>
                    </a:solidFill>
                    <a:effectLst/>
                    <a:latin typeface="Cambria Math" charset="0"/>
                    <a:ea typeface="Calibri"/>
                    <a:cs typeface="Calibri"/>
                    <a:sym typeface="Calibri"/>
                  </a:rPr>
                  <a:t>2/</a:t>
                </a:r>
                <a:r>
                  <a:rPr lang="fr-FR" sz="1200" b="0" i="0" u="none" strike="noStrike" cap="none" smtClean="0">
                    <a:solidFill>
                      <a:schemeClr val="dk1"/>
                    </a:solidFill>
                    <a:effectLst/>
                    <a:latin typeface="Cambria Math" charset="0"/>
                    <a:ea typeface="Calibri"/>
                    <a:cs typeface="Calibri"/>
                    <a:sym typeface="Calibri"/>
                  </a:rPr>
                  <a:t>4</a:t>
                </a:r>
                <a:r>
                  <a:rPr lang="fr-FR" i="1" baseline="0" dirty="0" smtClean="0"/>
                  <a:t> </a:t>
                </a:r>
                <a:r>
                  <a:rPr lang="fr-FR" i="0" baseline="0" dirty="0" smtClean="0"/>
                  <a:t>d’unité (ou </a:t>
                </a:r>
                <a:r>
                  <a:rPr lang="fr-FR" sz="1200" b="0" i="0" u="none" strike="noStrike" cap="none" smtClean="0">
                    <a:solidFill>
                      <a:schemeClr val="dk1"/>
                    </a:solidFill>
                    <a:effectLst/>
                    <a:latin typeface="Cambria Math" charset="0"/>
                    <a:ea typeface="Calibri"/>
                    <a:cs typeface="Calibri"/>
                    <a:sym typeface="Calibri"/>
                  </a:rPr>
                  <a:t>1/2</a:t>
                </a:r>
                <a:r>
                  <a:rPr lang="fr-FR" i="1" baseline="0" dirty="0" smtClean="0"/>
                  <a:t> </a:t>
                </a:r>
                <a:r>
                  <a:rPr lang="fr-FR" i="0" baseline="0" dirty="0" smtClean="0"/>
                  <a:t>d’unité) </a:t>
                </a:r>
                <a:endParaRPr lang="fr-FR" i="1" baseline="0" dirty="0" smtClean="0"/>
              </a:p>
              <a:p>
                <a:pPr marL="0" lvl="0" indent="0" algn="l" rtl="0">
                  <a:spcBef>
                    <a:spcPts val="0"/>
                  </a:spcBef>
                  <a:spcAft>
                    <a:spcPts val="0"/>
                  </a:spcAft>
                  <a:buNone/>
                </a:pPr>
                <a:r>
                  <a:rPr lang="fr-FR" dirty="0" smtClean="0"/>
                  <a:t>Demander</a:t>
                </a:r>
                <a:r>
                  <a:rPr lang="fr-FR" baseline="0" dirty="0" smtClean="0"/>
                  <a:t> aux élèves de mesurer la bande B et d’écrire la mesure sur l’ardoise puis de lever cette dernière. Laisser un temps de recherche, valider les ardoises d’un signe discret de la tête. Interroger un ou plusieurs élèves en demandant de justifier puis corriger sur les pointillés.</a:t>
                </a:r>
                <a:endParaRPr dirty="0"/>
              </a:p>
            </p:txBody>
          </p:sp>
        </mc:Fallback>
      </mc:AlternateContent>
      <p:sp>
        <p:nvSpPr>
          <p:cNvPr id="114" name="Google Shape;114;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3</a:t>
            </a:fld>
            <a:endParaRPr/>
          </a:p>
        </p:txBody>
      </p:sp>
    </p:spTree>
    <p:extLst>
      <p:ext uri="{BB962C8B-B14F-4D97-AF65-F5344CB8AC3E}">
        <p14:creationId xmlns:p14="http://schemas.microsoft.com/office/powerpoint/2010/main" val="2228719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mc:AlternateContent xmlns:mc="http://schemas.openxmlformats.org/markup-compatibility/2006" xmlns:a14="http://schemas.microsoft.com/office/drawing/2010/main">
        <mc:Choice Requires="a14">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i="1" dirty="0"/>
                  <a:t>On</a:t>
                </a:r>
                <a:r>
                  <a:rPr lang="fr-FR" sz="1200" i="1" baseline="0" dirty="0"/>
                  <a:t> place la règle à partir de la première marque puis on repère la graduation cinq dixièmes car on a vu tout à l’heure que un demi, c’est pareil que cinq dixièmes. C’est le point L.</a:t>
                </a:r>
                <a:endParaRPr lang="fr-FR" sz="1200" i="1" dirty="0"/>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i="0" baseline="0" dirty="0"/>
              </a:p>
            </p:txBody>
          </p:sp>
        </mc:Choice>
        <mc:Fallback xmlns="">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i="0" u="none" baseline="0" dirty="0" smtClean="0"/>
                  <a:t>Réponse attendue : </a:t>
                </a:r>
                <a:r>
                  <a:rPr lang="fr-FR" sz="1200" b="0" i="0" u="none" strike="noStrike" cap="none" smtClean="0">
                    <a:solidFill>
                      <a:schemeClr val="dk1"/>
                    </a:solidFill>
                    <a:effectLst/>
                    <a:latin typeface="Cambria Math" charset="0"/>
                    <a:ea typeface="Calibri"/>
                    <a:cs typeface="Calibri"/>
                    <a:sym typeface="Calibri"/>
                  </a:rPr>
                  <a:t>2/</a:t>
                </a:r>
                <a:r>
                  <a:rPr lang="fr-FR" sz="1200" b="0" i="0" u="none" strike="noStrike" cap="none" smtClean="0">
                    <a:solidFill>
                      <a:schemeClr val="dk1"/>
                    </a:solidFill>
                    <a:effectLst/>
                    <a:latin typeface="Cambria Math" charset="0"/>
                    <a:ea typeface="Calibri"/>
                    <a:cs typeface="Calibri"/>
                    <a:sym typeface="Calibri"/>
                  </a:rPr>
                  <a:t>4</a:t>
                </a:r>
                <a:r>
                  <a:rPr lang="fr-FR" i="1" baseline="0" dirty="0" smtClean="0"/>
                  <a:t> </a:t>
                </a:r>
                <a:r>
                  <a:rPr lang="fr-FR" i="0" baseline="0" dirty="0" smtClean="0"/>
                  <a:t>d’unité (ou </a:t>
                </a:r>
                <a:r>
                  <a:rPr lang="fr-FR" sz="1200" b="0" i="0" u="none" strike="noStrike" cap="none" smtClean="0">
                    <a:solidFill>
                      <a:schemeClr val="dk1"/>
                    </a:solidFill>
                    <a:effectLst/>
                    <a:latin typeface="Cambria Math" charset="0"/>
                    <a:ea typeface="Calibri"/>
                    <a:cs typeface="Calibri"/>
                    <a:sym typeface="Calibri"/>
                  </a:rPr>
                  <a:t>1/2</a:t>
                </a:r>
                <a:r>
                  <a:rPr lang="fr-FR" i="1" baseline="0" dirty="0" smtClean="0"/>
                  <a:t> </a:t>
                </a:r>
                <a:r>
                  <a:rPr lang="fr-FR" i="0" baseline="0" dirty="0" smtClean="0"/>
                  <a:t>d’unité) </a:t>
                </a:r>
                <a:endParaRPr lang="fr-FR" i="1" baseline="0" dirty="0" smtClean="0"/>
              </a:p>
              <a:p>
                <a:pPr marL="0" lvl="0" indent="0" algn="l" rtl="0">
                  <a:spcBef>
                    <a:spcPts val="0"/>
                  </a:spcBef>
                  <a:spcAft>
                    <a:spcPts val="0"/>
                  </a:spcAft>
                  <a:buNone/>
                </a:pPr>
                <a:r>
                  <a:rPr lang="fr-FR" dirty="0" smtClean="0"/>
                  <a:t>Demander</a:t>
                </a:r>
                <a:r>
                  <a:rPr lang="fr-FR" baseline="0" dirty="0" smtClean="0"/>
                  <a:t> aux élèves de mesurer la bande B et d’écrire la mesure sur l’ardoise puis de lever cette dernière. Laisser un temps de recherche, valider les ardoises d’un signe discret de la tête. Interroger un ou plusieurs élèves en demandant de justifier puis corriger sur les pointillés.</a:t>
                </a:r>
                <a:endParaRPr dirty="0"/>
              </a:p>
            </p:txBody>
          </p:sp>
        </mc:Fallback>
      </mc:AlternateContent>
      <p:sp>
        <p:nvSpPr>
          <p:cNvPr id="114" name="Google Shape;114;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30</a:t>
            </a:fld>
            <a:endParaRPr/>
          </a:p>
        </p:txBody>
      </p:sp>
    </p:spTree>
    <p:extLst>
      <p:ext uri="{BB962C8B-B14F-4D97-AF65-F5344CB8AC3E}">
        <p14:creationId xmlns:p14="http://schemas.microsoft.com/office/powerpoint/2010/main" val="42244716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mc:AlternateContent xmlns:mc="http://schemas.openxmlformats.org/markup-compatibility/2006" xmlns:a14="http://schemas.microsoft.com/office/drawing/2010/main">
        <mc:Choice Requires="a14">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baseline="0" dirty="0"/>
                  <a:t>On a tracé un segment </a:t>
                </a:r>
                <a:r>
                  <a:rPr lang="fr-FR" sz="1200" i="1" dirty="0"/>
                  <a:t>[KL] </a:t>
                </a:r>
                <a:r>
                  <a:rPr lang="fr-FR" i="1" baseline="0" dirty="0"/>
                  <a:t>de longueur 1 unité + </a:t>
                </a:r>
                <a14:m>
                  <m:oMath xmlns:m="http://schemas.openxmlformats.org/officeDocument/2006/math">
                    <m:f>
                      <m:fPr>
                        <m:ctrlPr>
                          <a:rPr lang="bg-BG" sz="1200" i="1" smtClean="0">
                            <a:latin typeface="Cambria Math" panose="02040503050406030204" pitchFamily="18" charset="0"/>
                          </a:rPr>
                        </m:ctrlPr>
                      </m:fPr>
                      <m:num>
                        <m:r>
                          <a:rPr lang="fr-FR" sz="1200" b="0" i="1" smtClean="0">
                            <a:latin typeface="Cambria Math" charset="0"/>
                          </a:rPr>
                          <m:t>1</m:t>
                        </m:r>
                      </m:num>
                      <m:den>
                        <m:r>
                          <a:rPr lang="fr-FR" sz="1200" b="0" i="1" smtClean="0">
                            <a:latin typeface="Cambria Math" charset="0"/>
                          </a:rPr>
                          <m:t>2</m:t>
                        </m:r>
                      </m:den>
                    </m:f>
                  </m:oMath>
                </a14:m>
                <a:r>
                  <a:rPr lang="fr-FR" i="1" baseline="0" dirty="0"/>
                  <a:t> </a:t>
                </a:r>
                <a:r>
                  <a:rPr lang="fr-FR" i="1" baseline="0"/>
                  <a:t>d’unité</a:t>
                </a:r>
                <a:r>
                  <a:rPr lang="fr-FR" i="1" baseline="0" dirty="0"/>
                  <a:t>.</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i="0" baseline="0" dirty="0"/>
              </a:p>
            </p:txBody>
          </p:sp>
        </mc:Choice>
        <mc:Fallback xmlns="">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i="0" u="none" baseline="0" dirty="0" smtClean="0"/>
                  <a:t>Réponse attendue : </a:t>
                </a:r>
                <a:r>
                  <a:rPr lang="fr-FR" sz="1200" b="0" i="0" u="none" strike="noStrike" cap="none" smtClean="0">
                    <a:solidFill>
                      <a:schemeClr val="dk1"/>
                    </a:solidFill>
                    <a:effectLst/>
                    <a:latin typeface="Cambria Math" charset="0"/>
                    <a:ea typeface="Calibri"/>
                    <a:cs typeface="Calibri"/>
                    <a:sym typeface="Calibri"/>
                  </a:rPr>
                  <a:t>2/</a:t>
                </a:r>
                <a:r>
                  <a:rPr lang="fr-FR" sz="1200" b="0" i="0" u="none" strike="noStrike" cap="none" smtClean="0">
                    <a:solidFill>
                      <a:schemeClr val="dk1"/>
                    </a:solidFill>
                    <a:effectLst/>
                    <a:latin typeface="Cambria Math" charset="0"/>
                    <a:ea typeface="Calibri"/>
                    <a:cs typeface="Calibri"/>
                    <a:sym typeface="Calibri"/>
                  </a:rPr>
                  <a:t>4</a:t>
                </a:r>
                <a:r>
                  <a:rPr lang="fr-FR" i="1" baseline="0" dirty="0" smtClean="0"/>
                  <a:t> </a:t>
                </a:r>
                <a:r>
                  <a:rPr lang="fr-FR" i="0" baseline="0" dirty="0" smtClean="0"/>
                  <a:t>d’unité (ou </a:t>
                </a:r>
                <a:r>
                  <a:rPr lang="fr-FR" sz="1200" b="0" i="0" u="none" strike="noStrike" cap="none" smtClean="0">
                    <a:solidFill>
                      <a:schemeClr val="dk1"/>
                    </a:solidFill>
                    <a:effectLst/>
                    <a:latin typeface="Cambria Math" charset="0"/>
                    <a:ea typeface="Calibri"/>
                    <a:cs typeface="Calibri"/>
                    <a:sym typeface="Calibri"/>
                  </a:rPr>
                  <a:t>1/2</a:t>
                </a:r>
                <a:r>
                  <a:rPr lang="fr-FR" i="1" baseline="0" dirty="0" smtClean="0"/>
                  <a:t> </a:t>
                </a:r>
                <a:r>
                  <a:rPr lang="fr-FR" i="0" baseline="0" dirty="0" smtClean="0"/>
                  <a:t>d’unité) </a:t>
                </a:r>
                <a:endParaRPr lang="fr-FR" i="1" baseline="0" dirty="0" smtClean="0"/>
              </a:p>
              <a:p>
                <a:pPr marL="0" lvl="0" indent="0" algn="l" rtl="0">
                  <a:spcBef>
                    <a:spcPts val="0"/>
                  </a:spcBef>
                  <a:spcAft>
                    <a:spcPts val="0"/>
                  </a:spcAft>
                  <a:buNone/>
                </a:pPr>
                <a:r>
                  <a:rPr lang="fr-FR" dirty="0" smtClean="0"/>
                  <a:t>Demander</a:t>
                </a:r>
                <a:r>
                  <a:rPr lang="fr-FR" baseline="0" dirty="0" smtClean="0"/>
                  <a:t> aux élèves de mesurer la bande B et d’écrire la mesure sur l’ardoise puis de lever cette dernière. Laisser un temps de recherche, valider les ardoises d’un signe discret de la tête. Interroger un ou plusieurs élèves en demandant de justifier puis corriger sur les pointillés.</a:t>
                </a:r>
                <a:endParaRPr dirty="0"/>
              </a:p>
            </p:txBody>
          </p:sp>
        </mc:Fallback>
      </mc:AlternateContent>
      <p:sp>
        <p:nvSpPr>
          <p:cNvPr id="114" name="Google Shape;114;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31</a:t>
            </a:fld>
            <a:endParaRPr/>
          </a:p>
        </p:txBody>
      </p:sp>
    </p:spTree>
    <p:extLst>
      <p:ext uri="{BB962C8B-B14F-4D97-AF65-F5344CB8AC3E}">
        <p14:creationId xmlns:p14="http://schemas.microsoft.com/office/powerpoint/2010/main" val="209850095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p:cNvGrpSpPr/>
        <p:nvPr/>
      </p:nvGrpSpPr>
      <p:grpSpPr>
        <a:xfrm>
          <a:off x="0" y="0"/>
          <a:ext cx="0" cy="0"/>
          <a:chOff x="0" y="0"/>
          <a:chExt cx="0" cy="0"/>
        </a:xfrm>
      </p:grpSpPr>
      <p:sp>
        <p:nvSpPr>
          <p:cNvPr id="369" name="Google Shape;369;p3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70" name="Google Shape;370;p3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p:cNvGrpSpPr/>
        <p:nvPr/>
      </p:nvGrpSpPr>
      <p:grpSpPr>
        <a:xfrm>
          <a:off x="0" y="0"/>
          <a:ext cx="0" cy="0"/>
          <a:chOff x="0" y="0"/>
          <a:chExt cx="0" cy="0"/>
        </a:xfrm>
      </p:grpSpPr>
      <p:sp>
        <p:nvSpPr>
          <p:cNvPr id="369" name="Google Shape;369;p3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70" name="Google Shape;370;p3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5100441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p:cNvGrpSpPr/>
        <p:nvPr/>
      </p:nvGrpSpPr>
      <p:grpSpPr>
        <a:xfrm>
          <a:off x="0" y="0"/>
          <a:ext cx="0" cy="0"/>
          <a:chOff x="0" y="0"/>
          <a:chExt cx="0" cy="0"/>
        </a:xfrm>
      </p:grpSpPr>
      <p:sp>
        <p:nvSpPr>
          <p:cNvPr id="369" name="Google Shape;369;p3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70" name="Google Shape;370;p3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895619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p:cNvGrpSpPr/>
        <p:nvPr/>
      </p:nvGrpSpPr>
      <p:grpSpPr>
        <a:xfrm>
          <a:off x="0" y="0"/>
          <a:ext cx="0" cy="0"/>
          <a:chOff x="0" y="0"/>
          <a:chExt cx="0" cy="0"/>
        </a:xfrm>
      </p:grpSpPr>
      <p:sp>
        <p:nvSpPr>
          <p:cNvPr id="375" name="Google Shape;375;p3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6" name="Google Shape;376;p3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None/>
            </a:pPr>
            <a:endParaRPr dirty="0"/>
          </a:p>
        </p:txBody>
      </p:sp>
      <p:sp>
        <p:nvSpPr>
          <p:cNvPr id="377" name="Google Shape;377;p3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35</a:t>
            </a:fld>
            <a:endParaRPr/>
          </a:p>
        </p:txBody>
      </p:sp>
    </p:spTree>
    <p:extLst>
      <p:ext uri="{BB962C8B-B14F-4D97-AF65-F5344CB8AC3E}">
        <p14:creationId xmlns:p14="http://schemas.microsoft.com/office/powerpoint/2010/main" val="118285498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fr-FR" sz="1200" b="0" i="0" u="none" strike="noStrike" cap="none" smtClean="0">
                <a:solidFill>
                  <a:schemeClr val="dk1"/>
                </a:solidFill>
                <a:latin typeface="Calibri"/>
                <a:ea typeface="Calibri"/>
                <a:cs typeface="Calibri"/>
                <a:sym typeface="Calibri"/>
              </a:rPr>
              <a:t>36</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0402043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fr-FR" sz="1200" b="0" i="0" u="none" strike="noStrike" cap="none" smtClean="0">
                <a:solidFill>
                  <a:schemeClr val="dk1"/>
                </a:solidFill>
                <a:latin typeface="Calibri"/>
                <a:ea typeface="Calibri"/>
                <a:cs typeface="Calibri"/>
                <a:sym typeface="Calibri"/>
              </a:rPr>
              <a:t>37</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5767540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Google Shape;381;p3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82" name="Google Shape;382;p3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mc:AlternateContent xmlns:mc="http://schemas.openxmlformats.org/markup-compatibility/2006" xmlns:a14="http://schemas.microsoft.com/office/drawing/2010/main">
        <mc:Choice Requires="a14">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i="0" dirty="0"/>
                  <a:t>Faire remarquer le symbole en haut,</a:t>
                </a:r>
                <a:r>
                  <a:rPr lang="fr-FR" i="0" baseline="0" dirty="0"/>
                  <a:t> à droite qui rappelle l’unité utilisée.</a:t>
                </a:r>
                <a:endParaRPr lang="fr-FR" i="0" dirty="0"/>
              </a:p>
              <a:p>
                <a:pPr marL="0" lvl="0" indent="0" algn="l" rtl="0">
                  <a:spcBef>
                    <a:spcPts val="0"/>
                  </a:spcBef>
                  <a:spcAft>
                    <a:spcPts val="0"/>
                  </a:spcAft>
                  <a:buNone/>
                </a:pPr>
                <a:r>
                  <a:rPr lang="fr-FR" i="1" dirty="0"/>
                  <a:t>On veut mesurer la longueur du segment [OP] par rapport à la bande</a:t>
                </a:r>
                <a:r>
                  <a:rPr lang="fr-FR" i="1" baseline="0" dirty="0"/>
                  <a:t> unité</a:t>
                </a:r>
                <a:r>
                  <a:rPr lang="fr-FR" i="0" dirty="0"/>
                  <a:t>. </a:t>
                </a:r>
                <a:r>
                  <a:rPr lang="fr-FR" i="1" dirty="0"/>
                  <a:t>Comment allez-vous faire ?</a:t>
                </a:r>
                <a:r>
                  <a:rPr lang="fr-FR" i="0" dirty="0"/>
                  <a:t> </a:t>
                </a:r>
                <a:r>
                  <a:rPr lang="fr-FR" i="1" dirty="0"/>
                  <a:t>Je vous laisse réfléchir</a:t>
                </a:r>
                <a:r>
                  <a:rPr lang="fr-FR" i="1" baseline="0" dirty="0"/>
                  <a:t> seul pendant quelques secondes puis un élève me guidera pour mesurer ce segment</a:t>
                </a:r>
                <a:r>
                  <a:rPr lang="fr-FR" i="0" baseline="0" dirty="0"/>
                  <a:t>. </a:t>
                </a:r>
                <a:r>
                  <a:rPr lang="fr-FR" i="0" dirty="0"/>
                  <a:t>Laisser 15 secondes de réflexion individuelle puis</a:t>
                </a:r>
                <a:r>
                  <a:rPr lang="fr-FR" i="0" baseline="0" dirty="0"/>
                  <a:t> interroger un ou plusieurs élèves qui décrivent la procédure. </a:t>
                </a:r>
                <a:r>
                  <a:rPr lang="fr-FR" i="1" baseline="0" dirty="0"/>
                  <a:t>Nous allons vérifier votre proposition. </a:t>
                </a:r>
                <a:r>
                  <a:rPr lang="fr-FR" i="0" baseline="0" dirty="0"/>
                  <a:t>Faire ensuite défiler les diapositives suivantes.</a:t>
                </a:r>
                <a:endParaRPr lang="fr-FR" i="1" dirty="0"/>
              </a:p>
            </p:txBody>
          </p:sp>
        </mc:Choice>
        <mc:Fallback xmlns="">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i="0" u="none" baseline="0" dirty="0" smtClean="0"/>
                  <a:t>Réponse attendue : </a:t>
                </a:r>
                <a:r>
                  <a:rPr lang="fr-FR" sz="1200" b="0" i="0" u="none" strike="noStrike" cap="none" smtClean="0">
                    <a:solidFill>
                      <a:schemeClr val="dk1"/>
                    </a:solidFill>
                    <a:effectLst/>
                    <a:latin typeface="Cambria Math" charset="0"/>
                    <a:ea typeface="Calibri"/>
                    <a:cs typeface="Calibri"/>
                    <a:sym typeface="Calibri"/>
                  </a:rPr>
                  <a:t>2/</a:t>
                </a:r>
                <a:r>
                  <a:rPr lang="fr-FR" sz="1200" b="0" i="0" u="none" strike="noStrike" cap="none" smtClean="0">
                    <a:solidFill>
                      <a:schemeClr val="dk1"/>
                    </a:solidFill>
                    <a:effectLst/>
                    <a:latin typeface="Cambria Math" charset="0"/>
                    <a:ea typeface="Calibri"/>
                    <a:cs typeface="Calibri"/>
                    <a:sym typeface="Calibri"/>
                  </a:rPr>
                  <a:t>4</a:t>
                </a:r>
                <a:r>
                  <a:rPr lang="fr-FR" i="1" baseline="0" dirty="0" smtClean="0"/>
                  <a:t> </a:t>
                </a:r>
                <a:r>
                  <a:rPr lang="fr-FR" i="0" baseline="0" dirty="0" smtClean="0"/>
                  <a:t>d’unité (ou </a:t>
                </a:r>
                <a:r>
                  <a:rPr lang="fr-FR" sz="1200" b="0" i="0" u="none" strike="noStrike" cap="none" smtClean="0">
                    <a:solidFill>
                      <a:schemeClr val="dk1"/>
                    </a:solidFill>
                    <a:effectLst/>
                    <a:latin typeface="Cambria Math" charset="0"/>
                    <a:ea typeface="Calibri"/>
                    <a:cs typeface="Calibri"/>
                    <a:sym typeface="Calibri"/>
                  </a:rPr>
                  <a:t>1/2</a:t>
                </a:r>
                <a:r>
                  <a:rPr lang="fr-FR" i="1" baseline="0" dirty="0" smtClean="0"/>
                  <a:t> </a:t>
                </a:r>
                <a:r>
                  <a:rPr lang="fr-FR" i="0" baseline="0" dirty="0" smtClean="0"/>
                  <a:t>d’unité) </a:t>
                </a:r>
                <a:endParaRPr lang="fr-FR" i="1" baseline="0" dirty="0" smtClean="0"/>
              </a:p>
              <a:p>
                <a:pPr marL="0" lvl="0" indent="0" algn="l" rtl="0">
                  <a:spcBef>
                    <a:spcPts val="0"/>
                  </a:spcBef>
                  <a:spcAft>
                    <a:spcPts val="0"/>
                  </a:spcAft>
                  <a:buNone/>
                </a:pPr>
                <a:r>
                  <a:rPr lang="fr-FR" dirty="0" smtClean="0"/>
                  <a:t>Demander</a:t>
                </a:r>
                <a:r>
                  <a:rPr lang="fr-FR" baseline="0" dirty="0" smtClean="0"/>
                  <a:t> aux élèves de mesurer la bande B et d’écrire la mesure sur l’ardoise puis de lever cette dernière. Laisser un temps de recherche, valider les ardoises d’un signe discret de la tête. Interroger un ou plusieurs élèves en demandant de justifier puis corriger sur les pointillés.</a:t>
                </a:r>
                <a:endParaRPr dirty="0"/>
              </a:p>
            </p:txBody>
          </p:sp>
        </mc:Fallback>
      </mc:AlternateContent>
      <p:sp>
        <p:nvSpPr>
          <p:cNvPr id="114" name="Google Shape;114;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4</a:t>
            </a:fld>
            <a:endParaRPr/>
          </a:p>
        </p:txBody>
      </p:sp>
    </p:spTree>
    <p:extLst>
      <p:ext uri="{BB962C8B-B14F-4D97-AF65-F5344CB8AC3E}">
        <p14:creationId xmlns:p14="http://schemas.microsoft.com/office/powerpoint/2010/main" val="16024108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mc:AlternateContent xmlns:mc="http://schemas.openxmlformats.org/markup-compatibility/2006" xmlns:a14="http://schemas.microsoft.com/office/drawing/2010/main">
        <mc:Choice Requires="a14">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i="1" dirty="0"/>
                  <a:t>On fait</a:t>
                </a:r>
                <a:r>
                  <a:rPr lang="fr-FR" i="1" baseline="0" dirty="0"/>
                  <a:t> coïncider les bords de la bande graduée et du segment </a:t>
                </a:r>
                <a:r>
                  <a:rPr lang="fr-FR" i="1" dirty="0"/>
                  <a:t>[OP]</a:t>
                </a:r>
                <a:r>
                  <a:rPr lang="fr-FR" i="0" dirty="0"/>
                  <a:t>.</a:t>
                </a:r>
                <a:r>
                  <a:rPr lang="fr-FR" i="1" baseline="0" dirty="0"/>
                  <a:t> Puis, on repère la mesure de l’unité avec un trait vertical.</a:t>
                </a:r>
                <a:r>
                  <a:rPr lang="fr-FR" i="0" baseline="0" dirty="0"/>
                  <a:t> </a:t>
                </a:r>
                <a:r>
                  <a:rPr lang="fr-FR" i="1" baseline="0" dirty="0"/>
                  <a:t>On a déjà 1 unité. </a:t>
                </a:r>
                <a:r>
                  <a:rPr lang="fr-FR" i="0" baseline="0" dirty="0"/>
                  <a:t>Marquer « </a:t>
                </a:r>
                <a:r>
                  <a:rPr lang="fr-FR" i="1" baseline="0" dirty="0"/>
                  <a:t>1 unité » </a:t>
                </a:r>
                <a:r>
                  <a:rPr lang="fr-FR" i="0" baseline="0" dirty="0"/>
                  <a:t>sous la bande graduée.</a:t>
                </a:r>
                <a:endParaRPr i="1" dirty="0"/>
              </a:p>
            </p:txBody>
          </p:sp>
        </mc:Choice>
        <mc:Fallback xmlns="">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i="0" u="none" baseline="0" dirty="0" smtClean="0"/>
                  <a:t>Réponse attendue : </a:t>
                </a:r>
                <a:r>
                  <a:rPr lang="fr-FR" sz="1200" b="0" i="0" u="none" strike="noStrike" cap="none" smtClean="0">
                    <a:solidFill>
                      <a:schemeClr val="dk1"/>
                    </a:solidFill>
                    <a:effectLst/>
                    <a:latin typeface="Cambria Math" charset="0"/>
                    <a:ea typeface="Calibri"/>
                    <a:cs typeface="Calibri"/>
                    <a:sym typeface="Calibri"/>
                  </a:rPr>
                  <a:t>2/</a:t>
                </a:r>
                <a:r>
                  <a:rPr lang="fr-FR" sz="1200" b="0" i="0" u="none" strike="noStrike" cap="none" smtClean="0">
                    <a:solidFill>
                      <a:schemeClr val="dk1"/>
                    </a:solidFill>
                    <a:effectLst/>
                    <a:latin typeface="Cambria Math" charset="0"/>
                    <a:ea typeface="Calibri"/>
                    <a:cs typeface="Calibri"/>
                    <a:sym typeface="Calibri"/>
                  </a:rPr>
                  <a:t>4</a:t>
                </a:r>
                <a:r>
                  <a:rPr lang="fr-FR" i="1" baseline="0" dirty="0" smtClean="0"/>
                  <a:t> </a:t>
                </a:r>
                <a:r>
                  <a:rPr lang="fr-FR" i="0" baseline="0" dirty="0" smtClean="0"/>
                  <a:t>d’unité (ou </a:t>
                </a:r>
                <a:r>
                  <a:rPr lang="fr-FR" sz="1200" b="0" i="0" u="none" strike="noStrike" cap="none" smtClean="0">
                    <a:solidFill>
                      <a:schemeClr val="dk1"/>
                    </a:solidFill>
                    <a:effectLst/>
                    <a:latin typeface="Cambria Math" charset="0"/>
                    <a:ea typeface="Calibri"/>
                    <a:cs typeface="Calibri"/>
                    <a:sym typeface="Calibri"/>
                  </a:rPr>
                  <a:t>1/2</a:t>
                </a:r>
                <a:r>
                  <a:rPr lang="fr-FR" i="1" baseline="0" dirty="0" smtClean="0"/>
                  <a:t> </a:t>
                </a:r>
                <a:r>
                  <a:rPr lang="fr-FR" i="0" baseline="0" dirty="0" smtClean="0"/>
                  <a:t>d’unité) </a:t>
                </a:r>
                <a:endParaRPr lang="fr-FR" i="1" baseline="0" dirty="0" smtClean="0"/>
              </a:p>
              <a:p>
                <a:pPr marL="0" lvl="0" indent="0" algn="l" rtl="0">
                  <a:spcBef>
                    <a:spcPts val="0"/>
                  </a:spcBef>
                  <a:spcAft>
                    <a:spcPts val="0"/>
                  </a:spcAft>
                  <a:buNone/>
                </a:pPr>
                <a:r>
                  <a:rPr lang="fr-FR" dirty="0" smtClean="0"/>
                  <a:t>Demander</a:t>
                </a:r>
                <a:r>
                  <a:rPr lang="fr-FR" baseline="0" dirty="0" smtClean="0"/>
                  <a:t> aux élèves de mesurer la bande B et d’écrire la mesure sur l’ardoise puis de lever cette dernière. Laisser un temps de recherche, valider les ardoises d’un signe discret de la tête. Interroger un ou plusieurs élèves en demandant de justifier puis corriger sur les pointillés.</a:t>
                </a:r>
                <a:endParaRPr dirty="0"/>
              </a:p>
            </p:txBody>
          </p:sp>
        </mc:Fallback>
      </mc:AlternateContent>
      <p:sp>
        <p:nvSpPr>
          <p:cNvPr id="114" name="Google Shape;114;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5</a:t>
            </a:fld>
            <a:endParaRPr/>
          </a:p>
        </p:txBody>
      </p:sp>
    </p:spTree>
    <p:extLst>
      <p:ext uri="{BB962C8B-B14F-4D97-AF65-F5344CB8AC3E}">
        <p14:creationId xmlns:p14="http://schemas.microsoft.com/office/powerpoint/2010/main" val="19081551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mc:AlternateContent xmlns:mc="http://schemas.openxmlformats.org/markup-compatibility/2006" xmlns:a14="http://schemas.microsoft.com/office/drawing/2010/main">
        <mc:Choice Requires="a14">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i="1" dirty="0"/>
                  <a:t>On déplace ensuite la bande graduée.</a:t>
                </a:r>
                <a:r>
                  <a:rPr lang="fr-FR" i="1" baseline="0" dirty="0"/>
                  <a:t> On peut remarquer que le segment mesure moins de deux unités mais plus qu’une unité. </a:t>
                </a:r>
              </a:p>
              <a:p>
                <a:pPr marL="0" lvl="0" indent="0" algn="l" rtl="0">
                  <a:spcBef>
                    <a:spcPts val="0"/>
                  </a:spcBef>
                  <a:spcAft>
                    <a:spcPts val="0"/>
                  </a:spcAft>
                  <a:buNone/>
                </a:pPr>
                <a:r>
                  <a:rPr lang="fr-FR" i="1" baseline="0" dirty="0"/>
                  <a:t>On repère la fin du segment sur la bande graduée pour avoir la mesure exacte, ici on a 5/10</a:t>
                </a:r>
                <a:r>
                  <a:rPr lang="fr-FR" i="1" dirty="0"/>
                  <a:t>. On</a:t>
                </a:r>
                <a:r>
                  <a:rPr lang="fr-FR" i="1" baseline="0" dirty="0"/>
                  <a:t> a donc 1 unité entière et cinq dixièmes d’unité. </a:t>
                </a:r>
                <a:r>
                  <a:rPr lang="fr-FR" i="0" dirty="0"/>
                  <a:t>Noter </a:t>
                </a:r>
                <a:r>
                  <a:rPr lang="fr-FR" i="0" baseline="0" dirty="0"/>
                  <a:t>« + 5/10 </a:t>
                </a:r>
                <a:r>
                  <a:rPr lang="fr-FR" i="1" dirty="0"/>
                  <a:t>d’unités </a:t>
                </a:r>
                <a:r>
                  <a:rPr lang="fr-FR" i="0" dirty="0"/>
                  <a:t>»</a:t>
                </a:r>
                <a:r>
                  <a:rPr lang="fr-FR" i="1" dirty="0"/>
                  <a:t> </a:t>
                </a:r>
                <a:r>
                  <a:rPr lang="fr-FR" i="0" dirty="0"/>
                  <a:t>sous la bande graduée, à la suite du « 1 unité » déjà écrit.</a:t>
                </a:r>
                <a:endParaRPr lang="fr-FR" i="0" baseline="0" dirty="0"/>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u="none" baseline="0" dirty="0"/>
                  <a:t>Réponse attendue </a:t>
                </a:r>
                <a:r>
                  <a:rPr lang="fr-FR" i="0" u="none" baseline="0" dirty="0"/>
                  <a:t>: </a:t>
                </a:r>
                <a:r>
                  <a:rPr lang="fr-FR" i="0" baseline="0" dirty="0"/>
                  <a:t>1 unité + 5/10</a:t>
                </a:r>
                <a:r>
                  <a:rPr lang="fr-FR" i="0" dirty="0"/>
                  <a:t> d’unités.</a:t>
                </a:r>
                <a:endParaRPr lang="fr-FR" i="0" baseline="0" dirty="0"/>
              </a:p>
              <a:p>
                <a:pPr marL="0" lvl="0" indent="0" algn="l" rtl="0">
                  <a:spcBef>
                    <a:spcPts val="0"/>
                  </a:spcBef>
                  <a:spcAft>
                    <a:spcPts val="0"/>
                  </a:spcAft>
                  <a:buNone/>
                </a:pPr>
                <a:r>
                  <a:rPr lang="fr-FR" i="1" baseline="0" dirty="0"/>
                  <a:t>Le segment mesure donc 1 unité + 5/10</a:t>
                </a:r>
                <a:r>
                  <a:rPr lang="fr-FR" i="1" dirty="0"/>
                  <a:t> d’unités</a:t>
                </a:r>
                <a:r>
                  <a:rPr lang="fr-FR" i="0" dirty="0"/>
                  <a:t>.</a:t>
                </a:r>
                <a:endParaRPr lang="fr-FR" i="1" dirty="0"/>
              </a:p>
            </p:txBody>
          </p:sp>
        </mc:Choice>
        <mc:Fallback xmlns="">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i="0" u="none" baseline="0" dirty="0" smtClean="0"/>
                  <a:t>Réponse attendue : </a:t>
                </a:r>
                <a:r>
                  <a:rPr lang="fr-FR" sz="1200" b="0" i="0" u="none" strike="noStrike" cap="none" smtClean="0">
                    <a:solidFill>
                      <a:schemeClr val="dk1"/>
                    </a:solidFill>
                    <a:effectLst/>
                    <a:latin typeface="Cambria Math" charset="0"/>
                    <a:ea typeface="Calibri"/>
                    <a:cs typeface="Calibri"/>
                    <a:sym typeface="Calibri"/>
                  </a:rPr>
                  <a:t>2/</a:t>
                </a:r>
                <a:r>
                  <a:rPr lang="fr-FR" sz="1200" b="0" i="0" u="none" strike="noStrike" cap="none" smtClean="0">
                    <a:solidFill>
                      <a:schemeClr val="dk1"/>
                    </a:solidFill>
                    <a:effectLst/>
                    <a:latin typeface="Cambria Math" charset="0"/>
                    <a:ea typeface="Calibri"/>
                    <a:cs typeface="Calibri"/>
                    <a:sym typeface="Calibri"/>
                  </a:rPr>
                  <a:t>4</a:t>
                </a:r>
                <a:r>
                  <a:rPr lang="fr-FR" i="1" baseline="0" dirty="0" smtClean="0"/>
                  <a:t> </a:t>
                </a:r>
                <a:r>
                  <a:rPr lang="fr-FR" i="0" baseline="0" dirty="0" smtClean="0"/>
                  <a:t>d’unité (ou </a:t>
                </a:r>
                <a:r>
                  <a:rPr lang="fr-FR" sz="1200" b="0" i="0" u="none" strike="noStrike" cap="none" smtClean="0">
                    <a:solidFill>
                      <a:schemeClr val="dk1"/>
                    </a:solidFill>
                    <a:effectLst/>
                    <a:latin typeface="Cambria Math" charset="0"/>
                    <a:ea typeface="Calibri"/>
                    <a:cs typeface="Calibri"/>
                    <a:sym typeface="Calibri"/>
                  </a:rPr>
                  <a:t>1/2</a:t>
                </a:r>
                <a:r>
                  <a:rPr lang="fr-FR" i="1" baseline="0" dirty="0" smtClean="0"/>
                  <a:t> </a:t>
                </a:r>
                <a:r>
                  <a:rPr lang="fr-FR" i="0" baseline="0" dirty="0" smtClean="0"/>
                  <a:t>d’unité) </a:t>
                </a:r>
                <a:endParaRPr lang="fr-FR" i="1" baseline="0" dirty="0" smtClean="0"/>
              </a:p>
              <a:p>
                <a:pPr marL="0" lvl="0" indent="0" algn="l" rtl="0">
                  <a:spcBef>
                    <a:spcPts val="0"/>
                  </a:spcBef>
                  <a:spcAft>
                    <a:spcPts val="0"/>
                  </a:spcAft>
                  <a:buNone/>
                </a:pPr>
                <a:r>
                  <a:rPr lang="fr-FR" dirty="0" smtClean="0"/>
                  <a:t>Demander</a:t>
                </a:r>
                <a:r>
                  <a:rPr lang="fr-FR" baseline="0" dirty="0" smtClean="0"/>
                  <a:t> aux élèves de mesurer la bande B et d’écrire la mesure sur l’ardoise puis de lever cette dernière. Laisser un temps de recherche, valider les ardoises d’un signe discret de la tête. Interroger un ou plusieurs élèves en demandant de justifier puis corriger sur les pointillés.</a:t>
                </a:r>
                <a:endParaRPr dirty="0"/>
              </a:p>
            </p:txBody>
          </p:sp>
        </mc:Fallback>
      </mc:AlternateContent>
      <p:sp>
        <p:nvSpPr>
          <p:cNvPr id="114" name="Google Shape;114;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6</a:t>
            </a:fld>
            <a:endParaRPr/>
          </a:p>
        </p:txBody>
      </p:sp>
    </p:spTree>
    <p:extLst>
      <p:ext uri="{BB962C8B-B14F-4D97-AF65-F5344CB8AC3E}">
        <p14:creationId xmlns:p14="http://schemas.microsoft.com/office/powerpoint/2010/main" val="7988177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mc:AlternateContent xmlns:mc="http://schemas.openxmlformats.org/markup-compatibility/2006" xmlns:a14="http://schemas.microsoft.com/office/drawing/2010/main">
        <mc:Choice Requires="a14">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baseline="0" dirty="0"/>
                  <a:t>Distribuer la fiche photocopiable n° 65.</a:t>
                </a:r>
                <a:endParaRPr lang="fr-FR" i="1" dirty="0"/>
              </a:p>
              <a:p>
                <a:pPr marL="0" lvl="0" indent="0" algn="l" rtl="0">
                  <a:spcBef>
                    <a:spcPts val="0"/>
                  </a:spcBef>
                  <a:spcAft>
                    <a:spcPts val="0"/>
                  </a:spcAft>
                  <a:buNone/>
                </a:pPr>
                <a:r>
                  <a:rPr lang="fr-FR" i="1" dirty="0"/>
                  <a:t>Maintenant,</a:t>
                </a:r>
                <a:r>
                  <a:rPr lang="fr-FR" i="1" baseline="0" dirty="0"/>
                  <a:t> c’est à vous de mesurer le segment </a:t>
                </a:r>
                <a:r>
                  <a:rPr lang="fr-FR" i="1" dirty="0"/>
                  <a:t>[AB]</a:t>
                </a:r>
                <a:r>
                  <a:rPr lang="fr-FR" i="0" baseline="0" dirty="0"/>
                  <a:t>. Parcourir le segment </a:t>
                </a:r>
                <a:r>
                  <a:rPr lang="fr-FR" i="0" dirty="0"/>
                  <a:t>[AB] sur toute sa longueur. </a:t>
                </a:r>
                <a:r>
                  <a:rPr lang="fr-FR" i="1" dirty="0"/>
                  <a:t>Le</a:t>
                </a:r>
                <a:r>
                  <a:rPr lang="fr-FR" i="1" baseline="0" dirty="0"/>
                  <a:t> segment </a:t>
                </a:r>
                <a:r>
                  <a:rPr lang="fr-FR" i="1" dirty="0"/>
                  <a:t>[AB]</a:t>
                </a:r>
                <a:r>
                  <a:rPr lang="fr-FR" i="1" baseline="0" dirty="0"/>
                  <a:t> va du point A jusqu’au point B ou du point B jusqu’au point A, c’est le même segment, il a donc la même longueur dans un sens ou dans l’autre. </a:t>
                </a:r>
                <a:r>
                  <a:rPr lang="fr-FR" i="0" baseline="0" dirty="0"/>
                  <a:t>Laisser un temps de recherche. Circuler pour aider les élèves. Puis, interroger un ou plusieurs élèves en faisant valider par d’autres élèves chaque proposition. Si des doutes apparaissent, effectuer la mesure sur une feuille d’élèves. Écrire la mesure sous le segment.</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u="none" baseline="0" dirty="0"/>
                  <a:t>Réponse attendue </a:t>
                </a:r>
                <a:r>
                  <a:rPr lang="fr-FR" i="0" u="none" baseline="0" dirty="0"/>
                  <a:t>: 1 unité + </a:t>
                </a:r>
                <a:r>
                  <a:rPr lang="fr-FR" i="0" dirty="0"/>
                  <a:t>6/10</a:t>
                </a:r>
                <a:r>
                  <a:rPr lang="fr-FR" i="1" dirty="0"/>
                  <a:t> </a:t>
                </a:r>
                <a:r>
                  <a:rPr lang="fr-FR" i="0" dirty="0"/>
                  <a:t>d’unités</a:t>
                </a:r>
                <a:r>
                  <a:rPr lang="fr-FR" i="0" baseline="0" dirty="0"/>
                  <a:t>.</a:t>
                </a:r>
                <a:endParaRPr lang="fr-FR" i="0" dirty="0"/>
              </a:p>
              <a:p>
                <a:pPr marL="0" lvl="0" indent="0" algn="l" rtl="0">
                  <a:spcBef>
                    <a:spcPts val="0"/>
                  </a:spcBef>
                  <a:spcAft>
                    <a:spcPts val="0"/>
                  </a:spcAft>
                  <a:buNone/>
                </a:pPr>
                <a:endParaRPr lang="fr-FR" i="0" u="sng" baseline="0" dirty="0"/>
              </a:p>
              <a:p>
                <a:pPr marL="0" lvl="0" indent="0" algn="l" rtl="0">
                  <a:spcBef>
                    <a:spcPts val="0"/>
                  </a:spcBef>
                  <a:spcAft>
                    <a:spcPts val="0"/>
                  </a:spcAft>
                  <a:buNone/>
                </a:pPr>
                <a:endParaRPr lang="fr-FR" i="0" u="sng" baseline="0" dirty="0"/>
              </a:p>
            </p:txBody>
          </p:sp>
        </mc:Choice>
        <mc:Fallback xmlns="">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i="0" u="none" baseline="0" dirty="0" smtClean="0"/>
                  <a:t>Réponse attendue : </a:t>
                </a:r>
                <a:r>
                  <a:rPr lang="fr-FR" sz="1200" b="0" i="0" u="none" strike="noStrike" cap="none" smtClean="0">
                    <a:solidFill>
                      <a:schemeClr val="dk1"/>
                    </a:solidFill>
                    <a:effectLst/>
                    <a:latin typeface="Cambria Math" charset="0"/>
                    <a:ea typeface="Calibri"/>
                    <a:cs typeface="Calibri"/>
                    <a:sym typeface="Calibri"/>
                  </a:rPr>
                  <a:t>2/</a:t>
                </a:r>
                <a:r>
                  <a:rPr lang="fr-FR" sz="1200" b="0" i="0" u="none" strike="noStrike" cap="none" smtClean="0">
                    <a:solidFill>
                      <a:schemeClr val="dk1"/>
                    </a:solidFill>
                    <a:effectLst/>
                    <a:latin typeface="Cambria Math" charset="0"/>
                    <a:ea typeface="Calibri"/>
                    <a:cs typeface="Calibri"/>
                    <a:sym typeface="Calibri"/>
                  </a:rPr>
                  <a:t>4</a:t>
                </a:r>
                <a:r>
                  <a:rPr lang="fr-FR" i="1" baseline="0" dirty="0" smtClean="0"/>
                  <a:t> </a:t>
                </a:r>
                <a:r>
                  <a:rPr lang="fr-FR" i="0" baseline="0" dirty="0" smtClean="0"/>
                  <a:t>d’unité (ou </a:t>
                </a:r>
                <a:r>
                  <a:rPr lang="fr-FR" sz="1200" b="0" i="0" u="none" strike="noStrike" cap="none" smtClean="0">
                    <a:solidFill>
                      <a:schemeClr val="dk1"/>
                    </a:solidFill>
                    <a:effectLst/>
                    <a:latin typeface="Cambria Math" charset="0"/>
                    <a:ea typeface="Calibri"/>
                    <a:cs typeface="Calibri"/>
                    <a:sym typeface="Calibri"/>
                  </a:rPr>
                  <a:t>1/2</a:t>
                </a:r>
                <a:r>
                  <a:rPr lang="fr-FR" i="1" baseline="0" dirty="0" smtClean="0"/>
                  <a:t> </a:t>
                </a:r>
                <a:r>
                  <a:rPr lang="fr-FR" i="0" baseline="0" dirty="0" smtClean="0"/>
                  <a:t>d’unité) </a:t>
                </a:r>
                <a:endParaRPr lang="fr-FR" i="1" baseline="0" dirty="0" smtClean="0"/>
              </a:p>
              <a:p>
                <a:pPr marL="0" lvl="0" indent="0" algn="l" rtl="0">
                  <a:spcBef>
                    <a:spcPts val="0"/>
                  </a:spcBef>
                  <a:spcAft>
                    <a:spcPts val="0"/>
                  </a:spcAft>
                  <a:buNone/>
                </a:pPr>
                <a:r>
                  <a:rPr lang="fr-FR" dirty="0" smtClean="0"/>
                  <a:t>Demander</a:t>
                </a:r>
                <a:r>
                  <a:rPr lang="fr-FR" baseline="0" dirty="0" smtClean="0"/>
                  <a:t> aux élèves de mesurer la bande B et d’écrire la mesure sur l’ardoise puis de lever cette dernière. Laisser un temps de recherche, valider les ardoises d’un signe discret de la tête. Interroger un ou plusieurs élèves en demandant de justifier puis corriger sur les pointillés.</a:t>
                </a:r>
                <a:endParaRPr dirty="0"/>
              </a:p>
            </p:txBody>
          </p:sp>
        </mc:Fallback>
      </mc:AlternateContent>
      <p:sp>
        <p:nvSpPr>
          <p:cNvPr id="114" name="Google Shape;114;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7</a:t>
            </a:fld>
            <a:endParaRPr/>
          </a:p>
        </p:txBody>
      </p:sp>
    </p:spTree>
    <p:extLst>
      <p:ext uri="{BB962C8B-B14F-4D97-AF65-F5344CB8AC3E}">
        <p14:creationId xmlns:p14="http://schemas.microsoft.com/office/powerpoint/2010/main" val="15828670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mc:AlternateContent xmlns:mc="http://schemas.openxmlformats.org/markup-compatibility/2006" xmlns:a14="http://schemas.microsoft.com/office/drawing/2010/main">
        <mc:Choice Requires="a14">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baseline="0" dirty="0"/>
                  <a:t>Même démarche. </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u="none" baseline="0" dirty="0"/>
                  <a:t>Réponse attendue </a:t>
                </a:r>
                <a:r>
                  <a:rPr lang="fr-FR" i="0" u="none" baseline="0" dirty="0"/>
                  <a:t>: 2 unités + </a:t>
                </a:r>
                <a:r>
                  <a:rPr lang="fr-FR" i="0" dirty="0"/>
                  <a:t>3/10 d’unités</a:t>
                </a:r>
                <a:r>
                  <a:rPr lang="fr-FR" i="0" baseline="0" dirty="0"/>
                  <a:t>.</a:t>
                </a:r>
                <a:endParaRPr lang="fr-FR" i="0" dirty="0"/>
              </a:p>
              <a:p>
                <a:pPr marL="0" lvl="0" indent="0" algn="l" rtl="0">
                  <a:spcBef>
                    <a:spcPts val="0"/>
                  </a:spcBef>
                  <a:spcAft>
                    <a:spcPts val="0"/>
                  </a:spcAft>
                  <a:buNone/>
                </a:pPr>
                <a:r>
                  <a:rPr lang="fr-FR" i="0" u="none" baseline="0" dirty="0"/>
                  <a:t>Lors de la correction collective. Verbaliser le report de 2 bandes graduées donc de 2 unités en faisant remarquer que le segment est, par contre, plus petit que 3 unités : </a:t>
                </a:r>
                <a:r>
                  <a:rPr lang="fr-FR" i="1" u="none" baseline="0" dirty="0"/>
                  <a:t>sa longueur est plus grande que 2 unités mais plus petite que 3 unités. </a:t>
                </a:r>
                <a:r>
                  <a:rPr lang="fr-FR" i="0" u="none" baseline="0" dirty="0"/>
                  <a:t>Puis, faire expliciter la valeur de la fraction à ajouter à deux unités.</a:t>
                </a:r>
              </a:p>
              <a:p>
                <a:pPr marL="0" lvl="0" indent="0" algn="l" rtl="0">
                  <a:spcBef>
                    <a:spcPts val="0"/>
                  </a:spcBef>
                  <a:spcAft>
                    <a:spcPts val="0"/>
                  </a:spcAft>
                  <a:buNone/>
                </a:pPr>
                <a:endParaRPr lang="fr-FR" i="0" u="sng" baseline="0" dirty="0"/>
              </a:p>
            </p:txBody>
          </p:sp>
        </mc:Choice>
        <mc:Fallback xmlns="">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i="0" u="none" baseline="0" dirty="0" smtClean="0"/>
                  <a:t>Réponse attendue : </a:t>
                </a:r>
                <a:r>
                  <a:rPr lang="fr-FR" sz="1200" b="0" i="0" u="none" strike="noStrike" cap="none" smtClean="0">
                    <a:solidFill>
                      <a:schemeClr val="dk1"/>
                    </a:solidFill>
                    <a:effectLst/>
                    <a:latin typeface="Cambria Math" charset="0"/>
                    <a:ea typeface="Calibri"/>
                    <a:cs typeface="Calibri"/>
                    <a:sym typeface="Calibri"/>
                  </a:rPr>
                  <a:t>2/</a:t>
                </a:r>
                <a:r>
                  <a:rPr lang="fr-FR" sz="1200" b="0" i="0" u="none" strike="noStrike" cap="none" smtClean="0">
                    <a:solidFill>
                      <a:schemeClr val="dk1"/>
                    </a:solidFill>
                    <a:effectLst/>
                    <a:latin typeface="Cambria Math" charset="0"/>
                    <a:ea typeface="Calibri"/>
                    <a:cs typeface="Calibri"/>
                    <a:sym typeface="Calibri"/>
                  </a:rPr>
                  <a:t>4</a:t>
                </a:r>
                <a:r>
                  <a:rPr lang="fr-FR" i="1" baseline="0" dirty="0" smtClean="0"/>
                  <a:t> </a:t>
                </a:r>
                <a:r>
                  <a:rPr lang="fr-FR" i="0" baseline="0" dirty="0" smtClean="0"/>
                  <a:t>d’unité (ou </a:t>
                </a:r>
                <a:r>
                  <a:rPr lang="fr-FR" sz="1200" b="0" i="0" u="none" strike="noStrike" cap="none" smtClean="0">
                    <a:solidFill>
                      <a:schemeClr val="dk1"/>
                    </a:solidFill>
                    <a:effectLst/>
                    <a:latin typeface="Cambria Math" charset="0"/>
                    <a:ea typeface="Calibri"/>
                    <a:cs typeface="Calibri"/>
                    <a:sym typeface="Calibri"/>
                  </a:rPr>
                  <a:t>1/2</a:t>
                </a:r>
                <a:r>
                  <a:rPr lang="fr-FR" i="1" baseline="0" dirty="0" smtClean="0"/>
                  <a:t> </a:t>
                </a:r>
                <a:r>
                  <a:rPr lang="fr-FR" i="0" baseline="0" dirty="0" smtClean="0"/>
                  <a:t>d’unité) </a:t>
                </a:r>
                <a:endParaRPr lang="fr-FR" i="1" baseline="0" dirty="0" smtClean="0"/>
              </a:p>
              <a:p>
                <a:pPr marL="0" lvl="0" indent="0" algn="l" rtl="0">
                  <a:spcBef>
                    <a:spcPts val="0"/>
                  </a:spcBef>
                  <a:spcAft>
                    <a:spcPts val="0"/>
                  </a:spcAft>
                  <a:buNone/>
                </a:pPr>
                <a:r>
                  <a:rPr lang="fr-FR" dirty="0" smtClean="0"/>
                  <a:t>Demander</a:t>
                </a:r>
                <a:r>
                  <a:rPr lang="fr-FR" baseline="0" dirty="0" smtClean="0"/>
                  <a:t> aux élèves de mesurer la bande B et d’écrire la mesure sur l’ardoise puis de lever cette dernière. Laisser un temps de recherche, valider les ardoises d’un signe discret de la tête. Interroger un ou plusieurs élèves en demandant de justifier puis corriger sur les pointillés.</a:t>
                </a:r>
                <a:endParaRPr dirty="0"/>
              </a:p>
            </p:txBody>
          </p:sp>
        </mc:Fallback>
      </mc:AlternateContent>
      <p:sp>
        <p:nvSpPr>
          <p:cNvPr id="114" name="Google Shape;114;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8</a:t>
            </a:fld>
            <a:endParaRPr/>
          </a:p>
        </p:txBody>
      </p:sp>
    </p:spTree>
    <p:extLst>
      <p:ext uri="{BB962C8B-B14F-4D97-AF65-F5344CB8AC3E}">
        <p14:creationId xmlns:p14="http://schemas.microsoft.com/office/powerpoint/2010/main" val="15717113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mc:AlternateContent xmlns:mc="http://schemas.openxmlformats.org/markup-compatibility/2006" xmlns:a14="http://schemas.microsoft.com/office/drawing/2010/main">
        <mc:Choice Requires="a14">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baseline="0" dirty="0"/>
                  <a:t>Lire la consigne puis l’expliciter.</a:t>
                </a:r>
                <a:endParaRPr lang="fr-FR" i="1" baseline="0" dirty="0"/>
              </a:p>
            </p:txBody>
          </p:sp>
        </mc:Choice>
        <mc:Fallback xmlns="">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i="0" u="none" baseline="0" dirty="0" smtClean="0"/>
                  <a:t>Réponse attendue : </a:t>
                </a:r>
                <a:r>
                  <a:rPr lang="fr-FR" sz="1200" b="0" i="0" u="none" strike="noStrike" cap="none" smtClean="0">
                    <a:solidFill>
                      <a:schemeClr val="dk1"/>
                    </a:solidFill>
                    <a:effectLst/>
                    <a:latin typeface="Cambria Math" charset="0"/>
                    <a:ea typeface="Calibri"/>
                    <a:cs typeface="Calibri"/>
                    <a:sym typeface="Calibri"/>
                  </a:rPr>
                  <a:t>2/</a:t>
                </a:r>
                <a:r>
                  <a:rPr lang="fr-FR" sz="1200" b="0" i="0" u="none" strike="noStrike" cap="none" smtClean="0">
                    <a:solidFill>
                      <a:schemeClr val="dk1"/>
                    </a:solidFill>
                    <a:effectLst/>
                    <a:latin typeface="Cambria Math" charset="0"/>
                    <a:ea typeface="Calibri"/>
                    <a:cs typeface="Calibri"/>
                    <a:sym typeface="Calibri"/>
                  </a:rPr>
                  <a:t>4</a:t>
                </a:r>
                <a:r>
                  <a:rPr lang="fr-FR" i="1" baseline="0" dirty="0" smtClean="0"/>
                  <a:t> </a:t>
                </a:r>
                <a:r>
                  <a:rPr lang="fr-FR" i="0" baseline="0" dirty="0" smtClean="0"/>
                  <a:t>d’unité (ou </a:t>
                </a:r>
                <a:r>
                  <a:rPr lang="fr-FR" sz="1200" b="0" i="0" u="none" strike="noStrike" cap="none" smtClean="0">
                    <a:solidFill>
                      <a:schemeClr val="dk1"/>
                    </a:solidFill>
                    <a:effectLst/>
                    <a:latin typeface="Cambria Math" charset="0"/>
                    <a:ea typeface="Calibri"/>
                    <a:cs typeface="Calibri"/>
                    <a:sym typeface="Calibri"/>
                  </a:rPr>
                  <a:t>1/2</a:t>
                </a:r>
                <a:r>
                  <a:rPr lang="fr-FR" i="1" baseline="0" dirty="0" smtClean="0"/>
                  <a:t> </a:t>
                </a:r>
                <a:r>
                  <a:rPr lang="fr-FR" i="0" baseline="0" dirty="0" smtClean="0"/>
                  <a:t>d’unité) </a:t>
                </a:r>
                <a:endParaRPr lang="fr-FR" i="1" baseline="0" dirty="0" smtClean="0"/>
              </a:p>
              <a:p>
                <a:pPr marL="0" lvl="0" indent="0" algn="l" rtl="0">
                  <a:spcBef>
                    <a:spcPts val="0"/>
                  </a:spcBef>
                  <a:spcAft>
                    <a:spcPts val="0"/>
                  </a:spcAft>
                  <a:buNone/>
                </a:pPr>
                <a:r>
                  <a:rPr lang="fr-FR" dirty="0" smtClean="0"/>
                  <a:t>Demander</a:t>
                </a:r>
                <a:r>
                  <a:rPr lang="fr-FR" baseline="0" dirty="0" smtClean="0"/>
                  <a:t> aux élèves de mesurer la bande B et d’écrire la mesure sur l’ardoise puis de lever cette dernière. Laisser un temps de recherche, valider les ardoises d’un signe discret de la tête. Interroger un ou plusieurs élèves en demandant de justifier puis corriger sur les pointillés.</a:t>
                </a:r>
                <a:endParaRPr dirty="0"/>
              </a:p>
            </p:txBody>
          </p:sp>
        </mc:Fallback>
      </mc:AlternateContent>
      <p:sp>
        <p:nvSpPr>
          <p:cNvPr id="114" name="Google Shape;114;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9</a:t>
            </a:fld>
            <a:endParaRPr/>
          </a:p>
        </p:txBody>
      </p:sp>
    </p:spTree>
    <p:extLst>
      <p:ext uri="{BB962C8B-B14F-4D97-AF65-F5344CB8AC3E}">
        <p14:creationId xmlns:p14="http://schemas.microsoft.com/office/powerpoint/2010/main" val="108707447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Diapositive de titre" userDrawn="1">
  <p:cSld name="Diapositive de titre">
    <p:spTree>
      <p:nvGrpSpPr>
        <p:cNvPr id="1" name="Shape 15"/>
        <p:cNvGrpSpPr/>
        <p:nvPr/>
      </p:nvGrpSpPr>
      <p:grpSpPr>
        <a:xfrm>
          <a:off x="0" y="0"/>
          <a:ext cx="0" cy="0"/>
          <a:chOff x="0" y="0"/>
          <a:chExt cx="0" cy="0"/>
        </a:xfrm>
      </p:grpSpPr>
      <p:pic>
        <p:nvPicPr>
          <p:cNvPr id="2" name="Image 1" descr="Une image contenant texte, graphisme, capture d’écran, jeune enfant&#10;&#10;Le contenu généré par l’IA peut être incorrect.">
            <a:extLst>
              <a:ext uri="{FF2B5EF4-FFF2-40B4-BE49-F238E27FC236}">
                <a16:creationId xmlns:a16="http://schemas.microsoft.com/office/drawing/2014/main" id="{AD7E249C-1C95-B71A-103C-C3C0E9731E1A}"/>
              </a:ext>
            </a:extLst>
          </p:cNvPr>
          <p:cNvPicPr>
            <a:picLocks noChangeAspect="1"/>
          </p:cNvPicPr>
          <p:nvPr userDrawn="1"/>
        </p:nvPicPr>
        <p:blipFill>
          <a:blip r:embed="rId2"/>
          <a:stretch>
            <a:fillRect/>
          </a:stretch>
        </p:blipFill>
        <p:spPr>
          <a:xfrm>
            <a:off x="0" y="0"/>
            <a:ext cx="9144000" cy="6858000"/>
          </a:xfrm>
          <a:prstGeom prst="rect">
            <a:avLst/>
          </a:prstGeom>
        </p:spPr>
      </p:pic>
      <p:sp>
        <p:nvSpPr>
          <p:cNvPr id="3" name="Google Shape;17;p34">
            <a:extLst>
              <a:ext uri="{FF2B5EF4-FFF2-40B4-BE49-F238E27FC236}">
                <a16:creationId xmlns:a16="http://schemas.microsoft.com/office/drawing/2014/main" id="{7CC63E71-E8F5-470B-3032-46BE33F19298}"/>
              </a:ext>
            </a:extLst>
          </p:cNvPr>
          <p:cNvSpPr txBox="1">
            <a:spLocks noGrp="1"/>
          </p:cNvSpPr>
          <p:nvPr>
            <p:ph type="ctrTitle"/>
          </p:nvPr>
        </p:nvSpPr>
        <p:spPr>
          <a:xfrm>
            <a:off x="751788" y="3040905"/>
            <a:ext cx="7772400" cy="77619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rgbClr val="A39491"/>
              </a:buClr>
              <a:buSzPts val="2700"/>
              <a:buFont typeface="Verdana"/>
              <a:buNone/>
              <a:defRPr sz="2700" b="1">
                <a:solidFill>
                  <a:srgbClr val="A39491"/>
                </a:solidFill>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 name="Google Shape;18;p34">
            <a:extLst>
              <a:ext uri="{FF2B5EF4-FFF2-40B4-BE49-F238E27FC236}">
                <a16:creationId xmlns:a16="http://schemas.microsoft.com/office/drawing/2014/main" id="{2A3882AD-A3B5-87DA-D926-8F02E1E208C7}"/>
              </a:ext>
            </a:extLst>
          </p:cNvPr>
          <p:cNvSpPr txBox="1"/>
          <p:nvPr userDrawn="1"/>
        </p:nvSpPr>
        <p:spPr>
          <a:xfrm>
            <a:off x="4342511" y="6163768"/>
            <a:ext cx="4421378" cy="499464"/>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rgbClr val="000000"/>
              </a:buClr>
              <a:buSzPts val="2000"/>
              <a:buFont typeface="Arial"/>
              <a:buNone/>
            </a:pPr>
            <a:r>
              <a:rPr lang="fr-FR" sz="2000" b="0" i="0" u="none" strike="noStrike" cap="none">
                <a:solidFill>
                  <a:schemeClr val="lt1"/>
                </a:solidFill>
                <a:latin typeface="Verdana"/>
                <a:ea typeface="Verdana"/>
                <a:cs typeface="Verdana"/>
                <a:sym typeface="Verdana"/>
              </a:rPr>
              <a:t>Réservé à la vidéoprojection</a:t>
            </a:r>
            <a:endParaRPr sz="2000" b="0" i="0" u="none" strike="noStrike" cap="none">
              <a:solidFill>
                <a:schemeClr val="lt1"/>
              </a:solidFill>
              <a:latin typeface="Verdana"/>
              <a:ea typeface="Verdana"/>
              <a:cs typeface="Verdana"/>
              <a:sym typeface="Verdana"/>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re et contenu" type="obj">
  <p:cSld name="OBJECT">
    <p:spTree>
      <p:nvGrpSpPr>
        <p:cNvPr id="1" name="Shape 19"/>
        <p:cNvGrpSpPr/>
        <p:nvPr/>
      </p:nvGrpSpPr>
      <p:grpSpPr>
        <a:xfrm>
          <a:off x="0" y="0"/>
          <a:ext cx="0" cy="0"/>
          <a:chOff x="0" y="0"/>
          <a:chExt cx="0" cy="0"/>
        </a:xfrm>
      </p:grpSpPr>
      <p:sp>
        <p:nvSpPr>
          <p:cNvPr id="20" name="Google Shape;20;p35"/>
          <p:cNvSpPr/>
          <p:nvPr/>
        </p:nvSpPr>
        <p:spPr>
          <a:xfrm>
            <a:off x="0" y="0"/>
            <a:ext cx="9144000" cy="476672"/>
          </a:xfrm>
          <a:prstGeom prst="rect">
            <a:avLst/>
          </a:prstGeom>
          <a:solidFill>
            <a:srgbClr val="00B050"/>
          </a:solidFill>
          <a:ln w="127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1" name="Google Shape;21;p35"/>
          <p:cNvSpPr txBox="1">
            <a:spLocks noGrp="1"/>
          </p:cNvSpPr>
          <p:nvPr>
            <p:ph type="title"/>
          </p:nvPr>
        </p:nvSpPr>
        <p:spPr>
          <a:xfrm>
            <a:off x="0" y="-1"/>
            <a:ext cx="6029608" cy="476673"/>
          </a:xfrm>
          <a:prstGeom prst="rect">
            <a:avLst/>
          </a:prstGeom>
          <a:noFill/>
          <a:ln w="9525" cap="flat" cmpd="sng">
            <a:solidFill>
              <a:srgbClr val="00B050"/>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2" name="Google Shape;22;p35"/>
          <p:cNvSpPr txBox="1">
            <a:spLocks noGrp="1"/>
          </p:cNvSpPr>
          <p:nvPr>
            <p:ph type="body" idx="1"/>
          </p:nvPr>
        </p:nvSpPr>
        <p:spPr>
          <a:xfrm>
            <a:off x="628650" y="967784"/>
            <a:ext cx="7886700" cy="536702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070C0"/>
              </a:buClr>
              <a:buSzPts val="4000"/>
              <a:buNone/>
              <a:defRPr sz="4000">
                <a:solidFill>
                  <a:srgbClr val="0070C0"/>
                </a:solidFill>
                <a:latin typeface="Arial"/>
                <a:ea typeface="Arial"/>
                <a:cs typeface="Arial"/>
                <a:sym typeface="Aria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 name="Google Shape;23;p35"/>
          <p:cNvSpPr/>
          <p:nvPr/>
        </p:nvSpPr>
        <p:spPr>
          <a:xfrm>
            <a:off x="0" y="0"/>
            <a:ext cx="9144000" cy="6858000"/>
          </a:xfrm>
          <a:prstGeom prst="rect">
            <a:avLst/>
          </a:prstGeom>
          <a:noFill/>
          <a:ln w="1016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24" name="Google Shape;24;p35"/>
          <p:cNvPicPr preferRelativeResize="0"/>
          <p:nvPr/>
        </p:nvPicPr>
        <p:blipFill rotWithShape="1">
          <a:blip r:embed="rId2">
            <a:alphaModFix/>
          </a:blip>
          <a:srcRect/>
          <a:stretch/>
        </p:blipFill>
        <p:spPr>
          <a:xfrm>
            <a:off x="6885427" y="-1"/>
            <a:ext cx="2258573" cy="472441"/>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Deux contenus" type="twoObj">
  <p:cSld name="TWO_OBJECTS">
    <p:spTree>
      <p:nvGrpSpPr>
        <p:cNvPr id="1" name="Shape 30"/>
        <p:cNvGrpSpPr/>
        <p:nvPr/>
      </p:nvGrpSpPr>
      <p:grpSpPr>
        <a:xfrm>
          <a:off x="0" y="0"/>
          <a:ext cx="0" cy="0"/>
          <a:chOff x="0" y="0"/>
          <a:chExt cx="0" cy="0"/>
        </a:xfrm>
      </p:grpSpPr>
      <p:sp>
        <p:nvSpPr>
          <p:cNvPr id="31" name="Google Shape;31;p43"/>
          <p:cNvSpPr/>
          <p:nvPr/>
        </p:nvSpPr>
        <p:spPr>
          <a:xfrm>
            <a:off x="57150" y="0"/>
            <a:ext cx="9086850" cy="476672"/>
          </a:xfrm>
          <a:prstGeom prst="rect">
            <a:avLst/>
          </a:prstGeom>
          <a:solidFill>
            <a:srgbClr val="00B050"/>
          </a:solidFill>
          <a:ln w="127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32" name="Google Shape;32;p43"/>
          <p:cNvSpPr txBox="1">
            <a:spLocks noGrp="1"/>
          </p:cNvSpPr>
          <p:nvPr>
            <p:ph type="title"/>
          </p:nvPr>
        </p:nvSpPr>
        <p:spPr>
          <a:xfrm>
            <a:off x="-1" y="0"/>
            <a:ext cx="6391747" cy="476672"/>
          </a:xfrm>
          <a:prstGeom prst="rect">
            <a:avLst/>
          </a:prstGeom>
          <a:noFill/>
          <a:ln w="9525" cap="flat" cmpd="sng">
            <a:solidFill>
              <a:srgbClr val="00B050"/>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dirty="0"/>
          </a:p>
        </p:txBody>
      </p:sp>
      <p:sp>
        <p:nvSpPr>
          <p:cNvPr id="33" name="Google Shape;33;p43"/>
          <p:cNvSpPr txBox="1">
            <a:spLocks noGrp="1"/>
          </p:cNvSpPr>
          <p:nvPr>
            <p:ph type="body" idx="1"/>
          </p:nvPr>
        </p:nvSpPr>
        <p:spPr>
          <a:xfrm>
            <a:off x="628650" y="1825625"/>
            <a:ext cx="38862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 name="Google Shape;34;p43"/>
          <p:cNvSpPr txBox="1">
            <a:spLocks noGrp="1"/>
          </p:cNvSpPr>
          <p:nvPr>
            <p:ph type="body" idx="2"/>
          </p:nvPr>
        </p:nvSpPr>
        <p:spPr>
          <a:xfrm>
            <a:off x="4629150" y="1825625"/>
            <a:ext cx="38862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 name="Google Shape;35;p43"/>
          <p:cNvSpPr/>
          <p:nvPr/>
        </p:nvSpPr>
        <p:spPr>
          <a:xfrm>
            <a:off x="0" y="0"/>
            <a:ext cx="9144000" cy="6858000"/>
          </a:xfrm>
          <a:prstGeom prst="rect">
            <a:avLst/>
          </a:prstGeom>
          <a:noFill/>
          <a:ln w="1016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2" name="Google Shape;24;p35">
            <a:extLst>
              <a:ext uri="{FF2B5EF4-FFF2-40B4-BE49-F238E27FC236}">
                <a16:creationId xmlns:a16="http://schemas.microsoft.com/office/drawing/2014/main" id="{A1B17535-1102-2C72-46E2-7517B38F137D}"/>
              </a:ext>
            </a:extLst>
          </p:cNvPr>
          <p:cNvPicPr preferRelativeResize="0"/>
          <p:nvPr userDrawn="1"/>
        </p:nvPicPr>
        <p:blipFill rotWithShape="1">
          <a:blip r:embed="rId2">
            <a:alphaModFix/>
          </a:blip>
          <a:srcRect/>
          <a:stretch/>
        </p:blipFill>
        <p:spPr>
          <a:xfrm>
            <a:off x="6885427" y="-1"/>
            <a:ext cx="2258573" cy="472441"/>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re et contenu" type="obj">
  <p:cSld name="OBJECT">
    <p:spTree>
      <p:nvGrpSpPr>
        <p:cNvPr id="1" name="Shape 43"/>
        <p:cNvGrpSpPr/>
        <p:nvPr/>
      </p:nvGrpSpPr>
      <p:grpSpPr>
        <a:xfrm>
          <a:off x="0" y="0"/>
          <a:ext cx="0" cy="0"/>
          <a:chOff x="0" y="0"/>
          <a:chExt cx="0" cy="0"/>
        </a:xfrm>
      </p:grpSpPr>
      <p:sp>
        <p:nvSpPr>
          <p:cNvPr id="44" name="Google Shape;44;p38"/>
          <p:cNvSpPr/>
          <p:nvPr/>
        </p:nvSpPr>
        <p:spPr>
          <a:xfrm>
            <a:off x="0" y="0"/>
            <a:ext cx="9144000" cy="476672"/>
          </a:xfrm>
          <a:prstGeom prst="rect">
            <a:avLst/>
          </a:prstGeom>
          <a:solidFill>
            <a:srgbClr val="EC527E"/>
          </a:solidFill>
          <a:ln w="12700" cap="flat" cmpd="sng">
            <a:solidFill>
              <a:srgbClr val="EC527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EC527E"/>
              </a:solidFill>
              <a:latin typeface="Calibri"/>
              <a:ea typeface="Calibri"/>
              <a:cs typeface="Calibri"/>
              <a:sym typeface="Calibri"/>
            </a:endParaRPr>
          </a:p>
        </p:txBody>
      </p:sp>
      <p:sp>
        <p:nvSpPr>
          <p:cNvPr id="45" name="Google Shape;45;p38"/>
          <p:cNvSpPr txBox="1">
            <a:spLocks noGrp="1"/>
          </p:cNvSpPr>
          <p:nvPr>
            <p:ph type="title" hasCustomPrompt="1"/>
          </p:nvPr>
        </p:nvSpPr>
        <p:spPr>
          <a:xfrm>
            <a:off x="72467" y="0"/>
            <a:ext cx="6310225" cy="476673"/>
          </a:xfrm>
          <a:prstGeom prst="rect">
            <a:avLst/>
          </a:prstGeom>
          <a:solidFill>
            <a:srgbClr val="EC527E"/>
          </a:solidFill>
          <a:ln w="9525" cap="flat" cmpd="sng">
            <a:solidFill>
              <a:srgbClr val="EC527E"/>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fr-FR" dirty="0"/>
              <a:t>Entrainement</a:t>
            </a:r>
            <a:endParaRPr dirty="0"/>
          </a:p>
        </p:txBody>
      </p:sp>
      <p:sp>
        <p:nvSpPr>
          <p:cNvPr id="46" name="Google Shape;46;p38"/>
          <p:cNvSpPr txBox="1">
            <a:spLocks noGrp="1"/>
          </p:cNvSpPr>
          <p:nvPr>
            <p:ph type="body" idx="1"/>
          </p:nvPr>
        </p:nvSpPr>
        <p:spPr>
          <a:xfrm>
            <a:off x="628650" y="967784"/>
            <a:ext cx="7886700" cy="536702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070C0"/>
              </a:buClr>
              <a:buSzPts val="4000"/>
              <a:buNone/>
              <a:defRPr sz="4000">
                <a:solidFill>
                  <a:srgbClr val="0070C0"/>
                </a:solidFill>
                <a:latin typeface="Arial"/>
                <a:ea typeface="Arial"/>
                <a:cs typeface="Arial"/>
                <a:sym typeface="Aria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pic>
        <p:nvPicPr>
          <p:cNvPr id="48" name="Google Shape;48;p38"/>
          <p:cNvPicPr preferRelativeResize="0"/>
          <p:nvPr/>
        </p:nvPicPr>
        <p:blipFill rotWithShape="1">
          <a:blip r:embed="rId2">
            <a:alphaModFix/>
          </a:blip>
          <a:srcRect/>
          <a:stretch/>
        </p:blipFill>
        <p:spPr>
          <a:xfrm>
            <a:off x="6885427" y="-1"/>
            <a:ext cx="2258573" cy="472441"/>
          </a:xfrm>
          <a:prstGeom prst="rect">
            <a:avLst/>
          </a:prstGeom>
          <a:noFill/>
          <a:ln>
            <a:noFill/>
          </a:ln>
        </p:spPr>
      </p:pic>
      <p:sp>
        <p:nvSpPr>
          <p:cNvPr id="2" name="Google Shape;61;p46">
            <a:extLst>
              <a:ext uri="{FF2B5EF4-FFF2-40B4-BE49-F238E27FC236}">
                <a16:creationId xmlns:a16="http://schemas.microsoft.com/office/drawing/2014/main" id="{564A3A83-35E2-AFB6-B1DD-3BE2B9B30A4A}"/>
              </a:ext>
            </a:extLst>
          </p:cNvPr>
          <p:cNvSpPr/>
          <p:nvPr userDrawn="1"/>
        </p:nvSpPr>
        <p:spPr>
          <a:xfrm>
            <a:off x="0" y="0"/>
            <a:ext cx="9144000" cy="6858000"/>
          </a:xfrm>
          <a:prstGeom prst="rect">
            <a:avLst/>
          </a:prstGeom>
          <a:noFill/>
          <a:ln w="101600" cap="flat" cmpd="sng">
            <a:solidFill>
              <a:srgbClr val="EC527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Deux contenus" type="twoObj">
  <p:cSld name="TWO_OBJECTS">
    <p:spTree>
      <p:nvGrpSpPr>
        <p:cNvPr id="1" name="Shape 53"/>
        <p:cNvGrpSpPr/>
        <p:nvPr/>
      </p:nvGrpSpPr>
      <p:grpSpPr>
        <a:xfrm>
          <a:off x="0" y="0"/>
          <a:ext cx="0" cy="0"/>
          <a:chOff x="0" y="0"/>
          <a:chExt cx="0" cy="0"/>
        </a:xfrm>
      </p:grpSpPr>
      <p:sp>
        <p:nvSpPr>
          <p:cNvPr id="54" name="Google Shape;54;p45"/>
          <p:cNvSpPr/>
          <p:nvPr/>
        </p:nvSpPr>
        <p:spPr>
          <a:xfrm>
            <a:off x="57150" y="0"/>
            <a:ext cx="9086850" cy="476672"/>
          </a:xfrm>
          <a:prstGeom prst="rect">
            <a:avLst/>
          </a:prstGeom>
          <a:solidFill>
            <a:srgbClr val="EC527E"/>
          </a:solidFill>
          <a:ln w="12700" cap="flat" cmpd="sng">
            <a:solidFill>
              <a:srgbClr val="EC527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55" name="Google Shape;55;p45"/>
          <p:cNvSpPr txBox="1">
            <a:spLocks noGrp="1"/>
          </p:cNvSpPr>
          <p:nvPr>
            <p:ph type="title" hasCustomPrompt="1"/>
          </p:nvPr>
        </p:nvSpPr>
        <p:spPr>
          <a:xfrm>
            <a:off x="57150" y="0"/>
            <a:ext cx="6379864" cy="476672"/>
          </a:xfrm>
          <a:prstGeom prst="rect">
            <a:avLst/>
          </a:prstGeom>
          <a:noFill/>
          <a:ln w="9525" cap="flat" cmpd="sng">
            <a:solidFill>
              <a:srgbClr val="EC527E"/>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fr-FR" dirty="0"/>
              <a:t>Entrainement</a:t>
            </a:r>
            <a:endParaRPr dirty="0"/>
          </a:p>
        </p:txBody>
      </p:sp>
      <p:sp>
        <p:nvSpPr>
          <p:cNvPr id="56" name="Google Shape;56;p45"/>
          <p:cNvSpPr txBox="1">
            <a:spLocks noGrp="1"/>
          </p:cNvSpPr>
          <p:nvPr>
            <p:ph type="body" idx="1"/>
          </p:nvPr>
        </p:nvSpPr>
        <p:spPr>
          <a:xfrm>
            <a:off x="628650" y="1825625"/>
            <a:ext cx="38862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7" name="Google Shape;57;p45"/>
          <p:cNvSpPr txBox="1">
            <a:spLocks noGrp="1"/>
          </p:cNvSpPr>
          <p:nvPr>
            <p:ph type="body" idx="2"/>
          </p:nvPr>
        </p:nvSpPr>
        <p:spPr>
          <a:xfrm>
            <a:off x="4629150" y="1825625"/>
            <a:ext cx="38862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59" name="Google Shape;59;p45"/>
          <p:cNvPicPr preferRelativeResize="0"/>
          <p:nvPr/>
        </p:nvPicPr>
        <p:blipFill rotWithShape="1">
          <a:blip r:embed="rId2">
            <a:alphaModFix/>
          </a:blip>
          <a:srcRect/>
          <a:stretch/>
        </p:blipFill>
        <p:spPr>
          <a:xfrm>
            <a:off x="6885427" y="-1"/>
            <a:ext cx="2258573" cy="472441"/>
          </a:xfrm>
          <a:prstGeom prst="rect">
            <a:avLst/>
          </a:prstGeom>
          <a:noFill/>
          <a:ln>
            <a:noFill/>
          </a:ln>
        </p:spPr>
      </p:pic>
      <p:sp>
        <p:nvSpPr>
          <p:cNvPr id="2" name="Google Shape;58;p45">
            <a:extLst>
              <a:ext uri="{FF2B5EF4-FFF2-40B4-BE49-F238E27FC236}">
                <a16:creationId xmlns:a16="http://schemas.microsoft.com/office/drawing/2014/main" id="{F21DD13B-A008-F110-CFD7-A7C842BDF3A8}"/>
              </a:ext>
            </a:extLst>
          </p:cNvPr>
          <p:cNvSpPr/>
          <p:nvPr userDrawn="1"/>
        </p:nvSpPr>
        <p:spPr>
          <a:xfrm>
            <a:off x="0" y="0"/>
            <a:ext cx="9144000" cy="6858000"/>
          </a:xfrm>
          <a:prstGeom prst="rect">
            <a:avLst/>
          </a:prstGeom>
          <a:noFill/>
          <a:ln w="101600" cap="flat" cmpd="sng">
            <a:solidFill>
              <a:srgbClr val="EC527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Vide">
  <p:cSld name="Vide">
    <p:spTree>
      <p:nvGrpSpPr>
        <p:cNvPr id="1" name="Shape 60"/>
        <p:cNvGrpSpPr/>
        <p:nvPr/>
      </p:nvGrpSpPr>
      <p:grpSpPr>
        <a:xfrm>
          <a:off x="0" y="0"/>
          <a:ext cx="0" cy="0"/>
          <a:chOff x="0" y="0"/>
          <a:chExt cx="0" cy="0"/>
        </a:xfrm>
      </p:grpSpPr>
      <p:sp>
        <p:nvSpPr>
          <p:cNvPr id="61" name="Google Shape;61;p46"/>
          <p:cNvSpPr/>
          <p:nvPr/>
        </p:nvSpPr>
        <p:spPr>
          <a:xfrm>
            <a:off x="0" y="0"/>
            <a:ext cx="9144000" cy="6858000"/>
          </a:xfrm>
          <a:prstGeom prst="rect">
            <a:avLst/>
          </a:prstGeom>
          <a:noFill/>
          <a:ln w="101600" cap="flat" cmpd="sng">
            <a:solidFill>
              <a:srgbClr val="EC527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62" name="Google Shape;62;p46"/>
          <p:cNvSpPr/>
          <p:nvPr/>
        </p:nvSpPr>
        <p:spPr>
          <a:xfrm>
            <a:off x="0" y="0"/>
            <a:ext cx="9144000" cy="476672"/>
          </a:xfrm>
          <a:prstGeom prst="rect">
            <a:avLst/>
          </a:prstGeom>
          <a:solidFill>
            <a:srgbClr val="EC527E"/>
          </a:solidFill>
          <a:ln w="12700" cap="flat" cmpd="sng">
            <a:solidFill>
              <a:srgbClr val="EC527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63" name="Google Shape;63;p46"/>
          <p:cNvSpPr txBox="1">
            <a:spLocks noGrp="1"/>
          </p:cNvSpPr>
          <p:nvPr>
            <p:ph type="title" hasCustomPrompt="1"/>
          </p:nvPr>
        </p:nvSpPr>
        <p:spPr>
          <a:xfrm>
            <a:off x="57149" y="0"/>
            <a:ext cx="6162581" cy="476672"/>
          </a:xfrm>
          <a:prstGeom prst="rect">
            <a:avLst/>
          </a:prstGeom>
          <a:noFill/>
          <a:ln w="9525" cap="flat" cmpd="sng">
            <a:solidFill>
              <a:srgbClr val="EC527E"/>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fr-FR" dirty="0"/>
              <a:t>Entrainement</a:t>
            </a:r>
            <a:endParaRPr dirty="0"/>
          </a:p>
        </p:txBody>
      </p:sp>
      <p:pic>
        <p:nvPicPr>
          <p:cNvPr id="64" name="Google Shape;64;p46"/>
          <p:cNvPicPr preferRelativeResize="0"/>
          <p:nvPr/>
        </p:nvPicPr>
        <p:blipFill rotWithShape="1">
          <a:blip r:embed="rId2">
            <a:alphaModFix/>
          </a:blip>
          <a:srcRect/>
          <a:stretch/>
        </p:blipFill>
        <p:spPr>
          <a:xfrm>
            <a:off x="6885427" y="-1"/>
            <a:ext cx="2258573" cy="472441"/>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Vide">
  <p:cSld name="Vide">
    <p:spTree>
      <p:nvGrpSpPr>
        <p:cNvPr id="1" name="Shape 92"/>
        <p:cNvGrpSpPr/>
        <p:nvPr/>
      </p:nvGrpSpPr>
      <p:grpSpPr>
        <a:xfrm>
          <a:off x="0" y="0"/>
          <a:ext cx="0" cy="0"/>
          <a:chOff x="0" y="0"/>
          <a:chExt cx="0" cy="0"/>
        </a:xfrm>
      </p:grpSpPr>
      <p:sp>
        <p:nvSpPr>
          <p:cNvPr id="93" name="Google Shape;93;p42"/>
          <p:cNvSpPr/>
          <p:nvPr/>
        </p:nvSpPr>
        <p:spPr>
          <a:xfrm>
            <a:off x="0" y="0"/>
            <a:ext cx="9144000" cy="6858000"/>
          </a:xfrm>
          <a:prstGeom prst="rect">
            <a:avLst/>
          </a:prstGeom>
          <a:noFill/>
          <a:ln w="101600" cap="flat" cmpd="sng">
            <a:solidFill>
              <a:srgbClr val="61C4D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94" name="Google Shape;94;p42"/>
          <p:cNvSpPr/>
          <p:nvPr/>
        </p:nvSpPr>
        <p:spPr>
          <a:xfrm>
            <a:off x="0" y="0"/>
            <a:ext cx="9144000" cy="476672"/>
          </a:xfrm>
          <a:prstGeom prst="rect">
            <a:avLst/>
          </a:prstGeom>
          <a:solidFill>
            <a:srgbClr val="61C4D1"/>
          </a:solidFill>
          <a:ln w="12700" cap="flat" cmpd="sng">
            <a:solidFill>
              <a:srgbClr val="61C4D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95" name="Google Shape;95;p42"/>
          <p:cNvSpPr txBox="1">
            <a:spLocks noGrp="1"/>
          </p:cNvSpPr>
          <p:nvPr>
            <p:ph type="title" hasCustomPrompt="1"/>
          </p:nvPr>
        </p:nvSpPr>
        <p:spPr>
          <a:xfrm>
            <a:off x="57150" y="0"/>
            <a:ext cx="3886200" cy="476672"/>
          </a:xfrm>
          <a:prstGeom prst="rect">
            <a:avLst/>
          </a:prstGeom>
          <a:noFill/>
          <a:ln w="9525" cap="flat" cmpd="sng">
            <a:solidFill>
              <a:srgbClr val="61C4D1"/>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fr-FR"/>
              <a:t>Devoirs</a:t>
            </a:r>
            <a:endParaRPr/>
          </a:p>
        </p:txBody>
      </p:sp>
      <p:pic>
        <p:nvPicPr>
          <p:cNvPr id="96" name="Google Shape;96;p42"/>
          <p:cNvPicPr preferRelativeResize="0"/>
          <p:nvPr/>
        </p:nvPicPr>
        <p:blipFill rotWithShape="1">
          <a:blip r:embed="rId2">
            <a:alphaModFix/>
          </a:blip>
          <a:srcRect/>
          <a:stretch/>
        </p:blipFill>
        <p:spPr>
          <a:xfrm>
            <a:off x="6885427" y="-1"/>
            <a:ext cx="2258573" cy="472441"/>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V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F142B62-8702-46AD-A56A-699683BE7F15}"/>
              </a:ext>
            </a:extLst>
          </p:cNvPr>
          <p:cNvSpPr/>
          <p:nvPr userDrawn="1"/>
        </p:nvSpPr>
        <p:spPr>
          <a:xfrm>
            <a:off x="0" y="0"/>
            <a:ext cx="9144000" cy="476672"/>
          </a:xfrm>
          <a:prstGeom prst="rect">
            <a:avLst/>
          </a:prstGeom>
          <a:solidFill>
            <a:srgbClr val="FF9966"/>
          </a:solidFill>
          <a:ln>
            <a:solidFill>
              <a:srgbClr val="FF99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Title 1">
            <a:extLst>
              <a:ext uri="{FF2B5EF4-FFF2-40B4-BE49-F238E27FC236}">
                <a16:creationId xmlns:a16="http://schemas.microsoft.com/office/drawing/2014/main" id="{9408C5A3-5DBB-48BA-BA85-05B5604FF534}"/>
              </a:ext>
            </a:extLst>
          </p:cNvPr>
          <p:cNvSpPr>
            <a:spLocks noGrp="1"/>
          </p:cNvSpPr>
          <p:nvPr>
            <p:ph type="title" hasCustomPrompt="1"/>
          </p:nvPr>
        </p:nvSpPr>
        <p:spPr>
          <a:xfrm>
            <a:off x="0" y="0"/>
            <a:ext cx="6192570" cy="476673"/>
          </a:xfrm>
          <a:ln>
            <a:solidFill>
              <a:srgbClr val="FF9966"/>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Leçon</a:t>
            </a:r>
            <a:endParaRPr lang="en-US" dirty="0"/>
          </a:p>
        </p:txBody>
      </p:sp>
      <p:pic>
        <p:nvPicPr>
          <p:cNvPr id="8" name="Image 7">
            <a:extLst>
              <a:ext uri="{FF2B5EF4-FFF2-40B4-BE49-F238E27FC236}">
                <a16:creationId xmlns:a16="http://schemas.microsoft.com/office/drawing/2014/main" id="{F8000C29-DBCD-4CAC-B122-9506AD1ABB0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
        <p:nvSpPr>
          <p:cNvPr id="9" name="Rectangle 8">
            <a:extLst>
              <a:ext uri="{FF2B5EF4-FFF2-40B4-BE49-F238E27FC236}">
                <a16:creationId xmlns:a16="http://schemas.microsoft.com/office/drawing/2014/main" id="{1DE1FD07-0DEE-4B0E-B813-DB8FC437B3D9}"/>
              </a:ext>
            </a:extLst>
          </p:cNvPr>
          <p:cNvSpPr/>
          <p:nvPr userDrawn="1"/>
        </p:nvSpPr>
        <p:spPr>
          <a:xfrm>
            <a:off x="0" y="0"/>
            <a:ext cx="9144000" cy="6858000"/>
          </a:xfrm>
          <a:prstGeom prst="rect">
            <a:avLst/>
          </a:prstGeom>
          <a:noFill/>
          <a:ln w="101600">
            <a:solidFill>
              <a:srgbClr val="FF99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159300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Vide">
  <p:cSld name="Vide">
    <p:spTree>
      <p:nvGrpSpPr>
        <p:cNvPr id="1" name="Shape 71"/>
        <p:cNvGrpSpPr/>
        <p:nvPr/>
      </p:nvGrpSpPr>
      <p:grpSpPr>
        <a:xfrm>
          <a:off x="0" y="0"/>
          <a:ext cx="0" cy="0"/>
          <a:chOff x="0" y="0"/>
          <a:chExt cx="0" cy="0"/>
        </a:xfrm>
      </p:grpSpPr>
      <p:sp>
        <p:nvSpPr>
          <p:cNvPr id="72" name="Google Shape;72;p40"/>
          <p:cNvSpPr/>
          <p:nvPr/>
        </p:nvSpPr>
        <p:spPr>
          <a:xfrm>
            <a:off x="0" y="0"/>
            <a:ext cx="9144000" cy="6858000"/>
          </a:xfrm>
          <a:prstGeom prst="rect">
            <a:avLst/>
          </a:prstGeom>
          <a:noFill/>
          <a:ln w="101600" cap="flat" cmpd="sng">
            <a:solidFill>
              <a:srgbClr val="FFD33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73" name="Google Shape;73;p40"/>
          <p:cNvSpPr/>
          <p:nvPr/>
        </p:nvSpPr>
        <p:spPr>
          <a:xfrm>
            <a:off x="0" y="0"/>
            <a:ext cx="9144000" cy="476672"/>
          </a:xfrm>
          <a:prstGeom prst="rect">
            <a:avLst/>
          </a:prstGeom>
          <a:solidFill>
            <a:srgbClr val="FFD333"/>
          </a:solidFill>
          <a:ln w="12700" cap="flat" cmpd="sng">
            <a:solidFill>
              <a:srgbClr val="FFD33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74" name="Google Shape;74;p40"/>
          <p:cNvSpPr txBox="1">
            <a:spLocks noGrp="1"/>
          </p:cNvSpPr>
          <p:nvPr>
            <p:ph type="title" hasCustomPrompt="1"/>
          </p:nvPr>
        </p:nvSpPr>
        <p:spPr>
          <a:xfrm>
            <a:off x="57150" y="0"/>
            <a:ext cx="3886200" cy="476672"/>
          </a:xfrm>
          <a:prstGeom prst="rect">
            <a:avLst/>
          </a:prstGeom>
          <a:noFill/>
          <a:ln w="9525" cap="flat" cmpd="sng">
            <a:solidFill>
              <a:srgbClr val="FFD333"/>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fr-FR" dirty="0"/>
              <a:t>Exercice des champions</a:t>
            </a:r>
            <a:endParaRPr dirty="0"/>
          </a:p>
        </p:txBody>
      </p:sp>
    </p:spTree>
    <p:extLst>
      <p:ext uri="{BB962C8B-B14F-4D97-AF65-F5344CB8AC3E}">
        <p14:creationId xmlns:p14="http://schemas.microsoft.com/office/powerpoint/2010/main" val="97619419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7.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9.xml"/><Relationship Id="rId1"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33"/>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33"/>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33"/>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33"/>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33"/>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2" r:id="rId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7"/>
        <p:cNvGrpSpPr/>
        <p:nvPr/>
      </p:nvGrpSpPr>
      <p:grpSpPr>
        <a:xfrm>
          <a:off x="0" y="0"/>
          <a:ext cx="0" cy="0"/>
          <a:chOff x="0" y="0"/>
          <a:chExt cx="0" cy="0"/>
        </a:xfrm>
      </p:grpSpPr>
      <p:sp>
        <p:nvSpPr>
          <p:cNvPr id="38" name="Google Shape;38;p37"/>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39" name="Google Shape;39;p37"/>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0" name="Google Shape;40;p37"/>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1" name="Google Shape;41;p37"/>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2" name="Google Shape;42;p37"/>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 bg1="lt1" tx1="dk1" bg2="dk2" tx2="lt2" accent1="accent1" accent2="accent2" accent3="accent3" accent4="accent4" accent5="accent5" accent6="accent6" hlink="hlink" folHlink="folHlink"/>
  <p:sldLayoutIdLst>
    <p:sldLayoutId id="2147483654" r:id="rId1"/>
    <p:sldLayoutId id="2147483656" r:id="rId2"/>
    <p:sldLayoutId id="2147483657" r:id="rId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6"/>
        <p:cNvGrpSpPr/>
        <p:nvPr/>
      </p:nvGrpSpPr>
      <p:grpSpPr>
        <a:xfrm>
          <a:off x="0" y="0"/>
          <a:ext cx="0" cy="0"/>
          <a:chOff x="0" y="0"/>
          <a:chExt cx="0" cy="0"/>
        </a:xfrm>
      </p:grpSpPr>
      <p:sp>
        <p:nvSpPr>
          <p:cNvPr id="87" name="Google Shape;87;p41"/>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88" name="Google Shape;88;p41"/>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9" name="Google Shape;89;p41"/>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0" name="Google Shape;90;p41"/>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1" name="Google Shape;91;p41"/>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 bg1="lt1" tx1="dk1" bg2="dk2" tx2="lt2" accent1="accent1" accent2="accent2" accent3="accent3" accent4="accent4" accent5="accent5" accent6="accent6" hlink="hlink" folHlink="folHlink"/>
  <p:sldLayoutIdLst>
    <p:sldLayoutId id="2147483663"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9B60914A-B9D9-4B95-BBEA-32E85AA20954}" type="datetimeFigureOut">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19/12/2025</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BD349CDC-BADB-4C39-95ED-E0FCA83A6716}"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‹N°›</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68353609"/>
      </p:ext>
    </p:extLst>
  </p:cSld>
  <p:clrMap bg1="lt1" tx1="dk1" bg2="lt2" tx2="dk2" accent1="accent1" accent2="accent2" accent3="accent3" accent4="accent4" accent5="accent5" accent6="accent6" hlink="hlink" folHlink="folHlink"/>
  <p:sldLayoutIdLst>
    <p:sldLayoutId id="2147483667" r:id="rId1"/>
    <p:sldLayoutId id="2147483668"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35.xml"/><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36.xml"/><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37.xml"/><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sp>
        <p:nvSpPr>
          <p:cNvPr id="110" name="Google Shape;110;p1"/>
          <p:cNvSpPr txBox="1">
            <a:spLocks noGrp="1"/>
          </p:cNvSpPr>
          <p:nvPr>
            <p:ph type="ctrTitle"/>
          </p:nvPr>
        </p:nvSpPr>
        <p:spPr>
          <a:xfrm>
            <a:off x="685800" y="2557220"/>
            <a:ext cx="7772400" cy="1259875"/>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rgbClr val="A39491"/>
              </a:buClr>
              <a:buSzPct val="100000"/>
              <a:buFont typeface="Verdana"/>
              <a:buNone/>
            </a:pPr>
            <a:r>
              <a:rPr lang="fr-FR" dirty="0">
                <a:solidFill>
                  <a:schemeClr val="bg1"/>
                </a:solidFill>
              </a:rPr>
              <a:t>65. Mesurer et tracer des segments avec des fractions</a:t>
            </a:r>
            <a:endParaRPr dirty="0">
              <a:solidFill>
                <a:schemeClr val="bg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AF97377E-6968-6237-9E3B-F6C190CAC1F0}"/>
              </a:ext>
            </a:extLst>
          </p:cNvPr>
          <p:cNvSpPr>
            <a:spLocks noGrp="1"/>
          </p:cNvSpPr>
          <p:nvPr>
            <p:ph type="body" idx="1"/>
          </p:nvPr>
        </p:nvSpPr>
        <p:spPr/>
        <p:txBody>
          <a:bodyPr/>
          <a:lstStyle/>
          <a:p>
            <a:endParaRPr lang="fr-FR"/>
          </a:p>
        </p:txBody>
      </p:sp>
      <p:sp>
        <p:nvSpPr>
          <p:cNvPr id="11" name="Titre 10">
            <a:extLst>
              <a:ext uri="{FF2B5EF4-FFF2-40B4-BE49-F238E27FC236}">
                <a16:creationId xmlns:a16="http://schemas.microsoft.com/office/drawing/2014/main" id="{150B37BF-78CC-5465-8C5B-60A0C7DAB420}"/>
              </a:ext>
            </a:extLst>
          </p:cNvPr>
          <p:cNvSpPr>
            <a:spLocks noGrp="1"/>
          </p:cNvSpPr>
          <p:nvPr>
            <p:ph type="title"/>
          </p:nvPr>
        </p:nvSpPr>
        <p:spPr/>
        <p:txBody>
          <a:bodyPr/>
          <a:lstStyle/>
          <a:p>
            <a:endParaRPr lang="fr-FR"/>
          </a:p>
        </p:txBody>
      </p:sp>
      <p:pic>
        <p:nvPicPr>
          <p:cNvPr id="13" name="Image 12">
            <a:extLst>
              <a:ext uri="{FF2B5EF4-FFF2-40B4-BE49-F238E27FC236}">
                <a16:creationId xmlns:a16="http://schemas.microsoft.com/office/drawing/2014/main" id="{62208237-1C88-A577-47AE-0C46637CB84B}"/>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0895528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3005F2A0-F1E7-CA63-2B9F-471B1A0ADD0D}"/>
              </a:ext>
            </a:extLst>
          </p:cNvPr>
          <p:cNvSpPr>
            <a:spLocks noGrp="1"/>
          </p:cNvSpPr>
          <p:nvPr>
            <p:ph type="body" idx="1"/>
          </p:nvPr>
        </p:nvSpPr>
        <p:spPr/>
        <p:txBody>
          <a:bodyPr/>
          <a:lstStyle/>
          <a:p>
            <a:endParaRPr lang="fr-FR"/>
          </a:p>
        </p:txBody>
      </p:sp>
      <p:sp>
        <p:nvSpPr>
          <p:cNvPr id="6" name="Titre 5">
            <a:extLst>
              <a:ext uri="{FF2B5EF4-FFF2-40B4-BE49-F238E27FC236}">
                <a16:creationId xmlns:a16="http://schemas.microsoft.com/office/drawing/2014/main" id="{75E629DD-E17A-5C9F-0EDD-290411F598C6}"/>
              </a:ext>
            </a:extLst>
          </p:cNvPr>
          <p:cNvSpPr>
            <a:spLocks noGrp="1"/>
          </p:cNvSpPr>
          <p:nvPr>
            <p:ph type="title"/>
          </p:nvPr>
        </p:nvSpPr>
        <p:spPr/>
        <p:txBody>
          <a:bodyPr/>
          <a:lstStyle/>
          <a:p>
            <a:endParaRPr lang="fr-FR"/>
          </a:p>
        </p:txBody>
      </p:sp>
      <p:pic>
        <p:nvPicPr>
          <p:cNvPr id="9" name="Image 8">
            <a:extLst>
              <a:ext uri="{FF2B5EF4-FFF2-40B4-BE49-F238E27FC236}">
                <a16:creationId xmlns:a16="http://schemas.microsoft.com/office/drawing/2014/main" id="{1996F9F6-A01B-B9C7-7F9F-9AA0CE41210A}"/>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540168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A5C2D0A8-5B14-3DBE-6501-A721EC76C0D9}"/>
              </a:ext>
            </a:extLst>
          </p:cNvPr>
          <p:cNvSpPr>
            <a:spLocks noGrp="1"/>
          </p:cNvSpPr>
          <p:nvPr>
            <p:ph type="body" idx="1"/>
          </p:nvPr>
        </p:nvSpPr>
        <p:spPr/>
        <p:txBody>
          <a:bodyPr/>
          <a:lstStyle/>
          <a:p>
            <a:endParaRPr lang="fr-FR"/>
          </a:p>
        </p:txBody>
      </p:sp>
      <p:sp>
        <p:nvSpPr>
          <p:cNvPr id="7" name="Titre 6">
            <a:extLst>
              <a:ext uri="{FF2B5EF4-FFF2-40B4-BE49-F238E27FC236}">
                <a16:creationId xmlns:a16="http://schemas.microsoft.com/office/drawing/2014/main" id="{A6243DF0-9855-9E61-3BE9-AD345E15F0A6}"/>
              </a:ext>
            </a:extLst>
          </p:cNvPr>
          <p:cNvSpPr>
            <a:spLocks noGrp="1"/>
          </p:cNvSpPr>
          <p:nvPr>
            <p:ph type="title"/>
          </p:nvPr>
        </p:nvSpPr>
        <p:spPr/>
        <p:txBody>
          <a:bodyPr/>
          <a:lstStyle/>
          <a:p>
            <a:endParaRPr lang="fr-FR"/>
          </a:p>
        </p:txBody>
      </p:sp>
      <p:pic>
        <p:nvPicPr>
          <p:cNvPr id="15" name="Image 14">
            <a:extLst>
              <a:ext uri="{FF2B5EF4-FFF2-40B4-BE49-F238E27FC236}">
                <a16:creationId xmlns:a16="http://schemas.microsoft.com/office/drawing/2014/main" id="{A0A69EA2-B3FD-F7A7-0839-4697290E94B8}"/>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1422799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63F70743-70BD-8E67-D247-F083C57BBC22}"/>
              </a:ext>
            </a:extLst>
          </p:cNvPr>
          <p:cNvSpPr>
            <a:spLocks noGrp="1"/>
          </p:cNvSpPr>
          <p:nvPr>
            <p:ph type="body" idx="1"/>
          </p:nvPr>
        </p:nvSpPr>
        <p:spPr/>
        <p:txBody>
          <a:bodyPr/>
          <a:lstStyle/>
          <a:p>
            <a:endParaRPr lang="fr-FR"/>
          </a:p>
        </p:txBody>
      </p:sp>
      <p:sp>
        <p:nvSpPr>
          <p:cNvPr id="7" name="Titre 6">
            <a:extLst>
              <a:ext uri="{FF2B5EF4-FFF2-40B4-BE49-F238E27FC236}">
                <a16:creationId xmlns:a16="http://schemas.microsoft.com/office/drawing/2014/main" id="{29010543-A61F-AC0C-B5F8-88EB100B69A2}"/>
              </a:ext>
            </a:extLst>
          </p:cNvPr>
          <p:cNvSpPr>
            <a:spLocks noGrp="1"/>
          </p:cNvSpPr>
          <p:nvPr>
            <p:ph type="title"/>
          </p:nvPr>
        </p:nvSpPr>
        <p:spPr/>
        <p:txBody>
          <a:bodyPr/>
          <a:lstStyle/>
          <a:p>
            <a:endParaRPr lang="fr-FR"/>
          </a:p>
        </p:txBody>
      </p:sp>
      <p:pic>
        <p:nvPicPr>
          <p:cNvPr id="9" name="Image 8">
            <a:extLst>
              <a:ext uri="{FF2B5EF4-FFF2-40B4-BE49-F238E27FC236}">
                <a16:creationId xmlns:a16="http://schemas.microsoft.com/office/drawing/2014/main" id="{0AB723AA-B813-A820-26D1-7EEEAB493F6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6368256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4C9D3F22-5A86-89A0-E198-728DBAAB5B36}"/>
              </a:ext>
            </a:extLst>
          </p:cNvPr>
          <p:cNvSpPr>
            <a:spLocks noGrp="1"/>
          </p:cNvSpPr>
          <p:nvPr>
            <p:ph type="body" idx="1"/>
          </p:nvPr>
        </p:nvSpPr>
        <p:spPr/>
        <p:txBody>
          <a:bodyPr/>
          <a:lstStyle/>
          <a:p>
            <a:endParaRPr lang="fr-FR"/>
          </a:p>
        </p:txBody>
      </p:sp>
      <p:sp>
        <p:nvSpPr>
          <p:cNvPr id="7" name="Titre 6">
            <a:extLst>
              <a:ext uri="{FF2B5EF4-FFF2-40B4-BE49-F238E27FC236}">
                <a16:creationId xmlns:a16="http://schemas.microsoft.com/office/drawing/2014/main" id="{A1A43E84-4BB2-0A4E-FBDD-EA377E1795F2}"/>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CB608162-C409-BC6D-49C4-8C70D0650E1E}"/>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9271626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CDA1D7BB-DE5C-1592-1AF1-F1BEC9C0BABA}"/>
              </a:ext>
            </a:extLst>
          </p:cNvPr>
          <p:cNvSpPr>
            <a:spLocks noGrp="1"/>
          </p:cNvSpPr>
          <p:nvPr>
            <p:ph type="body" idx="1"/>
          </p:nvPr>
        </p:nvSpPr>
        <p:spPr/>
        <p:txBody>
          <a:bodyPr/>
          <a:lstStyle/>
          <a:p>
            <a:endParaRPr lang="fr-FR"/>
          </a:p>
        </p:txBody>
      </p:sp>
      <p:sp>
        <p:nvSpPr>
          <p:cNvPr id="8" name="Titre 7">
            <a:extLst>
              <a:ext uri="{FF2B5EF4-FFF2-40B4-BE49-F238E27FC236}">
                <a16:creationId xmlns:a16="http://schemas.microsoft.com/office/drawing/2014/main" id="{8628D9C7-00C8-95E6-797B-5C358A114997}"/>
              </a:ext>
            </a:extLst>
          </p:cNvPr>
          <p:cNvSpPr>
            <a:spLocks noGrp="1"/>
          </p:cNvSpPr>
          <p:nvPr>
            <p:ph type="title"/>
          </p:nvPr>
        </p:nvSpPr>
        <p:spPr/>
        <p:txBody>
          <a:bodyPr/>
          <a:lstStyle/>
          <a:p>
            <a:endParaRPr lang="fr-FR"/>
          </a:p>
        </p:txBody>
      </p:sp>
      <p:pic>
        <p:nvPicPr>
          <p:cNvPr id="12" name="Image 11">
            <a:extLst>
              <a:ext uri="{FF2B5EF4-FFF2-40B4-BE49-F238E27FC236}">
                <a16:creationId xmlns:a16="http://schemas.microsoft.com/office/drawing/2014/main" id="{06A726DF-6E5E-1EDE-971A-EB74B1CA72D3}"/>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3912263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3F46A3C5-941A-54B4-5F9C-25F2708710AB}"/>
              </a:ext>
            </a:extLst>
          </p:cNvPr>
          <p:cNvSpPr>
            <a:spLocks noGrp="1"/>
          </p:cNvSpPr>
          <p:nvPr>
            <p:ph type="body" idx="1"/>
          </p:nvPr>
        </p:nvSpPr>
        <p:spPr/>
        <p:txBody>
          <a:bodyPr/>
          <a:lstStyle/>
          <a:p>
            <a:endParaRPr lang="fr-FR"/>
          </a:p>
        </p:txBody>
      </p:sp>
      <p:sp>
        <p:nvSpPr>
          <p:cNvPr id="11" name="Titre 10">
            <a:extLst>
              <a:ext uri="{FF2B5EF4-FFF2-40B4-BE49-F238E27FC236}">
                <a16:creationId xmlns:a16="http://schemas.microsoft.com/office/drawing/2014/main" id="{F5624FAA-E67E-D6BC-B303-BA313D6FFE86}"/>
              </a:ext>
            </a:extLst>
          </p:cNvPr>
          <p:cNvSpPr>
            <a:spLocks noGrp="1"/>
          </p:cNvSpPr>
          <p:nvPr>
            <p:ph type="title"/>
          </p:nvPr>
        </p:nvSpPr>
        <p:spPr/>
        <p:txBody>
          <a:bodyPr/>
          <a:lstStyle/>
          <a:p>
            <a:endParaRPr lang="fr-FR"/>
          </a:p>
        </p:txBody>
      </p:sp>
      <p:pic>
        <p:nvPicPr>
          <p:cNvPr id="15" name="Image 14">
            <a:extLst>
              <a:ext uri="{FF2B5EF4-FFF2-40B4-BE49-F238E27FC236}">
                <a16:creationId xmlns:a16="http://schemas.microsoft.com/office/drawing/2014/main" id="{66AF685A-6DC3-FE02-2A70-254B8D77677A}"/>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4151454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C6F09910-F505-9BCE-26F5-D384DE886D7E}"/>
              </a:ext>
            </a:extLst>
          </p:cNvPr>
          <p:cNvSpPr>
            <a:spLocks noGrp="1"/>
          </p:cNvSpPr>
          <p:nvPr>
            <p:ph type="body" idx="1"/>
          </p:nvPr>
        </p:nvSpPr>
        <p:spPr/>
        <p:txBody>
          <a:bodyPr/>
          <a:lstStyle/>
          <a:p>
            <a:endParaRPr lang="fr-FR"/>
          </a:p>
        </p:txBody>
      </p:sp>
      <p:sp>
        <p:nvSpPr>
          <p:cNvPr id="11" name="Titre 10">
            <a:extLst>
              <a:ext uri="{FF2B5EF4-FFF2-40B4-BE49-F238E27FC236}">
                <a16:creationId xmlns:a16="http://schemas.microsoft.com/office/drawing/2014/main" id="{C4C4E300-0E15-FBAD-5541-4953B4C71BEB}"/>
              </a:ext>
            </a:extLst>
          </p:cNvPr>
          <p:cNvSpPr>
            <a:spLocks noGrp="1"/>
          </p:cNvSpPr>
          <p:nvPr>
            <p:ph type="title"/>
          </p:nvPr>
        </p:nvSpPr>
        <p:spPr/>
        <p:txBody>
          <a:bodyPr/>
          <a:lstStyle/>
          <a:p>
            <a:endParaRPr lang="fr-FR"/>
          </a:p>
        </p:txBody>
      </p:sp>
      <p:pic>
        <p:nvPicPr>
          <p:cNvPr id="18" name="Image 17">
            <a:extLst>
              <a:ext uri="{FF2B5EF4-FFF2-40B4-BE49-F238E27FC236}">
                <a16:creationId xmlns:a16="http://schemas.microsoft.com/office/drawing/2014/main" id="{3FEF068C-F867-D3B7-FFE7-F70C54A8C50B}"/>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1051491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5F70E307-D4DF-525D-5AEA-1D6B8DB2541F}"/>
              </a:ext>
            </a:extLst>
          </p:cNvPr>
          <p:cNvSpPr>
            <a:spLocks noGrp="1"/>
          </p:cNvSpPr>
          <p:nvPr>
            <p:ph type="body" idx="1"/>
          </p:nvPr>
        </p:nvSpPr>
        <p:spPr/>
        <p:txBody>
          <a:bodyPr/>
          <a:lstStyle/>
          <a:p>
            <a:endParaRPr lang="fr-FR"/>
          </a:p>
        </p:txBody>
      </p:sp>
      <p:sp>
        <p:nvSpPr>
          <p:cNvPr id="13" name="Titre 12">
            <a:extLst>
              <a:ext uri="{FF2B5EF4-FFF2-40B4-BE49-F238E27FC236}">
                <a16:creationId xmlns:a16="http://schemas.microsoft.com/office/drawing/2014/main" id="{C72E2B4D-9B21-6D54-6342-39FB560A3143}"/>
              </a:ext>
            </a:extLst>
          </p:cNvPr>
          <p:cNvSpPr>
            <a:spLocks noGrp="1"/>
          </p:cNvSpPr>
          <p:nvPr>
            <p:ph type="title"/>
          </p:nvPr>
        </p:nvSpPr>
        <p:spPr/>
        <p:txBody>
          <a:bodyPr/>
          <a:lstStyle/>
          <a:p>
            <a:endParaRPr lang="fr-FR"/>
          </a:p>
        </p:txBody>
      </p:sp>
      <p:pic>
        <p:nvPicPr>
          <p:cNvPr id="16" name="Image 15">
            <a:extLst>
              <a:ext uri="{FF2B5EF4-FFF2-40B4-BE49-F238E27FC236}">
                <a16:creationId xmlns:a16="http://schemas.microsoft.com/office/drawing/2014/main" id="{F8D5763D-D49B-81EC-EEC0-47593D033A91}"/>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12450066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C1E9B0BD-4CA8-61AF-AFCE-978AB9A0B36A}"/>
              </a:ext>
            </a:extLst>
          </p:cNvPr>
          <p:cNvSpPr>
            <a:spLocks noGrp="1"/>
          </p:cNvSpPr>
          <p:nvPr>
            <p:ph type="body" idx="1"/>
          </p:nvPr>
        </p:nvSpPr>
        <p:spPr/>
        <p:txBody>
          <a:bodyPr/>
          <a:lstStyle/>
          <a:p>
            <a:endParaRPr lang="fr-FR"/>
          </a:p>
        </p:txBody>
      </p:sp>
      <p:sp>
        <p:nvSpPr>
          <p:cNvPr id="9" name="Titre 8">
            <a:extLst>
              <a:ext uri="{FF2B5EF4-FFF2-40B4-BE49-F238E27FC236}">
                <a16:creationId xmlns:a16="http://schemas.microsoft.com/office/drawing/2014/main" id="{7480AB40-AAF8-6B7E-F675-BE4E704F569F}"/>
              </a:ext>
            </a:extLst>
          </p:cNvPr>
          <p:cNvSpPr>
            <a:spLocks noGrp="1"/>
          </p:cNvSpPr>
          <p:nvPr>
            <p:ph type="title"/>
          </p:nvPr>
        </p:nvSpPr>
        <p:spPr/>
        <p:txBody>
          <a:bodyPr/>
          <a:lstStyle/>
          <a:p>
            <a:endParaRPr lang="fr-FR"/>
          </a:p>
        </p:txBody>
      </p:sp>
      <p:pic>
        <p:nvPicPr>
          <p:cNvPr id="11" name="Image 10">
            <a:extLst>
              <a:ext uri="{FF2B5EF4-FFF2-40B4-BE49-F238E27FC236}">
                <a16:creationId xmlns:a16="http://schemas.microsoft.com/office/drawing/2014/main" id="{C9ECA490-0728-0364-8603-31142FF67463}"/>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466696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8A2E9881-0853-4ADE-A1EC-85192315A82A}"/>
              </a:ext>
            </a:extLst>
          </p:cNvPr>
          <p:cNvSpPr>
            <a:spLocks noGrp="1"/>
          </p:cNvSpPr>
          <p:nvPr>
            <p:ph type="body" idx="1"/>
          </p:nvPr>
        </p:nvSpPr>
        <p:spPr/>
        <p:txBody>
          <a:bodyPr/>
          <a:lstStyle/>
          <a:p>
            <a:endParaRPr lang="fr-FR"/>
          </a:p>
        </p:txBody>
      </p:sp>
      <p:sp>
        <p:nvSpPr>
          <p:cNvPr id="6" name="Titre 5">
            <a:extLst>
              <a:ext uri="{FF2B5EF4-FFF2-40B4-BE49-F238E27FC236}">
                <a16:creationId xmlns:a16="http://schemas.microsoft.com/office/drawing/2014/main" id="{6BF8774E-E65F-CA05-874E-5857278D90E7}"/>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6FEE2A70-AC76-D664-5A33-8714417B9C2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3858424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FDA23CC4-A2A7-5860-55C9-0055F7FAFA65}"/>
              </a:ext>
            </a:extLst>
          </p:cNvPr>
          <p:cNvSpPr>
            <a:spLocks noGrp="1"/>
          </p:cNvSpPr>
          <p:nvPr>
            <p:ph type="body" idx="1"/>
          </p:nvPr>
        </p:nvSpPr>
        <p:spPr/>
        <p:txBody>
          <a:bodyPr/>
          <a:lstStyle/>
          <a:p>
            <a:endParaRPr lang="fr-FR"/>
          </a:p>
        </p:txBody>
      </p:sp>
      <p:sp>
        <p:nvSpPr>
          <p:cNvPr id="7" name="Titre 6">
            <a:extLst>
              <a:ext uri="{FF2B5EF4-FFF2-40B4-BE49-F238E27FC236}">
                <a16:creationId xmlns:a16="http://schemas.microsoft.com/office/drawing/2014/main" id="{AB981ACC-4F30-2894-592D-DADC3D979B5B}"/>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294A5BDB-2151-B901-8B5D-AEF6C5E93FFA}"/>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8731779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6AAE28B5-956A-5C4A-4138-A58DD092ED8B}"/>
              </a:ext>
            </a:extLst>
          </p:cNvPr>
          <p:cNvSpPr>
            <a:spLocks noGrp="1"/>
          </p:cNvSpPr>
          <p:nvPr>
            <p:ph type="body" idx="1"/>
          </p:nvPr>
        </p:nvSpPr>
        <p:spPr/>
        <p:txBody>
          <a:bodyPr/>
          <a:lstStyle/>
          <a:p>
            <a:endParaRPr lang="fr-FR"/>
          </a:p>
        </p:txBody>
      </p:sp>
      <p:sp>
        <p:nvSpPr>
          <p:cNvPr id="7" name="Titre 6">
            <a:extLst>
              <a:ext uri="{FF2B5EF4-FFF2-40B4-BE49-F238E27FC236}">
                <a16:creationId xmlns:a16="http://schemas.microsoft.com/office/drawing/2014/main" id="{7271B46B-535C-EC8C-D028-04B06A1A0295}"/>
              </a:ext>
            </a:extLst>
          </p:cNvPr>
          <p:cNvSpPr>
            <a:spLocks noGrp="1"/>
          </p:cNvSpPr>
          <p:nvPr>
            <p:ph type="title"/>
          </p:nvPr>
        </p:nvSpPr>
        <p:spPr/>
        <p:txBody>
          <a:bodyPr/>
          <a:lstStyle/>
          <a:p>
            <a:endParaRPr lang="fr-FR"/>
          </a:p>
        </p:txBody>
      </p:sp>
      <p:pic>
        <p:nvPicPr>
          <p:cNvPr id="14" name="Image 13">
            <a:extLst>
              <a:ext uri="{FF2B5EF4-FFF2-40B4-BE49-F238E27FC236}">
                <a16:creationId xmlns:a16="http://schemas.microsoft.com/office/drawing/2014/main" id="{82DA83AA-7872-3ACF-0C3A-94E9E6C2C048}"/>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04452319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887B606E-2E16-CCEA-D553-23021AEA8585}"/>
              </a:ext>
            </a:extLst>
          </p:cNvPr>
          <p:cNvSpPr>
            <a:spLocks noGrp="1"/>
          </p:cNvSpPr>
          <p:nvPr>
            <p:ph type="body" idx="1"/>
          </p:nvPr>
        </p:nvSpPr>
        <p:spPr/>
        <p:txBody>
          <a:bodyPr/>
          <a:lstStyle/>
          <a:p>
            <a:endParaRPr lang="fr-FR"/>
          </a:p>
        </p:txBody>
      </p:sp>
      <p:sp>
        <p:nvSpPr>
          <p:cNvPr id="7" name="Titre 6">
            <a:extLst>
              <a:ext uri="{FF2B5EF4-FFF2-40B4-BE49-F238E27FC236}">
                <a16:creationId xmlns:a16="http://schemas.microsoft.com/office/drawing/2014/main" id="{2906709A-2598-96E0-F418-ED3C5343F265}"/>
              </a:ext>
            </a:extLst>
          </p:cNvPr>
          <p:cNvSpPr>
            <a:spLocks noGrp="1"/>
          </p:cNvSpPr>
          <p:nvPr>
            <p:ph type="title"/>
          </p:nvPr>
        </p:nvSpPr>
        <p:spPr/>
        <p:txBody>
          <a:bodyPr/>
          <a:lstStyle/>
          <a:p>
            <a:endParaRPr lang="fr-FR"/>
          </a:p>
        </p:txBody>
      </p:sp>
      <p:pic>
        <p:nvPicPr>
          <p:cNvPr id="13" name="Image 12">
            <a:extLst>
              <a:ext uri="{FF2B5EF4-FFF2-40B4-BE49-F238E27FC236}">
                <a16:creationId xmlns:a16="http://schemas.microsoft.com/office/drawing/2014/main" id="{1EB3D794-4A9F-D1F9-E58E-D2913544E7F8}"/>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96194549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2FA4724C-4D52-33EC-D543-E052E3A1789F}"/>
              </a:ext>
            </a:extLst>
          </p:cNvPr>
          <p:cNvSpPr>
            <a:spLocks noGrp="1"/>
          </p:cNvSpPr>
          <p:nvPr>
            <p:ph type="body" idx="1"/>
          </p:nvPr>
        </p:nvSpPr>
        <p:spPr/>
        <p:txBody>
          <a:bodyPr/>
          <a:lstStyle/>
          <a:p>
            <a:endParaRPr lang="fr-FR"/>
          </a:p>
        </p:txBody>
      </p:sp>
      <p:sp>
        <p:nvSpPr>
          <p:cNvPr id="14" name="Titre 13">
            <a:extLst>
              <a:ext uri="{FF2B5EF4-FFF2-40B4-BE49-F238E27FC236}">
                <a16:creationId xmlns:a16="http://schemas.microsoft.com/office/drawing/2014/main" id="{3980F06E-0CFB-CC1A-F619-B5FF295E91FA}"/>
              </a:ext>
            </a:extLst>
          </p:cNvPr>
          <p:cNvSpPr>
            <a:spLocks noGrp="1"/>
          </p:cNvSpPr>
          <p:nvPr>
            <p:ph type="title"/>
          </p:nvPr>
        </p:nvSpPr>
        <p:spPr/>
        <p:txBody>
          <a:bodyPr/>
          <a:lstStyle/>
          <a:p>
            <a:endParaRPr lang="fr-FR"/>
          </a:p>
        </p:txBody>
      </p:sp>
      <p:pic>
        <p:nvPicPr>
          <p:cNvPr id="16" name="Image 15">
            <a:extLst>
              <a:ext uri="{FF2B5EF4-FFF2-40B4-BE49-F238E27FC236}">
                <a16:creationId xmlns:a16="http://schemas.microsoft.com/office/drawing/2014/main" id="{082CF7A6-3A83-0F9E-39FE-53D5C710A695}"/>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7209889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1B972861-A562-22E8-66F3-53FCF0E9529F}"/>
              </a:ext>
            </a:extLst>
          </p:cNvPr>
          <p:cNvSpPr>
            <a:spLocks noGrp="1"/>
          </p:cNvSpPr>
          <p:nvPr>
            <p:ph type="body" idx="1"/>
          </p:nvPr>
        </p:nvSpPr>
        <p:spPr/>
        <p:txBody>
          <a:bodyPr/>
          <a:lstStyle/>
          <a:p>
            <a:endParaRPr lang="fr-FR"/>
          </a:p>
        </p:txBody>
      </p:sp>
      <p:sp>
        <p:nvSpPr>
          <p:cNvPr id="9" name="Titre 8">
            <a:extLst>
              <a:ext uri="{FF2B5EF4-FFF2-40B4-BE49-F238E27FC236}">
                <a16:creationId xmlns:a16="http://schemas.microsoft.com/office/drawing/2014/main" id="{E2F76D03-6467-FBA6-4D5E-C2E46C796FB0}"/>
              </a:ext>
            </a:extLst>
          </p:cNvPr>
          <p:cNvSpPr>
            <a:spLocks noGrp="1"/>
          </p:cNvSpPr>
          <p:nvPr>
            <p:ph type="title"/>
          </p:nvPr>
        </p:nvSpPr>
        <p:spPr/>
        <p:txBody>
          <a:bodyPr/>
          <a:lstStyle/>
          <a:p>
            <a:endParaRPr lang="fr-FR"/>
          </a:p>
        </p:txBody>
      </p:sp>
      <p:pic>
        <p:nvPicPr>
          <p:cNvPr id="11" name="Image 10">
            <a:extLst>
              <a:ext uri="{FF2B5EF4-FFF2-40B4-BE49-F238E27FC236}">
                <a16:creationId xmlns:a16="http://schemas.microsoft.com/office/drawing/2014/main" id="{8DB7A87B-0029-0FAC-C892-57CD45B7391B}"/>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47471545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80248119-62F6-C1BA-A236-7065FAA37803}"/>
              </a:ext>
            </a:extLst>
          </p:cNvPr>
          <p:cNvSpPr>
            <a:spLocks noGrp="1"/>
          </p:cNvSpPr>
          <p:nvPr>
            <p:ph type="body" idx="1"/>
          </p:nvPr>
        </p:nvSpPr>
        <p:spPr/>
        <p:txBody>
          <a:bodyPr/>
          <a:lstStyle/>
          <a:p>
            <a:endParaRPr lang="fr-FR"/>
          </a:p>
        </p:txBody>
      </p:sp>
      <p:sp>
        <p:nvSpPr>
          <p:cNvPr id="12" name="Titre 11">
            <a:extLst>
              <a:ext uri="{FF2B5EF4-FFF2-40B4-BE49-F238E27FC236}">
                <a16:creationId xmlns:a16="http://schemas.microsoft.com/office/drawing/2014/main" id="{E96EA56B-05B9-DA23-12E0-26AF25F38181}"/>
              </a:ext>
            </a:extLst>
          </p:cNvPr>
          <p:cNvSpPr>
            <a:spLocks noGrp="1"/>
          </p:cNvSpPr>
          <p:nvPr>
            <p:ph type="title"/>
          </p:nvPr>
        </p:nvSpPr>
        <p:spPr/>
        <p:txBody>
          <a:bodyPr/>
          <a:lstStyle/>
          <a:p>
            <a:endParaRPr lang="fr-FR"/>
          </a:p>
        </p:txBody>
      </p:sp>
      <p:pic>
        <p:nvPicPr>
          <p:cNvPr id="16" name="Image 15">
            <a:extLst>
              <a:ext uri="{FF2B5EF4-FFF2-40B4-BE49-F238E27FC236}">
                <a16:creationId xmlns:a16="http://schemas.microsoft.com/office/drawing/2014/main" id="{1F3F2E26-9B51-4AE4-E902-5DB3874115DB}"/>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6266142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6" name="Espace réservé du texte 5">
            <a:extLst>
              <a:ext uri="{FF2B5EF4-FFF2-40B4-BE49-F238E27FC236}">
                <a16:creationId xmlns:a16="http://schemas.microsoft.com/office/drawing/2014/main" id="{DC60FE3B-C9B8-1968-0125-32041A7FF5CF}"/>
              </a:ext>
            </a:extLst>
          </p:cNvPr>
          <p:cNvSpPr>
            <a:spLocks noGrp="1"/>
          </p:cNvSpPr>
          <p:nvPr>
            <p:ph type="body" idx="1"/>
          </p:nvPr>
        </p:nvSpPr>
        <p:spPr/>
        <p:txBody>
          <a:bodyPr/>
          <a:lstStyle/>
          <a:p>
            <a:endParaRPr lang="fr-FR"/>
          </a:p>
        </p:txBody>
      </p:sp>
      <p:sp>
        <p:nvSpPr>
          <p:cNvPr id="12" name="Titre 11">
            <a:extLst>
              <a:ext uri="{FF2B5EF4-FFF2-40B4-BE49-F238E27FC236}">
                <a16:creationId xmlns:a16="http://schemas.microsoft.com/office/drawing/2014/main" id="{5F853AB4-9C21-C1FE-0F19-6C7E9A69A3E3}"/>
              </a:ext>
            </a:extLst>
          </p:cNvPr>
          <p:cNvSpPr>
            <a:spLocks noGrp="1"/>
          </p:cNvSpPr>
          <p:nvPr>
            <p:ph type="title"/>
          </p:nvPr>
        </p:nvSpPr>
        <p:spPr/>
        <p:txBody>
          <a:bodyPr/>
          <a:lstStyle/>
          <a:p>
            <a:endParaRPr lang="fr-FR"/>
          </a:p>
        </p:txBody>
      </p:sp>
      <p:pic>
        <p:nvPicPr>
          <p:cNvPr id="14" name="Image 13">
            <a:extLst>
              <a:ext uri="{FF2B5EF4-FFF2-40B4-BE49-F238E27FC236}">
                <a16:creationId xmlns:a16="http://schemas.microsoft.com/office/drawing/2014/main" id="{84C0DB58-641D-B5EA-B316-F0C1EA831BB1}"/>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95646007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6" name="Espace réservé du texte 5">
            <a:extLst>
              <a:ext uri="{FF2B5EF4-FFF2-40B4-BE49-F238E27FC236}">
                <a16:creationId xmlns:a16="http://schemas.microsoft.com/office/drawing/2014/main" id="{EE815A23-C26B-9066-0F14-07F7BB750141}"/>
              </a:ext>
            </a:extLst>
          </p:cNvPr>
          <p:cNvSpPr>
            <a:spLocks noGrp="1"/>
          </p:cNvSpPr>
          <p:nvPr>
            <p:ph type="body" idx="1"/>
          </p:nvPr>
        </p:nvSpPr>
        <p:spPr/>
        <p:txBody>
          <a:bodyPr/>
          <a:lstStyle/>
          <a:p>
            <a:endParaRPr lang="fr-FR"/>
          </a:p>
        </p:txBody>
      </p:sp>
      <p:sp>
        <p:nvSpPr>
          <p:cNvPr id="12" name="Titre 11">
            <a:extLst>
              <a:ext uri="{FF2B5EF4-FFF2-40B4-BE49-F238E27FC236}">
                <a16:creationId xmlns:a16="http://schemas.microsoft.com/office/drawing/2014/main" id="{B4554828-508C-19FF-9FE6-A9CD308B6F12}"/>
              </a:ext>
            </a:extLst>
          </p:cNvPr>
          <p:cNvSpPr>
            <a:spLocks noGrp="1"/>
          </p:cNvSpPr>
          <p:nvPr>
            <p:ph type="title"/>
          </p:nvPr>
        </p:nvSpPr>
        <p:spPr/>
        <p:txBody>
          <a:bodyPr/>
          <a:lstStyle/>
          <a:p>
            <a:endParaRPr lang="fr-FR"/>
          </a:p>
        </p:txBody>
      </p:sp>
      <p:pic>
        <p:nvPicPr>
          <p:cNvPr id="15" name="Image 14">
            <a:extLst>
              <a:ext uri="{FF2B5EF4-FFF2-40B4-BE49-F238E27FC236}">
                <a16:creationId xmlns:a16="http://schemas.microsoft.com/office/drawing/2014/main" id="{761FD55F-164D-E175-5B04-DA267E1F8587}"/>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16315198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BF8E9777-D03E-8C07-C2E3-C4A5C8235CD6}"/>
              </a:ext>
            </a:extLst>
          </p:cNvPr>
          <p:cNvSpPr>
            <a:spLocks noGrp="1"/>
          </p:cNvSpPr>
          <p:nvPr>
            <p:ph type="body" idx="1"/>
          </p:nvPr>
        </p:nvSpPr>
        <p:spPr/>
        <p:txBody>
          <a:bodyPr/>
          <a:lstStyle/>
          <a:p>
            <a:endParaRPr lang="fr-FR"/>
          </a:p>
        </p:txBody>
      </p:sp>
      <p:sp>
        <p:nvSpPr>
          <p:cNvPr id="9" name="Titre 8">
            <a:extLst>
              <a:ext uri="{FF2B5EF4-FFF2-40B4-BE49-F238E27FC236}">
                <a16:creationId xmlns:a16="http://schemas.microsoft.com/office/drawing/2014/main" id="{12A77A9C-52DB-A79C-37B5-0CA22242CE48}"/>
              </a:ext>
            </a:extLst>
          </p:cNvPr>
          <p:cNvSpPr>
            <a:spLocks noGrp="1"/>
          </p:cNvSpPr>
          <p:nvPr>
            <p:ph type="title"/>
          </p:nvPr>
        </p:nvSpPr>
        <p:spPr/>
        <p:txBody>
          <a:bodyPr/>
          <a:lstStyle/>
          <a:p>
            <a:endParaRPr lang="fr-FR"/>
          </a:p>
        </p:txBody>
      </p:sp>
      <p:pic>
        <p:nvPicPr>
          <p:cNvPr id="11" name="Image 10">
            <a:extLst>
              <a:ext uri="{FF2B5EF4-FFF2-40B4-BE49-F238E27FC236}">
                <a16:creationId xmlns:a16="http://schemas.microsoft.com/office/drawing/2014/main" id="{5F6E0CB5-D4DE-84E6-0843-99A77FC71134}"/>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69557342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6" name="Espace réservé du texte 5">
            <a:extLst>
              <a:ext uri="{FF2B5EF4-FFF2-40B4-BE49-F238E27FC236}">
                <a16:creationId xmlns:a16="http://schemas.microsoft.com/office/drawing/2014/main" id="{F93BC47B-7297-F040-D6A7-1C3AFF9D1765}"/>
              </a:ext>
            </a:extLst>
          </p:cNvPr>
          <p:cNvSpPr>
            <a:spLocks noGrp="1"/>
          </p:cNvSpPr>
          <p:nvPr>
            <p:ph type="body" idx="1"/>
          </p:nvPr>
        </p:nvSpPr>
        <p:spPr/>
        <p:txBody>
          <a:bodyPr/>
          <a:lstStyle/>
          <a:p>
            <a:endParaRPr lang="fr-FR"/>
          </a:p>
        </p:txBody>
      </p:sp>
      <p:sp>
        <p:nvSpPr>
          <p:cNvPr id="9" name="Titre 8">
            <a:extLst>
              <a:ext uri="{FF2B5EF4-FFF2-40B4-BE49-F238E27FC236}">
                <a16:creationId xmlns:a16="http://schemas.microsoft.com/office/drawing/2014/main" id="{FFE7306D-6F37-DCC0-E36E-38B11C981ED8}"/>
              </a:ext>
            </a:extLst>
          </p:cNvPr>
          <p:cNvSpPr>
            <a:spLocks noGrp="1"/>
          </p:cNvSpPr>
          <p:nvPr>
            <p:ph type="title"/>
          </p:nvPr>
        </p:nvSpPr>
        <p:spPr/>
        <p:txBody>
          <a:bodyPr/>
          <a:lstStyle/>
          <a:p>
            <a:endParaRPr lang="fr-FR"/>
          </a:p>
        </p:txBody>
      </p:sp>
      <p:pic>
        <p:nvPicPr>
          <p:cNvPr id="12" name="Image 11">
            <a:extLst>
              <a:ext uri="{FF2B5EF4-FFF2-40B4-BE49-F238E27FC236}">
                <a16:creationId xmlns:a16="http://schemas.microsoft.com/office/drawing/2014/main" id="{50E5EBC4-05DE-FBC1-83ED-CCF461B50979}"/>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906608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EF8BD251-1D7C-1DED-59C8-9893980547B8}"/>
              </a:ext>
            </a:extLst>
          </p:cNvPr>
          <p:cNvSpPr>
            <a:spLocks noGrp="1"/>
          </p:cNvSpPr>
          <p:nvPr>
            <p:ph type="body" idx="1"/>
          </p:nvPr>
        </p:nvSpPr>
        <p:spPr/>
        <p:txBody>
          <a:bodyPr/>
          <a:lstStyle/>
          <a:p>
            <a:endParaRPr lang="fr-FR"/>
          </a:p>
        </p:txBody>
      </p:sp>
      <p:sp>
        <p:nvSpPr>
          <p:cNvPr id="7" name="Titre 6">
            <a:extLst>
              <a:ext uri="{FF2B5EF4-FFF2-40B4-BE49-F238E27FC236}">
                <a16:creationId xmlns:a16="http://schemas.microsoft.com/office/drawing/2014/main" id="{E628186B-6235-6F07-1D33-8ED877DA17B3}"/>
              </a:ext>
            </a:extLst>
          </p:cNvPr>
          <p:cNvSpPr>
            <a:spLocks noGrp="1"/>
          </p:cNvSpPr>
          <p:nvPr>
            <p:ph type="title"/>
          </p:nvPr>
        </p:nvSpPr>
        <p:spPr/>
        <p:txBody>
          <a:bodyPr/>
          <a:lstStyle/>
          <a:p>
            <a:endParaRPr lang="fr-FR"/>
          </a:p>
        </p:txBody>
      </p:sp>
      <p:pic>
        <p:nvPicPr>
          <p:cNvPr id="9" name="Image 8">
            <a:extLst>
              <a:ext uri="{FF2B5EF4-FFF2-40B4-BE49-F238E27FC236}">
                <a16:creationId xmlns:a16="http://schemas.microsoft.com/office/drawing/2014/main" id="{A7F05605-C85E-0444-D43D-7807205AAEA0}"/>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48911701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6" name="Espace réservé du texte 5">
            <a:extLst>
              <a:ext uri="{FF2B5EF4-FFF2-40B4-BE49-F238E27FC236}">
                <a16:creationId xmlns:a16="http://schemas.microsoft.com/office/drawing/2014/main" id="{874D1C86-1BC9-563B-8E91-C8283DB37FD5}"/>
              </a:ext>
            </a:extLst>
          </p:cNvPr>
          <p:cNvSpPr>
            <a:spLocks noGrp="1"/>
          </p:cNvSpPr>
          <p:nvPr>
            <p:ph type="body" idx="1"/>
          </p:nvPr>
        </p:nvSpPr>
        <p:spPr/>
        <p:txBody>
          <a:bodyPr/>
          <a:lstStyle/>
          <a:p>
            <a:endParaRPr lang="fr-FR"/>
          </a:p>
        </p:txBody>
      </p:sp>
      <p:sp>
        <p:nvSpPr>
          <p:cNvPr id="11" name="Titre 10">
            <a:extLst>
              <a:ext uri="{FF2B5EF4-FFF2-40B4-BE49-F238E27FC236}">
                <a16:creationId xmlns:a16="http://schemas.microsoft.com/office/drawing/2014/main" id="{7F4C0603-2FE9-0D32-47D0-41CFF4DBF6E8}"/>
              </a:ext>
            </a:extLst>
          </p:cNvPr>
          <p:cNvSpPr>
            <a:spLocks noGrp="1"/>
          </p:cNvSpPr>
          <p:nvPr>
            <p:ph type="title"/>
          </p:nvPr>
        </p:nvSpPr>
        <p:spPr/>
        <p:txBody>
          <a:bodyPr/>
          <a:lstStyle/>
          <a:p>
            <a:endParaRPr lang="fr-FR"/>
          </a:p>
        </p:txBody>
      </p:sp>
      <p:pic>
        <p:nvPicPr>
          <p:cNvPr id="15" name="Image 14">
            <a:extLst>
              <a:ext uri="{FF2B5EF4-FFF2-40B4-BE49-F238E27FC236}">
                <a16:creationId xmlns:a16="http://schemas.microsoft.com/office/drawing/2014/main" id="{6E464AF8-5C83-429E-1847-E0EBD3A88662}"/>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60140625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6" name="Espace réservé du texte 5">
            <a:extLst>
              <a:ext uri="{FF2B5EF4-FFF2-40B4-BE49-F238E27FC236}">
                <a16:creationId xmlns:a16="http://schemas.microsoft.com/office/drawing/2014/main" id="{D199F5E8-6C77-99F8-6DA1-45982E87108C}"/>
              </a:ext>
            </a:extLst>
          </p:cNvPr>
          <p:cNvSpPr>
            <a:spLocks noGrp="1"/>
          </p:cNvSpPr>
          <p:nvPr>
            <p:ph type="body" idx="1"/>
          </p:nvPr>
        </p:nvSpPr>
        <p:spPr/>
        <p:txBody>
          <a:bodyPr/>
          <a:lstStyle/>
          <a:p>
            <a:endParaRPr lang="fr-FR"/>
          </a:p>
        </p:txBody>
      </p:sp>
      <p:sp>
        <p:nvSpPr>
          <p:cNvPr id="13" name="Titre 12">
            <a:extLst>
              <a:ext uri="{FF2B5EF4-FFF2-40B4-BE49-F238E27FC236}">
                <a16:creationId xmlns:a16="http://schemas.microsoft.com/office/drawing/2014/main" id="{09A3FEFE-20D0-EB45-9895-7D9E1DD22EEC}"/>
              </a:ext>
            </a:extLst>
          </p:cNvPr>
          <p:cNvSpPr>
            <a:spLocks noGrp="1"/>
          </p:cNvSpPr>
          <p:nvPr>
            <p:ph type="title"/>
          </p:nvPr>
        </p:nvSpPr>
        <p:spPr/>
        <p:txBody>
          <a:bodyPr/>
          <a:lstStyle/>
          <a:p>
            <a:endParaRPr lang="fr-FR"/>
          </a:p>
        </p:txBody>
      </p:sp>
      <p:pic>
        <p:nvPicPr>
          <p:cNvPr id="15" name="Image 14">
            <a:extLst>
              <a:ext uri="{FF2B5EF4-FFF2-40B4-BE49-F238E27FC236}">
                <a16:creationId xmlns:a16="http://schemas.microsoft.com/office/drawing/2014/main" id="{73244091-FD6A-135F-1015-01B1D9A82554}"/>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95773757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sp>
        <p:nvSpPr>
          <p:cNvPr id="3" name="Titre 2">
            <a:extLst>
              <a:ext uri="{FF2B5EF4-FFF2-40B4-BE49-F238E27FC236}">
                <a16:creationId xmlns:a16="http://schemas.microsoft.com/office/drawing/2014/main" id="{3F7A7843-96A6-7E14-A670-22604220A1CA}"/>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5E67DC4D-69BD-D38F-0F20-C23437BBEF7C}"/>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sp>
        <p:nvSpPr>
          <p:cNvPr id="3" name="Titre 2">
            <a:extLst>
              <a:ext uri="{FF2B5EF4-FFF2-40B4-BE49-F238E27FC236}">
                <a16:creationId xmlns:a16="http://schemas.microsoft.com/office/drawing/2014/main" id="{D3943E0A-D818-2175-6DC9-9446BA7125CA}"/>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73FC8F07-5528-A234-8D8F-1AFDCB8BF1B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9554953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sp>
        <p:nvSpPr>
          <p:cNvPr id="5" name="Titre 4">
            <a:extLst>
              <a:ext uri="{FF2B5EF4-FFF2-40B4-BE49-F238E27FC236}">
                <a16:creationId xmlns:a16="http://schemas.microsoft.com/office/drawing/2014/main" id="{416DB477-EB7C-4A63-6367-D49ED7CCCF67}"/>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45AF0359-3118-48D6-C311-41600BB46018}"/>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6071846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78"/>
        <p:cNvGrpSpPr/>
        <p:nvPr/>
      </p:nvGrpSpPr>
      <p:grpSpPr>
        <a:xfrm>
          <a:off x="0" y="0"/>
          <a:ext cx="0" cy="0"/>
          <a:chOff x="0" y="0"/>
          <a:chExt cx="0" cy="0"/>
        </a:xfrm>
      </p:grpSpPr>
      <p:sp>
        <p:nvSpPr>
          <p:cNvPr id="3" name="Titre 2">
            <a:extLst>
              <a:ext uri="{FF2B5EF4-FFF2-40B4-BE49-F238E27FC236}">
                <a16:creationId xmlns:a16="http://schemas.microsoft.com/office/drawing/2014/main" id="{D99A28F3-2BCF-AB7E-DC90-9413D31613C6}"/>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88CADC51-3906-110B-6816-29E8CE2571C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2068825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7E79A3B8-C404-AD24-99D3-A14853E06439}"/>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6C8425A7-908C-F948-8FD9-1D5DF785E806}"/>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4689396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5E9403-CF08-97B0-C75D-BF4172777B00}"/>
            </a:ext>
          </a:extLst>
        </p:cNvPr>
        <p:cNvGrpSpPr/>
        <p:nvPr/>
      </p:nvGrpSpPr>
      <p:grpSpPr>
        <a:xfrm>
          <a:off x="0" y="0"/>
          <a:ext cx="0" cy="0"/>
          <a:chOff x="0" y="0"/>
          <a:chExt cx="0" cy="0"/>
        </a:xfrm>
      </p:grpSpPr>
      <p:sp>
        <p:nvSpPr>
          <p:cNvPr id="5" name="Titre 4">
            <a:extLst>
              <a:ext uri="{FF2B5EF4-FFF2-40B4-BE49-F238E27FC236}">
                <a16:creationId xmlns:a16="http://schemas.microsoft.com/office/drawing/2014/main" id="{2CE073ED-4083-B6B9-14C0-E7DAAC59F2BB}"/>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9BB7F518-3438-0C50-1224-EC49747A9A02}"/>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72261058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383"/>
        <p:cNvGrpSpPr/>
        <p:nvPr/>
      </p:nvGrpSpPr>
      <p:grpSpPr>
        <a:xfrm>
          <a:off x="0" y="0"/>
          <a:ext cx="0" cy="0"/>
          <a:chOff x="0" y="0"/>
          <a:chExt cx="0" cy="0"/>
        </a:xfrm>
      </p:grpSpPr>
      <p:sp>
        <p:nvSpPr>
          <p:cNvPr id="4" name="Titre 3">
            <a:extLst>
              <a:ext uri="{FF2B5EF4-FFF2-40B4-BE49-F238E27FC236}">
                <a16:creationId xmlns:a16="http://schemas.microsoft.com/office/drawing/2014/main" id="{9C5BC8D5-0F2D-7E85-44EE-C2D1A09E3F95}"/>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D3E33C9A-DB0A-74F9-A7F6-6B370CE9C37B}"/>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7" name="Espace réservé du texte 6">
            <a:extLst>
              <a:ext uri="{FF2B5EF4-FFF2-40B4-BE49-F238E27FC236}">
                <a16:creationId xmlns:a16="http://schemas.microsoft.com/office/drawing/2014/main" id="{F6539C16-0A68-8FDD-2D25-2F2769B4B106}"/>
              </a:ext>
            </a:extLst>
          </p:cNvPr>
          <p:cNvSpPr>
            <a:spLocks noGrp="1"/>
          </p:cNvSpPr>
          <p:nvPr>
            <p:ph type="body" idx="1"/>
          </p:nvPr>
        </p:nvSpPr>
        <p:spPr/>
        <p:txBody>
          <a:bodyPr/>
          <a:lstStyle/>
          <a:p>
            <a:endParaRPr lang="fr-FR"/>
          </a:p>
        </p:txBody>
      </p:sp>
      <p:sp>
        <p:nvSpPr>
          <p:cNvPr id="9" name="Titre 8">
            <a:extLst>
              <a:ext uri="{FF2B5EF4-FFF2-40B4-BE49-F238E27FC236}">
                <a16:creationId xmlns:a16="http://schemas.microsoft.com/office/drawing/2014/main" id="{EA5C5074-47E9-71ED-4210-378A56D89662}"/>
              </a:ext>
            </a:extLst>
          </p:cNvPr>
          <p:cNvSpPr>
            <a:spLocks noGrp="1"/>
          </p:cNvSpPr>
          <p:nvPr>
            <p:ph type="title"/>
          </p:nvPr>
        </p:nvSpPr>
        <p:spPr/>
        <p:txBody>
          <a:bodyPr/>
          <a:lstStyle/>
          <a:p>
            <a:endParaRPr lang="fr-FR"/>
          </a:p>
        </p:txBody>
      </p:sp>
      <p:pic>
        <p:nvPicPr>
          <p:cNvPr id="11" name="Image 10">
            <a:extLst>
              <a:ext uri="{FF2B5EF4-FFF2-40B4-BE49-F238E27FC236}">
                <a16:creationId xmlns:a16="http://schemas.microsoft.com/office/drawing/2014/main" id="{D6A69A8D-2E0E-BEDF-B890-8849047AEEB4}"/>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5388676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6" name="Espace réservé du texte 5">
            <a:extLst>
              <a:ext uri="{FF2B5EF4-FFF2-40B4-BE49-F238E27FC236}">
                <a16:creationId xmlns:a16="http://schemas.microsoft.com/office/drawing/2014/main" id="{D1A2F0CA-EA73-F704-9A0B-5D3C555FDA33}"/>
              </a:ext>
            </a:extLst>
          </p:cNvPr>
          <p:cNvSpPr>
            <a:spLocks noGrp="1"/>
          </p:cNvSpPr>
          <p:nvPr>
            <p:ph type="body" idx="1"/>
          </p:nvPr>
        </p:nvSpPr>
        <p:spPr/>
        <p:txBody>
          <a:bodyPr/>
          <a:lstStyle/>
          <a:p>
            <a:endParaRPr lang="fr-FR"/>
          </a:p>
        </p:txBody>
      </p:sp>
      <p:sp>
        <p:nvSpPr>
          <p:cNvPr id="14" name="Titre 13">
            <a:extLst>
              <a:ext uri="{FF2B5EF4-FFF2-40B4-BE49-F238E27FC236}">
                <a16:creationId xmlns:a16="http://schemas.microsoft.com/office/drawing/2014/main" id="{6B86AE03-E258-C729-13E7-E77DB1ABFD42}"/>
              </a:ext>
            </a:extLst>
          </p:cNvPr>
          <p:cNvSpPr>
            <a:spLocks noGrp="1"/>
          </p:cNvSpPr>
          <p:nvPr>
            <p:ph type="title"/>
          </p:nvPr>
        </p:nvSpPr>
        <p:spPr/>
        <p:txBody>
          <a:bodyPr/>
          <a:lstStyle/>
          <a:p>
            <a:endParaRPr lang="fr-FR"/>
          </a:p>
        </p:txBody>
      </p:sp>
      <p:pic>
        <p:nvPicPr>
          <p:cNvPr id="16" name="Image 15">
            <a:extLst>
              <a:ext uri="{FF2B5EF4-FFF2-40B4-BE49-F238E27FC236}">
                <a16:creationId xmlns:a16="http://schemas.microsoft.com/office/drawing/2014/main" id="{6798DB3E-8D62-31F1-B016-CFDB954254FC}"/>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8686683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8BB5E1C2-EEDD-7D70-F878-B6E962646A5F}"/>
              </a:ext>
            </a:extLst>
          </p:cNvPr>
          <p:cNvSpPr>
            <a:spLocks noGrp="1"/>
          </p:cNvSpPr>
          <p:nvPr>
            <p:ph type="body" idx="1"/>
          </p:nvPr>
        </p:nvSpPr>
        <p:spPr/>
        <p:txBody>
          <a:bodyPr/>
          <a:lstStyle/>
          <a:p>
            <a:endParaRPr lang="fr-FR"/>
          </a:p>
        </p:txBody>
      </p:sp>
      <p:sp>
        <p:nvSpPr>
          <p:cNvPr id="8" name="Titre 7">
            <a:extLst>
              <a:ext uri="{FF2B5EF4-FFF2-40B4-BE49-F238E27FC236}">
                <a16:creationId xmlns:a16="http://schemas.microsoft.com/office/drawing/2014/main" id="{6CD29F2E-B9AF-1896-5844-690D61E69614}"/>
              </a:ext>
            </a:extLst>
          </p:cNvPr>
          <p:cNvSpPr>
            <a:spLocks noGrp="1"/>
          </p:cNvSpPr>
          <p:nvPr>
            <p:ph type="title"/>
          </p:nvPr>
        </p:nvSpPr>
        <p:spPr/>
        <p:txBody>
          <a:bodyPr/>
          <a:lstStyle/>
          <a:p>
            <a:endParaRPr lang="fr-FR"/>
          </a:p>
        </p:txBody>
      </p:sp>
      <p:pic>
        <p:nvPicPr>
          <p:cNvPr id="16" name="Image 15">
            <a:extLst>
              <a:ext uri="{FF2B5EF4-FFF2-40B4-BE49-F238E27FC236}">
                <a16:creationId xmlns:a16="http://schemas.microsoft.com/office/drawing/2014/main" id="{0A7FE8B8-61A8-25D6-CC26-AB0826712052}"/>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780005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0B63FDCC-9092-6FE5-82D5-ACC9F37BFE45}"/>
              </a:ext>
            </a:extLst>
          </p:cNvPr>
          <p:cNvSpPr>
            <a:spLocks noGrp="1"/>
          </p:cNvSpPr>
          <p:nvPr>
            <p:ph type="body" idx="1"/>
          </p:nvPr>
        </p:nvSpPr>
        <p:spPr/>
        <p:txBody>
          <a:bodyPr/>
          <a:lstStyle/>
          <a:p>
            <a:endParaRPr lang="fr-FR"/>
          </a:p>
        </p:txBody>
      </p:sp>
      <p:sp>
        <p:nvSpPr>
          <p:cNvPr id="7" name="Titre 6">
            <a:extLst>
              <a:ext uri="{FF2B5EF4-FFF2-40B4-BE49-F238E27FC236}">
                <a16:creationId xmlns:a16="http://schemas.microsoft.com/office/drawing/2014/main" id="{951F1A84-5BCF-0716-4E7E-D50BD11EBEC2}"/>
              </a:ext>
            </a:extLst>
          </p:cNvPr>
          <p:cNvSpPr>
            <a:spLocks noGrp="1"/>
          </p:cNvSpPr>
          <p:nvPr>
            <p:ph type="title"/>
          </p:nvPr>
        </p:nvSpPr>
        <p:spPr/>
        <p:txBody>
          <a:bodyPr/>
          <a:lstStyle/>
          <a:p>
            <a:endParaRPr lang="fr-FR"/>
          </a:p>
        </p:txBody>
      </p:sp>
      <p:pic>
        <p:nvPicPr>
          <p:cNvPr id="9" name="Image 8">
            <a:extLst>
              <a:ext uri="{FF2B5EF4-FFF2-40B4-BE49-F238E27FC236}">
                <a16:creationId xmlns:a16="http://schemas.microsoft.com/office/drawing/2014/main" id="{1B0C7C62-D896-F71F-049C-709A8BF0B546}"/>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5493438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8BCF36BE-7B12-744B-A987-8C82CFBF267C}"/>
              </a:ext>
            </a:extLst>
          </p:cNvPr>
          <p:cNvSpPr>
            <a:spLocks noGrp="1"/>
          </p:cNvSpPr>
          <p:nvPr>
            <p:ph type="body" idx="1"/>
          </p:nvPr>
        </p:nvSpPr>
        <p:spPr/>
        <p:txBody>
          <a:bodyPr/>
          <a:lstStyle/>
          <a:p>
            <a:endParaRPr lang="fr-FR"/>
          </a:p>
        </p:txBody>
      </p:sp>
      <p:sp>
        <p:nvSpPr>
          <p:cNvPr id="7" name="Titre 6">
            <a:extLst>
              <a:ext uri="{FF2B5EF4-FFF2-40B4-BE49-F238E27FC236}">
                <a16:creationId xmlns:a16="http://schemas.microsoft.com/office/drawing/2014/main" id="{ACCA85FA-EC52-2789-4D38-C71B4EF18BE4}"/>
              </a:ext>
            </a:extLst>
          </p:cNvPr>
          <p:cNvSpPr>
            <a:spLocks noGrp="1"/>
          </p:cNvSpPr>
          <p:nvPr>
            <p:ph type="title"/>
          </p:nvPr>
        </p:nvSpPr>
        <p:spPr/>
        <p:txBody>
          <a:bodyPr/>
          <a:lstStyle/>
          <a:p>
            <a:endParaRPr lang="fr-FR"/>
          </a:p>
        </p:txBody>
      </p:sp>
      <p:pic>
        <p:nvPicPr>
          <p:cNvPr id="9" name="Image 8">
            <a:extLst>
              <a:ext uri="{FF2B5EF4-FFF2-40B4-BE49-F238E27FC236}">
                <a16:creationId xmlns:a16="http://schemas.microsoft.com/office/drawing/2014/main" id="{A4BEB6EB-4033-D726-09D9-12A176C300F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808111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C5BED8E9-C0D2-72B5-83E9-7F3BB7634C89}"/>
              </a:ext>
            </a:extLst>
          </p:cNvPr>
          <p:cNvSpPr>
            <a:spLocks noGrp="1"/>
          </p:cNvSpPr>
          <p:nvPr>
            <p:ph type="body" idx="1"/>
          </p:nvPr>
        </p:nvSpPr>
        <p:spPr/>
        <p:txBody>
          <a:bodyPr/>
          <a:lstStyle/>
          <a:p>
            <a:endParaRPr lang="fr-FR"/>
          </a:p>
        </p:txBody>
      </p:sp>
      <p:sp>
        <p:nvSpPr>
          <p:cNvPr id="7" name="Titre 6">
            <a:extLst>
              <a:ext uri="{FF2B5EF4-FFF2-40B4-BE49-F238E27FC236}">
                <a16:creationId xmlns:a16="http://schemas.microsoft.com/office/drawing/2014/main" id="{1B59300C-816A-A946-FA7A-3AEF8997A19A}"/>
              </a:ext>
            </a:extLst>
          </p:cNvPr>
          <p:cNvSpPr>
            <a:spLocks noGrp="1"/>
          </p:cNvSpPr>
          <p:nvPr>
            <p:ph type="title"/>
          </p:nvPr>
        </p:nvSpPr>
        <p:spPr/>
        <p:txBody>
          <a:bodyPr/>
          <a:lstStyle/>
          <a:p>
            <a:endParaRPr lang="fr-FR"/>
          </a:p>
        </p:txBody>
      </p:sp>
      <p:pic>
        <p:nvPicPr>
          <p:cNvPr id="9" name="Image 8">
            <a:extLst>
              <a:ext uri="{FF2B5EF4-FFF2-40B4-BE49-F238E27FC236}">
                <a16:creationId xmlns:a16="http://schemas.microsoft.com/office/drawing/2014/main" id="{A766262F-69F6-9B54-9269-B2D96C899EA9}"/>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796299886"/>
      </p:ext>
    </p:extLst>
  </p:cSld>
  <p:clrMapOvr>
    <a:masterClrMapping/>
  </p:clrMapOvr>
</p:sld>
</file>

<file path=ppt/theme/theme1.xml><?xml version="1.0" encoding="utf-8"?>
<a:theme xmlns:a="http://schemas.openxmlformats.org/drawingml/2006/main" name="Thème Office">
  <a:themeElements>
    <a:clrScheme name="Thème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Thème Office">
  <a:themeElements>
    <a:clrScheme name="Thème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3_Thème Office">
  <a:themeElements>
    <a:clrScheme name="Thème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7_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Thèm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cd84cc96-e4f0-4e7f-873a-a508fb658c41">
      <Terms xmlns="http://schemas.microsoft.com/office/infopath/2007/PartnerControls"/>
    </lcf76f155ced4ddcb4097134ff3c332f>
    <TaxCatchAll xmlns="27f64e36-29aa-44d5-a3e0-06242cad7d4d"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C56C2C895EEC4E44B0B53F68476E4C38" ma:contentTypeVersion="19" ma:contentTypeDescription="Create a new document." ma:contentTypeScope="" ma:versionID="8b66e0204bf7144eb3a5b1e6961cec0c">
  <xsd:schema xmlns:xsd="http://www.w3.org/2001/XMLSchema" xmlns:xs="http://www.w3.org/2001/XMLSchema" xmlns:p="http://schemas.microsoft.com/office/2006/metadata/properties" xmlns:ns2="cd84cc96-e4f0-4e7f-873a-a508fb658c41" xmlns:ns3="27f64e36-29aa-44d5-a3e0-06242cad7d4d" targetNamespace="http://schemas.microsoft.com/office/2006/metadata/properties" ma:root="true" ma:fieldsID="0d3d77727f0dd2f1c58380f3677019f8" ns2:_="" ns3:_="">
    <xsd:import namespace="cd84cc96-e4f0-4e7f-873a-a508fb658c41"/>
    <xsd:import namespace="27f64e36-29aa-44d5-a3e0-06242cad7d4d"/>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3:SharedWithUsers" minOccurs="0"/>
                <xsd:element ref="ns3:SharedWithDetails" minOccurs="0"/>
                <xsd:element ref="ns2:MediaServiceLocation" minOccurs="0"/>
                <xsd:element ref="ns2:MediaServiceAutoKeyPoints" minOccurs="0"/>
                <xsd:element ref="ns2:MediaServiceKeyPoints" minOccurs="0"/>
                <xsd:element ref="ns2:lcf76f155ced4ddcb4097134ff3c332f" minOccurs="0"/>
                <xsd:element ref="ns3:TaxCatchAll"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d84cc96-e4f0-4e7f-873a-a508fb658c4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Extracted Text" ma:internalName="MediaServiceOCR" ma:readOnly="true">
      <xsd:simpleType>
        <xsd:restriction base="dms:Note">
          <xsd:maxLength value="255"/>
        </xsd:restriction>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MediaLengthInSeconds" ma:index="14" nillable="true" ma:displayName="Length (seconds)" ma:internalName="MediaLengthInSeconds" ma:readOnly="true">
      <xsd:simpleType>
        <xsd:restriction base="dms:Unknown"/>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e0316926-e272-4302-89b0-5e160602c2e1" ma:termSetId="09814cd3-568e-fe90-9814-8d621ff8fb84" ma:anchorId="fba54fb3-c3e1-fe81-a776-ca4b69148c4d" ma:open="true" ma:isKeyword="false">
      <xsd:complexType>
        <xsd:sequence>
          <xsd:element ref="pc:Terms" minOccurs="0" maxOccurs="1"/>
        </xsd:sequence>
      </xsd:complex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7f64e36-29aa-44d5-a3e0-06242cad7d4d"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0909781d-db56-47c3-b873-85a7506b6ab1}" ma:internalName="TaxCatchAll" ma:showField="CatchAllData" ma:web="27f64e36-29aa-44d5-a3e0-06242cad7d4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CB6929A-325D-48F6-9877-191C169E6107}">
  <ds:schemaRefs>
    <ds:schemaRef ds:uri="http://purl.org/dc/terms/"/>
    <ds:schemaRef ds:uri="http://schemas.microsoft.com/office/2006/documentManagement/types"/>
    <ds:schemaRef ds:uri="http://purl.org/dc/elements/1.1/"/>
    <ds:schemaRef ds:uri="http://schemas.microsoft.com/office/2006/metadata/properties"/>
    <ds:schemaRef ds:uri="http://schemas.microsoft.com/office/infopath/2007/PartnerControls"/>
    <ds:schemaRef ds:uri="27f64e36-29aa-44d5-a3e0-06242cad7d4d"/>
    <ds:schemaRef ds:uri="http://schemas.openxmlformats.org/package/2006/metadata/core-properties"/>
    <ds:schemaRef ds:uri="cd84cc96-e4f0-4e7f-873a-a508fb658c41"/>
    <ds:schemaRef ds:uri="http://www.w3.org/XML/1998/namespace"/>
    <ds:schemaRef ds:uri="http://purl.org/dc/dcmitype/"/>
  </ds:schemaRefs>
</ds:datastoreItem>
</file>

<file path=customXml/itemProps2.xml><?xml version="1.0" encoding="utf-8"?>
<ds:datastoreItem xmlns:ds="http://schemas.openxmlformats.org/officeDocument/2006/customXml" ds:itemID="{D54BAA85-D5F2-4DC6-9628-1AC15B1E82A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d84cc96-e4f0-4e7f-873a-a508fb658c41"/>
    <ds:schemaRef ds:uri="27f64e36-29aa-44d5-a3e0-06242cad7d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D31D020-4F48-4B3B-AC4B-DA00B68BFEE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1605</Words>
  <Application>Microsoft Office PowerPoint</Application>
  <PresentationFormat>Affichage à l'écran (4:3)</PresentationFormat>
  <Paragraphs>85</Paragraphs>
  <Slides>38</Slides>
  <Notes>38</Notes>
  <HiddenSlides>0</HiddenSlides>
  <MMClips>0</MMClips>
  <ScaleCrop>false</ScaleCrop>
  <HeadingPairs>
    <vt:vector size="6" baseType="variant">
      <vt:variant>
        <vt:lpstr>Polices utilisées</vt:lpstr>
      </vt:variant>
      <vt:variant>
        <vt:i4>5</vt:i4>
      </vt:variant>
      <vt:variant>
        <vt:lpstr>Thème</vt:lpstr>
      </vt:variant>
      <vt:variant>
        <vt:i4>4</vt:i4>
      </vt:variant>
      <vt:variant>
        <vt:lpstr>Titres des diapositives</vt:lpstr>
      </vt:variant>
      <vt:variant>
        <vt:i4>38</vt:i4>
      </vt:variant>
    </vt:vector>
  </HeadingPairs>
  <TitlesOfParts>
    <vt:vector size="47" baseType="lpstr">
      <vt:lpstr>Arial</vt:lpstr>
      <vt:lpstr>Calibri</vt:lpstr>
      <vt:lpstr>Calibri Light</vt:lpstr>
      <vt:lpstr>Cambria Math</vt:lpstr>
      <vt:lpstr>Verdana</vt:lpstr>
      <vt:lpstr>Thème Office</vt:lpstr>
      <vt:lpstr>1_Thème Office</vt:lpstr>
      <vt:lpstr>3_Thème Office</vt:lpstr>
      <vt:lpstr>7_Thème Office</vt:lpstr>
      <vt:lpstr>65. Mesurer et tracer des segments avec des fractions</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 LES NOMBRES JUSQU’À 10 Dire, lire, écrire, dénombrer, placer sur une ligne numérique</dc:title>
  <dc:creator>Éditions Hatier</dc:creator>
  <cp:lastModifiedBy>LE BOT SANDRA</cp:lastModifiedBy>
  <cp:revision>2</cp:revision>
  <dcterms:created xsi:type="dcterms:W3CDTF">2022-01-07T11:15:07Z</dcterms:created>
  <dcterms:modified xsi:type="dcterms:W3CDTF">2025-12-19T10:55:04Z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0x010100C56C2C895EEC4E44B0B53F68476E4C38</vt:lpwstr>
  </property>
  <property fmtid="{D5CDD505-2E9C-101B-9397-08002B2CF9AE}" pid="3" name="MediaServiceImageTags">
    <vt:lpwstr/>
  </property>
</Properties>
</file>