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4"/>
    <p:sldMasterId id="2147483669" r:id="rId5"/>
  </p:sldMasterIdLst>
  <p:notesMasterIdLst>
    <p:notesMasterId r:id="rId37"/>
  </p:notesMasterIdLst>
  <p:sldIdLst>
    <p:sldId id="387" r:id="rId6"/>
    <p:sldId id="455" r:id="rId7"/>
    <p:sldId id="474" r:id="rId8"/>
    <p:sldId id="475" r:id="rId9"/>
    <p:sldId id="476" r:id="rId10"/>
    <p:sldId id="477" r:id="rId11"/>
    <p:sldId id="478" r:id="rId12"/>
    <p:sldId id="479" r:id="rId13"/>
    <p:sldId id="480" r:id="rId14"/>
    <p:sldId id="491" r:id="rId15"/>
    <p:sldId id="459" r:id="rId16"/>
    <p:sldId id="498" r:id="rId17"/>
    <p:sldId id="460" r:id="rId18"/>
    <p:sldId id="485" r:id="rId19"/>
    <p:sldId id="486" r:id="rId20"/>
    <p:sldId id="487" r:id="rId21"/>
    <p:sldId id="481" r:id="rId22"/>
    <p:sldId id="482" r:id="rId23"/>
    <p:sldId id="483" r:id="rId24"/>
    <p:sldId id="469" r:id="rId25"/>
    <p:sldId id="470" r:id="rId26"/>
    <p:sldId id="471" r:id="rId27"/>
    <p:sldId id="472" r:id="rId28"/>
    <p:sldId id="473" r:id="rId29"/>
    <p:sldId id="492" r:id="rId30"/>
    <p:sldId id="493" r:id="rId31"/>
    <p:sldId id="496" r:id="rId32"/>
    <p:sldId id="497" r:id="rId33"/>
    <p:sldId id="494" r:id="rId34"/>
    <p:sldId id="490" r:id="rId35"/>
    <p:sldId id="495" r:id="rId3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B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7" name="Christophe" initials="cd" lastIdx="1" clrIdx="7"/>
  <p:cmAuthor id="1" name="jennifer r" initials="" lastIdx="10" clrIdx="1"/>
  <p:cmAuthor id="8" name="pauline.negrellion" initials="pa" lastIdx="3" clrIdx="8"/>
  <p:cmAuthor id="2" name="Catherine MALLARD" initials="" lastIdx="7" clrIdx="2"/>
  <p:cmAuthor id="9" name="jennifer riviere" initials="jr" lastIdx="15" clrIdx="9"/>
  <p:cmAuthor id="3" name="Pauline Negrel-Lion" initials="" lastIdx="10" clrIdx="3"/>
  <p:cmAuthor id="10" name="yaelb06" initials="ya" lastIdx="1" clrIdx="10"/>
  <p:cmAuthor id="4" name="HACHE Caroline" initials="" lastIdx="3" clrIdx="4"/>
  <p:cmAuthor id="11" name="Christophe Dracos" initials="CD" lastIdx="13" clrIdx="11"/>
  <p:cmAuthor id="5" name="Harmonie Tessier" initials="" lastIdx="3" clrIdx="5"/>
  <p:cmAuthor id="6" name="Utilisateur de Microsoft Office" initials="Office" lastIdx="1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0ED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0B32F-D706-496B-B87B-642B97187F73}" v="14" dt="2025-12-19T11:16:06.988"/>
    <p1510:client id="{D2FF5A1A-63A4-48D6-9F55-BA6D22C349D7}" v="31" dt="2025-12-19T11:22:43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4" autoAdjust="0"/>
    <p:restoredTop sz="64649" autoAdjust="0"/>
  </p:normalViewPr>
  <p:slideViewPr>
    <p:cSldViewPr snapToGrid="0">
      <p:cViewPr>
        <p:scale>
          <a:sx n="50" d="100"/>
          <a:sy n="50" d="100"/>
        </p:scale>
        <p:origin x="3030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55" Type="http://customschemas.google.com/relationships/presentationmetadata" Target="metadata"/><Relationship Id="rId63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62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 BOT SANDRA" userId="5fe4e071-d3f4-40df-970f-ee8fcf898346" providerId="ADAL" clId="{4376C028-3963-4380-AFF6-9E3DBB1929CE}"/>
    <pc:docChg chg="undo custSel addSld modSld modMainMaster">
      <pc:chgData name="LE BOT SANDRA" userId="5fe4e071-d3f4-40df-970f-ee8fcf898346" providerId="ADAL" clId="{4376C028-3963-4380-AFF6-9E3DBB1929CE}" dt="2025-12-19T11:22:44.166" v="540" actId="962"/>
      <pc:docMkLst>
        <pc:docMk/>
      </pc:docMkLst>
      <pc:sldChg chg="addSp delSp modSp mod modClrScheme chgLayout">
        <pc:chgData name="LE BOT SANDRA" userId="5fe4e071-d3f4-40df-970f-ee8fcf898346" providerId="ADAL" clId="{4376C028-3963-4380-AFF6-9E3DBB1929CE}" dt="2025-12-19T11:21:29.209" v="472" actId="27614"/>
        <pc:sldMkLst>
          <pc:docMk/>
          <pc:sldMk cId="0" sldId="387"/>
        </pc:sldMkLst>
        <pc:spChg chg="add del mod">
          <ac:chgData name="LE BOT SANDRA" userId="5fe4e071-d3f4-40df-970f-ee8fcf898346" providerId="ADAL" clId="{4376C028-3963-4380-AFF6-9E3DBB1929CE}" dt="2025-12-19T11:20:17.361" v="410" actId="700"/>
          <ac:spMkLst>
            <pc:docMk/>
            <pc:sldMk cId="0" sldId="387"/>
            <ac:spMk id="3" creationId="{898EDA74-604E-EDEC-63C3-2BFBC94A74E8}"/>
          </ac:spMkLst>
        </pc:spChg>
        <pc:spChg chg="del mod">
          <ac:chgData name="LE BOT SANDRA" userId="5fe4e071-d3f4-40df-970f-ee8fcf898346" providerId="ADAL" clId="{4376C028-3963-4380-AFF6-9E3DBB1929CE}" dt="2025-12-19T11:20:08.719" v="409" actId="478"/>
          <ac:spMkLst>
            <pc:docMk/>
            <pc:sldMk cId="0" sldId="387"/>
            <ac:spMk id="106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1:29.209" v="472" actId="27614"/>
          <ac:picMkLst>
            <pc:docMk/>
            <pc:sldMk cId="0" sldId="387"/>
            <ac:picMk id="5" creationId="{A425339D-FFB0-F3A8-6965-015F16691F3D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31.122" v="474" actId="27614"/>
        <pc:sldMkLst>
          <pc:docMk/>
          <pc:sldMk cId="317567468" sldId="455"/>
        </pc:sldMkLst>
        <pc:spChg chg="del mod ord">
          <ac:chgData name="LE BOT SANDRA" userId="5fe4e071-d3f4-40df-970f-ee8fcf898346" providerId="ADAL" clId="{4376C028-3963-4380-AFF6-9E3DBB1929CE}" dt="2025-12-19T11:20:23.052" v="441" actId="478"/>
          <ac:spMkLst>
            <pc:docMk/>
            <pc:sldMk cId="317567468" sldId="455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23.052" v="441" actId="478"/>
          <ac:spMkLst>
            <pc:docMk/>
            <pc:sldMk cId="317567468" sldId="455"/>
            <ac:spMk id="3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1:31.122" v="474" actId="27614"/>
          <ac:picMkLst>
            <pc:docMk/>
            <pc:sldMk cId="317567468" sldId="455"/>
            <ac:picMk id="5" creationId="{6DD15A09-FEA9-4BFD-8A6C-7763FE8D1A67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50.918" v="492" actId="27614"/>
        <pc:sldMkLst>
          <pc:docMk/>
          <pc:sldMk cId="1296268537" sldId="459"/>
        </pc:sldMkLst>
        <pc:spChg chg="del mod ord">
          <ac:chgData name="LE BOT SANDRA" userId="5fe4e071-d3f4-40df-970f-ee8fcf898346" providerId="ADAL" clId="{4376C028-3963-4380-AFF6-9E3DBB1929CE}" dt="2025-12-19T11:20:40.570" v="450" actId="478"/>
          <ac:spMkLst>
            <pc:docMk/>
            <pc:sldMk cId="1296268537" sldId="459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40.570" v="450" actId="478"/>
          <ac:spMkLst>
            <pc:docMk/>
            <pc:sldMk cId="1296268537" sldId="459"/>
            <ac:spMk id="21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1:50.918" v="492" actId="27614"/>
          <ac:picMkLst>
            <pc:docMk/>
            <pc:sldMk cId="1296268537" sldId="459"/>
            <ac:picMk id="4" creationId="{E290F8CE-0A52-586A-FE59-6E144EFD541D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55.063" v="496" actId="27614"/>
        <pc:sldMkLst>
          <pc:docMk/>
          <pc:sldMk cId="1080756801" sldId="460"/>
        </pc:sldMkLst>
        <pc:spChg chg="del mod ord">
          <ac:chgData name="LE BOT SANDRA" userId="5fe4e071-d3f4-40df-970f-ee8fcf898346" providerId="ADAL" clId="{4376C028-3963-4380-AFF6-9E3DBB1929CE}" dt="2025-12-19T11:20:44.178" v="452" actId="478"/>
          <ac:spMkLst>
            <pc:docMk/>
            <pc:sldMk cId="1080756801" sldId="460"/>
            <ac:spMk id="2" creationId="{00000000-0000-0000-0000-000000000000}"/>
          </ac:spMkLst>
        </pc:spChg>
        <pc:spChg chg="del mod">
          <ac:chgData name="LE BOT SANDRA" userId="5fe4e071-d3f4-40df-970f-ee8fcf898346" providerId="ADAL" clId="{4376C028-3963-4380-AFF6-9E3DBB1929CE}" dt="2025-12-19T11:20:44.178" v="452" actId="478"/>
          <ac:spMkLst>
            <pc:docMk/>
            <pc:sldMk cId="1080756801" sldId="460"/>
            <ac:spMk id="4" creationId="{09C6B8CB-8C42-DD5D-12A5-E2B5CC850453}"/>
          </ac:spMkLst>
        </pc:spChg>
        <pc:spChg chg="add del mod ord">
          <ac:chgData name="LE BOT SANDRA" userId="5fe4e071-d3f4-40df-970f-ee8fcf898346" providerId="ADAL" clId="{4376C028-3963-4380-AFF6-9E3DBB1929CE}" dt="2025-12-19T11:20:44.178" v="452" actId="478"/>
          <ac:spMkLst>
            <pc:docMk/>
            <pc:sldMk cId="1080756801" sldId="460"/>
            <ac:spMk id="5" creationId="{5FC76978-3299-807A-8E87-CEB2DDA99D7F}"/>
          </ac:spMkLst>
        </pc:spChg>
        <pc:spChg chg="del mod ord">
          <ac:chgData name="LE BOT SANDRA" userId="5fe4e071-d3f4-40df-970f-ee8fcf898346" providerId="ADAL" clId="{4376C028-3963-4380-AFF6-9E3DBB1929CE}" dt="2025-12-19T11:20:44.178" v="452" actId="478"/>
          <ac:spMkLst>
            <pc:docMk/>
            <pc:sldMk cId="1080756801" sldId="460"/>
            <ac:spMk id="21" creationId="{00000000-0000-0000-0000-000000000000}"/>
          </ac:spMkLst>
        </pc:spChg>
        <pc:picChg chg="add del mod">
          <ac:chgData name="LE BOT SANDRA" userId="5fe4e071-d3f4-40df-970f-ee8fcf898346" providerId="ADAL" clId="{4376C028-3963-4380-AFF6-9E3DBB1929CE}" dt="2025-12-19T11:20:44.178" v="452" actId="478"/>
          <ac:picMkLst>
            <pc:docMk/>
            <pc:sldMk cId="1080756801" sldId="460"/>
            <ac:picMk id="6" creationId="{AE1BC404-A457-2546-1F65-3239EBAAD4B5}"/>
          </ac:picMkLst>
        </pc:picChg>
        <pc:picChg chg="add mod">
          <ac:chgData name="LE BOT SANDRA" userId="5fe4e071-d3f4-40df-970f-ee8fcf898346" providerId="ADAL" clId="{4376C028-3963-4380-AFF6-9E3DBB1929CE}" dt="2025-12-19T11:21:55.063" v="496" actId="27614"/>
          <ac:picMkLst>
            <pc:docMk/>
            <pc:sldMk cId="1080756801" sldId="460"/>
            <ac:picMk id="7" creationId="{0D9F9E61-D63B-D5A7-50F1-05A6B62F9F48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2:11.825" v="511" actId="962"/>
        <pc:sldMkLst>
          <pc:docMk/>
          <pc:sldMk cId="212467021" sldId="469"/>
        </pc:sldMkLst>
        <pc:spChg chg="del mod ord">
          <ac:chgData name="LE BOT SANDRA" userId="5fe4e071-d3f4-40df-970f-ee8fcf898346" providerId="ADAL" clId="{4376C028-3963-4380-AFF6-9E3DBB1929CE}" dt="2025-12-19T11:20:58.048" v="459" actId="478"/>
          <ac:spMkLst>
            <pc:docMk/>
            <pc:sldMk cId="212467021" sldId="469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58.048" v="459" actId="478"/>
          <ac:spMkLst>
            <pc:docMk/>
            <pc:sldMk cId="212467021" sldId="469"/>
            <ac:spMk id="3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2:11.825" v="511" actId="962"/>
          <ac:picMkLst>
            <pc:docMk/>
            <pc:sldMk cId="212467021" sldId="469"/>
            <ac:picMk id="5" creationId="{CA40D985-5B34-4A67-4AD1-06DABDEB7C2F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2:14.979" v="513" actId="27614"/>
        <pc:sldMkLst>
          <pc:docMk/>
          <pc:sldMk cId="453188349" sldId="470"/>
        </pc:sldMkLst>
        <pc:spChg chg="del mod ord">
          <ac:chgData name="LE BOT SANDRA" userId="5fe4e071-d3f4-40df-970f-ee8fcf898346" providerId="ADAL" clId="{4376C028-3963-4380-AFF6-9E3DBB1929CE}" dt="2025-12-19T11:21:03.073" v="460" actId="478"/>
          <ac:spMkLst>
            <pc:docMk/>
            <pc:sldMk cId="453188349" sldId="470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1:03.073" v="460" actId="478"/>
          <ac:spMkLst>
            <pc:docMk/>
            <pc:sldMk cId="453188349" sldId="470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1:03.073" v="460" actId="478"/>
          <ac:spMkLst>
            <pc:docMk/>
            <pc:sldMk cId="453188349" sldId="470"/>
            <ac:spMk id="4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2:14.979" v="513" actId="27614"/>
          <ac:picMkLst>
            <pc:docMk/>
            <pc:sldMk cId="453188349" sldId="470"/>
            <ac:picMk id="6" creationId="{3AC6915E-DE59-1005-DC68-87D820DBED5E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2:17.171" v="516" actId="962"/>
        <pc:sldMkLst>
          <pc:docMk/>
          <pc:sldMk cId="990376861" sldId="471"/>
        </pc:sldMkLst>
        <pc:spChg chg="del mod ord">
          <ac:chgData name="LE BOT SANDRA" userId="5fe4e071-d3f4-40df-970f-ee8fcf898346" providerId="ADAL" clId="{4376C028-3963-4380-AFF6-9E3DBB1929CE}" dt="2025-12-19T11:21:04.794" v="461" actId="478"/>
          <ac:spMkLst>
            <pc:docMk/>
            <pc:sldMk cId="990376861" sldId="471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1:04.794" v="461" actId="478"/>
          <ac:spMkLst>
            <pc:docMk/>
            <pc:sldMk cId="990376861" sldId="471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1:04.794" v="461" actId="478"/>
          <ac:spMkLst>
            <pc:docMk/>
            <pc:sldMk cId="990376861" sldId="471"/>
            <ac:spMk id="4" creationId="{1EA93AC5-9C9E-2224-EFCF-2222C9208AF4}"/>
          </ac:spMkLst>
        </pc:spChg>
        <pc:picChg chg="add mod">
          <ac:chgData name="LE BOT SANDRA" userId="5fe4e071-d3f4-40df-970f-ee8fcf898346" providerId="ADAL" clId="{4376C028-3963-4380-AFF6-9E3DBB1929CE}" dt="2025-12-19T11:22:17.171" v="516" actId="962"/>
          <ac:picMkLst>
            <pc:docMk/>
            <pc:sldMk cId="990376861" sldId="471"/>
            <ac:picMk id="6" creationId="{049062C5-5182-E149-04B2-027A3F6B8E25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21.685" v="519" actId="962"/>
        <pc:sldMkLst>
          <pc:docMk/>
          <pc:sldMk cId="2043505919" sldId="472"/>
        </pc:sldMkLst>
        <pc:spChg chg="del mod ord">
          <ac:chgData name="LE BOT SANDRA" userId="5fe4e071-d3f4-40df-970f-ee8fcf898346" providerId="ADAL" clId="{4376C028-3963-4380-AFF6-9E3DBB1929CE}" dt="2025-12-19T11:21:06.711" v="462" actId="478"/>
          <ac:spMkLst>
            <pc:docMk/>
            <pc:sldMk cId="2043505919" sldId="472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1:06.711" v="462" actId="478"/>
          <ac:spMkLst>
            <pc:docMk/>
            <pc:sldMk cId="2043505919" sldId="472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1:06.711" v="462" actId="478"/>
          <ac:spMkLst>
            <pc:docMk/>
            <pc:sldMk cId="2043505919" sldId="472"/>
            <ac:spMk id="4" creationId="{D939B4E7-09E5-AD46-0537-526CB5133532}"/>
          </ac:spMkLst>
        </pc:spChg>
        <pc:picChg chg="add mod">
          <ac:chgData name="LE BOT SANDRA" userId="5fe4e071-d3f4-40df-970f-ee8fcf898346" providerId="ADAL" clId="{4376C028-3963-4380-AFF6-9E3DBB1929CE}" dt="2025-12-19T11:22:21.685" v="519" actId="962"/>
          <ac:picMkLst>
            <pc:docMk/>
            <pc:sldMk cId="2043505919" sldId="472"/>
            <ac:picMk id="6" creationId="{7C47AD79-D932-E4FE-463E-0C944F996E42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26.083" v="521" actId="27614"/>
        <pc:sldMkLst>
          <pc:docMk/>
          <pc:sldMk cId="716083731" sldId="473"/>
        </pc:sldMkLst>
        <pc:spChg chg="del mod ord">
          <ac:chgData name="LE BOT SANDRA" userId="5fe4e071-d3f4-40df-970f-ee8fcf898346" providerId="ADAL" clId="{4376C028-3963-4380-AFF6-9E3DBB1929CE}" dt="2025-12-19T11:21:08.411" v="463" actId="478"/>
          <ac:spMkLst>
            <pc:docMk/>
            <pc:sldMk cId="716083731" sldId="473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1:08.411" v="463" actId="478"/>
          <ac:spMkLst>
            <pc:docMk/>
            <pc:sldMk cId="716083731" sldId="473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1:08.411" v="463" actId="478"/>
          <ac:spMkLst>
            <pc:docMk/>
            <pc:sldMk cId="716083731" sldId="473"/>
            <ac:spMk id="4" creationId="{4DEAFA57-4EB8-A1E1-E5D1-B83B32BC927C}"/>
          </ac:spMkLst>
        </pc:spChg>
        <pc:picChg chg="add mod">
          <ac:chgData name="LE BOT SANDRA" userId="5fe4e071-d3f4-40df-970f-ee8fcf898346" providerId="ADAL" clId="{4376C028-3963-4380-AFF6-9E3DBB1929CE}" dt="2025-12-19T11:22:26.083" v="521" actId="27614"/>
          <ac:picMkLst>
            <pc:docMk/>
            <pc:sldMk cId="716083731" sldId="473"/>
            <ac:picMk id="6" creationId="{4FBBD16D-CE62-9B4A-75E8-E64D7F1D43F3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33.207" v="476" actId="27614"/>
        <pc:sldMkLst>
          <pc:docMk/>
          <pc:sldMk cId="45440806" sldId="474"/>
        </pc:sldMkLst>
        <pc:spChg chg="del mod ord">
          <ac:chgData name="LE BOT SANDRA" userId="5fe4e071-d3f4-40df-970f-ee8fcf898346" providerId="ADAL" clId="{4376C028-3963-4380-AFF6-9E3DBB1929CE}" dt="2025-12-19T11:20:25.439" v="442" actId="478"/>
          <ac:spMkLst>
            <pc:docMk/>
            <pc:sldMk cId="45440806" sldId="474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25.439" v="442" actId="478"/>
          <ac:spMkLst>
            <pc:docMk/>
            <pc:sldMk cId="45440806" sldId="474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25.439" v="442" actId="478"/>
          <ac:spMkLst>
            <pc:docMk/>
            <pc:sldMk cId="45440806" sldId="474"/>
            <ac:spMk id="5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1:33.207" v="476" actId="27614"/>
          <ac:picMkLst>
            <pc:docMk/>
            <pc:sldMk cId="45440806" sldId="474"/>
            <ac:picMk id="6" creationId="{DDC19D27-2C88-18F1-CBF4-DDEB227CC828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35.100" v="478" actId="27614"/>
        <pc:sldMkLst>
          <pc:docMk/>
          <pc:sldMk cId="202798656" sldId="475"/>
        </pc:sldMkLst>
        <pc:spChg chg="del mod ord">
          <ac:chgData name="LE BOT SANDRA" userId="5fe4e071-d3f4-40df-970f-ee8fcf898346" providerId="ADAL" clId="{4376C028-3963-4380-AFF6-9E3DBB1929CE}" dt="2025-12-19T11:20:27.589" v="443" actId="478"/>
          <ac:spMkLst>
            <pc:docMk/>
            <pc:sldMk cId="202798656" sldId="475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27.589" v="443" actId="478"/>
          <ac:spMkLst>
            <pc:docMk/>
            <pc:sldMk cId="202798656" sldId="475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27.589" v="443" actId="478"/>
          <ac:spMkLst>
            <pc:docMk/>
            <pc:sldMk cId="202798656" sldId="475"/>
            <ac:spMk id="16" creationId="{6F71FBB1-C86E-DDF5-DE17-ACBF18F9DC62}"/>
          </ac:spMkLst>
        </pc:spChg>
        <pc:picChg chg="add mod">
          <ac:chgData name="LE BOT SANDRA" userId="5fe4e071-d3f4-40df-970f-ee8fcf898346" providerId="ADAL" clId="{4376C028-3963-4380-AFF6-9E3DBB1929CE}" dt="2025-12-19T11:21:35.100" v="478" actId="27614"/>
          <ac:picMkLst>
            <pc:docMk/>
            <pc:sldMk cId="202798656" sldId="475"/>
            <ac:picMk id="5" creationId="{C881B611-C5E2-C1A1-8E62-CEBCDA024502}"/>
          </ac:picMkLst>
        </pc:picChg>
        <pc:picChg chg="add del mod modCrop">
          <ac:chgData name="LE BOT SANDRA" userId="5fe4e071-d3f4-40df-970f-ee8fcf898346" providerId="ADAL" clId="{4376C028-3963-4380-AFF6-9E3DBB1929CE}" dt="2025-12-19T11:20:27.589" v="443" actId="478"/>
          <ac:picMkLst>
            <pc:docMk/>
            <pc:sldMk cId="202798656" sldId="475"/>
            <ac:picMk id="19" creationId="{B3B81A57-83CD-DFD6-63F9-A17896CA9E9C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37.486" v="480" actId="27614"/>
        <pc:sldMkLst>
          <pc:docMk/>
          <pc:sldMk cId="2031967193" sldId="476"/>
        </pc:sldMkLst>
        <pc:spChg chg="del mod ord">
          <ac:chgData name="LE BOT SANDRA" userId="5fe4e071-d3f4-40df-970f-ee8fcf898346" providerId="ADAL" clId="{4376C028-3963-4380-AFF6-9E3DBB1929CE}" dt="2025-12-19T11:20:29.430" v="444" actId="478"/>
          <ac:spMkLst>
            <pc:docMk/>
            <pc:sldMk cId="2031967193" sldId="476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29.430" v="444" actId="478"/>
          <ac:spMkLst>
            <pc:docMk/>
            <pc:sldMk cId="2031967193" sldId="476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29.430" v="444" actId="478"/>
          <ac:spMkLst>
            <pc:docMk/>
            <pc:sldMk cId="2031967193" sldId="476"/>
            <ac:spMk id="4" creationId="{A607E825-3174-DAC3-BCDD-BF6F461585AB}"/>
          </ac:spMkLst>
        </pc:spChg>
        <pc:picChg chg="add mod">
          <ac:chgData name="LE BOT SANDRA" userId="5fe4e071-d3f4-40df-970f-ee8fcf898346" providerId="ADAL" clId="{4376C028-3963-4380-AFF6-9E3DBB1929CE}" dt="2025-12-19T11:21:37.486" v="480" actId="27614"/>
          <ac:picMkLst>
            <pc:docMk/>
            <pc:sldMk cId="2031967193" sldId="476"/>
            <ac:picMk id="6" creationId="{658ED78D-5BC2-8C66-34A1-C337358B8E51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39.682" v="482" actId="27614"/>
        <pc:sldMkLst>
          <pc:docMk/>
          <pc:sldMk cId="1080889500" sldId="477"/>
        </pc:sldMkLst>
        <pc:spChg chg="del mod ord">
          <ac:chgData name="LE BOT SANDRA" userId="5fe4e071-d3f4-40df-970f-ee8fcf898346" providerId="ADAL" clId="{4376C028-3963-4380-AFF6-9E3DBB1929CE}" dt="2025-12-19T11:20:31.314" v="445" actId="478"/>
          <ac:spMkLst>
            <pc:docMk/>
            <pc:sldMk cId="1080889500" sldId="477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31.314" v="445" actId="478"/>
          <ac:spMkLst>
            <pc:docMk/>
            <pc:sldMk cId="1080889500" sldId="477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31.314" v="445" actId="478"/>
          <ac:spMkLst>
            <pc:docMk/>
            <pc:sldMk cId="1080889500" sldId="477"/>
            <ac:spMk id="4" creationId="{BA383E8F-8AD3-29B9-7C18-09EDD55670BD}"/>
          </ac:spMkLst>
        </pc:spChg>
        <pc:picChg chg="add del mod">
          <ac:chgData name="LE BOT SANDRA" userId="5fe4e071-d3f4-40df-970f-ee8fcf898346" providerId="ADAL" clId="{4376C028-3963-4380-AFF6-9E3DBB1929CE}" dt="2025-12-19T11:20:31.314" v="445" actId="478"/>
          <ac:picMkLst>
            <pc:docMk/>
            <pc:sldMk cId="1080889500" sldId="477"/>
            <ac:picMk id="6" creationId="{58859D2A-78AB-A598-F7A4-ADBE28D6A39A}"/>
          </ac:picMkLst>
        </pc:picChg>
        <pc:picChg chg="add mod">
          <ac:chgData name="LE BOT SANDRA" userId="5fe4e071-d3f4-40df-970f-ee8fcf898346" providerId="ADAL" clId="{4376C028-3963-4380-AFF6-9E3DBB1929CE}" dt="2025-12-19T11:21:39.682" v="482" actId="27614"/>
          <ac:picMkLst>
            <pc:docMk/>
            <pc:sldMk cId="1080889500" sldId="477"/>
            <ac:picMk id="7" creationId="{1FF804FE-0D79-23DC-856C-9AC9B8B489C6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41.805" v="484" actId="27614"/>
        <pc:sldMkLst>
          <pc:docMk/>
          <pc:sldMk cId="2088340507" sldId="478"/>
        </pc:sldMkLst>
        <pc:spChg chg="del mod ord">
          <ac:chgData name="LE BOT SANDRA" userId="5fe4e071-d3f4-40df-970f-ee8fcf898346" providerId="ADAL" clId="{4376C028-3963-4380-AFF6-9E3DBB1929CE}" dt="2025-12-19T11:20:33.254" v="446" actId="478"/>
          <ac:spMkLst>
            <pc:docMk/>
            <pc:sldMk cId="2088340507" sldId="478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33.254" v="446" actId="478"/>
          <ac:spMkLst>
            <pc:docMk/>
            <pc:sldMk cId="2088340507" sldId="478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33.254" v="446" actId="478"/>
          <ac:spMkLst>
            <pc:docMk/>
            <pc:sldMk cId="2088340507" sldId="478"/>
            <ac:spMk id="4" creationId="{9D34F7C8-16D3-4F7D-01D6-DDB011F9BBD2}"/>
          </ac:spMkLst>
        </pc:spChg>
        <pc:picChg chg="add mod">
          <ac:chgData name="LE BOT SANDRA" userId="5fe4e071-d3f4-40df-970f-ee8fcf898346" providerId="ADAL" clId="{4376C028-3963-4380-AFF6-9E3DBB1929CE}" dt="2025-12-19T11:21:41.805" v="484" actId="27614"/>
          <ac:picMkLst>
            <pc:docMk/>
            <pc:sldMk cId="2088340507" sldId="478"/>
            <ac:picMk id="6" creationId="{6376A2F9-FD76-5E63-79F9-4B8B1F2DC59F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44.127" v="486" actId="27614"/>
        <pc:sldMkLst>
          <pc:docMk/>
          <pc:sldMk cId="1564165270" sldId="479"/>
        </pc:sldMkLst>
        <pc:spChg chg="del mod ord">
          <ac:chgData name="LE BOT SANDRA" userId="5fe4e071-d3f4-40df-970f-ee8fcf898346" providerId="ADAL" clId="{4376C028-3963-4380-AFF6-9E3DBB1929CE}" dt="2025-12-19T11:20:35.363" v="447" actId="478"/>
          <ac:spMkLst>
            <pc:docMk/>
            <pc:sldMk cId="1564165270" sldId="479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35.363" v="447" actId="478"/>
          <ac:spMkLst>
            <pc:docMk/>
            <pc:sldMk cId="1564165270" sldId="479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35.363" v="447" actId="478"/>
          <ac:spMkLst>
            <pc:docMk/>
            <pc:sldMk cId="1564165270" sldId="479"/>
            <ac:spMk id="4" creationId="{30CF016A-6BC6-4699-46EC-343A12CA3431}"/>
          </ac:spMkLst>
        </pc:spChg>
        <pc:picChg chg="add del mod">
          <ac:chgData name="LE BOT SANDRA" userId="5fe4e071-d3f4-40df-970f-ee8fcf898346" providerId="ADAL" clId="{4376C028-3963-4380-AFF6-9E3DBB1929CE}" dt="2025-12-19T11:20:35.363" v="447" actId="478"/>
          <ac:picMkLst>
            <pc:docMk/>
            <pc:sldMk cId="1564165270" sldId="479"/>
            <ac:picMk id="6" creationId="{72731852-2BAA-C6CC-EA12-CA698F0A2692}"/>
          </ac:picMkLst>
        </pc:picChg>
        <pc:picChg chg="add mod">
          <ac:chgData name="LE BOT SANDRA" userId="5fe4e071-d3f4-40df-970f-ee8fcf898346" providerId="ADAL" clId="{4376C028-3963-4380-AFF6-9E3DBB1929CE}" dt="2025-12-19T11:21:44.127" v="486" actId="27614"/>
          <ac:picMkLst>
            <pc:docMk/>
            <pc:sldMk cId="1564165270" sldId="479"/>
            <ac:picMk id="7" creationId="{D9FE076D-DD21-6236-49C0-031C9D378AFC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1:46.305" v="488" actId="27614"/>
        <pc:sldMkLst>
          <pc:docMk/>
          <pc:sldMk cId="1102667785" sldId="480"/>
        </pc:sldMkLst>
        <pc:spChg chg="del mod ord">
          <ac:chgData name="LE BOT SANDRA" userId="5fe4e071-d3f4-40df-970f-ee8fcf898346" providerId="ADAL" clId="{4376C028-3963-4380-AFF6-9E3DBB1929CE}" dt="2025-12-19T11:20:36.993" v="448" actId="478"/>
          <ac:spMkLst>
            <pc:docMk/>
            <pc:sldMk cId="1102667785" sldId="480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36.993" v="448" actId="478"/>
          <ac:spMkLst>
            <pc:docMk/>
            <pc:sldMk cId="1102667785" sldId="480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36.993" v="448" actId="478"/>
          <ac:spMkLst>
            <pc:docMk/>
            <pc:sldMk cId="1102667785" sldId="480"/>
            <ac:spMk id="4" creationId="{C1339CE6-0513-8352-7ADB-EB60BB57546B}"/>
          </ac:spMkLst>
        </pc:spChg>
        <pc:picChg chg="add mod">
          <ac:chgData name="LE BOT SANDRA" userId="5fe4e071-d3f4-40df-970f-ee8fcf898346" providerId="ADAL" clId="{4376C028-3963-4380-AFF6-9E3DBB1929CE}" dt="2025-12-19T11:21:46.305" v="488" actId="27614"/>
          <ac:picMkLst>
            <pc:docMk/>
            <pc:sldMk cId="1102667785" sldId="480"/>
            <ac:picMk id="6" creationId="{D79916DC-027E-413B-09B7-13BADDA1057E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05.876" v="504" actId="27614"/>
        <pc:sldMkLst>
          <pc:docMk/>
          <pc:sldMk cId="1315259391" sldId="481"/>
        </pc:sldMkLst>
        <pc:spChg chg="del mod ord">
          <ac:chgData name="LE BOT SANDRA" userId="5fe4e071-d3f4-40df-970f-ee8fcf898346" providerId="ADAL" clId="{4376C028-3963-4380-AFF6-9E3DBB1929CE}" dt="2025-12-19T11:20:52.020" v="456" actId="478"/>
          <ac:spMkLst>
            <pc:docMk/>
            <pc:sldMk cId="1315259391" sldId="481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52.020" v="456" actId="478"/>
          <ac:spMkLst>
            <pc:docMk/>
            <pc:sldMk cId="1315259391" sldId="481"/>
            <ac:spMk id="4" creationId="{A25737A4-E418-9AF8-5F98-3075364052AB}"/>
          </ac:spMkLst>
        </pc:spChg>
        <pc:spChg chg="add del mod ord">
          <ac:chgData name="LE BOT SANDRA" userId="5fe4e071-d3f4-40df-970f-ee8fcf898346" providerId="ADAL" clId="{4376C028-3963-4380-AFF6-9E3DBB1929CE}" dt="2025-12-19T11:20:52.020" v="456" actId="478"/>
          <ac:spMkLst>
            <pc:docMk/>
            <pc:sldMk cId="1315259391" sldId="481"/>
            <ac:spMk id="6" creationId="{C051384C-1A4D-CBA1-196C-B74867DF0DD4}"/>
          </ac:spMkLst>
        </pc:spChg>
        <pc:spChg chg="del mod ord">
          <ac:chgData name="LE BOT SANDRA" userId="5fe4e071-d3f4-40df-970f-ee8fcf898346" providerId="ADAL" clId="{4376C028-3963-4380-AFF6-9E3DBB1929CE}" dt="2025-12-19T11:20:52.020" v="456" actId="478"/>
          <ac:spMkLst>
            <pc:docMk/>
            <pc:sldMk cId="1315259391" sldId="481"/>
            <ac:spMk id="21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2:05.876" v="504" actId="27614"/>
          <ac:picMkLst>
            <pc:docMk/>
            <pc:sldMk cId="1315259391" sldId="481"/>
            <ac:picMk id="5" creationId="{3002DAAD-5098-6BC7-EAC8-258441065C00}"/>
          </ac:picMkLst>
        </pc:picChg>
        <pc:picChg chg="add del mod">
          <ac:chgData name="LE BOT SANDRA" userId="5fe4e071-d3f4-40df-970f-ee8fcf898346" providerId="ADAL" clId="{4376C028-3963-4380-AFF6-9E3DBB1929CE}" dt="2025-12-19T11:20:52.020" v="456" actId="478"/>
          <ac:picMkLst>
            <pc:docMk/>
            <pc:sldMk cId="1315259391" sldId="481"/>
            <ac:picMk id="7" creationId="{566653A0-C645-9A85-BB0A-11C709CB5643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07.903" v="506" actId="27614"/>
        <pc:sldMkLst>
          <pc:docMk/>
          <pc:sldMk cId="1373779997" sldId="482"/>
        </pc:sldMkLst>
        <pc:spChg chg="del mod ord">
          <ac:chgData name="LE BOT SANDRA" userId="5fe4e071-d3f4-40df-970f-ee8fcf898346" providerId="ADAL" clId="{4376C028-3963-4380-AFF6-9E3DBB1929CE}" dt="2025-12-19T11:20:54.064" v="457" actId="478"/>
          <ac:spMkLst>
            <pc:docMk/>
            <pc:sldMk cId="1373779997" sldId="482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54.064" v="457" actId="478"/>
          <ac:spMkLst>
            <pc:docMk/>
            <pc:sldMk cId="1373779997" sldId="482"/>
            <ac:spMk id="3" creationId="{BDC33B07-3FB2-DBA9-3F8A-92C3E9D0159F}"/>
          </ac:spMkLst>
        </pc:spChg>
        <pc:spChg chg="add del mod ord">
          <ac:chgData name="LE BOT SANDRA" userId="5fe4e071-d3f4-40df-970f-ee8fcf898346" providerId="ADAL" clId="{4376C028-3963-4380-AFF6-9E3DBB1929CE}" dt="2025-12-19T11:20:54.064" v="457" actId="478"/>
          <ac:spMkLst>
            <pc:docMk/>
            <pc:sldMk cId="1373779997" sldId="482"/>
            <ac:spMk id="4" creationId="{1A5AD34A-8B56-A5FC-2211-63AF024C303F}"/>
          </ac:spMkLst>
        </pc:spChg>
        <pc:spChg chg="del mod ord">
          <ac:chgData name="LE BOT SANDRA" userId="5fe4e071-d3f4-40df-970f-ee8fcf898346" providerId="ADAL" clId="{4376C028-3963-4380-AFF6-9E3DBB1929CE}" dt="2025-12-19T11:20:54.064" v="457" actId="478"/>
          <ac:spMkLst>
            <pc:docMk/>
            <pc:sldMk cId="1373779997" sldId="482"/>
            <ac:spMk id="21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2:07.903" v="506" actId="27614"/>
          <ac:picMkLst>
            <pc:docMk/>
            <pc:sldMk cId="1373779997" sldId="482"/>
            <ac:picMk id="6" creationId="{AA32827F-C50F-3F4A-1322-7535DE0EC480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10.038" v="508" actId="27614"/>
        <pc:sldMkLst>
          <pc:docMk/>
          <pc:sldMk cId="449854080" sldId="483"/>
        </pc:sldMkLst>
        <pc:spChg chg="del mod ord">
          <ac:chgData name="LE BOT SANDRA" userId="5fe4e071-d3f4-40df-970f-ee8fcf898346" providerId="ADAL" clId="{4376C028-3963-4380-AFF6-9E3DBB1929CE}" dt="2025-12-19T11:20:55.849" v="458" actId="478"/>
          <ac:spMkLst>
            <pc:docMk/>
            <pc:sldMk cId="449854080" sldId="483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55.849" v="458" actId="478"/>
          <ac:spMkLst>
            <pc:docMk/>
            <pc:sldMk cId="449854080" sldId="483"/>
            <ac:spMk id="4" creationId="{CDE82F46-FFDD-002E-F0BE-18338ACAC571}"/>
          </ac:spMkLst>
        </pc:spChg>
        <pc:spChg chg="add del mod ord">
          <ac:chgData name="LE BOT SANDRA" userId="5fe4e071-d3f4-40df-970f-ee8fcf898346" providerId="ADAL" clId="{4376C028-3963-4380-AFF6-9E3DBB1929CE}" dt="2025-12-19T11:20:55.849" v="458" actId="478"/>
          <ac:spMkLst>
            <pc:docMk/>
            <pc:sldMk cId="449854080" sldId="483"/>
            <ac:spMk id="5" creationId="{B1753C37-4433-FDDA-8DC5-DB1C74EB530D}"/>
          </ac:spMkLst>
        </pc:spChg>
        <pc:spChg chg="del mod ord">
          <ac:chgData name="LE BOT SANDRA" userId="5fe4e071-d3f4-40df-970f-ee8fcf898346" providerId="ADAL" clId="{4376C028-3963-4380-AFF6-9E3DBB1929CE}" dt="2025-12-19T11:20:55.849" v="458" actId="478"/>
          <ac:spMkLst>
            <pc:docMk/>
            <pc:sldMk cId="449854080" sldId="483"/>
            <ac:spMk id="21" creationId="{00000000-0000-0000-0000-000000000000}"/>
          </ac:spMkLst>
        </pc:spChg>
        <pc:picChg chg="add del mod">
          <ac:chgData name="LE BOT SANDRA" userId="5fe4e071-d3f4-40df-970f-ee8fcf898346" providerId="ADAL" clId="{4376C028-3963-4380-AFF6-9E3DBB1929CE}" dt="2025-12-19T11:20:55.849" v="458" actId="478"/>
          <ac:picMkLst>
            <pc:docMk/>
            <pc:sldMk cId="449854080" sldId="483"/>
            <ac:picMk id="6" creationId="{85B9BE31-7A60-3F89-43E0-7A2E3B203FFF}"/>
          </ac:picMkLst>
        </pc:picChg>
        <pc:picChg chg="add mod">
          <ac:chgData name="LE BOT SANDRA" userId="5fe4e071-d3f4-40df-970f-ee8fcf898346" providerId="ADAL" clId="{4376C028-3963-4380-AFF6-9E3DBB1929CE}" dt="2025-12-19T11:22:10.038" v="508" actId="27614"/>
          <ac:picMkLst>
            <pc:docMk/>
            <pc:sldMk cId="449854080" sldId="483"/>
            <ac:picMk id="7" creationId="{123AB308-50A9-6317-BC57-159158BF4A85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59.398" v="498" actId="27614"/>
        <pc:sldMkLst>
          <pc:docMk/>
          <pc:sldMk cId="1388067454" sldId="485"/>
        </pc:sldMkLst>
        <pc:spChg chg="del mod ord">
          <ac:chgData name="LE BOT SANDRA" userId="5fe4e071-d3f4-40df-970f-ee8fcf898346" providerId="ADAL" clId="{4376C028-3963-4380-AFF6-9E3DBB1929CE}" dt="2025-12-19T11:20:46.153" v="453" actId="478"/>
          <ac:spMkLst>
            <pc:docMk/>
            <pc:sldMk cId="1388067454" sldId="485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46.153" v="453" actId="478"/>
          <ac:spMkLst>
            <pc:docMk/>
            <pc:sldMk cId="1388067454" sldId="485"/>
            <ac:spMk id="4" creationId="{D90A2637-0D34-0BF4-ECCB-108480EB3BE8}"/>
          </ac:spMkLst>
        </pc:spChg>
        <pc:spChg chg="add del mod ord">
          <ac:chgData name="LE BOT SANDRA" userId="5fe4e071-d3f4-40df-970f-ee8fcf898346" providerId="ADAL" clId="{4376C028-3963-4380-AFF6-9E3DBB1929CE}" dt="2025-12-19T11:20:46.153" v="453" actId="478"/>
          <ac:spMkLst>
            <pc:docMk/>
            <pc:sldMk cId="1388067454" sldId="485"/>
            <ac:spMk id="5" creationId="{A5158E84-96CD-A8DA-2DB0-D870744A5C1E}"/>
          </ac:spMkLst>
        </pc:spChg>
        <pc:spChg chg="del mod ord">
          <ac:chgData name="LE BOT SANDRA" userId="5fe4e071-d3f4-40df-970f-ee8fcf898346" providerId="ADAL" clId="{4376C028-3963-4380-AFF6-9E3DBB1929CE}" dt="2025-12-19T11:20:46.153" v="453" actId="478"/>
          <ac:spMkLst>
            <pc:docMk/>
            <pc:sldMk cId="1388067454" sldId="485"/>
            <ac:spMk id="21" creationId="{00000000-0000-0000-0000-000000000000}"/>
          </ac:spMkLst>
        </pc:spChg>
        <pc:picChg chg="add del mod">
          <ac:chgData name="LE BOT SANDRA" userId="5fe4e071-d3f4-40df-970f-ee8fcf898346" providerId="ADAL" clId="{4376C028-3963-4380-AFF6-9E3DBB1929CE}" dt="2025-12-19T11:20:46.153" v="453" actId="478"/>
          <ac:picMkLst>
            <pc:docMk/>
            <pc:sldMk cId="1388067454" sldId="485"/>
            <ac:picMk id="6" creationId="{F5B2EE9F-9084-2699-22A4-F9CDB78A2598}"/>
          </ac:picMkLst>
        </pc:picChg>
        <pc:picChg chg="add mod">
          <ac:chgData name="LE BOT SANDRA" userId="5fe4e071-d3f4-40df-970f-ee8fcf898346" providerId="ADAL" clId="{4376C028-3963-4380-AFF6-9E3DBB1929CE}" dt="2025-12-19T11:21:59.398" v="498" actId="27614"/>
          <ac:picMkLst>
            <pc:docMk/>
            <pc:sldMk cId="1388067454" sldId="485"/>
            <ac:picMk id="7" creationId="{341A3D88-7136-F171-865B-6DEFF9CA8122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01.872" v="500" actId="27614"/>
        <pc:sldMkLst>
          <pc:docMk/>
          <pc:sldMk cId="1018349050" sldId="486"/>
        </pc:sldMkLst>
        <pc:spChg chg="del mod ord">
          <ac:chgData name="LE BOT SANDRA" userId="5fe4e071-d3f4-40df-970f-ee8fcf898346" providerId="ADAL" clId="{4376C028-3963-4380-AFF6-9E3DBB1929CE}" dt="2025-12-19T11:20:48.499" v="454" actId="478"/>
          <ac:spMkLst>
            <pc:docMk/>
            <pc:sldMk cId="1018349050" sldId="486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48.499" v="454" actId="478"/>
          <ac:spMkLst>
            <pc:docMk/>
            <pc:sldMk cId="1018349050" sldId="486"/>
            <ac:spMk id="4" creationId="{153CDEE1-CB4C-296A-1E35-B79D24B6047F}"/>
          </ac:spMkLst>
        </pc:spChg>
        <pc:spChg chg="add del mod ord">
          <ac:chgData name="LE BOT SANDRA" userId="5fe4e071-d3f4-40df-970f-ee8fcf898346" providerId="ADAL" clId="{4376C028-3963-4380-AFF6-9E3DBB1929CE}" dt="2025-12-19T11:20:48.499" v="454" actId="478"/>
          <ac:spMkLst>
            <pc:docMk/>
            <pc:sldMk cId="1018349050" sldId="486"/>
            <ac:spMk id="5" creationId="{F7701638-2206-D0BB-93F1-CB44BDF1D752}"/>
          </ac:spMkLst>
        </pc:spChg>
        <pc:spChg chg="del mod ord">
          <ac:chgData name="LE BOT SANDRA" userId="5fe4e071-d3f4-40df-970f-ee8fcf898346" providerId="ADAL" clId="{4376C028-3963-4380-AFF6-9E3DBB1929CE}" dt="2025-12-19T11:20:48.499" v="454" actId="478"/>
          <ac:spMkLst>
            <pc:docMk/>
            <pc:sldMk cId="1018349050" sldId="486"/>
            <ac:spMk id="21" creationId="{00000000-0000-0000-0000-000000000000}"/>
          </ac:spMkLst>
        </pc:spChg>
        <pc:picChg chg="add del mod">
          <ac:chgData name="LE BOT SANDRA" userId="5fe4e071-d3f4-40df-970f-ee8fcf898346" providerId="ADAL" clId="{4376C028-3963-4380-AFF6-9E3DBB1929CE}" dt="2025-12-19T11:20:48.499" v="454" actId="478"/>
          <ac:picMkLst>
            <pc:docMk/>
            <pc:sldMk cId="1018349050" sldId="486"/>
            <ac:picMk id="6" creationId="{97E834CB-C954-D750-3D44-2F0FE528ED38}"/>
          </ac:picMkLst>
        </pc:picChg>
        <pc:picChg chg="add mod">
          <ac:chgData name="LE BOT SANDRA" userId="5fe4e071-d3f4-40df-970f-ee8fcf898346" providerId="ADAL" clId="{4376C028-3963-4380-AFF6-9E3DBB1929CE}" dt="2025-12-19T11:22:01.872" v="500" actId="27614"/>
          <ac:picMkLst>
            <pc:docMk/>
            <pc:sldMk cId="1018349050" sldId="486"/>
            <ac:picMk id="7" creationId="{0B6FE6D8-D88A-22C3-4745-C0AC62C73211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2:03.955" v="502" actId="27614"/>
        <pc:sldMkLst>
          <pc:docMk/>
          <pc:sldMk cId="757455357" sldId="487"/>
        </pc:sldMkLst>
        <pc:spChg chg="del mod ord">
          <ac:chgData name="LE BOT SANDRA" userId="5fe4e071-d3f4-40df-970f-ee8fcf898346" providerId="ADAL" clId="{4376C028-3963-4380-AFF6-9E3DBB1929CE}" dt="2025-12-19T11:20:50.268" v="455" actId="478"/>
          <ac:spMkLst>
            <pc:docMk/>
            <pc:sldMk cId="757455357" sldId="487"/>
            <ac:spMk id="2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50.268" v="455" actId="478"/>
          <ac:spMkLst>
            <pc:docMk/>
            <pc:sldMk cId="757455357" sldId="487"/>
            <ac:spMk id="3" creationId="{82C427D0-2A3D-F99B-0804-FFF353C0BB68}"/>
          </ac:spMkLst>
        </pc:spChg>
        <pc:spChg chg="add del mod ord">
          <ac:chgData name="LE BOT SANDRA" userId="5fe4e071-d3f4-40df-970f-ee8fcf898346" providerId="ADAL" clId="{4376C028-3963-4380-AFF6-9E3DBB1929CE}" dt="2025-12-19T11:20:50.268" v="455" actId="478"/>
          <ac:spMkLst>
            <pc:docMk/>
            <pc:sldMk cId="757455357" sldId="487"/>
            <ac:spMk id="4" creationId="{ADCCAAF7-30F5-BDEF-6232-F979B02086DE}"/>
          </ac:spMkLst>
        </pc:spChg>
        <pc:spChg chg="del mod ord">
          <ac:chgData name="LE BOT SANDRA" userId="5fe4e071-d3f4-40df-970f-ee8fcf898346" providerId="ADAL" clId="{4376C028-3963-4380-AFF6-9E3DBB1929CE}" dt="2025-12-19T11:20:50.268" v="455" actId="478"/>
          <ac:spMkLst>
            <pc:docMk/>
            <pc:sldMk cId="757455357" sldId="487"/>
            <ac:spMk id="21" creationId="{00000000-0000-0000-0000-000000000000}"/>
          </ac:spMkLst>
        </pc:spChg>
        <pc:picChg chg="add mod">
          <ac:chgData name="LE BOT SANDRA" userId="5fe4e071-d3f4-40df-970f-ee8fcf898346" providerId="ADAL" clId="{4376C028-3963-4380-AFF6-9E3DBB1929CE}" dt="2025-12-19T11:22:03.955" v="502" actId="27614"/>
          <ac:picMkLst>
            <pc:docMk/>
            <pc:sldMk cId="757455357" sldId="487"/>
            <ac:picMk id="6" creationId="{D7E375E9-8A2C-C4F9-2EA9-9C4DED6551B4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41.476" v="537" actId="962"/>
        <pc:sldMkLst>
          <pc:docMk/>
          <pc:sldMk cId="1769087592" sldId="490"/>
        </pc:sldMkLst>
        <pc:spChg chg="del mod ord">
          <ac:chgData name="LE BOT SANDRA" userId="5fe4e071-d3f4-40df-970f-ee8fcf898346" providerId="ADAL" clId="{4376C028-3963-4380-AFF6-9E3DBB1929CE}" dt="2025-12-19T11:21:19.411" v="469" actId="478"/>
          <ac:spMkLst>
            <pc:docMk/>
            <pc:sldMk cId="1769087592" sldId="490"/>
            <ac:spMk id="2" creationId="{D44AB17A-1203-DA82-65EE-0B36BB0A14DD}"/>
          </ac:spMkLst>
        </pc:spChg>
        <pc:picChg chg="add del mod modCrop">
          <ac:chgData name="LE BOT SANDRA" userId="5fe4e071-d3f4-40df-970f-ee8fcf898346" providerId="ADAL" clId="{4376C028-3963-4380-AFF6-9E3DBB1929CE}" dt="2025-12-19T11:21:19.411" v="469" actId="478"/>
          <ac:picMkLst>
            <pc:docMk/>
            <pc:sldMk cId="1769087592" sldId="490"/>
            <ac:picMk id="4" creationId="{5A8D41C3-D030-8002-99A8-54739BE29114}"/>
          </ac:picMkLst>
        </pc:picChg>
        <pc:picChg chg="add mod">
          <ac:chgData name="LE BOT SANDRA" userId="5fe4e071-d3f4-40df-970f-ee8fcf898346" providerId="ADAL" clId="{4376C028-3963-4380-AFF6-9E3DBB1929CE}" dt="2025-12-19T11:22:41.476" v="537" actId="962"/>
          <ac:picMkLst>
            <pc:docMk/>
            <pc:sldMk cId="1769087592" sldId="490"/>
            <ac:picMk id="5" creationId="{054EC5F0-DFE2-1E5D-9A38-00F7DF949278}"/>
          </ac:picMkLst>
        </pc:picChg>
      </pc:sldChg>
      <pc:sldChg chg="addSp delSp modSp mod modClrScheme chgLayout modNotesTx">
        <pc:chgData name="LE BOT SANDRA" userId="5fe4e071-d3f4-40df-970f-ee8fcf898346" providerId="ADAL" clId="{4376C028-3963-4380-AFF6-9E3DBB1929CE}" dt="2025-12-19T11:21:48.820" v="490" actId="27614"/>
        <pc:sldMkLst>
          <pc:docMk/>
          <pc:sldMk cId="338899568" sldId="491"/>
        </pc:sldMkLst>
        <pc:spChg chg="del mod ord">
          <ac:chgData name="LE BOT SANDRA" userId="5fe4e071-d3f4-40df-970f-ee8fcf898346" providerId="ADAL" clId="{4376C028-3963-4380-AFF6-9E3DBB1929CE}" dt="2025-12-19T11:20:38.874" v="449" actId="478"/>
          <ac:spMkLst>
            <pc:docMk/>
            <pc:sldMk cId="338899568" sldId="491"/>
            <ac:spMk id="2" creationId="{00000000-0000-0000-0000-000000000000}"/>
          </ac:spMkLst>
        </pc:spChg>
        <pc:spChg chg="del mod ord">
          <ac:chgData name="LE BOT SANDRA" userId="5fe4e071-d3f4-40df-970f-ee8fcf898346" providerId="ADAL" clId="{4376C028-3963-4380-AFF6-9E3DBB1929CE}" dt="2025-12-19T11:20:38.874" v="449" actId="478"/>
          <ac:spMkLst>
            <pc:docMk/>
            <pc:sldMk cId="338899568" sldId="491"/>
            <ac:spMk id="3" creationId="{00000000-0000-0000-0000-000000000000}"/>
          </ac:spMkLst>
        </pc:spChg>
        <pc:spChg chg="del">
          <ac:chgData name="LE BOT SANDRA" userId="5fe4e071-d3f4-40df-970f-ee8fcf898346" providerId="ADAL" clId="{4376C028-3963-4380-AFF6-9E3DBB1929CE}" dt="2025-12-19T11:20:38.874" v="449" actId="478"/>
          <ac:spMkLst>
            <pc:docMk/>
            <pc:sldMk cId="338899568" sldId="491"/>
            <ac:spMk id="4" creationId="{53A10A43-EF87-CEB2-3F0D-CC608E52C508}"/>
          </ac:spMkLst>
        </pc:spChg>
        <pc:picChg chg="add del mod">
          <ac:chgData name="LE BOT SANDRA" userId="5fe4e071-d3f4-40df-970f-ee8fcf898346" providerId="ADAL" clId="{4376C028-3963-4380-AFF6-9E3DBB1929CE}" dt="2025-12-19T11:20:38.874" v="449" actId="478"/>
          <ac:picMkLst>
            <pc:docMk/>
            <pc:sldMk cId="338899568" sldId="491"/>
            <ac:picMk id="5" creationId="{693A2AF1-55DF-28F0-92CD-789E93D4052A}"/>
          </ac:picMkLst>
        </pc:picChg>
        <pc:picChg chg="add mod">
          <ac:chgData name="LE BOT SANDRA" userId="5fe4e071-d3f4-40df-970f-ee8fcf898346" providerId="ADAL" clId="{4376C028-3963-4380-AFF6-9E3DBB1929CE}" dt="2025-12-19T11:21:48.820" v="490" actId="27614"/>
          <ac:picMkLst>
            <pc:docMk/>
            <pc:sldMk cId="338899568" sldId="491"/>
            <ac:picMk id="7" creationId="{89655C54-48BA-B796-1344-F0908CCD0CC5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28.366" v="523" actId="27614"/>
        <pc:sldMkLst>
          <pc:docMk/>
          <pc:sldMk cId="3157817824" sldId="492"/>
        </pc:sldMkLst>
        <pc:spChg chg="del mod ord">
          <ac:chgData name="LE BOT SANDRA" userId="5fe4e071-d3f4-40df-970f-ee8fcf898346" providerId="ADAL" clId="{4376C028-3963-4380-AFF6-9E3DBB1929CE}" dt="2025-12-19T11:21:10.108" v="464" actId="478"/>
          <ac:spMkLst>
            <pc:docMk/>
            <pc:sldMk cId="3157817824" sldId="492"/>
            <ac:spMk id="2" creationId="{FA4235F2-4C2E-802C-5134-BF97BD8048FA}"/>
          </ac:spMkLst>
        </pc:spChg>
        <pc:spChg chg="add del mod ord">
          <ac:chgData name="LE BOT SANDRA" userId="5fe4e071-d3f4-40df-970f-ee8fcf898346" providerId="ADAL" clId="{4376C028-3963-4380-AFF6-9E3DBB1929CE}" dt="2025-12-19T11:16:56.155" v="408" actId="478"/>
          <ac:spMkLst>
            <pc:docMk/>
            <pc:sldMk cId="3157817824" sldId="492"/>
            <ac:spMk id="3" creationId="{41B5AF80-E632-91FF-E784-A329EFA11569}"/>
          </ac:spMkLst>
        </pc:spChg>
        <pc:picChg chg="add mod">
          <ac:chgData name="LE BOT SANDRA" userId="5fe4e071-d3f4-40df-970f-ee8fcf898346" providerId="ADAL" clId="{4376C028-3963-4380-AFF6-9E3DBB1929CE}" dt="2025-12-19T11:22:28.366" v="523" actId="27614"/>
          <ac:picMkLst>
            <pc:docMk/>
            <pc:sldMk cId="3157817824" sldId="492"/>
            <ac:picMk id="4" creationId="{68CF4615-251A-D333-E76B-E81AB72C0483}"/>
          </ac:picMkLst>
        </pc:picChg>
        <pc:picChg chg="add del mod">
          <ac:chgData name="LE BOT SANDRA" userId="5fe4e071-d3f4-40df-970f-ee8fcf898346" providerId="ADAL" clId="{4376C028-3963-4380-AFF6-9E3DBB1929CE}" dt="2025-12-19T11:21:10.108" v="464" actId="478"/>
          <ac:picMkLst>
            <pc:docMk/>
            <pc:sldMk cId="3157817824" sldId="492"/>
            <ac:picMk id="5" creationId="{F01D6273-C494-8D76-8EEE-F369E3A66BE8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30.675" v="525" actId="27614"/>
        <pc:sldMkLst>
          <pc:docMk/>
          <pc:sldMk cId="877398762" sldId="493"/>
        </pc:sldMkLst>
        <pc:spChg chg="del mod ord">
          <ac:chgData name="LE BOT SANDRA" userId="5fe4e071-d3f4-40df-970f-ee8fcf898346" providerId="ADAL" clId="{4376C028-3963-4380-AFF6-9E3DBB1929CE}" dt="2025-12-19T11:21:11.720" v="465" actId="478"/>
          <ac:spMkLst>
            <pc:docMk/>
            <pc:sldMk cId="877398762" sldId="493"/>
            <ac:spMk id="2" creationId="{1B6A3AC0-FCF9-5AFB-97A3-A6083C12028A}"/>
          </ac:spMkLst>
        </pc:spChg>
        <pc:spChg chg="add del mod ord">
          <ac:chgData name="LE BOT SANDRA" userId="5fe4e071-d3f4-40df-970f-ee8fcf898346" providerId="ADAL" clId="{4376C028-3963-4380-AFF6-9E3DBB1929CE}" dt="2025-12-19T11:16:50.642" v="405" actId="478"/>
          <ac:spMkLst>
            <pc:docMk/>
            <pc:sldMk cId="877398762" sldId="493"/>
            <ac:spMk id="3" creationId="{296C515F-ADB6-189A-5AE2-45B1CCB4460B}"/>
          </ac:spMkLst>
        </pc:spChg>
        <pc:picChg chg="add mod">
          <ac:chgData name="LE BOT SANDRA" userId="5fe4e071-d3f4-40df-970f-ee8fcf898346" providerId="ADAL" clId="{4376C028-3963-4380-AFF6-9E3DBB1929CE}" dt="2025-12-19T11:22:30.675" v="525" actId="27614"/>
          <ac:picMkLst>
            <pc:docMk/>
            <pc:sldMk cId="877398762" sldId="493"/>
            <ac:picMk id="4" creationId="{282069B1-9CBF-5D3D-5DBD-1DD8EAD566F1}"/>
          </ac:picMkLst>
        </pc:picChg>
        <pc:picChg chg="add del mod modCrop">
          <ac:chgData name="LE BOT SANDRA" userId="5fe4e071-d3f4-40df-970f-ee8fcf898346" providerId="ADAL" clId="{4376C028-3963-4380-AFF6-9E3DBB1929CE}" dt="2025-12-19T11:21:11.720" v="465" actId="478"/>
          <ac:picMkLst>
            <pc:docMk/>
            <pc:sldMk cId="877398762" sldId="493"/>
            <ac:picMk id="5" creationId="{E428294D-7F78-8B62-964A-FF5BEBD6F6A8}"/>
          </ac:picMkLst>
        </pc:picChg>
      </pc:sldChg>
      <pc:sldChg chg="addSp delSp modSp mod modClrScheme chgLayout">
        <pc:chgData name="LE BOT SANDRA" userId="5fe4e071-d3f4-40df-970f-ee8fcf898346" providerId="ADAL" clId="{4376C028-3963-4380-AFF6-9E3DBB1929CE}" dt="2025-12-19T11:22:39.341" v="534" actId="962"/>
        <pc:sldMkLst>
          <pc:docMk/>
          <pc:sldMk cId="29929284" sldId="494"/>
        </pc:sldMkLst>
        <pc:spChg chg="del mod ord">
          <ac:chgData name="LE BOT SANDRA" userId="5fe4e071-d3f4-40df-970f-ee8fcf898346" providerId="ADAL" clId="{4376C028-3963-4380-AFF6-9E3DBB1929CE}" dt="2025-12-19T11:21:17.398" v="468" actId="478"/>
          <ac:spMkLst>
            <pc:docMk/>
            <pc:sldMk cId="29929284" sldId="494"/>
            <ac:spMk id="2" creationId="{794E4F3A-DF57-DB18-4EED-DF91DCA18C96}"/>
          </ac:spMkLst>
        </pc:spChg>
        <pc:picChg chg="add del mod">
          <ac:chgData name="LE BOT SANDRA" userId="5fe4e071-d3f4-40df-970f-ee8fcf898346" providerId="ADAL" clId="{4376C028-3963-4380-AFF6-9E3DBB1929CE}" dt="2025-12-19T11:21:17.398" v="468" actId="478"/>
          <ac:picMkLst>
            <pc:docMk/>
            <pc:sldMk cId="29929284" sldId="494"/>
            <ac:picMk id="4" creationId="{681BC0CF-D907-36BE-3596-57816A63E9D4}"/>
          </ac:picMkLst>
        </pc:picChg>
        <pc:picChg chg="add mod">
          <ac:chgData name="LE BOT SANDRA" userId="5fe4e071-d3f4-40df-970f-ee8fcf898346" providerId="ADAL" clId="{4376C028-3963-4380-AFF6-9E3DBB1929CE}" dt="2025-12-19T11:22:39.341" v="534" actId="962"/>
          <ac:picMkLst>
            <pc:docMk/>
            <pc:sldMk cId="29929284" sldId="494"/>
            <ac:picMk id="5" creationId="{ABC4BD8E-555F-374D-CD0F-11F2D40D520F}"/>
          </ac:picMkLst>
        </pc:picChg>
        <pc:picChg chg="add del mod ord modCrop">
          <ac:chgData name="LE BOT SANDRA" userId="5fe4e071-d3f4-40df-970f-ee8fcf898346" providerId="ADAL" clId="{4376C028-3963-4380-AFF6-9E3DBB1929CE}" dt="2025-12-19T11:21:17.398" v="468" actId="478"/>
          <ac:picMkLst>
            <pc:docMk/>
            <pc:sldMk cId="29929284" sldId="494"/>
            <ac:picMk id="6" creationId="{EC787ED2-DD1D-7CE6-D176-62C6FD5EB063}"/>
          </ac:picMkLst>
        </pc:picChg>
      </pc:sldChg>
      <pc:sldChg chg="addSp delSp modSp new mod modClrScheme chgLayout">
        <pc:chgData name="LE BOT SANDRA" userId="5fe4e071-d3f4-40df-970f-ee8fcf898346" providerId="ADAL" clId="{4376C028-3963-4380-AFF6-9E3DBB1929CE}" dt="2025-12-19T11:22:44.166" v="540" actId="962"/>
        <pc:sldMkLst>
          <pc:docMk/>
          <pc:sldMk cId="883749126" sldId="495"/>
        </pc:sldMkLst>
        <pc:spChg chg="add del mod ord">
          <ac:chgData name="LE BOT SANDRA" userId="5fe4e071-d3f4-40df-970f-ee8fcf898346" providerId="ADAL" clId="{4376C028-3963-4380-AFF6-9E3DBB1929CE}" dt="2025-12-19T11:21:21.722" v="470" actId="478"/>
          <ac:spMkLst>
            <pc:docMk/>
            <pc:sldMk cId="883749126" sldId="495"/>
            <ac:spMk id="3" creationId="{0C77327F-2513-BC55-F0D0-1F6D57E5F307}"/>
          </ac:spMkLst>
        </pc:spChg>
        <pc:picChg chg="add mod">
          <ac:chgData name="LE BOT SANDRA" userId="5fe4e071-d3f4-40df-970f-ee8fcf898346" providerId="ADAL" clId="{4376C028-3963-4380-AFF6-9E3DBB1929CE}" dt="2025-12-19T11:22:44.166" v="540" actId="962"/>
          <ac:picMkLst>
            <pc:docMk/>
            <pc:sldMk cId="883749126" sldId="495"/>
            <ac:picMk id="4" creationId="{B34B9EA0-E3B2-D582-3F48-E8A2214AA612}"/>
          </ac:picMkLst>
        </pc:picChg>
        <pc:picChg chg="add del mod modCrop">
          <ac:chgData name="LE BOT SANDRA" userId="5fe4e071-d3f4-40df-970f-ee8fcf898346" providerId="ADAL" clId="{4376C028-3963-4380-AFF6-9E3DBB1929CE}" dt="2025-12-19T11:21:21.722" v="470" actId="478"/>
          <ac:picMkLst>
            <pc:docMk/>
            <pc:sldMk cId="883749126" sldId="495"/>
            <ac:picMk id="6" creationId="{960AE186-1DA3-81C7-7F7F-EBD6D7D7C417}"/>
          </ac:picMkLst>
        </pc:picChg>
      </pc:sldChg>
      <pc:sldChg chg="addSp delSp modSp add mod modClrScheme chgLayout">
        <pc:chgData name="LE BOT SANDRA" userId="5fe4e071-d3f4-40df-970f-ee8fcf898346" providerId="ADAL" clId="{4376C028-3963-4380-AFF6-9E3DBB1929CE}" dt="2025-12-19T11:22:34.179" v="528" actId="962"/>
        <pc:sldMkLst>
          <pc:docMk/>
          <pc:sldMk cId="873210115" sldId="496"/>
        </pc:sldMkLst>
        <pc:spChg chg="del mod ord">
          <ac:chgData name="LE BOT SANDRA" userId="5fe4e071-d3f4-40df-970f-ee8fcf898346" providerId="ADAL" clId="{4376C028-3963-4380-AFF6-9E3DBB1929CE}" dt="2025-12-19T11:21:13.667" v="466" actId="478"/>
          <ac:spMkLst>
            <pc:docMk/>
            <pc:sldMk cId="873210115" sldId="496"/>
            <ac:spMk id="2" creationId="{00737030-ADA0-AAE7-7629-4037C9A64FE4}"/>
          </ac:spMkLst>
        </pc:spChg>
        <pc:spChg chg="add del mod ord">
          <ac:chgData name="LE BOT SANDRA" userId="5fe4e071-d3f4-40df-970f-ee8fcf898346" providerId="ADAL" clId="{4376C028-3963-4380-AFF6-9E3DBB1929CE}" dt="2025-12-19T11:16:41.214" v="402" actId="478"/>
          <ac:spMkLst>
            <pc:docMk/>
            <pc:sldMk cId="873210115" sldId="496"/>
            <ac:spMk id="3" creationId="{14CBCB18-D4F8-7940-F22B-E917D0B6AFD3}"/>
          </ac:spMkLst>
        </pc:spChg>
        <pc:picChg chg="add mod">
          <ac:chgData name="LE BOT SANDRA" userId="5fe4e071-d3f4-40df-970f-ee8fcf898346" providerId="ADAL" clId="{4376C028-3963-4380-AFF6-9E3DBB1929CE}" dt="2025-12-19T11:22:34.179" v="528" actId="962"/>
          <ac:picMkLst>
            <pc:docMk/>
            <pc:sldMk cId="873210115" sldId="496"/>
            <ac:picMk id="4" creationId="{5763549F-0CDF-1F75-5DD7-6676CBF4772C}"/>
          </ac:picMkLst>
        </pc:picChg>
        <pc:picChg chg="del mod ord">
          <ac:chgData name="LE BOT SANDRA" userId="5fe4e071-d3f4-40df-970f-ee8fcf898346" providerId="ADAL" clId="{4376C028-3963-4380-AFF6-9E3DBB1929CE}" dt="2025-12-19T11:21:13.667" v="466" actId="478"/>
          <ac:picMkLst>
            <pc:docMk/>
            <pc:sldMk cId="873210115" sldId="496"/>
            <ac:picMk id="5" creationId="{4C476E0D-D043-1990-6F34-8C070EBE9889}"/>
          </ac:picMkLst>
        </pc:picChg>
      </pc:sldChg>
      <pc:sldChg chg="addSp delSp modSp new mod modClrScheme chgLayout">
        <pc:chgData name="LE BOT SANDRA" userId="5fe4e071-d3f4-40df-970f-ee8fcf898346" providerId="ADAL" clId="{4376C028-3963-4380-AFF6-9E3DBB1929CE}" dt="2025-12-19T11:22:37.070" v="531" actId="962"/>
        <pc:sldMkLst>
          <pc:docMk/>
          <pc:sldMk cId="3602636395" sldId="497"/>
        </pc:sldMkLst>
        <pc:spChg chg="del mod ord">
          <ac:chgData name="LE BOT SANDRA" userId="5fe4e071-d3f4-40df-970f-ee8fcf898346" providerId="ADAL" clId="{4376C028-3963-4380-AFF6-9E3DBB1929CE}" dt="2025-12-19T11:21:15.622" v="467" actId="478"/>
          <ac:spMkLst>
            <pc:docMk/>
            <pc:sldMk cId="3602636395" sldId="497"/>
            <ac:spMk id="2" creationId="{748653A2-CF45-F18D-C737-0FAAACB201BA}"/>
          </ac:spMkLst>
        </pc:spChg>
        <pc:spChg chg="add del mod ord">
          <ac:chgData name="LE BOT SANDRA" userId="5fe4e071-d3f4-40df-970f-ee8fcf898346" providerId="ADAL" clId="{4376C028-3963-4380-AFF6-9E3DBB1929CE}" dt="2025-12-19T11:16:24.747" v="392" actId="478"/>
          <ac:spMkLst>
            <pc:docMk/>
            <pc:sldMk cId="3602636395" sldId="497"/>
            <ac:spMk id="3" creationId="{F68172B0-154D-DC46-0150-F7A62056D29D}"/>
          </ac:spMkLst>
        </pc:spChg>
        <pc:picChg chg="add del mod modCrop">
          <ac:chgData name="LE BOT SANDRA" userId="5fe4e071-d3f4-40df-970f-ee8fcf898346" providerId="ADAL" clId="{4376C028-3963-4380-AFF6-9E3DBB1929CE}" dt="2025-12-19T11:21:15.622" v="467" actId="478"/>
          <ac:picMkLst>
            <pc:docMk/>
            <pc:sldMk cId="3602636395" sldId="497"/>
            <ac:picMk id="4" creationId="{BF50E730-31E0-9D64-3F35-574B5C17DCE3}"/>
          </ac:picMkLst>
        </pc:picChg>
        <pc:picChg chg="add mod">
          <ac:chgData name="LE BOT SANDRA" userId="5fe4e071-d3f4-40df-970f-ee8fcf898346" providerId="ADAL" clId="{4376C028-3963-4380-AFF6-9E3DBB1929CE}" dt="2025-12-19T11:22:37.070" v="531" actId="962"/>
          <ac:picMkLst>
            <pc:docMk/>
            <pc:sldMk cId="3602636395" sldId="497"/>
            <ac:picMk id="5" creationId="{CC8DFF4A-CA65-0AE6-0CEE-49681DF971C6}"/>
          </ac:picMkLst>
        </pc:picChg>
      </pc:sldChg>
      <pc:sldChg chg="addSp delSp modSp add mod modClrScheme chgLayout">
        <pc:chgData name="LE BOT SANDRA" userId="5fe4e071-d3f4-40df-970f-ee8fcf898346" providerId="ADAL" clId="{4376C028-3963-4380-AFF6-9E3DBB1929CE}" dt="2025-12-19T11:21:52.924" v="494" actId="27614"/>
        <pc:sldMkLst>
          <pc:docMk/>
          <pc:sldMk cId="2638880138" sldId="498"/>
        </pc:sldMkLst>
        <pc:spChg chg="del mod ord">
          <ac:chgData name="LE BOT SANDRA" userId="5fe4e071-d3f4-40df-970f-ee8fcf898346" providerId="ADAL" clId="{4376C028-3963-4380-AFF6-9E3DBB1929CE}" dt="2025-12-19T11:20:42.314" v="451" actId="478"/>
          <ac:spMkLst>
            <pc:docMk/>
            <pc:sldMk cId="2638880138" sldId="498"/>
            <ac:spMk id="2" creationId="{5B900874-C69F-4E22-D8C4-23D8D595B2C2}"/>
          </ac:spMkLst>
        </pc:spChg>
        <pc:spChg chg="del">
          <ac:chgData name="LE BOT SANDRA" userId="5fe4e071-d3f4-40df-970f-ee8fcf898346" providerId="ADAL" clId="{4376C028-3963-4380-AFF6-9E3DBB1929CE}" dt="2025-12-19T11:20:42.314" v="451" actId="478"/>
          <ac:spMkLst>
            <pc:docMk/>
            <pc:sldMk cId="2638880138" sldId="498"/>
            <ac:spMk id="7" creationId="{74CC1EE1-464A-E3DC-C768-589668380159}"/>
          </ac:spMkLst>
        </pc:spChg>
        <pc:spChg chg="del">
          <ac:chgData name="LE BOT SANDRA" userId="5fe4e071-d3f4-40df-970f-ee8fcf898346" providerId="ADAL" clId="{4376C028-3963-4380-AFF6-9E3DBB1929CE}" dt="2025-12-19T11:20:42.314" v="451" actId="478"/>
          <ac:spMkLst>
            <pc:docMk/>
            <pc:sldMk cId="2638880138" sldId="498"/>
            <ac:spMk id="20" creationId="{2E69E0D2-3124-90B8-9A90-3AF852E830C6}"/>
          </ac:spMkLst>
        </pc:spChg>
        <pc:spChg chg="del mod ord">
          <ac:chgData name="LE BOT SANDRA" userId="5fe4e071-d3f4-40df-970f-ee8fcf898346" providerId="ADAL" clId="{4376C028-3963-4380-AFF6-9E3DBB1929CE}" dt="2025-12-19T11:20:42.314" v="451" actId="478"/>
          <ac:spMkLst>
            <pc:docMk/>
            <pc:sldMk cId="2638880138" sldId="498"/>
            <ac:spMk id="21" creationId="{4E269263-07FA-BA70-689A-85E1D9F0C405}"/>
          </ac:spMkLst>
        </pc:spChg>
        <pc:picChg chg="add mod">
          <ac:chgData name="LE BOT SANDRA" userId="5fe4e071-d3f4-40df-970f-ee8fcf898346" providerId="ADAL" clId="{4376C028-3963-4380-AFF6-9E3DBB1929CE}" dt="2025-12-19T11:21:52.924" v="494" actId="27614"/>
          <ac:picMkLst>
            <pc:docMk/>
            <pc:sldMk cId="2638880138" sldId="498"/>
            <ac:picMk id="4" creationId="{85F1D032-6611-AC5F-FFFE-98806ACA621D}"/>
          </ac:picMkLst>
        </pc:picChg>
        <pc:picChg chg="del">
          <ac:chgData name="LE BOT SANDRA" userId="5fe4e071-d3f4-40df-970f-ee8fcf898346" providerId="ADAL" clId="{4376C028-3963-4380-AFF6-9E3DBB1929CE}" dt="2025-12-19T11:20:42.314" v="451" actId="478"/>
          <ac:picMkLst>
            <pc:docMk/>
            <pc:sldMk cId="2638880138" sldId="498"/>
            <ac:picMk id="9" creationId="{1D2A50B2-641E-0EC2-AAA6-F192C3A19B34}"/>
          </ac:picMkLst>
        </pc:picChg>
      </pc:sldChg>
      <pc:sldMasterChg chg="addSldLayout modSldLayout">
        <pc:chgData name="LE BOT SANDRA" userId="5fe4e071-d3f4-40df-970f-ee8fcf898346" providerId="ADAL" clId="{4376C028-3963-4380-AFF6-9E3DBB1929CE}" dt="2025-12-19T11:16:06.988" v="385"/>
        <pc:sldMasterMkLst>
          <pc:docMk/>
          <pc:sldMasterMk cId="640824280" sldId="2147483669"/>
        </pc:sldMasterMkLst>
        <pc:sldLayoutChg chg="delSp mod">
          <pc:chgData name="LE BOT SANDRA" userId="5fe4e071-d3f4-40df-970f-ee8fcf898346" providerId="ADAL" clId="{4376C028-3963-4380-AFF6-9E3DBB1929CE}" dt="2025-12-19T11:14:27.088" v="369" actId="478"/>
          <pc:sldLayoutMkLst>
            <pc:docMk/>
            <pc:sldMasterMk cId="640824280" sldId="2147483669"/>
            <pc:sldLayoutMk cId="73574831" sldId="2147483674"/>
          </pc:sldLayoutMkLst>
          <pc:spChg chg="del">
            <ac:chgData name="LE BOT SANDRA" userId="5fe4e071-d3f4-40df-970f-ee8fcf898346" providerId="ADAL" clId="{4376C028-3963-4380-AFF6-9E3DBB1929CE}" dt="2025-12-19T11:14:27.088" v="369" actId="478"/>
            <ac:spMkLst>
              <pc:docMk/>
              <pc:sldMasterMk cId="640824280" sldId="2147483669"/>
              <pc:sldLayoutMk cId="73574831" sldId="2147483674"/>
              <ac:spMk id="7" creationId="{9408C5A3-5DBB-48BA-BA85-05B5604FF534}"/>
            </ac:spMkLst>
          </pc:spChg>
          <pc:spChg chg="del">
            <ac:chgData name="LE BOT SANDRA" userId="5fe4e071-d3f4-40df-970f-ee8fcf898346" providerId="ADAL" clId="{4376C028-3963-4380-AFF6-9E3DBB1929CE}" dt="2025-12-19T11:14:27.088" v="369" actId="478"/>
            <ac:spMkLst>
              <pc:docMk/>
              <pc:sldMasterMk cId="640824280" sldId="2147483669"/>
              <pc:sldLayoutMk cId="73574831" sldId="2147483674"/>
              <ac:spMk id="9" creationId="{1DE1FD07-0DEE-4B0E-B813-DB8FC437B3D9}"/>
            </ac:spMkLst>
          </pc:spChg>
          <pc:spChg chg="del">
            <ac:chgData name="LE BOT SANDRA" userId="5fe4e071-d3f4-40df-970f-ee8fcf898346" providerId="ADAL" clId="{4376C028-3963-4380-AFF6-9E3DBB1929CE}" dt="2025-12-19T11:14:27.088" v="369" actId="478"/>
            <ac:spMkLst>
              <pc:docMk/>
              <pc:sldMasterMk cId="640824280" sldId="2147483669"/>
              <pc:sldLayoutMk cId="73574831" sldId="2147483674"/>
              <ac:spMk id="10" creationId="{3F142B62-8702-46AD-A56A-699683BE7F15}"/>
            </ac:spMkLst>
          </pc:spChg>
          <pc:picChg chg="del">
            <ac:chgData name="LE BOT SANDRA" userId="5fe4e071-d3f4-40df-970f-ee8fcf898346" providerId="ADAL" clId="{4376C028-3963-4380-AFF6-9E3DBB1929CE}" dt="2025-12-19T11:14:27.088" v="369" actId="478"/>
            <ac:picMkLst>
              <pc:docMk/>
              <pc:sldMasterMk cId="640824280" sldId="2147483669"/>
              <pc:sldLayoutMk cId="73574831" sldId="2147483674"/>
              <ac:picMk id="8" creationId="{F8000C29-DBCD-4CAC-B122-9506AD1ABB01}"/>
            </ac:picMkLst>
          </pc:picChg>
        </pc:sldLayoutChg>
        <pc:sldLayoutChg chg="delSp mod">
          <pc:chgData name="LE BOT SANDRA" userId="5fe4e071-d3f4-40df-970f-ee8fcf898346" providerId="ADAL" clId="{4376C028-3963-4380-AFF6-9E3DBB1929CE}" dt="2025-12-19T11:14:16.491" v="366" actId="478"/>
          <pc:sldLayoutMkLst>
            <pc:docMk/>
            <pc:sldMasterMk cId="640824280" sldId="2147483669"/>
            <pc:sldLayoutMk cId="1869343383" sldId="2147483675"/>
          </pc:sldLayoutMkLst>
          <pc:spChg chg="del">
            <ac:chgData name="LE BOT SANDRA" userId="5fe4e071-d3f4-40df-970f-ee8fcf898346" providerId="ADAL" clId="{4376C028-3963-4380-AFF6-9E3DBB1929CE}" dt="2025-12-19T11:14:16.491" v="366" actId="478"/>
            <ac:spMkLst>
              <pc:docMk/>
              <pc:sldMasterMk cId="640824280" sldId="2147483669"/>
              <pc:sldLayoutMk cId="1869343383" sldId="2147483675"/>
              <ac:spMk id="39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4:16.491" v="366" actId="478"/>
            <ac:spMkLst>
              <pc:docMk/>
              <pc:sldMasterMk cId="640824280" sldId="2147483669"/>
              <pc:sldLayoutMk cId="1869343383" sldId="2147483675"/>
              <ac:spMk id="4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4:16.491" v="366" actId="478"/>
            <ac:spMkLst>
              <pc:docMk/>
              <pc:sldMasterMk cId="640824280" sldId="2147483669"/>
              <pc:sldLayoutMk cId="1869343383" sldId="2147483675"/>
              <ac:spMk id="4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4:16.491" v="366" actId="478"/>
            <ac:spMkLst>
              <pc:docMk/>
              <pc:sldMasterMk cId="640824280" sldId="2147483669"/>
              <pc:sldLayoutMk cId="1869343383" sldId="2147483675"/>
              <ac:spMk id="42" creationId="{00000000-0000-0000-0000-000000000000}"/>
            </ac:spMkLst>
          </pc:spChg>
          <pc:picChg chg="del">
            <ac:chgData name="LE BOT SANDRA" userId="5fe4e071-d3f4-40df-970f-ee8fcf898346" providerId="ADAL" clId="{4376C028-3963-4380-AFF6-9E3DBB1929CE}" dt="2025-12-19T11:14:16.491" v="366" actId="478"/>
            <ac:picMkLst>
              <pc:docMk/>
              <pc:sldMasterMk cId="640824280" sldId="2147483669"/>
              <pc:sldLayoutMk cId="1869343383" sldId="2147483675"/>
              <ac:picMk id="43" creationId="{00000000-0000-0000-0000-000000000000}"/>
            </ac:picMkLst>
          </pc:picChg>
        </pc:sldLayoutChg>
        <pc:sldLayoutChg chg="delSp mod">
          <pc:chgData name="LE BOT SANDRA" userId="5fe4e071-d3f4-40df-970f-ee8fcf898346" providerId="ADAL" clId="{4376C028-3963-4380-AFF6-9E3DBB1929CE}" dt="2025-12-19T11:14:22.937" v="368" actId="478"/>
          <pc:sldLayoutMkLst>
            <pc:docMk/>
            <pc:sldMasterMk cId="640824280" sldId="2147483669"/>
            <pc:sldLayoutMk cId="646572145" sldId="2147483676"/>
          </pc:sldLayoutMkLst>
          <pc:spChg chg="del">
            <ac:chgData name="LE BOT SANDRA" userId="5fe4e071-d3f4-40df-970f-ee8fcf898346" providerId="ADAL" clId="{4376C028-3963-4380-AFF6-9E3DBB1929CE}" dt="2025-12-19T11:14:22.937" v="368" actId="478"/>
            <ac:spMkLst>
              <pc:docMk/>
              <pc:sldMasterMk cId="640824280" sldId="2147483669"/>
              <pc:sldLayoutMk cId="646572145" sldId="2147483676"/>
              <ac:spMk id="63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4:22.937" v="368" actId="478"/>
            <ac:spMkLst>
              <pc:docMk/>
              <pc:sldMasterMk cId="640824280" sldId="2147483669"/>
              <pc:sldLayoutMk cId="646572145" sldId="2147483676"/>
              <ac:spMk id="64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4:22.937" v="368" actId="478"/>
            <ac:spMkLst>
              <pc:docMk/>
              <pc:sldMasterMk cId="640824280" sldId="2147483669"/>
              <pc:sldLayoutMk cId="646572145" sldId="2147483676"/>
              <ac:spMk id="65" creationId="{00000000-0000-0000-0000-000000000000}"/>
            </ac:spMkLst>
          </pc:spChg>
        </pc:sldLayoutChg>
        <pc:sldLayoutChg chg="addSp delSp modSp add mod replId modTransition">
          <pc:chgData name="LE BOT SANDRA" userId="5fe4e071-d3f4-40df-970f-ee8fcf898346" providerId="ADAL" clId="{4376C028-3963-4380-AFF6-9E3DBB1929CE}" dt="2025-12-19T11:14:40.616" v="370" actId="478"/>
          <pc:sldLayoutMkLst>
            <pc:docMk/>
            <pc:sldMasterMk cId="640824280" sldId="2147483669"/>
            <pc:sldLayoutMk cId="22293859" sldId="2147483678"/>
          </pc:sldLayoutMkLst>
          <pc:spChg chg="add del mod">
            <ac:chgData name="LE BOT SANDRA" userId="5fe4e071-d3f4-40df-970f-ee8fcf898346" providerId="ADAL" clId="{4376C028-3963-4380-AFF6-9E3DBB1929CE}" dt="2025-12-19T11:14:40.616" v="370" actId="478"/>
            <ac:spMkLst>
              <pc:docMk/>
              <pc:sldMasterMk cId="640824280" sldId="2147483669"/>
              <pc:sldLayoutMk cId="22293859" sldId="2147483678"/>
              <ac:spMk id="2" creationId="{934DBC35-B85C-DEAC-9094-5FEEBB53C8EA}"/>
            </ac:spMkLst>
          </pc:spChg>
          <pc:spChg chg="add del mod">
            <ac:chgData name="LE BOT SANDRA" userId="5fe4e071-d3f4-40df-970f-ee8fcf898346" providerId="ADAL" clId="{4376C028-3963-4380-AFF6-9E3DBB1929CE}" dt="2025-12-19T11:14:40.616" v="370" actId="478"/>
            <ac:spMkLst>
              <pc:docMk/>
              <pc:sldMasterMk cId="640824280" sldId="2147483669"/>
              <pc:sldLayoutMk cId="22293859" sldId="2147483678"/>
              <ac:spMk id="3" creationId="{82182D27-2CF5-5103-9631-F354AAD9F8F3}"/>
            </ac:spMkLst>
          </pc:spChg>
          <pc:spChg chg="add del mod">
            <ac:chgData name="LE BOT SANDRA" userId="5fe4e071-d3f4-40df-970f-ee8fcf898346" providerId="ADAL" clId="{4376C028-3963-4380-AFF6-9E3DBB1929CE}" dt="2025-12-19T11:14:40.616" v="370" actId="478"/>
            <ac:spMkLst>
              <pc:docMk/>
              <pc:sldMasterMk cId="640824280" sldId="2147483669"/>
              <pc:sldLayoutMk cId="22293859" sldId="2147483678"/>
              <ac:spMk id="5" creationId="{6B92D29E-FE5F-3EB4-4924-9A7958838FEB}"/>
            </ac:spMkLst>
          </pc:spChg>
          <pc:spChg chg="del">
            <ac:chgData name="LE BOT SANDRA" userId="5fe4e071-d3f4-40df-970f-ee8fcf898346" providerId="ADAL" clId="{4376C028-3963-4380-AFF6-9E3DBB1929CE}" dt="2025-12-19T11:11:02.739" v="351" actId="478"/>
            <ac:spMkLst>
              <pc:docMk/>
              <pc:sldMasterMk cId="640824280" sldId="2147483669"/>
              <pc:sldLayoutMk cId="22293859" sldId="2147483678"/>
              <ac:spMk id="2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1:02.739" v="351" actId="478"/>
            <ac:spMkLst>
              <pc:docMk/>
              <pc:sldMasterMk cId="640824280" sldId="2147483669"/>
              <pc:sldLayoutMk cId="22293859" sldId="2147483678"/>
              <ac:spMk id="2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1:02.739" v="351" actId="478"/>
            <ac:spMkLst>
              <pc:docMk/>
              <pc:sldMasterMk cId="640824280" sldId="2147483669"/>
              <pc:sldLayoutMk cId="22293859" sldId="2147483678"/>
              <ac:spMk id="22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1:02.739" v="351" actId="478"/>
            <ac:spMkLst>
              <pc:docMk/>
              <pc:sldMasterMk cId="640824280" sldId="2147483669"/>
              <pc:sldLayoutMk cId="22293859" sldId="2147483678"/>
              <ac:spMk id="23" creationId="{00000000-0000-0000-0000-000000000000}"/>
            </ac:spMkLst>
          </pc:spChg>
          <pc:picChg chg="add del mod">
            <ac:chgData name="LE BOT SANDRA" userId="5fe4e071-d3f4-40df-970f-ee8fcf898346" providerId="ADAL" clId="{4376C028-3963-4380-AFF6-9E3DBB1929CE}" dt="2025-12-19T11:14:40.616" v="370" actId="478"/>
            <ac:picMkLst>
              <pc:docMk/>
              <pc:sldMasterMk cId="640824280" sldId="2147483669"/>
              <pc:sldLayoutMk cId="22293859" sldId="2147483678"/>
              <ac:picMk id="4" creationId="{BF717D55-11D6-F33A-9EF6-5948E0EA42F3}"/>
            </ac:picMkLst>
          </pc:picChg>
          <pc:picChg chg="del">
            <ac:chgData name="LE BOT SANDRA" userId="5fe4e071-d3f4-40df-970f-ee8fcf898346" providerId="ADAL" clId="{4376C028-3963-4380-AFF6-9E3DBB1929CE}" dt="2025-12-19T11:11:02.739" v="351" actId="478"/>
            <ac:picMkLst>
              <pc:docMk/>
              <pc:sldMasterMk cId="640824280" sldId="2147483669"/>
              <pc:sldLayoutMk cId="22293859" sldId="2147483678"/>
              <ac:picMk id="24" creationId="{00000000-0000-0000-0000-000000000000}"/>
            </ac:picMkLst>
          </pc:picChg>
        </pc:sldLayoutChg>
        <pc:sldLayoutChg chg="addSp delSp modSp add mod modTransition">
          <pc:chgData name="LE BOT SANDRA" userId="5fe4e071-d3f4-40df-970f-ee8fcf898346" providerId="ADAL" clId="{4376C028-3963-4380-AFF6-9E3DBB1929CE}" dt="2025-12-19T11:14:11.089" v="365" actId="478"/>
          <pc:sldLayoutMkLst>
            <pc:docMk/>
            <pc:sldMasterMk cId="640824280" sldId="2147483669"/>
            <pc:sldLayoutMk cId="209841899" sldId="2147483679"/>
          </pc:sldLayoutMkLst>
          <pc:spChg chg="del">
            <ac:chgData name="LE BOT SANDRA" userId="5fe4e071-d3f4-40df-970f-ee8fcf898346" providerId="ADAL" clId="{4376C028-3963-4380-AFF6-9E3DBB1929CE}" dt="2025-12-19T11:11:26.043" v="354" actId="478"/>
            <ac:spMkLst>
              <pc:docMk/>
              <pc:sldMasterMk cId="640824280" sldId="2147483669"/>
              <pc:sldLayoutMk cId="209841899" sldId="2147483679"/>
              <ac:spMk id="2" creationId="{934DBC35-B85C-DEAC-9094-5FEEBB53C8EA}"/>
            </ac:spMkLst>
          </pc:spChg>
          <pc:spChg chg="del">
            <ac:chgData name="LE BOT SANDRA" userId="5fe4e071-d3f4-40df-970f-ee8fcf898346" providerId="ADAL" clId="{4376C028-3963-4380-AFF6-9E3DBB1929CE}" dt="2025-12-19T11:11:26.043" v="354" actId="478"/>
            <ac:spMkLst>
              <pc:docMk/>
              <pc:sldMasterMk cId="640824280" sldId="2147483669"/>
              <pc:sldLayoutMk cId="209841899" sldId="2147483679"/>
              <ac:spMk id="3" creationId="{82182D27-2CF5-5103-9631-F354AAD9F8F3}"/>
            </ac:spMkLst>
          </pc:spChg>
          <pc:spChg chg="del">
            <ac:chgData name="LE BOT SANDRA" userId="5fe4e071-d3f4-40df-970f-ee8fcf898346" providerId="ADAL" clId="{4376C028-3963-4380-AFF6-9E3DBB1929CE}" dt="2025-12-19T11:11:26.043" v="354" actId="478"/>
            <ac:spMkLst>
              <pc:docMk/>
              <pc:sldMasterMk cId="640824280" sldId="2147483669"/>
              <pc:sldLayoutMk cId="209841899" sldId="2147483679"/>
              <ac:spMk id="5" creationId="{6B92D29E-FE5F-3EB4-4924-9A7958838FEB}"/>
            </ac:spMkLst>
          </pc:spChg>
          <pc:spChg chg="add del mod">
            <ac:chgData name="LE BOT SANDRA" userId="5fe4e071-d3f4-40df-970f-ee8fcf898346" providerId="ADAL" clId="{4376C028-3963-4380-AFF6-9E3DBB1929CE}" dt="2025-12-19T11:14:11.089" v="365" actId="478"/>
            <ac:spMkLst>
              <pc:docMk/>
              <pc:sldMasterMk cId="640824280" sldId="2147483669"/>
              <pc:sldLayoutMk cId="209841899" sldId="2147483679"/>
              <ac:spMk id="6" creationId="{C4E39698-2D9E-F0D4-8B65-5C2C62ECAF29}"/>
            </ac:spMkLst>
          </pc:spChg>
          <pc:spChg chg="add del mod">
            <ac:chgData name="LE BOT SANDRA" userId="5fe4e071-d3f4-40df-970f-ee8fcf898346" providerId="ADAL" clId="{4376C028-3963-4380-AFF6-9E3DBB1929CE}" dt="2025-12-19T11:14:11.089" v="365" actId="478"/>
            <ac:spMkLst>
              <pc:docMk/>
              <pc:sldMasterMk cId="640824280" sldId="2147483669"/>
              <pc:sldLayoutMk cId="209841899" sldId="2147483679"/>
              <ac:spMk id="7" creationId="{03CA4D43-4C30-168E-CC0E-3337F6A5A697}"/>
            </ac:spMkLst>
          </pc:spChg>
          <pc:spChg chg="add del mod">
            <ac:chgData name="LE BOT SANDRA" userId="5fe4e071-d3f4-40df-970f-ee8fcf898346" providerId="ADAL" clId="{4376C028-3963-4380-AFF6-9E3DBB1929CE}" dt="2025-12-19T11:14:11.089" v="365" actId="478"/>
            <ac:spMkLst>
              <pc:docMk/>
              <pc:sldMasterMk cId="640824280" sldId="2147483669"/>
              <pc:sldLayoutMk cId="209841899" sldId="2147483679"/>
              <ac:spMk id="8" creationId="{9CDA60F8-DA56-37A9-661C-7922417D17E2}"/>
            </ac:spMkLst>
          </pc:spChg>
          <pc:picChg chg="del">
            <ac:chgData name="LE BOT SANDRA" userId="5fe4e071-d3f4-40df-970f-ee8fcf898346" providerId="ADAL" clId="{4376C028-3963-4380-AFF6-9E3DBB1929CE}" dt="2025-12-19T11:11:26.043" v="354" actId="478"/>
            <ac:picMkLst>
              <pc:docMk/>
              <pc:sldMasterMk cId="640824280" sldId="2147483669"/>
              <pc:sldLayoutMk cId="209841899" sldId="2147483679"/>
              <ac:picMk id="4" creationId="{BF717D55-11D6-F33A-9EF6-5948E0EA42F3}"/>
            </ac:picMkLst>
          </pc:picChg>
          <pc:picChg chg="add del mod">
            <ac:chgData name="LE BOT SANDRA" userId="5fe4e071-d3f4-40df-970f-ee8fcf898346" providerId="ADAL" clId="{4376C028-3963-4380-AFF6-9E3DBB1929CE}" dt="2025-12-19T11:14:11.089" v="365" actId="478"/>
            <ac:picMkLst>
              <pc:docMk/>
              <pc:sldMasterMk cId="640824280" sldId="2147483669"/>
              <pc:sldLayoutMk cId="209841899" sldId="2147483679"/>
              <ac:picMk id="9" creationId="{DE947C57-BA0F-B218-A72C-A4B9F5E7857B}"/>
            </ac:picMkLst>
          </pc:picChg>
        </pc:sldLayoutChg>
        <pc:sldLayoutChg chg="addSp delSp modSp add mod modTransition">
          <pc:chgData name="LE BOT SANDRA" userId="5fe4e071-d3f4-40df-970f-ee8fcf898346" providerId="ADAL" clId="{4376C028-3963-4380-AFF6-9E3DBB1929CE}" dt="2025-12-19T11:14:19.837" v="367" actId="478"/>
          <pc:sldLayoutMkLst>
            <pc:docMk/>
            <pc:sldMasterMk cId="640824280" sldId="2147483669"/>
            <pc:sldLayoutMk cId="1111930761" sldId="2147483680"/>
          </pc:sldLayoutMkLst>
          <pc:spChg chg="add del mod">
            <ac:chgData name="LE BOT SANDRA" userId="5fe4e071-d3f4-40df-970f-ee8fcf898346" providerId="ADAL" clId="{4376C028-3963-4380-AFF6-9E3DBB1929CE}" dt="2025-12-19T11:14:19.837" v="367" actId="478"/>
            <ac:spMkLst>
              <pc:docMk/>
              <pc:sldMasterMk cId="640824280" sldId="2147483669"/>
              <pc:sldLayoutMk cId="1111930761" sldId="2147483680"/>
              <ac:spMk id="2" creationId="{BCAA425C-9F25-F258-3519-5BEA6BBF2F7A}"/>
            </ac:spMkLst>
          </pc:spChg>
          <pc:spChg chg="add del mod">
            <ac:chgData name="LE BOT SANDRA" userId="5fe4e071-d3f4-40df-970f-ee8fcf898346" providerId="ADAL" clId="{4376C028-3963-4380-AFF6-9E3DBB1929CE}" dt="2025-12-19T11:14:19.837" v="367" actId="478"/>
            <ac:spMkLst>
              <pc:docMk/>
              <pc:sldMasterMk cId="640824280" sldId="2147483669"/>
              <pc:sldLayoutMk cId="1111930761" sldId="2147483680"/>
              <ac:spMk id="3" creationId="{288C6D6F-EBD7-F90D-5EF8-7F86D83E181A}"/>
            </ac:spMkLst>
          </pc:spChg>
          <pc:spChg chg="add del mod">
            <ac:chgData name="LE BOT SANDRA" userId="5fe4e071-d3f4-40df-970f-ee8fcf898346" providerId="ADAL" clId="{4376C028-3963-4380-AFF6-9E3DBB1929CE}" dt="2025-12-19T11:14:19.837" v="367" actId="478"/>
            <ac:spMkLst>
              <pc:docMk/>
              <pc:sldMasterMk cId="640824280" sldId="2147483669"/>
              <pc:sldLayoutMk cId="1111930761" sldId="2147483680"/>
              <ac:spMk id="4" creationId="{62CD48DB-AF23-F759-6DE1-70C404EA243A}"/>
            </ac:spMkLst>
          </pc:spChg>
          <pc:spChg chg="del">
            <ac:chgData name="LE BOT SANDRA" userId="5fe4e071-d3f4-40df-970f-ee8fcf898346" providerId="ADAL" clId="{4376C028-3963-4380-AFF6-9E3DBB1929CE}" dt="2025-12-19T11:12:28.959" v="362" actId="478"/>
            <ac:spMkLst>
              <pc:docMk/>
              <pc:sldMasterMk cId="640824280" sldId="2147483669"/>
              <pc:sldLayoutMk cId="1111930761" sldId="2147483680"/>
              <ac:spMk id="39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2:28.959" v="362" actId="478"/>
            <ac:spMkLst>
              <pc:docMk/>
              <pc:sldMasterMk cId="640824280" sldId="2147483669"/>
              <pc:sldLayoutMk cId="1111930761" sldId="2147483680"/>
              <ac:spMk id="4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2:28.959" v="362" actId="478"/>
            <ac:spMkLst>
              <pc:docMk/>
              <pc:sldMasterMk cId="640824280" sldId="2147483669"/>
              <pc:sldLayoutMk cId="1111930761" sldId="2147483680"/>
              <ac:spMk id="4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2:28.959" v="362" actId="478"/>
            <ac:spMkLst>
              <pc:docMk/>
              <pc:sldMasterMk cId="640824280" sldId="2147483669"/>
              <pc:sldLayoutMk cId="1111930761" sldId="2147483680"/>
              <ac:spMk id="42" creationId="{00000000-0000-0000-0000-000000000000}"/>
            </ac:spMkLst>
          </pc:spChg>
          <pc:picChg chg="del">
            <ac:chgData name="LE BOT SANDRA" userId="5fe4e071-d3f4-40df-970f-ee8fcf898346" providerId="ADAL" clId="{4376C028-3963-4380-AFF6-9E3DBB1929CE}" dt="2025-12-19T11:12:28.959" v="362" actId="478"/>
            <ac:picMkLst>
              <pc:docMk/>
              <pc:sldMasterMk cId="640824280" sldId="2147483669"/>
              <pc:sldLayoutMk cId="1111930761" sldId="2147483680"/>
              <ac:picMk id="43" creationId="{00000000-0000-0000-0000-000000000000}"/>
            </ac:picMkLst>
          </pc:picChg>
        </pc:sldLayoutChg>
        <pc:sldLayoutChg chg="addSp delSp modSp add mod modTransition">
          <pc:chgData name="LE BOT SANDRA" userId="5fe4e071-d3f4-40df-970f-ee8fcf898346" providerId="ADAL" clId="{4376C028-3963-4380-AFF6-9E3DBB1929CE}" dt="2025-12-19T11:15:24.289" v="373"/>
          <pc:sldLayoutMkLst>
            <pc:docMk/>
            <pc:sldMasterMk cId="640824280" sldId="2147483669"/>
            <pc:sldLayoutMk cId="3494595201" sldId="2147483681"/>
          </pc:sldLayoutMkLst>
          <pc:spChg chg="add mod">
            <ac:chgData name="LE BOT SANDRA" userId="5fe4e071-d3f4-40df-970f-ee8fcf898346" providerId="ADAL" clId="{4376C028-3963-4380-AFF6-9E3DBB1929CE}" dt="2025-12-19T11:15:24.289" v="373"/>
            <ac:spMkLst>
              <pc:docMk/>
              <pc:sldMasterMk cId="640824280" sldId="2147483669"/>
              <pc:sldLayoutMk cId="3494595201" sldId="2147483681"/>
              <ac:spMk id="2" creationId="{85500E56-4BD0-E84D-D2F2-D8DF5194D904}"/>
            </ac:spMkLst>
          </pc:spChg>
          <pc:spChg chg="add mod">
            <ac:chgData name="LE BOT SANDRA" userId="5fe4e071-d3f4-40df-970f-ee8fcf898346" providerId="ADAL" clId="{4376C028-3963-4380-AFF6-9E3DBB1929CE}" dt="2025-12-19T11:15:24.289" v="373"/>
            <ac:spMkLst>
              <pc:docMk/>
              <pc:sldMasterMk cId="640824280" sldId="2147483669"/>
              <pc:sldLayoutMk cId="3494595201" sldId="2147483681"/>
              <ac:spMk id="3" creationId="{0DCD6C85-52C6-8883-2177-3003E41B12A4}"/>
            </ac:spMkLst>
          </pc:spChg>
          <pc:spChg chg="add mod">
            <ac:chgData name="LE BOT SANDRA" userId="5fe4e071-d3f4-40df-970f-ee8fcf898346" providerId="ADAL" clId="{4376C028-3963-4380-AFF6-9E3DBB1929CE}" dt="2025-12-19T11:15:24.289" v="373"/>
            <ac:spMkLst>
              <pc:docMk/>
              <pc:sldMasterMk cId="640824280" sldId="2147483669"/>
              <pc:sldLayoutMk cId="3494595201" sldId="2147483681"/>
              <ac:spMk id="4" creationId="{40682C8C-AF79-26E8-624C-16A7CC64E61E}"/>
            </ac:spMkLst>
          </pc:spChg>
          <pc:spChg chg="add mod">
            <ac:chgData name="LE BOT SANDRA" userId="5fe4e071-d3f4-40df-970f-ee8fcf898346" providerId="ADAL" clId="{4376C028-3963-4380-AFF6-9E3DBB1929CE}" dt="2025-12-19T11:15:24.289" v="373"/>
            <ac:spMkLst>
              <pc:docMk/>
              <pc:sldMasterMk cId="640824280" sldId="2147483669"/>
              <pc:sldLayoutMk cId="3494595201" sldId="2147483681"/>
              <ac:spMk id="5" creationId="{DF0F7C3B-0D7B-2EF7-5D0E-AAB24D65C91F}"/>
            </ac:spMkLst>
          </pc:spChg>
          <pc:spChg chg="del">
            <ac:chgData name="LE BOT SANDRA" userId="5fe4e071-d3f4-40df-970f-ee8fcf898346" providerId="ADAL" clId="{4376C028-3963-4380-AFF6-9E3DBB1929CE}" dt="2025-12-19T11:15:23.449" v="372" actId="478"/>
            <ac:spMkLst>
              <pc:docMk/>
              <pc:sldMasterMk cId="640824280" sldId="2147483669"/>
              <pc:sldLayoutMk cId="3494595201" sldId="2147483681"/>
              <ac:spMk id="2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23.449" v="372" actId="478"/>
            <ac:spMkLst>
              <pc:docMk/>
              <pc:sldMasterMk cId="640824280" sldId="2147483669"/>
              <pc:sldLayoutMk cId="3494595201" sldId="2147483681"/>
              <ac:spMk id="2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23.449" v="372" actId="478"/>
            <ac:spMkLst>
              <pc:docMk/>
              <pc:sldMasterMk cId="640824280" sldId="2147483669"/>
              <pc:sldLayoutMk cId="3494595201" sldId="2147483681"/>
              <ac:spMk id="22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23.449" v="372" actId="478"/>
            <ac:spMkLst>
              <pc:docMk/>
              <pc:sldMasterMk cId="640824280" sldId="2147483669"/>
              <pc:sldLayoutMk cId="3494595201" sldId="2147483681"/>
              <ac:spMk id="23" creationId="{00000000-0000-0000-0000-000000000000}"/>
            </ac:spMkLst>
          </pc:spChg>
          <pc:picChg chg="add mod">
            <ac:chgData name="LE BOT SANDRA" userId="5fe4e071-d3f4-40df-970f-ee8fcf898346" providerId="ADAL" clId="{4376C028-3963-4380-AFF6-9E3DBB1929CE}" dt="2025-12-19T11:15:24.289" v="373"/>
            <ac:picMkLst>
              <pc:docMk/>
              <pc:sldMasterMk cId="640824280" sldId="2147483669"/>
              <pc:sldLayoutMk cId="3494595201" sldId="2147483681"/>
              <ac:picMk id="6" creationId="{147CD072-EA06-8980-CF5E-C1E1AB9B1403}"/>
            </ac:picMkLst>
          </pc:picChg>
          <pc:picChg chg="del">
            <ac:chgData name="LE BOT SANDRA" userId="5fe4e071-d3f4-40df-970f-ee8fcf898346" providerId="ADAL" clId="{4376C028-3963-4380-AFF6-9E3DBB1929CE}" dt="2025-12-19T11:15:23.449" v="372" actId="478"/>
            <ac:picMkLst>
              <pc:docMk/>
              <pc:sldMasterMk cId="640824280" sldId="2147483669"/>
              <pc:sldLayoutMk cId="3494595201" sldId="2147483681"/>
              <ac:picMk id="24" creationId="{00000000-0000-0000-0000-000000000000}"/>
            </ac:picMkLst>
          </pc:picChg>
        </pc:sldLayoutChg>
        <pc:sldLayoutChg chg="addSp delSp modSp add mod modTransition">
          <pc:chgData name="LE BOT SANDRA" userId="5fe4e071-d3f4-40df-970f-ee8fcf898346" providerId="ADAL" clId="{4376C028-3963-4380-AFF6-9E3DBB1929CE}" dt="2025-12-19T11:15:46.382" v="382"/>
          <pc:sldLayoutMkLst>
            <pc:docMk/>
            <pc:sldMasterMk cId="640824280" sldId="2147483669"/>
            <pc:sldLayoutMk cId="1516374163" sldId="2147483682"/>
          </pc:sldLayoutMkLst>
          <pc:spChg chg="add mod">
            <ac:chgData name="LE BOT SANDRA" userId="5fe4e071-d3f4-40df-970f-ee8fcf898346" providerId="ADAL" clId="{4376C028-3963-4380-AFF6-9E3DBB1929CE}" dt="2025-12-19T11:15:46.382" v="382"/>
            <ac:spMkLst>
              <pc:docMk/>
              <pc:sldMasterMk cId="640824280" sldId="2147483669"/>
              <pc:sldLayoutMk cId="1516374163" sldId="2147483682"/>
              <ac:spMk id="2" creationId="{5CFA3C37-DB69-5396-F010-34C9C2EE01E6}"/>
            </ac:spMkLst>
          </pc:spChg>
          <pc:spChg chg="add mod">
            <ac:chgData name="LE BOT SANDRA" userId="5fe4e071-d3f4-40df-970f-ee8fcf898346" providerId="ADAL" clId="{4376C028-3963-4380-AFF6-9E3DBB1929CE}" dt="2025-12-19T11:15:46.382" v="382"/>
            <ac:spMkLst>
              <pc:docMk/>
              <pc:sldMasterMk cId="640824280" sldId="2147483669"/>
              <pc:sldLayoutMk cId="1516374163" sldId="2147483682"/>
              <ac:spMk id="3" creationId="{BC127856-5674-B49D-B464-C3955FC60991}"/>
            </ac:spMkLst>
          </pc:spChg>
          <pc:spChg chg="add mod">
            <ac:chgData name="LE BOT SANDRA" userId="5fe4e071-d3f4-40df-970f-ee8fcf898346" providerId="ADAL" clId="{4376C028-3963-4380-AFF6-9E3DBB1929CE}" dt="2025-12-19T11:15:46.382" v="382"/>
            <ac:spMkLst>
              <pc:docMk/>
              <pc:sldMasterMk cId="640824280" sldId="2147483669"/>
              <pc:sldLayoutMk cId="1516374163" sldId="2147483682"/>
              <ac:spMk id="4" creationId="{42D87A7A-33F2-9EF2-A43D-A495E39C2F27}"/>
            </ac:spMkLst>
          </pc:spChg>
          <pc:spChg chg="del">
            <ac:chgData name="LE BOT SANDRA" userId="5fe4e071-d3f4-40df-970f-ee8fcf898346" providerId="ADAL" clId="{4376C028-3963-4380-AFF6-9E3DBB1929CE}" dt="2025-12-19T11:15:45.521" v="381" actId="478"/>
            <ac:spMkLst>
              <pc:docMk/>
              <pc:sldMasterMk cId="640824280" sldId="2147483669"/>
              <pc:sldLayoutMk cId="1516374163" sldId="2147483682"/>
              <ac:spMk id="2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45.521" v="381" actId="478"/>
            <ac:spMkLst>
              <pc:docMk/>
              <pc:sldMasterMk cId="640824280" sldId="2147483669"/>
              <pc:sldLayoutMk cId="1516374163" sldId="2147483682"/>
              <ac:spMk id="2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45.521" v="381" actId="478"/>
            <ac:spMkLst>
              <pc:docMk/>
              <pc:sldMasterMk cId="640824280" sldId="2147483669"/>
              <pc:sldLayoutMk cId="1516374163" sldId="2147483682"/>
              <ac:spMk id="22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5:45.521" v="381" actId="478"/>
            <ac:spMkLst>
              <pc:docMk/>
              <pc:sldMasterMk cId="640824280" sldId="2147483669"/>
              <pc:sldLayoutMk cId="1516374163" sldId="2147483682"/>
              <ac:spMk id="23" creationId="{00000000-0000-0000-0000-000000000000}"/>
            </ac:spMkLst>
          </pc:spChg>
          <pc:picChg chg="del">
            <ac:chgData name="LE BOT SANDRA" userId="5fe4e071-d3f4-40df-970f-ee8fcf898346" providerId="ADAL" clId="{4376C028-3963-4380-AFF6-9E3DBB1929CE}" dt="2025-12-19T11:15:45.521" v="381" actId="478"/>
            <ac:picMkLst>
              <pc:docMk/>
              <pc:sldMasterMk cId="640824280" sldId="2147483669"/>
              <pc:sldLayoutMk cId="1516374163" sldId="2147483682"/>
              <ac:picMk id="24" creationId="{00000000-0000-0000-0000-000000000000}"/>
            </ac:picMkLst>
          </pc:picChg>
        </pc:sldLayoutChg>
        <pc:sldLayoutChg chg="addSp delSp modSp add mod modTransition">
          <pc:chgData name="LE BOT SANDRA" userId="5fe4e071-d3f4-40df-970f-ee8fcf898346" providerId="ADAL" clId="{4376C028-3963-4380-AFF6-9E3DBB1929CE}" dt="2025-12-19T11:16:06.988" v="385"/>
          <pc:sldLayoutMkLst>
            <pc:docMk/>
            <pc:sldMasterMk cId="640824280" sldId="2147483669"/>
            <pc:sldLayoutMk cId="3629656974" sldId="2147483683"/>
          </pc:sldLayoutMkLst>
          <pc:spChg chg="add mod">
            <ac:chgData name="LE BOT SANDRA" userId="5fe4e071-d3f4-40df-970f-ee8fcf898346" providerId="ADAL" clId="{4376C028-3963-4380-AFF6-9E3DBB1929CE}" dt="2025-12-19T11:16:06.988" v="385"/>
            <ac:spMkLst>
              <pc:docMk/>
              <pc:sldMasterMk cId="640824280" sldId="2147483669"/>
              <pc:sldLayoutMk cId="3629656974" sldId="2147483683"/>
              <ac:spMk id="2" creationId="{AD19472E-8C44-C5F7-F5F4-69073224AB8C}"/>
            </ac:spMkLst>
          </pc:spChg>
          <pc:spChg chg="add mod">
            <ac:chgData name="LE BOT SANDRA" userId="5fe4e071-d3f4-40df-970f-ee8fcf898346" providerId="ADAL" clId="{4376C028-3963-4380-AFF6-9E3DBB1929CE}" dt="2025-12-19T11:16:06.988" v="385"/>
            <ac:spMkLst>
              <pc:docMk/>
              <pc:sldMasterMk cId="640824280" sldId="2147483669"/>
              <pc:sldLayoutMk cId="3629656974" sldId="2147483683"/>
              <ac:spMk id="3" creationId="{2A4BF633-C447-E38D-5BF9-FCC630A0777C}"/>
            </ac:spMkLst>
          </pc:spChg>
          <pc:spChg chg="add mod">
            <ac:chgData name="LE BOT SANDRA" userId="5fe4e071-d3f4-40df-970f-ee8fcf898346" providerId="ADAL" clId="{4376C028-3963-4380-AFF6-9E3DBB1929CE}" dt="2025-12-19T11:16:06.988" v="385"/>
            <ac:spMkLst>
              <pc:docMk/>
              <pc:sldMasterMk cId="640824280" sldId="2147483669"/>
              <pc:sldLayoutMk cId="3629656974" sldId="2147483683"/>
              <ac:spMk id="5" creationId="{39AAC627-6857-541C-B07C-1FD0960B4E96}"/>
            </ac:spMkLst>
          </pc:spChg>
          <pc:spChg chg="del">
            <ac:chgData name="LE BOT SANDRA" userId="5fe4e071-d3f4-40df-970f-ee8fcf898346" providerId="ADAL" clId="{4376C028-3963-4380-AFF6-9E3DBB1929CE}" dt="2025-12-19T11:16:06.426" v="384" actId="478"/>
            <ac:spMkLst>
              <pc:docMk/>
              <pc:sldMasterMk cId="640824280" sldId="2147483669"/>
              <pc:sldLayoutMk cId="3629656974" sldId="2147483683"/>
              <ac:spMk id="20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6:06.426" v="384" actId="478"/>
            <ac:spMkLst>
              <pc:docMk/>
              <pc:sldMasterMk cId="640824280" sldId="2147483669"/>
              <pc:sldLayoutMk cId="3629656974" sldId="2147483683"/>
              <ac:spMk id="21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6:06.426" v="384" actId="478"/>
            <ac:spMkLst>
              <pc:docMk/>
              <pc:sldMasterMk cId="640824280" sldId="2147483669"/>
              <pc:sldLayoutMk cId="3629656974" sldId="2147483683"/>
              <ac:spMk id="22" creationId="{00000000-0000-0000-0000-000000000000}"/>
            </ac:spMkLst>
          </pc:spChg>
          <pc:spChg chg="del">
            <ac:chgData name="LE BOT SANDRA" userId="5fe4e071-d3f4-40df-970f-ee8fcf898346" providerId="ADAL" clId="{4376C028-3963-4380-AFF6-9E3DBB1929CE}" dt="2025-12-19T11:16:06.426" v="384" actId="478"/>
            <ac:spMkLst>
              <pc:docMk/>
              <pc:sldMasterMk cId="640824280" sldId="2147483669"/>
              <pc:sldLayoutMk cId="3629656974" sldId="2147483683"/>
              <ac:spMk id="23" creationId="{00000000-0000-0000-0000-000000000000}"/>
            </ac:spMkLst>
          </pc:spChg>
          <pc:picChg chg="add mod">
            <ac:chgData name="LE BOT SANDRA" userId="5fe4e071-d3f4-40df-970f-ee8fcf898346" providerId="ADAL" clId="{4376C028-3963-4380-AFF6-9E3DBB1929CE}" dt="2025-12-19T11:16:06.988" v="385"/>
            <ac:picMkLst>
              <pc:docMk/>
              <pc:sldMasterMk cId="640824280" sldId="2147483669"/>
              <pc:sldLayoutMk cId="3629656974" sldId="2147483683"/>
              <ac:picMk id="4" creationId="{B16EB360-816E-F5F6-6468-415A307CA107}"/>
            </ac:picMkLst>
          </pc:picChg>
          <pc:picChg chg="del">
            <ac:chgData name="LE BOT SANDRA" userId="5fe4e071-d3f4-40df-970f-ee8fcf898346" providerId="ADAL" clId="{4376C028-3963-4380-AFF6-9E3DBB1929CE}" dt="2025-12-19T11:16:06.426" v="384" actId="478"/>
            <ac:picMkLst>
              <pc:docMk/>
              <pc:sldMasterMk cId="640824280" sldId="2147483669"/>
              <pc:sldLayoutMk cId="3629656974" sldId="2147483683"/>
              <ac:picMk id="24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</a:t>
            </a:r>
            <a:r>
              <a:rPr lang="fr-FR" i="1" baseline="0" dirty="0"/>
              <a:t> apprendre à ajouter 8, 18, 28 ou 38 mentalement, donc sans poser l’opération.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i="1" dirty="0"/>
          </a:p>
        </p:txBody>
      </p:sp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8407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u="none" baseline="0" dirty="0"/>
              <a:t>Maintenant, nous allons apprendre à ajouter 8, 18, 28 ou 38 à un nombre. Ce qui ressemble à ce que vous avez déjà appris avec l’addition de 9, 19, 29 ou 39 avec un nombre.</a:t>
            </a:r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702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F2AD9-76EC-1612-0DF8-CF5F5F266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D9B3D5DD-9D08-9BE4-56A3-D0CD1FD77E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82641289-F815-A76C-EE7A-DCA70E3360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Pour vous aider, n</a:t>
            </a:r>
            <a:r>
              <a:rPr lang="fr-FR" i="1" dirty="0"/>
              <a:t>ous allons revoir comment utiliser le moule</a:t>
            </a:r>
            <a:r>
              <a:rPr lang="fr-FR" i="1" baseline="0" dirty="0"/>
              <a:t> de calcul avec ces nombres. On va faire le premier item ensemble. On va utiliser le moule pour retrouver le résultat de l’addition 53</a:t>
            </a:r>
            <a:r>
              <a:rPr lang="fr-FR" i="1" dirty="0"/>
              <a:t> </a:t>
            </a:r>
            <a:r>
              <a:rPr lang="fr-FR" i="1" baseline="0" dirty="0"/>
              <a:t>+</a:t>
            </a:r>
            <a:r>
              <a:rPr lang="fr-FR" i="1" dirty="0"/>
              <a:t> </a:t>
            </a:r>
            <a:r>
              <a:rPr lang="fr-FR" i="1" baseline="0" dirty="0"/>
              <a:t>8</a:t>
            </a:r>
            <a:r>
              <a:rPr lang="fr-FR" i="0" baseline="0" dirty="0"/>
              <a:t> (pointer l’opération dans le cadre)</a:t>
            </a:r>
            <a:r>
              <a:rPr lang="fr-FR" i="1" dirty="0"/>
              <a:t>  </a:t>
            </a:r>
            <a:r>
              <a:rPr lang="fr-FR" i="1" baseline="0" dirty="0"/>
              <a:t>: ajouter 8, c’est ajouter 10 et enlever 2</a:t>
            </a:r>
            <a:r>
              <a:rPr lang="fr-FR" i="0" baseline="0" dirty="0"/>
              <a:t>. </a:t>
            </a:r>
            <a:r>
              <a:rPr lang="fr-FR" i="1" baseline="0" dirty="0"/>
              <a:t>On part de 53 </a:t>
            </a:r>
            <a:r>
              <a:rPr lang="fr-FR" i="0" baseline="0" dirty="0"/>
              <a:t>(écrire 53 dans la case à gauche). </a:t>
            </a:r>
            <a:r>
              <a:rPr lang="fr-FR" i="1" baseline="0" dirty="0"/>
              <a:t>Ensuite, on ajoute 10 </a:t>
            </a:r>
            <a:r>
              <a:rPr lang="fr-FR" i="0" baseline="0" dirty="0"/>
              <a:t>(écrire 10 à côté du signe plus).</a:t>
            </a:r>
            <a:r>
              <a:rPr lang="fr-FR" i="1" baseline="0" dirty="0"/>
              <a:t> Ce qui fait 63</a:t>
            </a:r>
            <a:r>
              <a:rPr lang="fr-FR" i="0" baseline="0" dirty="0"/>
              <a:t> (écrire 63 dans la case au bout de la grande flèche). </a:t>
            </a:r>
            <a:r>
              <a:rPr lang="fr-FR" i="1" baseline="0" dirty="0"/>
              <a:t>Puis, on enlève 2 (</a:t>
            </a:r>
            <a:r>
              <a:rPr lang="fr-FR" i="0" baseline="0" dirty="0"/>
              <a:t>écrire 2 à côté du signe –). </a:t>
            </a:r>
            <a:r>
              <a:rPr lang="fr-FR" i="1" baseline="0" dirty="0"/>
              <a:t>Donc 63 – 2 est égal à 61 </a:t>
            </a:r>
            <a:r>
              <a:rPr lang="fr-FR" i="0" baseline="0" dirty="0"/>
              <a:t>(écrire 61 dans la case au bout de la petite flèche). Reprendre les différentes étapes puis conclure en complétant l’égalité.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baseline="0" dirty="0"/>
              <a:t>Réponse attendue</a:t>
            </a:r>
            <a:r>
              <a:rPr lang="fr-FR" b="0" i="0" baseline="0" dirty="0"/>
              <a:t> : 61.</a:t>
            </a:r>
            <a:endParaRPr lang="fr-FR" b="1" i="0" baseline="0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C46C7A-0838-6898-CFC4-278CD9E2FB1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5623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Vous</a:t>
            </a:r>
            <a:r>
              <a:rPr lang="fr-FR" i="1" baseline="0" dirty="0"/>
              <a:t> allez maintenant calculer la somme 56</a:t>
            </a:r>
            <a:r>
              <a:rPr lang="fr-FR" i="1" dirty="0"/>
              <a:t> </a:t>
            </a:r>
            <a:r>
              <a:rPr lang="fr-FR" i="1" baseline="0" dirty="0"/>
              <a:t>+</a:t>
            </a:r>
            <a:r>
              <a:rPr lang="fr-FR" i="1" dirty="0"/>
              <a:t> </a:t>
            </a:r>
            <a:r>
              <a:rPr lang="fr-FR" i="1" baseline="0" dirty="0"/>
              <a:t>18 en utilisant le moule de calcul.</a:t>
            </a:r>
            <a:endParaRPr lang="fr-FR" i="0" baseline="0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On ajoute 18 au</a:t>
            </a:r>
            <a:r>
              <a:rPr lang="fr-FR" i="1" baseline="0" dirty="0"/>
              <a:t> nombre 56 donc on écrit 56 dans la première case</a:t>
            </a:r>
            <a:r>
              <a:rPr lang="fr-FR" i="0" baseline="0" dirty="0"/>
              <a:t>. Compléter la première case au tableau.</a:t>
            </a:r>
            <a:endParaRPr lang="fr-FR" i="1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Comment fait-on pour ajouter 18 à un nombre ?</a:t>
            </a:r>
            <a:r>
              <a:rPr lang="fr-FR" i="1" baseline="0" dirty="0"/>
              <a:t> → on ajoute 20 et on enlève 2.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Dans le schéma, où doit-on écrire qu’on ajoute 20</a:t>
            </a:r>
            <a:r>
              <a:rPr lang="fr-FR" i="1" dirty="0"/>
              <a:t> </a:t>
            </a:r>
            <a:r>
              <a:rPr lang="fr-FR" i="1" baseline="0" dirty="0"/>
              <a:t>? → on écrit 20 à côté du signe +.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Dans le schéma, où doit-on écrire qu’on enlève 2</a:t>
            </a:r>
            <a:r>
              <a:rPr lang="fr-FR" i="1" dirty="0"/>
              <a:t> </a:t>
            </a:r>
            <a:r>
              <a:rPr lang="fr-FR" i="1" baseline="0" dirty="0"/>
              <a:t>? → on écrit 2 à côté du signe –.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Écrire 20 et 2 sur les pointillés correspondants. Laisser un temps aux élèves pour compléter leur schéma et effectuer les calculs. Circuler pour aider les élèves à se repérer.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</a:t>
            </a:r>
            <a:r>
              <a:rPr lang="fr-FR" b="0" i="0" u="none" baseline="0" dirty="0"/>
              <a:t> 74.</a:t>
            </a:r>
            <a:endParaRPr lang="fr-FR" i="0" baseline="0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Puis interroger un élève et suivre ses instructions pour compléter le schéma au tableau. Compléter l’égalité.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2868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dirty="0"/>
              <a:t>Nous</a:t>
            </a:r>
            <a:r>
              <a:rPr lang="fr-FR" b="0" i="1" u="none" baseline="0" dirty="0"/>
              <a:t> allons maintenant ajouter 28 à un nombre. Ici, on veut calculer 35</a:t>
            </a:r>
            <a:r>
              <a:rPr lang="fr-FR" i="1" dirty="0"/>
              <a:t> </a:t>
            </a:r>
            <a:r>
              <a:rPr lang="fr-FR" b="0" i="1" u="none" baseline="0" dirty="0"/>
              <a:t>+</a:t>
            </a:r>
            <a:r>
              <a:rPr lang="fr-FR" i="1" dirty="0"/>
              <a:t> </a:t>
            </a:r>
            <a:r>
              <a:rPr lang="fr-FR" b="0" i="1" u="none" baseline="0" dirty="0"/>
              <a:t>28.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baseline="0" dirty="0"/>
              <a:t>Comment faire pour ajouter 28 en prenant exemple sur ce que l’on vient de faire avec pour ajouter 8 et 18</a:t>
            </a:r>
            <a:r>
              <a:rPr lang="fr-FR" i="1" dirty="0"/>
              <a:t> </a:t>
            </a:r>
            <a:r>
              <a:rPr lang="fr-FR" b="0" i="1" u="none" baseline="0" dirty="0"/>
              <a:t>? </a:t>
            </a:r>
            <a:r>
              <a:rPr lang="fr-FR" i="1" baseline="0" dirty="0"/>
              <a:t>→ on ajoute 30 et on enlève 2. On ajoute 30 car c’est la dizaine juste après 28, on peut la repérer facilement.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Dans le schéma, où doit-on écrire qu’on ajoute 30</a:t>
            </a:r>
            <a:r>
              <a:rPr lang="fr-FR" i="1" dirty="0"/>
              <a:t> </a:t>
            </a:r>
            <a:r>
              <a:rPr lang="fr-FR" i="1" baseline="0" dirty="0"/>
              <a:t>? → on écrit 30 à côté du signe +.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Dans le schéma, où doit-on écrire qu’on enlève 2</a:t>
            </a:r>
            <a:r>
              <a:rPr lang="fr-FR" i="1" dirty="0"/>
              <a:t> </a:t>
            </a:r>
            <a:r>
              <a:rPr lang="fr-FR" i="1" baseline="0" dirty="0"/>
              <a:t>? → on écrit 2 à côté du signe –.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baseline="0" dirty="0"/>
              <a:t>Laisser un temps de travail individuel, circuler pour aider les élèves. Puis interroger un élève et compléter le schéma sous sa dictée.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63.</a:t>
            </a:r>
            <a:r>
              <a:rPr lang="fr-FR" b="0" i="0" u="none" baseline="0" dirty="0"/>
              <a:t> </a:t>
            </a:r>
            <a:endParaRPr lang="fr-FR" b="0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4842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dirty="0"/>
              <a:t>Même démarche.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84.</a:t>
            </a:r>
            <a:r>
              <a:rPr lang="fr-FR" b="0" i="0" u="none" baseline="0" dirty="0"/>
              <a:t> </a:t>
            </a:r>
            <a:endParaRPr lang="fr-FR" b="0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5300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Maintenant, vous allez travailler seuls pour trouver le résultat des deux sommes suivantes. </a:t>
            </a:r>
            <a:r>
              <a:rPr lang="fr-FR" i="0" baseline="0" dirty="0"/>
              <a:t>Laisser un temps de travail individuel. Circuler pour aider les élèves à utiliser le moule de calcul. </a:t>
            </a:r>
            <a:r>
              <a:rPr lang="fr-FR" b="0" i="0" u="none" dirty="0"/>
              <a:t>Si besoin </a:t>
            </a:r>
            <a:r>
              <a:rPr lang="fr-FR" b="0" i="0" u="none" baseline="0" dirty="0"/>
              <a:t>faire rappeler que l’addition est commutative donc 8</a:t>
            </a:r>
            <a:r>
              <a:rPr lang="fr-FR" i="1" dirty="0"/>
              <a:t> </a:t>
            </a:r>
            <a:r>
              <a:rPr lang="fr-FR" b="0" i="0" u="none" baseline="0" dirty="0"/>
              <a:t>+</a:t>
            </a:r>
            <a:r>
              <a:rPr lang="fr-FR" i="1" dirty="0"/>
              <a:t> </a:t>
            </a:r>
            <a:r>
              <a:rPr lang="fr-FR" b="0" i="0" u="none" baseline="0" dirty="0"/>
              <a:t>69</a:t>
            </a:r>
            <a:r>
              <a:rPr lang="fr-FR" i="1" dirty="0"/>
              <a:t> </a:t>
            </a:r>
            <a:r>
              <a:rPr lang="fr-FR" b="0" i="0" u="none" baseline="0" dirty="0"/>
              <a:t>=</a:t>
            </a:r>
            <a:r>
              <a:rPr lang="fr-FR" i="1" dirty="0"/>
              <a:t> </a:t>
            </a:r>
            <a:r>
              <a:rPr lang="fr-FR" b="0" i="0" u="none" baseline="0" dirty="0"/>
              <a:t>69</a:t>
            </a:r>
            <a:r>
              <a:rPr lang="fr-FR" i="1" dirty="0"/>
              <a:t> </a:t>
            </a:r>
            <a:r>
              <a:rPr lang="fr-FR" b="0" i="0" u="none" baseline="0" dirty="0"/>
              <a:t>+</a:t>
            </a:r>
            <a:r>
              <a:rPr lang="fr-FR" i="1" dirty="0"/>
              <a:t> </a:t>
            </a:r>
            <a:r>
              <a:rPr lang="fr-FR" b="0" i="0" u="none" baseline="0" dirty="0"/>
              <a:t>8. </a:t>
            </a:r>
            <a:r>
              <a:rPr lang="fr-FR" i="0" baseline="0" dirty="0"/>
              <a:t>Puis interroger un ou plusieurs élèves et noter leurs propositions au tableau. 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1256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77.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Nous allons</a:t>
            </a:r>
            <a:r>
              <a:rPr lang="fr-FR" i="1" baseline="0" dirty="0"/>
              <a:t> utiliser le moule pour vérifier les propositions. </a:t>
            </a:r>
            <a:r>
              <a:rPr lang="fr-FR" i="0" baseline="0" dirty="0"/>
              <a:t>Interroger un élève et suivre ses instructions pour compléter le moule au tableau. Faire valider par d’autres élèves.</a:t>
            </a:r>
            <a:endParaRPr lang="fr-FR" i="1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405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Même démarche.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3720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92.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5085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/>
              <a:t>On va utiliser une méthode qui</a:t>
            </a:r>
            <a:r>
              <a:rPr lang="fr-FR" i="1" baseline="0" dirty="0"/>
              <a:t> ressemble à celle que nous avons utilisée pour ajouter 9, 19, 29 ou 39. On va d’abord revoir ce que nous avons déjà fait pour ajouter ces nombres.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9571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Maintenant, vous allez ajouter 8, 18, 28 ou 38 mais sans utiliser le moule de calcul. Vous pouvez écrire les résultats intermédiaires, par exemple pour ajouter 8 à un nombre, vous pouvez écrire sur votre ardoise le résultat lorsqu’on ajoute 10, puis vous enlevez 2 et vous écrivez le résultat final. Attention, dans les calculs, on ajoute 8, 18, 28 ou 38, soyez attentifs.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Laisser le moule en différenciation. </a:t>
            </a:r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54006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Laisser un temps de travail individuel puis interroger un élève en lui demandant</a:t>
            </a:r>
            <a:r>
              <a:rPr lang="fr-FR" baseline="0" dirty="0"/>
              <a:t> de justifier. Faire valider par un autre puis compléter les pointillés.</a:t>
            </a:r>
            <a:endParaRPr lang="fr-FR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132.</a:t>
            </a:r>
            <a:r>
              <a:rPr lang="fr-FR" b="0" i="0" u="none" baseline="0" dirty="0"/>
              <a:t>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baseline="0" dirty="0"/>
              <a:t>Lors de la correction, faire </a:t>
            </a:r>
            <a:r>
              <a:rPr lang="fr-FR" b="0" i="0" u="none" baseline="0" dirty="0">
                <a:solidFill>
                  <a:schemeClr val="tx1"/>
                </a:solidFill>
              </a:rPr>
              <a:t>verbaliser : </a:t>
            </a:r>
            <a:r>
              <a:rPr lang="fr-FR" b="0" i="1" u="none" baseline="0" dirty="0">
                <a:solidFill>
                  <a:schemeClr val="tx1"/>
                </a:solidFill>
              </a:rPr>
              <a:t>on ajoute 8, c’est pareil qu’ajouter 10 et enlever 2. Donc 124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+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10, ça fait 134 car on ajoute 1 dizaine et 134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–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2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=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132 car on enlève 2 unités.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baseline="0" dirty="0">
                <a:solidFill>
                  <a:schemeClr val="tx1"/>
                </a:solidFill>
              </a:rPr>
              <a:t>Sur l’ardoise, on aurait pu écrire 134 pour s’en rappeler puis 132, le résultat de la somme.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95693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Même démarche.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274.</a:t>
            </a:r>
            <a:r>
              <a:rPr lang="fr-FR" b="0" i="0" u="none" baseline="0" dirty="0"/>
              <a:t> </a:t>
            </a:r>
            <a:endParaRPr lang="fr-FR" b="0" i="0" u="none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baseline="0" dirty="0"/>
              <a:t>Faire verbaliser la commutativité de l’addition. Lors de la correction, faire </a:t>
            </a:r>
            <a:r>
              <a:rPr lang="fr-FR" b="0" i="0" u="none" baseline="0" dirty="0">
                <a:solidFill>
                  <a:schemeClr val="tx1"/>
                </a:solidFill>
              </a:rPr>
              <a:t>verbaliser : </a:t>
            </a:r>
            <a:r>
              <a:rPr lang="fr-FR" b="0" i="1" u="none" baseline="0" dirty="0">
                <a:solidFill>
                  <a:schemeClr val="tx1"/>
                </a:solidFill>
              </a:rPr>
              <a:t>on ajoute 18, c’est pareil qu’ajouter 20 et enlever 2. Donc 256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+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20, ça fait 276 car on ajoute 2 dizaines et 276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–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2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=</a:t>
            </a:r>
            <a:r>
              <a:rPr lang="fr-FR" i="1" dirty="0"/>
              <a:t> </a:t>
            </a:r>
            <a:r>
              <a:rPr lang="fr-FR" b="0" i="1" u="none" baseline="0" dirty="0">
                <a:solidFill>
                  <a:schemeClr val="tx1"/>
                </a:solidFill>
              </a:rPr>
              <a:t>274 car on enlève 2 unités. 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baseline="0" dirty="0">
                <a:solidFill>
                  <a:schemeClr val="tx1"/>
                </a:solidFill>
              </a:rPr>
              <a:t>Sur l’ardoise, on aurait pu écrire 276 pour s’en rappeler puis 274, le résultat de la somme.</a:t>
            </a:r>
            <a:endParaRPr lang="fr-FR" dirty="0"/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1549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172.</a:t>
            </a:r>
            <a:r>
              <a:rPr lang="fr-FR" b="0" i="0" u="none" baseline="0" dirty="0"/>
              <a:t> </a:t>
            </a:r>
            <a:endParaRPr lang="fr-FR" b="0" i="0" u="none" dirty="0"/>
          </a:p>
          <a:p>
            <a:pPr mar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80141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dirty="0"/>
              <a:t>Réponse attendue </a:t>
            </a:r>
            <a:r>
              <a:rPr lang="fr-FR" b="0" i="0" u="none" dirty="0"/>
              <a:t>: 85.</a:t>
            </a:r>
            <a:r>
              <a:rPr lang="fr-FR" b="0" i="0" u="none" baseline="0" dirty="0"/>
              <a:t> </a:t>
            </a:r>
            <a:endParaRPr lang="fr-FR" b="0" i="0" u="none" dirty="0"/>
          </a:p>
          <a:p>
            <a:pPr mar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0909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97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baseline="0" dirty="0"/>
              <a:t>Les élèves écrivent le résultat sur l’ardoise et la lèvent. Valider d’un signe discret. </a:t>
            </a:r>
          </a:p>
          <a:p>
            <a:pPr marL="0"/>
            <a:r>
              <a:rPr lang="fr-FR" b="1" i="0" baseline="0" dirty="0"/>
              <a:t>Réponse attendue </a:t>
            </a:r>
            <a:r>
              <a:rPr lang="fr-FR" b="0" i="0" baseline="0" dirty="0"/>
              <a:t>: 254.</a:t>
            </a:r>
            <a:endParaRPr lang="fr-FR" b="1" i="0" baseline="0" dirty="0"/>
          </a:p>
          <a:p>
            <a:pPr marL="0"/>
            <a:r>
              <a:rPr lang="fr-FR" i="0" baseline="0" dirty="0"/>
              <a:t>Interroger un élève </a:t>
            </a:r>
            <a:r>
              <a:rPr lang="fr-FR" baseline="0" dirty="0"/>
              <a:t>en lui demandant de détailler sa procédure. Faire valider par un autre élève, engager une discussion si besoin puis passer à la diapositive suivante pour utiliser le moule de calcul afin d’illustrer la recherche du résultat.</a:t>
            </a:r>
          </a:p>
          <a:p>
            <a:pPr marL="0"/>
            <a:endParaRPr lang="fr-FR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6931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 ajoute 10</a:t>
            </a:r>
            <a:r>
              <a:rPr lang="fr-FR" sz="1200" b="0" i="1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et on enlève 1 unité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 part de 245 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(écrire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245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dans la case à gauche).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Ensuite, on ajoute 10</a:t>
            </a:r>
            <a:r>
              <a:rPr lang="fr-FR" sz="1200" b="0" i="1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unités 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(écrire 10 à côté du signe plus).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Ce qui fait 255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(écrire 255 dans la case au bout de la grande flèche).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Puis on enlève 1 unité, c’est-à-dire 1 puisqu’on a ajouté 10 et que l’on veut seulement ajouter 9 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(écrire 1 à côté du signe –). 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Donc 255</a:t>
            </a:r>
            <a:r>
              <a:rPr lang="fr-FR" i="1" dirty="0"/>
              <a:t> 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fr-FR" i="1" dirty="0"/>
              <a:t> </a:t>
            </a:r>
            <a:r>
              <a:rPr lang="fr-FR" sz="1200" b="0" i="1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1 est égal à 254 </a:t>
            </a: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(écrire 254 dans la case au bout de la petite flèche). </a:t>
            </a: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​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Distribuer le moule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à chaque élève en précisant qu’il n’est pas obligatoire de s’en servir.</a:t>
            </a:r>
            <a:endParaRPr lang="en-US" b="0" i="0" dirty="0">
              <a:effectLst/>
            </a:endParaRPr>
          </a:p>
          <a:p>
            <a:pPr marL="0"/>
            <a:endParaRPr lang="fr-FR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463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baseline="0" dirty="0"/>
              <a:t>Même démarche.</a:t>
            </a:r>
          </a:p>
          <a:p>
            <a:pPr marL="0"/>
            <a:r>
              <a:rPr lang="fr-FR" b="1" i="0" baseline="0" dirty="0"/>
              <a:t>Réponse attendue </a:t>
            </a:r>
            <a:r>
              <a:rPr lang="fr-FR" b="0" i="0" baseline="0" dirty="0"/>
              <a:t>: 861.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baseline="0" dirty="0"/>
              <a:t>Rappeler la commutativité de l’addition</a:t>
            </a:r>
            <a:r>
              <a:rPr lang="fr-FR" i="1" dirty="0"/>
              <a:t> </a:t>
            </a:r>
            <a:r>
              <a:rPr lang="fr-FR" b="0" i="0" baseline="0" dirty="0"/>
              <a:t>: </a:t>
            </a:r>
            <a:r>
              <a:rPr lang="fr-FR" b="0" i="1" baseline="0" dirty="0"/>
              <a:t>19</a:t>
            </a:r>
            <a:r>
              <a:rPr lang="fr-FR" i="1" dirty="0"/>
              <a:t> </a:t>
            </a:r>
            <a:r>
              <a:rPr lang="fr-FR" b="0" i="1" baseline="0" dirty="0"/>
              <a:t>+</a:t>
            </a:r>
            <a:r>
              <a:rPr lang="fr-FR" i="1" dirty="0"/>
              <a:t> </a:t>
            </a:r>
            <a:r>
              <a:rPr lang="fr-FR" b="0" i="1" baseline="0" dirty="0"/>
              <a:t>842, c’est pareil que 842</a:t>
            </a:r>
            <a:r>
              <a:rPr lang="fr-FR" i="1" dirty="0"/>
              <a:t> </a:t>
            </a:r>
            <a:r>
              <a:rPr lang="fr-FR" b="0" i="1" baseline="0" dirty="0"/>
              <a:t>+</a:t>
            </a:r>
            <a:r>
              <a:rPr lang="fr-FR" i="1" dirty="0"/>
              <a:t> </a:t>
            </a:r>
            <a:r>
              <a:rPr lang="fr-FR" b="0" i="1" baseline="0" dirty="0"/>
              <a:t>19</a:t>
            </a:r>
            <a:r>
              <a:rPr lang="fr-FR" b="0" i="0" baseline="0" dirty="0"/>
              <a:t>. Préciser : </a:t>
            </a:r>
            <a:r>
              <a:rPr lang="fr-FR" b="0" i="1" baseline="0" dirty="0"/>
              <a:t>lorsqu’on veut ajouter 19 à un nombre, c’est pareil qu’ajouter 20 et enlever 1.</a:t>
            </a:r>
            <a:endParaRPr lang="fr-FR" b="0" i="0" baseline="0" dirty="0"/>
          </a:p>
          <a:p>
            <a:pPr marL="0"/>
            <a:endParaRPr lang="fr-FR" b="0" i="0" baseline="0" dirty="0"/>
          </a:p>
          <a:p>
            <a:pPr marL="0"/>
            <a:endParaRPr lang="fr-FR" b="1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7658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5656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1" i="0" baseline="0" dirty="0"/>
              <a:t>Réponse attendue</a:t>
            </a:r>
            <a:r>
              <a:rPr lang="fr-FR" b="0" i="0" baseline="0" dirty="0"/>
              <a:t> : 197.</a:t>
            </a:r>
          </a:p>
          <a:p>
            <a:pPr marL="0"/>
            <a:r>
              <a:rPr lang="fr-FR" b="0" i="0" baseline="0" dirty="0"/>
              <a:t>Préciser : </a:t>
            </a:r>
            <a:r>
              <a:rPr lang="fr-FR" b="0" i="1" baseline="0" dirty="0"/>
              <a:t>lorsqu’on veut ajouter 29 à un nombre, c’est pareil qu’ajouter 30 et enlever 1.</a:t>
            </a:r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17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8369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1" i="0" baseline="0" dirty="0"/>
              <a:t>Réponse attendue </a:t>
            </a:r>
            <a:r>
              <a:rPr lang="fr-FR" b="0" i="0" baseline="0" dirty="0"/>
              <a:t>: 461.</a:t>
            </a:r>
          </a:p>
          <a:p>
            <a:pPr marL="0"/>
            <a:r>
              <a:rPr lang="fr-FR" b="0" i="0" baseline="0" dirty="0"/>
              <a:t>Préciser : </a:t>
            </a:r>
            <a:r>
              <a:rPr lang="fr-FR" b="0" i="1" baseline="0" dirty="0"/>
              <a:t>lorsqu’on veut ajouter 39 à un nombre, c’est pareil qu’ajouter 40 et enlever 1.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uk-U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072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957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93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preserve="1">
  <p:cSld name="1_V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9" name="Google Shape;8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434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F7E55CAE-509F-1E01-8D02-A39B15B6F3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3244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4754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5;p53">
            <a:extLst>
              <a:ext uri="{FF2B5EF4-FFF2-40B4-BE49-F238E27FC236}">
                <a16:creationId xmlns:a16="http://schemas.microsoft.com/office/drawing/2014/main" id="{AD19472E-8C44-C5F7-F5F4-69073224AB8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 w="127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76;p53">
            <a:extLst>
              <a:ext uri="{FF2B5EF4-FFF2-40B4-BE49-F238E27FC236}">
                <a16:creationId xmlns:a16="http://schemas.microsoft.com/office/drawing/2014/main" id="{2A4BF633-C447-E38D-5BF9-FCC630A077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prstGeom prst="rect">
            <a:avLst/>
          </a:prstGeom>
          <a:noFill/>
          <a:ln w="9525" cap="flat" cmpd="sng">
            <a:solidFill>
              <a:srgbClr val="FF99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" name="Google Shape;77;p53">
            <a:extLst>
              <a:ext uri="{FF2B5EF4-FFF2-40B4-BE49-F238E27FC236}">
                <a16:creationId xmlns:a16="http://schemas.microsoft.com/office/drawing/2014/main" id="{B16EB360-816E-F5F6-6468-415A307CA107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78;p53">
            <a:extLst>
              <a:ext uri="{FF2B5EF4-FFF2-40B4-BE49-F238E27FC236}">
                <a16:creationId xmlns:a16="http://schemas.microsoft.com/office/drawing/2014/main" id="{39AAC627-6857-541C-B07C-1FD0960B4E9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965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3;p40">
            <a:extLst>
              <a:ext uri="{FF2B5EF4-FFF2-40B4-BE49-F238E27FC236}">
                <a16:creationId xmlns:a16="http://schemas.microsoft.com/office/drawing/2014/main" id="{5CFA3C37-DB69-5396-F010-34C9C2EE01E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64;p40">
            <a:extLst>
              <a:ext uri="{FF2B5EF4-FFF2-40B4-BE49-F238E27FC236}">
                <a16:creationId xmlns:a16="http://schemas.microsoft.com/office/drawing/2014/main" id="{BC127856-5674-B49D-B464-C3955FC60991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65;p40">
            <a:extLst>
              <a:ext uri="{FF2B5EF4-FFF2-40B4-BE49-F238E27FC236}">
                <a16:creationId xmlns:a16="http://schemas.microsoft.com/office/drawing/2014/main" id="{42D87A7A-33F2-9EF2-A43D-A495E39C2F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637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;p38">
            <a:extLst>
              <a:ext uri="{FF2B5EF4-FFF2-40B4-BE49-F238E27FC236}">
                <a16:creationId xmlns:a16="http://schemas.microsoft.com/office/drawing/2014/main" id="{85500E56-4BD0-E84D-D2F2-D8DF5194D904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0;p38">
            <a:extLst>
              <a:ext uri="{FF2B5EF4-FFF2-40B4-BE49-F238E27FC236}">
                <a16:creationId xmlns:a16="http://schemas.microsoft.com/office/drawing/2014/main" id="{0DCD6C85-52C6-8883-2177-3003E41B12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" name="Google Shape;41;p38">
            <a:extLst>
              <a:ext uri="{FF2B5EF4-FFF2-40B4-BE49-F238E27FC236}">
                <a16:creationId xmlns:a16="http://schemas.microsoft.com/office/drawing/2014/main" id="{40682C8C-AF79-26E8-624C-16A7CC64E6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" name="Google Shape;42;p38">
            <a:extLst>
              <a:ext uri="{FF2B5EF4-FFF2-40B4-BE49-F238E27FC236}">
                <a16:creationId xmlns:a16="http://schemas.microsoft.com/office/drawing/2014/main" id="{DF0F7C3B-0D7B-2EF7-5D0E-AAB24D65C91F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43;p38">
            <a:extLst>
              <a:ext uri="{FF2B5EF4-FFF2-40B4-BE49-F238E27FC236}">
                <a16:creationId xmlns:a16="http://schemas.microsoft.com/office/drawing/2014/main" id="{147CD072-EA06-8980-CF5E-C1E1AB9B140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59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preserve="1" userDrawn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4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08242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83" r:id="rId3"/>
    <p:sldLayoutId id="2147483682" r:id="rId4"/>
    <p:sldLayoutId id="2147483681" r:id="rId5"/>
    <p:sldLayoutId id="2147483678" r:id="rId6"/>
    <p:sldLayoutId id="2147483679" r:id="rId7"/>
    <p:sldLayoutId id="2147483672" r:id="rId8"/>
    <p:sldLayoutId id="214748368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garçon, habits&#10;&#10;Le contenu généré par l’IA peut être incorrect.">
            <a:extLst>
              <a:ext uri="{FF2B5EF4-FFF2-40B4-BE49-F238E27FC236}">
                <a16:creationId xmlns:a16="http://schemas.microsoft.com/office/drawing/2014/main" id="{A425339D-FFB0-F3A8-6965-015F16691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89655C54-48BA-B796-1344-F0908CCD0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9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E290F8CE-0A52-586A-FE59-6E144EFD5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68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5E0C2-C5CC-04BA-6BFE-0D943F44A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85F1D032-6611-AC5F-FFFE-98806ACA6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80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0D9F9E61-D63B-D5A7-50F1-05A6B62F9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56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341A3D88-7136-F171-865B-6DEFF9CA8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67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0B6FE6D8-D88A-22C3-4745-C0AC62C73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49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D7E375E9-8A2C-C4F9-2EA9-9C4DED655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55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3002DAAD-5098-6BC7-EAC8-258441065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59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AA32827F-C50F-3F4A-1322-7535DE0EC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79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123AB308-50A9-6317-BC57-159158BF4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5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logiciel, Police&#10;&#10;Le contenu généré par l’IA peut être incorrect.">
            <a:extLst>
              <a:ext uri="{FF2B5EF4-FFF2-40B4-BE49-F238E27FC236}">
                <a16:creationId xmlns:a16="http://schemas.microsoft.com/office/drawing/2014/main" id="{6DD15A09-FEA9-4BFD-8A6C-7763FE8D1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logiciel, Système d’exploitation&#10;&#10;Le contenu généré par l’IA peut être incorrect.">
            <a:extLst>
              <a:ext uri="{FF2B5EF4-FFF2-40B4-BE49-F238E27FC236}">
                <a16:creationId xmlns:a16="http://schemas.microsoft.com/office/drawing/2014/main" id="{CA40D985-5B34-4A67-4AD1-06DABDEB7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7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3AC6915E-DE59-1005-DC68-87D820DBE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88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049062C5-5182-E149-04B2-027A3F6B8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76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7C47AD79-D932-E4FE-463E-0C944F996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05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4FBBD16D-CE62-9B4A-75E8-E64D7F1D4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837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nombre, logiciel&#10;&#10;Le contenu généré par l’IA peut être incorrect.">
            <a:extLst>
              <a:ext uri="{FF2B5EF4-FFF2-40B4-BE49-F238E27FC236}">
                <a16:creationId xmlns:a16="http://schemas.microsoft.com/office/drawing/2014/main" id="{68CF4615-251A-D333-E76B-E81AB72C0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817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5DF7A-37B6-EC54-6F3B-D9385426E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, Icône d’ordinateur&#10;&#10;Le contenu généré par l’IA peut être incorrect.">
            <a:extLst>
              <a:ext uri="{FF2B5EF4-FFF2-40B4-BE49-F238E27FC236}">
                <a16:creationId xmlns:a16="http://schemas.microsoft.com/office/drawing/2014/main" id="{282069B1-9CBF-5D3D-5DBD-1DD8EAD56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98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5BBED-A1C1-E0B9-2771-B4C3F0F4E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diagramm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763549F-0CDF-1F75-5DD7-6676CBF47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10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logiciel, Page web&#10;&#10;Le contenu généré par l’IA peut être incorrect.">
            <a:extLst>
              <a:ext uri="{FF2B5EF4-FFF2-40B4-BE49-F238E27FC236}">
                <a16:creationId xmlns:a16="http://schemas.microsoft.com/office/drawing/2014/main" id="{CC8DFF4A-CA65-0AE6-0CEE-49681DF97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36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ABC4BD8E-555F-374D-CD0F-11F2D40D5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DDC19D27-2C88-18F1-CBF4-DDEB227CC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0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054EC5F0-DFE2-1E5D-9A38-00F7DF949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87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B34B9EA0-E3B2-D582-3F48-E8A2214AA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4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C881B611-C5E2-C1A1-8E62-CEBCDA024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658ED78D-5BC2-8C66-34A1-C337358B8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67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1FF804FE-0D79-23DC-856C-9AC9B8B48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8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6376A2F9-FD76-5E63-79F9-4B8B1F2DC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40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D9FE076D-DD21-6236-49C0-031C9D378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6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D79916DC-027E-413B-09B7-13BADDA10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67785"/>
      </p:ext>
    </p:extLst>
  </p:cSld>
  <p:clrMapOvr>
    <a:masterClrMapping/>
  </p:clrMapOvr>
</p:sld>
</file>

<file path=ppt/theme/theme1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27f64e36-29aa-44d5-a3e0-06242cad7d4d"/>
    <ds:schemaRef ds:uri="cd84cc96-e4f0-4e7f-873a-a508fb658c41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DC42BD-C36F-4E0F-95A8-5CAEB89D73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6187</TotalTime>
  <Words>1218</Words>
  <Application>Microsoft Office PowerPoint</Application>
  <PresentationFormat>Affichage à l'écran (4:3)</PresentationFormat>
  <Paragraphs>74</Paragraphs>
  <Slides>31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Verdana</vt:lpstr>
      <vt:lpstr>7_Thème Office</vt:lpstr>
      <vt:lpstr>4_Thème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35. Composer et décomposer avec la multiplication.</dc:title>
  <dc:creator>EDITIONS HATIER</dc:creator>
  <cp:lastModifiedBy>LE BOT SANDRA</cp:lastModifiedBy>
  <cp:revision>191</cp:revision>
  <dcterms:created xsi:type="dcterms:W3CDTF">2022-01-07T11:15:07Z</dcterms:created>
  <dcterms:modified xsi:type="dcterms:W3CDTF">2025-12-19T11:22:45Z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