
<file path=[Content_Types].xml><?xml version="1.0" encoding="utf-8"?>
<Types xmlns="http://schemas.openxmlformats.org/package/2006/content-types">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4.xml" ContentType="application/vnd.openxmlformats-officedocument.theme+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4"/>
    <p:sldMasterId id="2147483652" r:id="rId5"/>
    <p:sldMasterId id="2147483656" r:id="rId6"/>
    <p:sldMasterId id="2147483659" r:id="rId7"/>
    <p:sldMasterId id="2147483662" r:id="rId8"/>
  </p:sldMasterIdLst>
  <p:notesMasterIdLst>
    <p:notesMasterId r:id="rId45"/>
  </p:notesMasterIdLst>
  <p:sldIdLst>
    <p:sldId id="302" r:id="rId9"/>
    <p:sldId id="257" r:id="rId10"/>
    <p:sldId id="258" r:id="rId11"/>
    <p:sldId id="259" r:id="rId12"/>
    <p:sldId id="260" r:id="rId13"/>
    <p:sldId id="261" r:id="rId14"/>
    <p:sldId id="303" r:id="rId15"/>
    <p:sldId id="262" r:id="rId16"/>
    <p:sldId id="304" r:id="rId17"/>
    <p:sldId id="305" r:id="rId18"/>
    <p:sldId id="306" r:id="rId19"/>
    <p:sldId id="307" r:id="rId20"/>
    <p:sldId id="265" r:id="rId21"/>
    <p:sldId id="309" r:id="rId22"/>
    <p:sldId id="272" r:id="rId23"/>
    <p:sldId id="297" r:id="rId24"/>
    <p:sldId id="296" r:id="rId25"/>
    <p:sldId id="267" r:id="rId26"/>
    <p:sldId id="289" r:id="rId27"/>
    <p:sldId id="290" r:id="rId28"/>
    <p:sldId id="292" r:id="rId29"/>
    <p:sldId id="308" r:id="rId30"/>
    <p:sldId id="269" r:id="rId31"/>
    <p:sldId id="294" r:id="rId32"/>
    <p:sldId id="295" r:id="rId33"/>
    <p:sldId id="299" r:id="rId34"/>
    <p:sldId id="310" r:id="rId35"/>
    <p:sldId id="300" r:id="rId36"/>
    <p:sldId id="311" r:id="rId37"/>
    <p:sldId id="281" r:id="rId38"/>
    <p:sldId id="282" r:id="rId39"/>
    <p:sldId id="283" r:id="rId40"/>
    <p:sldId id="284" r:id="rId41"/>
    <p:sldId id="285" r:id="rId42"/>
    <p:sldId id="286" r:id="rId43"/>
    <p:sldId id="287" r:id="rId44"/>
  </p:sldIdLst>
  <p:sldSz cx="9144000" cy="6858000" type="screen4x3"/>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2160">
          <p15:clr>
            <a:srgbClr val="000000"/>
          </p15:clr>
        </p15:guide>
        <p15:guide id="2" pos="2880">
          <p15:clr>
            <a:srgbClr val="000000"/>
          </p15:clr>
        </p15:guide>
      </p15:sldGuideLst>
    </p:ext>
    <p:ext uri="GoogleSlidesCustomDataVersion2">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46" roundtripDataSignature="AMtx7mhlw9+E2g05EL+ZJT7uvOcZSqHLlw=="/>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51BF5A0C-B0EB-839A-131C-955373972CF5}" name="LE BOT SANDRA" initials="SL" userId="S::SLEBOT@editions-hatier.fr::5fe4e071-d3f4-40df-970f-ee8fcf898346" providerId="AD"/>
  <p188:author id="{33C2CF67-9BF0-36C3-EEE1-09B84C3469D6}" name="BELLEMIN SANDRA" initials="SB" userId="S::SBELLEMIN@editions-hatier.fr::5fe4e071-d3f4-40df-970f-ee8fcf898346" providerId="AD"/>
  <p188:author id="{6E47C18F-DDAE-EA39-9B3A-D5582A6DAE9D}" name="pauline.negrellion" initials="pa" userId="S::pauline.negrellion_gmail.com#ext#@hachette.onmicrosoft.com::9fb65b54-3bbd-4994-b3cf-42d8602c7eef" providerId="AD"/>
  <p188:author id="{CB410498-00AA-A716-1E6C-E42B11846246}" name="jennifer riviere" initials="jr" userId="77148290420568c5" providerId="Windows Live"/>
  <p188:author id="{99B08BAC-A5CC-5B93-C974-BC3036FFCE66}" name="yaelb06" initials="ya" userId="S::yaelb06_yahoo.fr#ext#@hachette.onmicrosoft.com::178ef0ed-7e4d-4a1d-b478-d626cbda7b77" providerId="AD"/>
  <p188:author id="{4CF84EDD-95CE-3E5E-4B94-06DB52278683}" name="Christophe Dracos" initials="CD" userId="S::cri.dracos_outlook.fr#ext#@hachette.onmicrosoft.com::9a339485-cc17-450e-b56d-f2edc49cae5a" providerId="AD"/>
  <p188:author id="{11392DF4-B385-4FE1-7B1C-2996C4C1DFB8}" name="Yaël Fernandez" initials="YF" userId="5a0aec09e72f9ec6" providerId="Windows Live"/>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40B9A4E7-F982-4515-BDB9-EEA0AB7E0B99}" v="2" dt="2025-12-17T14:41:53.247"/>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70218" autoAdjust="0"/>
  </p:normalViewPr>
  <p:slideViewPr>
    <p:cSldViewPr snapToGrid="0">
      <p:cViewPr varScale="1">
        <p:scale>
          <a:sx n="77" d="100"/>
          <a:sy n="77" d="100"/>
        </p:scale>
        <p:origin x="2604" y="96"/>
      </p:cViewPr>
      <p:guideLst>
        <p:guide orient="horz" pos="2160"/>
        <p:guide pos="2880"/>
      </p:guideLst>
    </p:cSldViewPr>
  </p:slideViewPr>
  <p:notesTextViewPr>
    <p:cViewPr>
      <p:scale>
        <a:sx n="150" d="100"/>
        <a:sy n="15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5.xml"/><Relationship Id="rId18" Type="http://schemas.openxmlformats.org/officeDocument/2006/relationships/slide" Target="slides/slide10.xml"/><Relationship Id="rId26" Type="http://schemas.openxmlformats.org/officeDocument/2006/relationships/slide" Target="slides/slide18.xml"/><Relationship Id="rId39" Type="http://schemas.openxmlformats.org/officeDocument/2006/relationships/slide" Target="slides/slide31.xml"/><Relationship Id="rId3" Type="http://schemas.openxmlformats.org/officeDocument/2006/relationships/customXml" Target="../customXml/item3.xml"/><Relationship Id="rId21" Type="http://schemas.openxmlformats.org/officeDocument/2006/relationships/slide" Target="slides/slide13.xml"/><Relationship Id="rId34" Type="http://schemas.openxmlformats.org/officeDocument/2006/relationships/slide" Target="slides/slide26.xml"/><Relationship Id="rId42" Type="http://schemas.openxmlformats.org/officeDocument/2006/relationships/slide" Target="slides/slide34.xml"/><Relationship Id="rId47" Type="http://schemas.openxmlformats.org/officeDocument/2006/relationships/presProps" Target="presProps.xml"/><Relationship Id="rId50" Type="http://schemas.openxmlformats.org/officeDocument/2006/relationships/tableStyles" Target="tableStyles.xml"/><Relationship Id="rId7" Type="http://schemas.openxmlformats.org/officeDocument/2006/relationships/slideMaster" Target="slideMasters/slideMaster4.xml"/><Relationship Id="rId12" Type="http://schemas.openxmlformats.org/officeDocument/2006/relationships/slide" Target="slides/slide4.xml"/><Relationship Id="rId17" Type="http://schemas.openxmlformats.org/officeDocument/2006/relationships/slide" Target="slides/slide9.xml"/><Relationship Id="rId25" Type="http://schemas.openxmlformats.org/officeDocument/2006/relationships/slide" Target="slides/slide17.xml"/><Relationship Id="rId33" Type="http://schemas.openxmlformats.org/officeDocument/2006/relationships/slide" Target="slides/slide25.xml"/><Relationship Id="rId38" Type="http://schemas.openxmlformats.org/officeDocument/2006/relationships/slide" Target="slides/slide30.xml"/><Relationship Id="rId46" Type="http://customschemas.google.com/relationships/presentationmetadata" Target="metadata"/><Relationship Id="rId2" Type="http://schemas.openxmlformats.org/officeDocument/2006/relationships/customXml" Target="../customXml/item2.xml"/><Relationship Id="rId16" Type="http://schemas.openxmlformats.org/officeDocument/2006/relationships/slide" Target="slides/slide8.xml"/><Relationship Id="rId20" Type="http://schemas.openxmlformats.org/officeDocument/2006/relationships/slide" Target="slides/slide12.xml"/><Relationship Id="rId29" Type="http://schemas.openxmlformats.org/officeDocument/2006/relationships/slide" Target="slides/slide21.xml"/><Relationship Id="rId41" Type="http://schemas.openxmlformats.org/officeDocument/2006/relationships/slide" Target="slides/slide33.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3.xml"/><Relationship Id="rId24" Type="http://schemas.openxmlformats.org/officeDocument/2006/relationships/slide" Target="slides/slide16.xml"/><Relationship Id="rId32" Type="http://schemas.openxmlformats.org/officeDocument/2006/relationships/slide" Target="slides/slide24.xml"/><Relationship Id="rId37" Type="http://schemas.openxmlformats.org/officeDocument/2006/relationships/slide" Target="slides/slide29.xml"/><Relationship Id="rId40" Type="http://schemas.openxmlformats.org/officeDocument/2006/relationships/slide" Target="slides/slide32.xml"/><Relationship Id="rId45" Type="http://schemas.openxmlformats.org/officeDocument/2006/relationships/notesMaster" Target="notesMasters/notesMaster1.xml"/><Relationship Id="rId5" Type="http://schemas.openxmlformats.org/officeDocument/2006/relationships/slideMaster" Target="slideMasters/slideMaster2.xml"/><Relationship Id="rId15" Type="http://schemas.openxmlformats.org/officeDocument/2006/relationships/slide" Target="slides/slide7.xml"/><Relationship Id="rId23" Type="http://schemas.openxmlformats.org/officeDocument/2006/relationships/slide" Target="slides/slide15.xml"/><Relationship Id="rId28" Type="http://schemas.openxmlformats.org/officeDocument/2006/relationships/slide" Target="slides/slide20.xml"/><Relationship Id="rId36" Type="http://schemas.openxmlformats.org/officeDocument/2006/relationships/slide" Target="slides/slide28.xml"/><Relationship Id="rId49" Type="http://schemas.openxmlformats.org/officeDocument/2006/relationships/theme" Target="theme/theme1.xml"/><Relationship Id="rId10" Type="http://schemas.openxmlformats.org/officeDocument/2006/relationships/slide" Target="slides/slide2.xml"/><Relationship Id="rId19" Type="http://schemas.openxmlformats.org/officeDocument/2006/relationships/slide" Target="slides/slide11.xml"/><Relationship Id="rId31" Type="http://schemas.openxmlformats.org/officeDocument/2006/relationships/slide" Target="slides/slide23.xml"/><Relationship Id="rId44" Type="http://schemas.openxmlformats.org/officeDocument/2006/relationships/slide" Target="slides/slide36.xml"/><Relationship Id="rId52" Type="http://schemas.microsoft.com/office/2018/10/relationships/authors" Target="authors.xml"/><Relationship Id="rId4" Type="http://schemas.openxmlformats.org/officeDocument/2006/relationships/slideMaster" Target="slideMasters/slideMaster1.xml"/><Relationship Id="rId9" Type="http://schemas.openxmlformats.org/officeDocument/2006/relationships/slide" Target="slides/slide1.xml"/><Relationship Id="rId14" Type="http://schemas.openxmlformats.org/officeDocument/2006/relationships/slide" Target="slides/slide6.xml"/><Relationship Id="rId22" Type="http://schemas.openxmlformats.org/officeDocument/2006/relationships/slide" Target="slides/slide14.xml"/><Relationship Id="rId27" Type="http://schemas.openxmlformats.org/officeDocument/2006/relationships/slide" Target="slides/slide19.xml"/><Relationship Id="rId30" Type="http://schemas.openxmlformats.org/officeDocument/2006/relationships/slide" Target="slides/slide22.xml"/><Relationship Id="rId35" Type="http://schemas.openxmlformats.org/officeDocument/2006/relationships/slide" Target="slides/slide27.xml"/><Relationship Id="rId43" Type="http://schemas.openxmlformats.org/officeDocument/2006/relationships/slide" Target="slides/slide35.xml"/><Relationship Id="rId48" Type="http://schemas.openxmlformats.org/officeDocument/2006/relationships/viewProps" Target="viewProps.xml"/><Relationship Id="rId8" Type="http://schemas.openxmlformats.org/officeDocument/2006/relationships/slideMaster" Target="slideMasters/slideMaster5.xml"/><Relationship Id="rId51" Type="http://schemas.microsoft.com/office/2015/10/relationships/revisionInfo" Target="revisionInfo.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L="914400" marR="0" lvl="1"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2pPr>
            <a:lvl3pPr marL="1371600" marR="0" lvl="2"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3pPr>
            <a:lvl4pPr marL="1828800" marR="0" lvl="3"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4pPr>
            <a:lvl5pPr marL="2286000" marR="0" lvl="4"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5pPr>
            <a:lvl6pPr marL="2743200" marR="0" lvl="5"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6pPr>
            <a:lvl7pPr marL="3200400" marR="0" lvl="6"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7pPr>
            <a:lvl8pPr marL="3657600" marR="0" lvl="7"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8pPr>
            <a:lvl9pPr marL="4114800" marR="0" lvl="8"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fr-FR" sz="1200" b="0" i="0" u="none" strike="noStrike" cap="none">
                <a:solidFill>
                  <a:schemeClr val="dk1"/>
                </a:solidFill>
                <a:latin typeface="Calibri"/>
                <a:ea typeface="Calibri"/>
                <a:cs typeface="Calibri"/>
                <a:sym typeface="Calibri"/>
              </a:rPr>
              <a:t>‹N°›</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p:cNvGrpSpPr/>
        <p:nvPr/>
      </p:nvGrpSpPr>
      <p:grpSpPr>
        <a:xfrm>
          <a:off x="0" y="0"/>
          <a:ext cx="0" cy="0"/>
          <a:chOff x="0" y="0"/>
          <a:chExt cx="0" cy="0"/>
        </a:xfrm>
      </p:grpSpPr>
      <p:sp>
        <p:nvSpPr>
          <p:cNvPr id="107" name="Google Shape;107;p1: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a:r>
              <a:rPr lang="fr-FR" i="1" dirty="0"/>
              <a:t>Aujourd’hui, nous allons apprendre à multiplier un nombre par un multiple de 10, c’est-à-dire un nombre que l’on peut trouver dans la table de 10, ici avec deux chiffres et sans unité restante. Nous calculerons en ligne, donc sans poser d’opération.</a:t>
            </a:r>
            <a:endParaRPr lang="fr-FR" i="1" baseline="0" dirty="0"/>
          </a:p>
        </p:txBody>
      </p:sp>
      <p:sp>
        <p:nvSpPr>
          <p:cNvPr id="108" name="Google Shape;108;p1: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4">
          <a:extLst>
            <a:ext uri="{FF2B5EF4-FFF2-40B4-BE49-F238E27FC236}">
              <a16:creationId xmlns:a16="http://schemas.microsoft.com/office/drawing/2014/main" id="{CD92FF6E-2060-B0DE-E869-5198DC662236}"/>
            </a:ext>
          </a:extLst>
        </p:cNvPr>
        <p:cNvGrpSpPr/>
        <p:nvPr/>
      </p:nvGrpSpPr>
      <p:grpSpPr>
        <a:xfrm>
          <a:off x="0" y="0"/>
          <a:ext cx="0" cy="0"/>
          <a:chOff x="0" y="0"/>
          <a:chExt cx="0" cy="0"/>
        </a:xfrm>
      </p:grpSpPr>
      <p:sp>
        <p:nvSpPr>
          <p:cNvPr id="135" name="Google Shape;135;p27:notes">
            <a:extLst>
              <a:ext uri="{FF2B5EF4-FFF2-40B4-BE49-F238E27FC236}">
                <a16:creationId xmlns:a16="http://schemas.microsoft.com/office/drawing/2014/main" id="{BEB2A15C-A70D-C99F-CA60-7C0563FB5DCB}"/>
              </a:ext>
            </a:extLst>
          </p:cNvPr>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36" name="Google Shape;136;p27:notes">
            <a:extLst>
              <a:ext uri="{FF2B5EF4-FFF2-40B4-BE49-F238E27FC236}">
                <a16:creationId xmlns:a16="http://schemas.microsoft.com/office/drawing/2014/main" id="{BF0CA401-9592-614C-8D4B-E38F3BD8493A}"/>
              </a:ext>
            </a:extLst>
          </p:cNvPr>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228600" algn="l" rtl="0">
              <a:lnSpc>
                <a:spcPct val="100000"/>
              </a:lnSpc>
              <a:spcBef>
                <a:spcPts val="0"/>
              </a:spcBef>
              <a:spcAft>
                <a:spcPts val="0"/>
              </a:spcAft>
              <a:buClr>
                <a:srgbClr val="000000"/>
              </a:buClr>
              <a:buSzPts val="1400"/>
              <a:buFont typeface="Arial"/>
              <a:buNone/>
            </a:pPr>
            <a:r>
              <a:rPr lang="fr-FR" i="1" dirty="0"/>
              <a:t>Complétez maintenant les nouveaux pointillés. Combien de dizaines cela fait-il en tout ? → Cela fait 7 fois 2 dizaines donc 14 dizaines. </a:t>
            </a:r>
            <a:r>
              <a:rPr lang="fr-FR" i="0" dirty="0"/>
              <a:t>Compléter les pointillés.</a:t>
            </a:r>
            <a:endParaRPr lang="fr-FR" dirty="0"/>
          </a:p>
        </p:txBody>
      </p:sp>
      <p:sp>
        <p:nvSpPr>
          <p:cNvPr id="137" name="Google Shape;137;p27:notes">
            <a:extLst>
              <a:ext uri="{FF2B5EF4-FFF2-40B4-BE49-F238E27FC236}">
                <a16:creationId xmlns:a16="http://schemas.microsoft.com/office/drawing/2014/main" id="{FEF4B6FE-FF66-64F3-14FD-16E2A50DF84F}"/>
              </a:ext>
            </a:extLst>
          </p:cNvPr>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l" rtl="0">
              <a:lnSpc>
                <a:spcPct val="100000"/>
              </a:lnSpc>
              <a:spcBef>
                <a:spcPts val="0"/>
              </a:spcBef>
              <a:spcAft>
                <a:spcPts val="0"/>
              </a:spcAft>
              <a:buNone/>
            </a:pPr>
            <a:fld id="{00000000-1234-1234-1234-123412341234}" type="slidenum">
              <a:rPr lang="fr-FR"/>
              <a:t>10</a:t>
            </a:fld>
            <a:endParaRPr/>
          </a:p>
        </p:txBody>
      </p:sp>
    </p:spTree>
    <p:extLst>
      <p:ext uri="{BB962C8B-B14F-4D97-AF65-F5344CB8AC3E}">
        <p14:creationId xmlns:p14="http://schemas.microsoft.com/office/powerpoint/2010/main" val="59523940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4">
          <a:extLst>
            <a:ext uri="{FF2B5EF4-FFF2-40B4-BE49-F238E27FC236}">
              <a16:creationId xmlns:a16="http://schemas.microsoft.com/office/drawing/2014/main" id="{74399012-8A27-4334-3C10-3640C4392DAF}"/>
            </a:ext>
          </a:extLst>
        </p:cNvPr>
        <p:cNvGrpSpPr/>
        <p:nvPr/>
      </p:nvGrpSpPr>
      <p:grpSpPr>
        <a:xfrm>
          <a:off x="0" y="0"/>
          <a:ext cx="0" cy="0"/>
          <a:chOff x="0" y="0"/>
          <a:chExt cx="0" cy="0"/>
        </a:xfrm>
      </p:grpSpPr>
      <p:sp>
        <p:nvSpPr>
          <p:cNvPr id="135" name="Google Shape;135;p27:notes">
            <a:extLst>
              <a:ext uri="{FF2B5EF4-FFF2-40B4-BE49-F238E27FC236}">
                <a16:creationId xmlns:a16="http://schemas.microsoft.com/office/drawing/2014/main" id="{719566EE-46CC-4E64-825C-42B5F50988C9}"/>
              </a:ext>
            </a:extLst>
          </p:cNvPr>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36" name="Google Shape;136;p27:notes">
            <a:extLst>
              <a:ext uri="{FF2B5EF4-FFF2-40B4-BE49-F238E27FC236}">
                <a16:creationId xmlns:a16="http://schemas.microsoft.com/office/drawing/2014/main" id="{8A14AE05-171D-50A3-55EB-83645C9375E0}"/>
              </a:ext>
            </a:extLst>
          </p:cNvPr>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228600" algn="l" rtl="0">
              <a:lnSpc>
                <a:spcPct val="100000"/>
              </a:lnSpc>
              <a:spcBef>
                <a:spcPts val="0"/>
              </a:spcBef>
              <a:spcAft>
                <a:spcPts val="0"/>
              </a:spcAft>
              <a:buClr>
                <a:srgbClr val="000000"/>
              </a:buClr>
              <a:buSzPts val="1400"/>
              <a:buFont typeface="Arial"/>
              <a:buNone/>
            </a:pPr>
            <a:r>
              <a:rPr lang="fr-FR" i="1" dirty="0"/>
              <a:t>Maintenant, écrivez sur votre ardoise combien font 14 dizaines. → 140. Car il y a 14 dizaines et 0 unité restante. </a:t>
            </a:r>
            <a:endParaRPr lang="fr-FR" dirty="0"/>
          </a:p>
          <a:p>
            <a:pPr marL="0" marR="0" lvl="0" indent="-228600" algn="l" rtl="0">
              <a:lnSpc>
                <a:spcPct val="100000"/>
              </a:lnSpc>
              <a:spcBef>
                <a:spcPts val="0"/>
              </a:spcBef>
              <a:spcAft>
                <a:spcPts val="0"/>
              </a:spcAft>
              <a:buClr>
                <a:srgbClr val="000000"/>
              </a:buClr>
              <a:buSzPts val="1400"/>
              <a:buFont typeface="Arial"/>
              <a:buNone/>
            </a:pPr>
            <a:r>
              <a:rPr lang="fr-FR" i="1" dirty="0"/>
              <a:t>14 dizaines, c’est 10d + 4d </a:t>
            </a:r>
            <a:r>
              <a:rPr lang="fr-FR" i="0" dirty="0"/>
              <a:t>(entourer les 10 dizaines au tableau)</a:t>
            </a:r>
            <a:r>
              <a:rPr lang="fr-FR" i="1" dirty="0"/>
              <a:t>. Combien font 10d ? → 100. Et 4d ? → 40. Donc 100 + 40 ? → 140.</a:t>
            </a:r>
            <a:endParaRPr lang="fr-FR" dirty="0"/>
          </a:p>
        </p:txBody>
      </p:sp>
      <p:sp>
        <p:nvSpPr>
          <p:cNvPr id="137" name="Google Shape;137;p27:notes">
            <a:extLst>
              <a:ext uri="{FF2B5EF4-FFF2-40B4-BE49-F238E27FC236}">
                <a16:creationId xmlns:a16="http://schemas.microsoft.com/office/drawing/2014/main" id="{14C3415F-2F7B-0E53-B097-6153178687CF}"/>
              </a:ext>
            </a:extLst>
          </p:cNvPr>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l" rtl="0">
              <a:lnSpc>
                <a:spcPct val="100000"/>
              </a:lnSpc>
              <a:spcBef>
                <a:spcPts val="0"/>
              </a:spcBef>
              <a:spcAft>
                <a:spcPts val="0"/>
              </a:spcAft>
              <a:buNone/>
            </a:pPr>
            <a:fld id="{00000000-1234-1234-1234-123412341234}" type="slidenum">
              <a:rPr lang="fr-FR"/>
              <a:t>11</a:t>
            </a:fld>
            <a:endParaRPr/>
          </a:p>
        </p:txBody>
      </p:sp>
    </p:spTree>
    <p:extLst>
      <p:ext uri="{BB962C8B-B14F-4D97-AF65-F5344CB8AC3E}">
        <p14:creationId xmlns:p14="http://schemas.microsoft.com/office/powerpoint/2010/main" val="164571811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9">
          <a:extLst>
            <a:ext uri="{FF2B5EF4-FFF2-40B4-BE49-F238E27FC236}">
              <a16:creationId xmlns:a16="http://schemas.microsoft.com/office/drawing/2014/main" id="{C4EB7D11-0EC0-3B82-3F66-85285F6B90FF}"/>
            </a:ext>
          </a:extLst>
        </p:cNvPr>
        <p:cNvGrpSpPr/>
        <p:nvPr/>
      </p:nvGrpSpPr>
      <p:grpSpPr>
        <a:xfrm>
          <a:off x="0" y="0"/>
          <a:ext cx="0" cy="0"/>
          <a:chOff x="0" y="0"/>
          <a:chExt cx="0" cy="0"/>
        </a:xfrm>
      </p:grpSpPr>
      <p:sp>
        <p:nvSpPr>
          <p:cNvPr id="200" name="Google Shape;200;p36:notes">
            <a:extLst>
              <a:ext uri="{FF2B5EF4-FFF2-40B4-BE49-F238E27FC236}">
                <a16:creationId xmlns:a16="http://schemas.microsoft.com/office/drawing/2014/main" id="{1F6EE7CF-6C76-A586-6365-DF77A99F7D8D}"/>
              </a:ext>
            </a:extLst>
          </p:cNvPr>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01" name="Google Shape;201;p36:notes">
            <a:extLst>
              <a:ext uri="{FF2B5EF4-FFF2-40B4-BE49-F238E27FC236}">
                <a16:creationId xmlns:a16="http://schemas.microsoft.com/office/drawing/2014/main" id="{FA78DAFA-A266-C151-1A6D-045714C14C87}"/>
              </a:ext>
            </a:extLst>
          </p:cNvPr>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228600" algn="l" rtl="0">
              <a:lnSpc>
                <a:spcPct val="100000"/>
              </a:lnSpc>
              <a:spcBef>
                <a:spcPts val="0"/>
              </a:spcBef>
              <a:spcAft>
                <a:spcPts val="0"/>
              </a:spcAft>
              <a:buClr>
                <a:srgbClr val="000000"/>
              </a:buClr>
              <a:buSzPts val="1400"/>
              <a:buFont typeface="Arial"/>
              <a:buNone/>
            </a:pPr>
            <a:r>
              <a:rPr lang="fr-FR" i="1" dirty="0"/>
              <a:t>À présent, vous allez compléter de la même façon des égalités sur votre ardoise. </a:t>
            </a:r>
            <a:endParaRPr dirty="0"/>
          </a:p>
        </p:txBody>
      </p:sp>
      <p:sp>
        <p:nvSpPr>
          <p:cNvPr id="202" name="Google Shape;202;p36:notes">
            <a:extLst>
              <a:ext uri="{FF2B5EF4-FFF2-40B4-BE49-F238E27FC236}">
                <a16:creationId xmlns:a16="http://schemas.microsoft.com/office/drawing/2014/main" id="{16D5D67D-2E55-C6F2-E9F8-D4187C645C33}"/>
              </a:ext>
            </a:extLst>
          </p:cNvPr>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l" rtl="0">
              <a:lnSpc>
                <a:spcPct val="100000"/>
              </a:lnSpc>
              <a:spcBef>
                <a:spcPts val="0"/>
              </a:spcBef>
              <a:spcAft>
                <a:spcPts val="0"/>
              </a:spcAft>
              <a:buNone/>
            </a:pPr>
            <a:fld id="{00000000-1234-1234-1234-123412341234}" type="slidenum">
              <a:rPr lang="fr-FR"/>
              <a:t>12</a:t>
            </a:fld>
            <a:endParaRPr/>
          </a:p>
        </p:txBody>
      </p:sp>
    </p:spTree>
    <p:extLst>
      <p:ext uri="{BB962C8B-B14F-4D97-AF65-F5344CB8AC3E}">
        <p14:creationId xmlns:p14="http://schemas.microsoft.com/office/powerpoint/2010/main" val="263991034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9"/>
        <p:cNvGrpSpPr/>
        <p:nvPr/>
      </p:nvGrpSpPr>
      <p:grpSpPr>
        <a:xfrm>
          <a:off x="0" y="0"/>
          <a:ext cx="0" cy="0"/>
          <a:chOff x="0" y="0"/>
          <a:chExt cx="0" cy="0"/>
        </a:xfrm>
      </p:grpSpPr>
      <p:sp>
        <p:nvSpPr>
          <p:cNvPr id="200" name="Google Shape;200;p36: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01" name="Google Shape;201;p36: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228600" algn="l" rtl="0">
              <a:lnSpc>
                <a:spcPct val="100000"/>
              </a:lnSpc>
              <a:spcBef>
                <a:spcPts val="0"/>
              </a:spcBef>
              <a:spcAft>
                <a:spcPts val="0"/>
              </a:spcAft>
              <a:buClr>
                <a:srgbClr val="000000"/>
              </a:buClr>
              <a:buSzPts val="1400"/>
              <a:buFont typeface="Arial"/>
              <a:buNone/>
            </a:pPr>
            <a:r>
              <a:rPr lang="fr-FR" i="1" dirty="0"/>
              <a:t>Écrivez et complétez ces égalités.</a:t>
            </a:r>
          </a:p>
          <a:p>
            <a:pPr marL="0" marR="0" lvl="0" indent="-228600" algn="l" rtl="0">
              <a:lnSpc>
                <a:spcPct val="100000"/>
              </a:lnSpc>
              <a:spcBef>
                <a:spcPts val="0"/>
              </a:spcBef>
              <a:spcAft>
                <a:spcPts val="0"/>
              </a:spcAft>
              <a:buClr>
                <a:srgbClr val="000000"/>
              </a:buClr>
              <a:buSzPts val="1400"/>
              <a:buFont typeface="Arial"/>
              <a:buNone/>
            </a:pPr>
            <a:r>
              <a:rPr lang="fr-FR" i="0" dirty="0"/>
              <a:t>Laisser quelques instants. Valider ou invalider discrètement de la tête les réponses des élèves qui lèvent leur ardoise. Puis interroger un élève qui explique sa procédure.</a:t>
            </a:r>
          </a:p>
          <a:p>
            <a:pPr marL="0" marR="0" lvl="0" indent="-228600" algn="l" rtl="0">
              <a:lnSpc>
                <a:spcPct val="100000"/>
              </a:lnSpc>
              <a:spcBef>
                <a:spcPts val="0"/>
              </a:spcBef>
              <a:spcAft>
                <a:spcPts val="0"/>
              </a:spcAft>
              <a:buClr>
                <a:srgbClr val="000000"/>
              </a:buClr>
              <a:buSzPts val="1400"/>
              <a:buFont typeface="Arial"/>
              <a:buNone/>
            </a:pPr>
            <a:r>
              <a:rPr lang="fr-FR" i="0" dirty="0"/>
              <a:t>Correction imagée avec le matériel de numération en slide suivante.</a:t>
            </a:r>
          </a:p>
          <a:p>
            <a:pPr marL="0" marR="0" lvl="0" indent="-228600" algn="l" rtl="0">
              <a:lnSpc>
                <a:spcPct val="100000"/>
              </a:lnSpc>
              <a:spcBef>
                <a:spcPts val="0"/>
              </a:spcBef>
              <a:spcAft>
                <a:spcPts val="0"/>
              </a:spcAft>
              <a:buClr>
                <a:srgbClr val="000000"/>
              </a:buClr>
              <a:buSzPts val="1400"/>
              <a:buFont typeface="Arial"/>
              <a:buNone/>
            </a:pPr>
            <a:r>
              <a:rPr lang="fr-FR" b="1" i="0" dirty="0"/>
              <a:t>Réponse attendue </a:t>
            </a:r>
            <a:r>
              <a:rPr lang="fr-FR" i="0" dirty="0"/>
              <a:t>: 8 × 4d = 32d = 320.</a:t>
            </a:r>
            <a:endParaRPr lang="fr-FR" dirty="0"/>
          </a:p>
        </p:txBody>
      </p:sp>
      <p:sp>
        <p:nvSpPr>
          <p:cNvPr id="202" name="Google Shape;202;p36: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l" rtl="0">
              <a:lnSpc>
                <a:spcPct val="100000"/>
              </a:lnSpc>
              <a:spcBef>
                <a:spcPts val="0"/>
              </a:spcBef>
              <a:spcAft>
                <a:spcPts val="0"/>
              </a:spcAft>
              <a:buNone/>
            </a:pPr>
            <a:fld id="{00000000-1234-1234-1234-123412341234}" type="slidenum">
              <a:rPr lang="fr-FR"/>
              <a:t>13</a:t>
            </a:fld>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9">
          <a:extLst>
            <a:ext uri="{FF2B5EF4-FFF2-40B4-BE49-F238E27FC236}">
              <a16:creationId xmlns:a16="http://schemas.microsoft.com/office/drawing/2014/main" id="{24A66C6C-A69F-2F1C-A338-D4D62B69F109}"/>
            </a:ext>
          </a:extLst>
        </p:cNvPr>
        <p:cNvGrpSpPr/>
        <p:nvPr/>
      </p:nvGrpSpPr>
      <p:grpSpPr>
        <a:xfrm>
          <a:off x="0" y="0"/>
          <a:ext cx="0" cy="0"/>
          <a:chOff x="0" y="0"/>
          <a:chExt cx="0" cy="0"/>
        </a:xfrm>
      </p:grpSpPr>
      <p:sp>
        <p:nvSpPr>
          <p:cNvPr id="200" name="Google Shape;200;p36:notes">
            <a:extLst>
              <a:ext uri="{FF2B5EF4-FFF2-40B4-BE49-F238E27FC236}">
                <a16:creationId xmlns:a16="http://schemas.microsoft.com/office/drawing/2014/main" id="{F8C68F4A-480D-059C-0306-1401A6346272}"/>
              </a:ext>
            </a:extLst>
          </p:cNvPr>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01" name="Google Shape;201;p36:notes">
            <a:extLst>
              <a:ext uri="{FF2B5EF4-FFF2-40B4-BE49-F238E27FC236}">
                <a16:creationId xmlns:a16="http://schemas.microsoft.com/office/drawing/2014/main" id="{2FECFD29-2883-E73A-ABCA-667D2B1764EB}"/>
              </a:ext>
            </a:extLst>
          </p:cNvPr>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228600" algn="l" rtl="0">
              <a:lnSpc>
                <a:spcPct val="100000"/>
              </a:lnSpc>
              <a:spcBef>
                <a:spcPts val="0"/>
              </a:spcBef>
              <a:spcAft>
                <a:spcPts val="0"/>
              </a:spcAft>
              <a:buClr>
                <a:srgbClr val="000000"/>
              </a:buClr>
              <a:buSzPts val="1400"/>
              <a:buFont typeface="Arial"/>
              <a:buNone/>
            </a:pPr>
            <a:r>
              <a:rPr lang="fr-FR" i="1" dirty="0"/>
              <a:t>→ 8 × 40, c’est 8 fois 4 dizaines donc 8 × 4d </a:t>
            </a:r>
            <a:r>
              <a:rPr lang="fr-FR" i="0" dirty="0"/>
              <a:t>(compléter les premiers pointillés) </a:t>
            </a:r>
            <a:r>
              <a:rPr lang="fr-FR" i="1" dirty="0"/>
              <a:t>donc 32 dizaines </a:t>
            </a:r>
            <a:r>
              <a:rPr lang="fr-FR" i="0" dirty="0"/>
              <a:t>(compléter les pointillés). </a:t>
            </a:r>
            <a:r>
              <a:rPr lang="fr-FR" i="1" dirty="0"/>
              <a:t>Il y a 0 unité restante, c’est donc 320.</a:t>
            </a:r>
          </a:p>
          <a:p>
            <a:pPr marL="0" marR="0" lvl="0" indent="-228600" algn="l" rtl="0">
              <a:lnSpc>
                <a:spcPct val="100000"/>
              </a:lnSpc>
              <a:spcBef>
                <a:spcPts val="0"/>
              </a:spcBef>
              <a:spcAft>
                <a:spcPts val="0"/>
              </a:spcAft>
              <a:buClr>
                <a:srgbClr val="000000"/>
              </a:buClr>
              <a:buSzPts val="1400"/>
              <a:buFont typeface="Arial"/>
              <a:buNone/>
            </a:pPr>
            <a:r>
              <a:rPr lang="fr-FR" i="0" dirty="0"/>
              <a:t>→ </a:t>
            </a:r>
            <a:r>
              <a:rPr lang="fr-FR" i="1" dirty="0"/>
              <a:t>8 × 40, c’est 32 dizaines, c’est-à-dire 30 dizaines et 2 dizaines, donc 3 centaines et 2 dizaines </a:t>
            </a:r>
            <a:r>
              <a:rPr lang="fr-FR" i="1" u="none" dirty="0"/>
              <a:t>restantes</a:t>
            </a:r>
            <a:r>
              <a:rPr lang="fr-FR" i="1" dirty="0"/>
              <a:t>. Cela fait 320.</a:t>
            </a:r>
          </a:p>
          <a:p>
            <a:pPr marL="0" marR="0" lvl="0" indent="-228600" algn="l" rtl="0">
              <a:lnSpc>
                <a:spcPct val="100000"/>
              </a:lnSpc>
              <a:spcBef>
                <a:spcPts val="0"/>
              </a:spcBef>
              <a:spcAft>
                <a:spcPts val="0"/>
              </a:spcAft>
              <a:buClr>
                <a:srgbClr val="000000"/>
              </a:buClr>
              <a:buSzPts val="1400"/>
              <a:buFont typeface="Arial"/>
              <a:buNone/>
            </a:pPr>
            <a:r>
              <a:rPr lang="fr-FR" i="0" dirty="0"/>
              <a:t>Compléter les pointillés.</a:t>
            </a:r>
            <a:endParaRPr lang="fr-FR" dirty="0"/>
          </a:p>
        </p:txBody>
      </p:sp>
      <p:sp>
        <p:nvSpPr>
          <p:cNvPr id="202" name="Google Shape;202;p36:notes">
            <a:extLst>
              <a:ext uri="{FF2B5EF4-FFF2-40B4-BE49-F238E27FC236}">
                <a16:creationId xmlns:a16="http://schemas.microsoft.com/office/drawing/2014/main" id="{E8B1C32F-ED47-049E-404F-70B7E56A27B0}"/>
              </a:ext>
            </a:extLst>
          </p:cNvPr>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l" rtl="0">
              <a:lnSpc>
                <a:spcPct val="100000"/>
              </a:lnSpc>
              <a:spcBef>
                <a:spcPts val="0"/>
              </a:spcBef>
              <a:spcAft>
                <a:spcPts val="0"/>
              </a:spcAft>
              <a:buNone/>
            </a:pPr>
            <a:fld id="{00000000-1234-1234-1234-123412341234}" type="slidenum">
              <a:rPr lang="fr-FR"/>
              <a:t>14</a:t>
            </a:fld>
            <a:endParaRPr/>
          </a:p>
        </p:txBody>
      </p:sp>
    </p:spTree>
    <p:extLst>
      <p:ext uri="{BB962C8B-B14F-4D97-AF65-F5344CB8AC3E}">
        <p14:creationId xmlns:p14="http://schemas.microsoft.com/office/powerpoint/2010/main" val="24616441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6"/>
        <p:cNvGrpSpPr/>
        <p:nvPr/>
      </p:nvGrpSpPr>
      <p:grpSpPr>
        <a:xfrm>
          <a:off x="0" y="0"/>
          <a:ext cx="0" cy="0"/>
          <a:chOff x="0" y="0"/>
          <a:chExt cx="0" cy="0"/>
        </a:xfrm>
      </p:grpSpPr>
      <p:sp>
        <p:nvSpPr>
          <p:cNvPr id="307" name="Google Shape;307;p58: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08" name="Google Shape;308;p58: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228600" algn="l" rtl="0">
              <a:lnSpc>
                <a:spcPct val="100000"/>
              </a:lnSpc>
              <a:spcBef>
                <a:spcPts val="0"/>
              </a:spcBef>
              <a:spcAft>
                <a:spcPts val="0"/>
              </a:spcAft>
              <a:buClr>
                <a:srgbClr val="000000"/>
              </a:buClr>
              <a:buSzPts val="1400"/>
              <a:buFont typeface="Arial"/>
              <a:buNone/>
            </a:pPr>
            <a:r>
              <a:rPr lang="fr-FR" i="1" dirty="0"/>
              <a:t>Maintenant, vous allez calculer des produits avec un multiple de 10 mais avec moins d’étapes intermédiaires.</a:t>
            </a:r>
          </a:p>
        </p:txBody>
      </p:sp>
      <p:sp>
        <p:nvSpPr>
          <p:cNvPr id="309" name="Google Shape;309;p58: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l" rtl="0">
              <a:lnSpc>
                <a:spcPct val="100000"/>
              </a:lnSpc>
              <a:spcBef>
                <a:spcPts val="0"/>
              </a:spcBef>
              <a:spcAft>
                <a:spcPts val="0"/>
              </a:spcAft>
              <a:buNone/>
            </a:pPr>
            <a:fld id="{00000000-1234-1234-1234-123412341234}" type="slidenum">
              <a:rPr lang="fr-FR"/>
              <a:t>15</a:t>
            </a:fld>
            <a:endParaRPr/>
          </a:p>
        </p:txBody>
      </p:sp>
    </p:spTree>
    <p:extLst>
      <p:ext uri="{BB962C8B-B14F-4D97-AF65-F5344CB8AC3E}">
        <p14:creationId xmlns:p14="http://schemas.microsoft.com/office/powerpoint/2010/main" val="145646652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6">
          <a:extLst>
            <a:ext uri="{FF2B5EF4-FFF2-40B4-BE49-F238E27FC236}">
              <a16:creationId xmlns:a16="http://schemas.microsoft.com/office/drawing/2014/main" id="{10DB6BA6-7E2E-4C19-BDE5-FD50B1487AB2}"/>
            </a:ext>
          </a:extLst>
        </p:cNvPr>
        <p:cNvGrpSpPr/>
        <p:nvPr/>
      </p:nvGrpSpPr>
      <p:grpSpPr>
        <a:xfrm>
          <a:off x="0" y="0"/>
          <a:ext cx="0" cy="0"/>
          <a:chOff x="0" y="0"/>
          <a:chExt cx="0" cy="0"/>
        </a:xfrm>
      </p:grpSpPr>
      <p:sp>
        <p:nvSpPr>
          <p:cNvPr id="307" name="Google Shape;307;p58:notes">
            <a:extLst>
              <a:ext uri="{FF2B5EF4-FFF2-40B4-BE49-F238E27FC236}">
                <a16:creationId xmlns:a16="http://schemas.microsoft.com/office/drawing/2014/main" id="{BB361A18-164E-E74E-5A12-C0FA7FB811FC}"/>
              </a:ext>
            </a:extLst>
          </p:cNvPr>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08" name="Google Shape;308;p58:notes">
            <a:extLst>
              <a:ext uri="{FF2B5EF4-FFF2-40B4-BE49-F238E27FC236}">
                <a16:creationId xmlns:a16="http://schemas.microsoft.com/office/drawing/2014/main" id="{B835544C-E2E8-DC84-C111-BB01080F5A80}"/>
              </a:ext>
            </a:extLst>
          </p:cNvPr>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228600" algn="l" rtl="0">
              <a:lnSpc>
                <a:spcPct val="100000"/>
              </a:lnSpc>
              <a:spcBef>
                <a:spcPts val="0"/>
              </a:spcBef>
              <a:spcAft>
                <a:spcPts val="0"/>
              </a:spcAft>
              <a:buClr>
                <a:srgbClr val="000000"/>
              </a:buClr>
              <a:buSzPts val="1400"/>
              <a:buFont typeface="Arial"/>
              <a:buNone/>
            </a:pPr>
            <a:r>
              <a:rPr lang="fr-FR" i="1" dirty="0"/>
              <a:t>Complétez ces égalités sur votre ardoise.</a:t>
            </a:r>
          </a:p>
          <a:p>
            <a:pPr marL="0" marR="0" lvl="0" indent="-228600" algn="l" rtl="0">
              <a:lnSpc>
                <a:spcPct val="100000"/>
              </a:lnSpc>
              <a:spcBef>
                <a:spcPts val="0"/>
              </a:spcBef>
              <a:spcAft>
                <a:spcPts val="0"/>
              </a:spcAft>
              <a:buClr>
                <a:srgbClr val="000000"/>
              </a:buClr>
              <a:buSzPts val="1400"/>
              <a:buFont typeface="Arial"/>
              <a:buNone/>
            </a:pPr>
            <a:r>
              <a:rPr lang="fr-FR" sz="1200" b="0" i="0" u="none" strike="noStrike" cap="none" dirty="0">
                <a:solidFill>
                  <a:schemeClr val="dk1"/>
                </a:solidFill>
                <a:latin typeface="Arial"/>
                <a:cs typeface="Arial"/>
                <a:sym typeface="Symbol" panose="05050102010706020507" pitchFamily="18" charset="2"/>
              </a:rPr>
              <a:t>Encouragez les élèves en difficulté à calculer en étape intermédiaire supplémentaire </a:t>
            </a:r>
            <a:r>
              <a:rPr lang="fr-FR" sz="1200" b="0" i="0" u="none" strike="noStrike" cap="none" dirty="0">
                <a:solidFill>
                  <a:schemeClr val="dk1"/>
                </a:solidFill>
                <a:latin typeface="Arial"/>
                <a:ea typeface="Calibri"/>
                <a:cs typeface="Arial"/>
                <a:sym typeface="Symbol" panose="05050102010706020507" pitchFamily="18" charset="2"/>
              </a:rPr>
              <a:t>3 × 7d = 21d</a:t>
            </a:r>
            <a:endParaRPr lang="fr-FR" i="0" dirty="0"/>
          </a:p>
          <a:p>
            <a:pPr marL="0" marR="0" lvl="0" indent="-228600" algn="l" rtl="0">
              <a:lnSpc>
                <a:spcPct val="100000"/>
              </a:lnSpc>
              <a:spcBef>
                <a:spcPts val="0"/>
              </a:spcBef>
              <a:spcAft>
                <a:spcPts val="0"/>
              </a:spcAft>
              <a:buClr>
                <a:srgbClr val="000000"/>
              </a:buClr>
              <a:buSzPts val="1400"/>
              <a:buFont typeface="Arial"/>
              <a:buNone/>
            </a:pPr>
            <a:r>
              <a:rPr lang="fr-FR" b="1" i="0" dirty="0"/>
              <a:t>Réponse </a:t>
            </a:r>
            <a:r>
              <a:rPr lang="fr-FR" sz="1200" b="1" i="0" u="none" strike="noStrike" cap="none" dirty="0">
                <a:solidFill>
                  <a:schemeClr val="dk1"/>
                </a:solidFill>
                <a:latin typeface="Calibri"/>
                <a:ea typeface="Calibri"/>
                <a:cs typeface="Calibri"/>
                <a:sym typeface="Calibri"/>
              </a:rPr>
              <a:t>attendue </a:t>
            </a:r>
            <a:r>
              <a:rPr lang="fr-FR" sz="1200" b="0" i="0" u="none" strike="noStrike" cap="none" dirty="0">
                <a:solidFill>
                  <a:schemeClr val="dk1"/>
                </a:solidFill>
                <a:latin typeface="Calibri"/>
                <a:ea typeface="Calibri"/>
                <a:cs typeface="Calibri"/>
                <a:sym typeface="Calibri"/>
              </a:rPr>
              <a:t>:</a:t>
            </a:r>
            <a:r>
              <a:rPr lang="fr-FR" sz="1200" b="1" i="0" u="none" strike="noStrike" cap="none" dirty="0">
                <a:solidFill>
                  <a:schemeClr val="dk1"/>
                </a:solidFill>
                <a:latin typeface="Calibri"/>
                <a:ea typeface="Calibri"/>
                <a:cs typeface="Calibri"/>
                <a:sym typeface="Calibri"/>
              </a:rPr>
              <a:t> </a:t>
            </a:r>
            <a:r>
              <a:rPr lang="fr-FR" sz="1200" b="0" i="0" u="none" strike="noStrike" cap="none" dirty="0">
                <a:solidFill>
                  <a:schemeClr val="dk1"/>
                </a:solidFill>
                <a:latin typeface="Arial"/>
                <a:ea typeface="Calibri"/>
                <a:cs typeface="Arial"/>
                <a:sym typeface="Arial"/>
              </a:rPr>
              <a:t>3 </a:t>
            </a:r>
            <a:r>
              <a:rPr lang="fr-FR" sz="1200" b="0" i="0" u="none" strike="noStrike" cap="none" dirty="0">
                <a:solidFill>
                  <a:schemeClr val="dk1"/>
                </a:solidFill>
                <a:latin typeface="Arial"/>
                <a:ea typeface="Calibri"/>
                <a:cs typeface="Arial"/>
                <a:sym typeface="Symbol" panose="05050102010706020507" pitchFamily="18" charset="2"/>
              </a:rPr>
              <a:t>× 70 = 3 × 7d = </a:t>
            </a:r>
            <a:r>
              <a:rPr lang="fr-FR" sz="1200" b="0" i="0" u="none" strike="noStrike" cap="none" dirty="0">
                <a:solidFill>
                  <a:schemeClr val="dk1"/>
                </a:solidFill>
                <a:latin typeface="Calibri"/>
                <a:ea typeface="Calibri"/>
                <a:cs typeface="Calibri"/>
                <a:sym typeface="Calibri"/>
              </a:rPr>
              <a:t>210.</a:t>
            </a:r>
            <a:endParaRPr dirty="0"/>
          </a:p>
        </p:txBody>
      </p:sp>
      <p:sp>
        <p:nvSpPr>
          <p:cNvPr id="309" name="Google Shape;309;p58:notes">
            <a:extLst>
              <a:ext uri="{FF2B5EF4-FFF2-40B4-BE49-F238E27FC236}">
                <a16:creationId xmlns:a16="http://schemas.microsoft.com/office/drawing/2014/main" id="{DD0FEDD4-30FA-806D-6749-67D3595F5C36}"/>
              </a:ext>
            </a:extLst>
          </p:cNvPr>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l" rtl="0">
              <a:lnSpc>
                <a:spcPct val="100000"/>
              </a:lnSpc>
              <a:spcBef>
                <a:spcPts val="0"/>
              </a:spcBef>
              <a:spcAft>
                <a:spcPts val="0"/>
              </a:spcAft>
              <a:buNone/>
            </a:pPr>
            <a:fld id="{00000000-1234-1234-1234-123412341234}" type="slidenum">
              <a:rPr lang="fr-FR"/>
              <a:t>16</a:t>
            </a:fld>
            <a:endParaRPr/>
          </a:p>
        </p:txBody>
      </p:sp>
    </p:spTree>
    <p:extLst>
      <p:ext uri="{BB962C8B-B14F-4D97-AF65-F5344CB8AC3E}">
        <p14:creationId xmlns:p14="http://schemas.microsoft.com/office/powerpoint/2010/main" val="358591787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6">
          <a:extLst>
            <a:ext uri="{FF2B5EF4-FFF2-40B4-BE49-F238E27FC236}">
              <a16:creationId xmlns:a16="http://schemas.microsoft.com/office/drawing/2014/main" id="{1AFEE80E-DA30-1B8C-6FDA-541D88D59F6A}"/>
            </a:ext>
          </a:extLst>
        </p:cNvPr>
        <p:cNvGrpSpPr/>
        <p:nvPr/>
      </p:nvGrpSpPr>
      <p:grpSpPr>
        <a:xfrm>
          <a:off x="0" y="0"/>
          <a:ext cx="0" cy="0"/>
          <a:chOff x="0" y="0"/>
          <a:chExt cx="0" cy="0"/>
        </a:xfrm>
      </p:grpSpPr>
      <p:sp>
        <p:nvSpPr>
          <p:cNvPr id="307" name="Google Shape;307;p58:notes">
            <a:extLst>
              <a:ext uri="{FF2B5EF4-FFF2-40B4-BE49-F238E27FC236}">
                <a16:creationId xmlns:a16="http://schemas.microsoft.com/office/drawing/2014/main" id="{41F7B8A4-D047-C66C-2E42-2F4BCC62CB55}"/>
              </a:ext>
            </a:extLst>
          </p:cNvPr>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08" name="Google Shape;308;p58:notes">
            <a:extLst>
              <a:ext uri="{FF2B5EF4-FFF2-40B4-BE49-F238E27FC236}">
                <a16:creationId xmlns:a16="http://schemas.microsoft.com/office/drawing/2014/main" id="{478B16C7-49E3-BB34-F712-76855EB1128D}"/>
              </a:ext>
            </a:extLst>
          </p:cNvPr>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i="0" dirty="0"/>
              <a:t>Même démarche.</a:t>
            </a:r>
          </a:p>
          <a:p>
            <a:pPr marL="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i="0" dirty="0"/>
              <a:t>Rappeler que </a:t>
            </a:r>
            <a:r>
              <a:rPr lang="fr-FR" sz="1200" b="0" i="0" u="none" strike="noStrike" cap="none" dirty="0">
                <a:solidFill>
                  <a:schemeClr val="dk1"/>
                </a:solidFill>
                <a:latin typeface="Arial"/>
                <a:cs typeface="Arial"/>
                <a:sym typeface="Arial"/>
              </a:rPr>
              <a:t>4</a:t>
            </a:r>
            <a:r>
              <a:rPr lang="fr-FR" sz="1200" b="0" i="0" u="none" strike="noStrike" cap="none" dirty="0">
                <a:solidFill>
                  <a:schemeClr val="dk1"/>
                </a:solidFill>
                <a:latin typeface="Arial"/>
                <a:ea typeface="Calibri"/>
                <a:cs typeface="Arial"/>
                <a:sym typeface="Arial"/>
              </a:rPr>
              <a:t>0 </a:t>
            </a:r>
            <a:r>
              <a:rPr lang="fr-FR" sz="1200" b="0" i="0" u="none" strike="noStrike" cap="none" dirty="0">
                <a:solidFill>
                  <a:schemeClr val="dk1"/>
                </a:solidFill>
                <a:latin typeface="Arial"/>
                <a:ea typeface="Calibri"/>
                <a:cs typeface="Arial"/>
                <a:sym typeface="Symbol" panose="05050102010706020507" pitchFamily="18" charset="2"/>
              </a:rPr>
              <a:t>× 4 = 4 × </a:t>
            </a:r>
            <a:r>
              <a:rPr lang="fr-FR" sz="1200" b="0" i="0" u="none" strike="noStrike" cap="none" dirty="0">
                <a:solidFill>
                  <a:schemeClr val="dk1"/>
                </a:solidFill>
                <a:latin typeface="Arial"/>
                <a:ea typeface="Calibri"/>
                <a:cs typeface="Arial"/>
                <a:sym typeface="Arial"/>
              </a:rPr>
              <a:t>40.</a:t>
            </a:r>
          </a:p>
          <a:p>
            <a:pPr marL="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b="1" i="0" dirty="0"/>
              <a:t>Réponse </a:t>
            </a:r>
            <a:r>
              <a:rPr lang="fr-FR" sz="1200" b="1" i="0" u="none" strike="noStrike" cap="none" dirty="0">
                <a:solidFill>
                  <a:schemeClr val="dk1"/>
                </a:solidFill>
                <a:latin typeface="Calibri"/>
                <a:ea typeface="Calibri"/>
                <a:cs typeface="Calibri"/>
                <a:sym typeface="Calibri"/>
              </a:rPr>
              <a:t>attendue </a:t>
            </a:r>
            <a:r>
              <a:rPr lang="fr-FR" sz="1200" b="0" i="0" u="none" strike="noStrike" cap="none" dirty="0">
                <a:solidFill>
                  <a:schemeClr val="dk1"/>
                </a:solidFill>
                <a:latin typeface="Calibri"/>
                <a:ea typeface="Calibri"/>
                <a:cs typeface="Calibri"/>
                <a:sym typeface="Calibri"/>
              </a:rPr>
              <a:t>:</a:t>
            </a:r>
            <a:r>
              <a:rPr lang="fr-FR" sz="1200" b="1" i="0" u="none" strike="noStrike" cap="none" dirty="0">
                <a:solidFill>
                  <a:schemeClr val="dk1"/>
                </a:solidFill>
                <a:latin typeface="Calibri"/>
                <a:ea typeface="Calibri"/>
                <a:cs typeface="Calibri"/>
                <a:sym typeface="Calibri"/>
              </a:rPr>
              <a:t> </a:t>
            </a:r>
            <a:r>
              <a:rPr lang="fr-FR" sz="1200" b="0" i="0" u="none" strike="noStrike" cap="none" dirty="0">
                <a:solidFill>
                  <a:schemeClr val="dk1"/>
                </a:solidFill>
                <a:latin typeface="Arial"/>
                <a:ea typeface="Calibri"/>
                <a:cs typeface="Arial"/>
                <a:sym typeface="Arial"/>
              </a:rPr>
              <a:t>40 </a:t>
            </a:r>
            <a:r>
              <a:rPr lang="fr-FR" sz="1200" b="0" i="0" u="none" strike="noStrike" cap="none" dirty="0">
                <a:solidFill>
                  <a:schemeClr val="dk1"/>
                </a:solidFill>
                <a:latin typeface="Arial"/>
                <a:ea typeface="Calibri"/>
                <a:cs typeface="Arial"/>
                <a:sym typeface="Symbol" panose="05050102010706020507" pitchFamily="18" charset="2"/>
              </a:rPr>
              <a:t>× 4 = 16d = </a:t>
            </a:r>
            <a:r>
              <a:rPr lang="fr-FR" sz="1200" b="0" i="0" u="none" strike="noStrike" cap="none" dirty="0">
                <a:solidFill>
                  <a:schemeClr val="dk1"/>
                </a:solidFill>
                <a:latin typeface="Calibri"/>
                <a:ea typeface="Calibri"/>
                <a:cs typeface="Calibri"/>
                <a:sym typeface="Calibri"/>
              </a:rPr>
              <a:t>160.</a:t>
            </a:r>
            <a:endParaRPr dirty="0"/>
          </a:p>
        </p:txBody>
      </p:sp>
      <p:sp>
        <p:nvSpPr>
          <p:cNvPr id="309" name="Google Shape;309;p58:notes">
            <a:extLst>
              <a:ext uri="{FF2B5EF4-FFF2-40B4-BE49-F238E27FC236}">
                <a16:creationId xmlns:a16="http://schemas.microsoft.com/office/drawing/2014/main" id="{15481CF3-089C-407D-5E50-089870B936D0}"/>
              </a:ext>
            </a:extLst>
          </p:cNvPr>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l" rtl="0">
              <a:lnSpc>
                <a:spcPct val="100000"/>
              </a:lnSpc>
              <a:spcBef>
                <a:spcPts val="0"/>
              </a:spcBef>
              <a:spcAft>
                <a:spcPts val="0"/>
              </a:spcAft>
              <a:buNone/>
            </a:pPr>
            <a:fld id="{00000000-1234-1234-1234-123412341234}" type="slidenum">
              <a:rPr lang="fr-FR"/>
              <a:t>17</a:t>
            </a:fld>
            <a:endParaRPr/>
          </a:p>
        </p:txBody>
      </p:sp>
    </p:spTree>
    <p:extLst>
      <p:ext uri="{BB962C8B-B14F-4D97-AF65-F5344CB8AC3E}">
        <p14:creationId xmlns:p14="http://schemas.microsoft.com/office/powerpoint/2010/main" val="214356829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1"/>
        <p:cNvGrpSpPr/>
        <p:nvPr/>
      </p:nvGrpSpPr>
      <p:grpSpPr>
        <a:xfrm>
          <a:off x="0" y="0"/>
          <a:ext cx="0" cy="0"/>
          <a:chOff x="0" y="0"/>
          <a:chExt cx="0" cy="0"/>
        </a:xfrm>
      </p:grpSpPr>
      <p:sp>
        <p:nvSpPr>
          <p:cNvPr id="272" name="Google Shape;272;p47: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73" name="Google Shape;273;p47: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228600" algn="l" rtl="0">
              <a:lnSpc>
                <a:spcPct val="100000"/>
              </a:lnSpc>
              <a:spcBef>
                <a:spcPts val="0"/>
              </a:spcBef>
              <a:spcAft>
                <a:spcPts val="0"/>
              </a:spcAft>
              <a:buClr>
                <a:srgbClr val="000000"/>
              </a:buClr>
              <a:buSzPts val="1400"/>
              <a:buFont typeface="Arial"/>
              <a:buNone/>
            </a:pPr>
            <a:r>
              <a:rPr lang="fr-FR" i="1" dirty="0"/>
              <a:t>Pour mieux comprendre ce que nous avons fait juste avant, nous allons maintenant voir une autre façon d’écrire ceci pour calculer le produit d’un nombre par un multiple de 10.</a:t>
            </a:r>
            <a:endParaRPr dirty="0"/>
          </a:p>
        </p:txBody>
      </p:sp>
      <p:sp>
        <p:nvSpPr>
          <p:cNvPr id="274" name="Google Shape;274;p47: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l" rtl="0">
              <a:lnSpc>
                <a:spcPct val="100000"/>
              </a:lnSpc>
              <a:spcBef>
                <a:spcPts val="0"/>
              </a:spcBef>
              <a:spcAft>
                <a:spcPts val="0"/>
              </a:spcAft>
              <a:buNone/>
            </a:pPr>
            <a:fld id="{00000000-1234-1234-1234-123412341234}" type="slidenum">
              <a:rPr lang="fr-FR"/>
              <a:t>18</a:t>
            </a:fld>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8">
          <a:extLst>
            <a:ext uri="{FF2B5EF4-FFF2-40B4-BE49-F238E27FC236}">
              <a16:creationId xmlns:a16="http://schemas.microsoft.com/office/drawing/2014/main" id="{AC3E6280-9012-56D6-497F-0A918BAFEC9E}"/>
            </a:ext>
          </a:extLst>
        </p:cNvPr>
        <p:cNvGrpSpPr/>
        <p:nvPr/>
      </p:nvGrpSpPr>
      <p:grpSpPr>
        <a:xfrm>
          <a:off x="0" y="0"/>
          <a:ext cx="0" cy="0"/>
          <a:chOff x="0" y="0"/>
          <a:chExt cx="0" cy="0"/>
        </a:xfrm>
      </p:grpSpPr>
      <p:sp>
        <p:nvSpPr>
          <p:cNvPr id="279" name="Google Shape;279;p49:notes">
            <a:extLst>
              <a:ext uri="{FF2B5EF4-FFF2-40B4-BE49-F238E27FC236}">
                <a16:creationId xmlns:a16="http://schemas.microsoft.com/office/drawing/2014/main" id="{496D6EE8-8030-EE28-74FE-57FC5CDA4019}"/>
              </a:ext>
            </a:extLst>
          </p:cNvPr>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80" name="Google Shape;280;p49:notes">
            <a:extLst>
              <a:ext uri="{FF2B5EF4-FFF2-40B4-BE49-F238E27FC236}">
                <a16:creationId xmlns:a16="http://schemas.microsoft.com/office/drawing/2014/main" id="{40DF8302-419F-427C-E614-B7F53EBB613B}"/>
              </a:ext>
            </a:extLst>
          </p:cNvPr>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228600" algn="l" rtl="0">
              <a:lnSpc>
                <a:spcPct val="100000"/>
              </a:lnSpc>
              <a:spcBef>
                <a:spcPts val="0"/>
              </a:spcBef>
              <a:spcAft>
                <a:spcPts val="0"/>
              </a:spcAft>
              <a:buClr>
                <a:srgbClr val="000000"/>
              </a:buClr>
              <a:buSzPts val="1400"/>
              <a:buFont typeface="Arial"/>
              <a:buNone/>
            </a:pPr>
            <a:r>
              <a:rPr lang="fr-FR" i="1" dirty="0"/>
              <a:t>Pour calculer ce produit, nous allons nous servir de ce que nous avons vu lors de la séance précédente, lorsque l’on a organisé différemment les facteurs de produits pour calculer plus facilement.</a:t>
            </a:r>
          </a:p>
          <a:p>
            <a:pPr marL="0" marR="0" lvl="0" indent="-228600" algn="l" rtl="0">
              <a:lnSpc>
                <a:spcPct val="100000"/>
              </a:lnSpc>
              <a:spcBef>
                <a:spcPts val="0"/>
              </a:spcBef>
              <a:spcAft>
                <a:spcPts val="0"/>
              </a:spcAft>
              <a:buClr>
                <a:srgbClr val="000000"/>
              </a:buClr>
              <a:buSzPts val="1400"/>
              <a:buFont typeface="Arial"/>
              <a:buNone/>
            </a:pPr>
            <a:r>
              <a:rPr lang="fr-FR" i="1" dirty="0"/>
              <a:t>Mais ici il n’y a que deux facteurs. Nous allons donc décomposer avec la multiplication un des deux facteurs de cette opération. À votre avis, quel est le nombre que l’on va décomposer ?</a:t>
            </a:r>
          </a:p>
          <a:p>
            <a:pPr marL="0" marR="0" lvl="0" indent="-228600" algn="l" rtl="0">
              <a:lnSpc>
                <a:spcPct val="100000"/>
              </a:lnSpc>
              <a:spcBef>
                <a:spcPts val="0"/>
              </a:spcBef>
              <a:spcAft>
                <a:spcPts val="0"/>
              </a:spcAft>
              <a:buClr>
                <a:srgbClr val="000000"/>
              </a:buClr>
              <a:buSzPts val="1400"/>
              <a:buFont typeface="Arial"/>
              <a:buNone/>
            </a:pPr>
            <a:r>
              <a:rPr lang="fr-FR" i="0" dirty="0"/>
              <a:t>Interroger un ou 2 élèves qui justifient leur choix.</a:t>
            </a:r>
          </a:p>
          <a:p>
            <a:pPr marL="0" marR="0" lvl="0" indent="-228600" algn="l" rtl="0">
              <a:lnSpc>
                <a:spcPct val="100000"/>
              </a:lnSpc>
              <a:spcBef>
                <a:spcPts val="0"/>
              </a:spcBef>
              <a:spcAft>
                <a:spcPts val="0"/>
              </a:spcAft>
              <a:buClr>
                <a:srgbClr val="000000"/>
              </a:buClr>
              <a:buSzPts val="1400"/>
              <a:buFont typeface="Arial"/>
              <a:buNone/>
            </a:pPr>
            <a:r>
              <a:rPr lang="fr-FR" i="1" dirty="0"/>
              <a:t>Je vais décomposer 50 sous la forme d’un produit, car c’est un multiple de 10 (c’est-à-dire qu’il est dans la table de 10). Je vais maintenant avoir 3 facteurs dont le nombre 10, et je sais multiplier n’importe quel nombre par 10.</a:t>
            </a:r>
            <a:endParaRPr i="1" dirty="0"/>
          </a:p>
        </p:txBody>
      </p:sp>
      <p:sp>
        <p:nvSpPr>
          <p:cNvPr id="281" name="Google Shape;281;p49:notes">
            <a:extLst>
              <a:ext uri="{FF2B5EF4-FFF2-40B4-BE49-F238E27FC236}">
                <a16:creationId xmlns:a16="http://schemas.microsoft.com/office/drawing/2014/main" id="{E1C6992C-D2A4-5DB0-EABA-EA29245A4978}"/>
              </a:ext>
            </a:extLst>
          </p:cNvPr>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l" rtl="0">
              <a:lnSpc>
                <a:spcPct val="100000"/>
              </a:lnSpc>
              <a:spcBef>
                <a:spcPts val="0"/>
              </a:spcBef>
              <a:spcAft>
                <a:spcPts val="0"/>
              </a:spcAft>
              <a:buNone/>
            </a:pPr>
            <a:fld id="{00000000-1234-1234-1234-123412341234}" type="slidenum">
              <a:rPr lang="fr-FR"/>
              <a:t>19</a:t>
            </a:fld>
            <a:endParaRPr/>
          </a:p>
        </p:txBody>
      </p:sp>
    </p:spTree>
    <p:extLst>
      <p:ext uri="{BB962C8B-B14F-4D97-AF65-F5344CB8AC3E}">
        <p14:creationId xmlns:p14="http://schemas.microsoft.com/office/powerpoint/2010/main" val="78167207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6"/>
        <p:cNvGrpSpPr/>
        <p:nvPr/>
      </p:nvGrpSpPr>
      <p:grpSpPr>
        <a:xfrm>
          <a:off x="0" y="0"/>
          <a:ext cx="0" cy="0"/>
          <a:chOff x="0" y="0"/>
          <a:chExt cx="0" cy="0"/>
        </a:xfrm>
      </p:grpSpPr>
      <p:sp>
        <p:nvSpPr>
          <p:cNvPr id="97" name="Google Shape;97;p2: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98" name="Google Shape;98;p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228600" algn="l" rtl="0">
              <a:lnSpc>
                <a:spcPct val="100000"/>
              </a:lnSpc>
              <a:spcBef>
                <a:spcPts val="0"/>
              </a:spcBef>
              <a:spcAft>
                <a:spcPts val="0"/>
              </a:spcAft>
              <a:buClr>
                <a:srgbClr val="000000"/>
              </a:buClr>
              <a:buSzPts val="1400"/>
              <a:buFont typeface="Arial"/>
              <a:buNone/>
            </a:pPr>
            <a:r>
              <a:rPr lang="fr-FR" i="1" dirty="0"/>
              <a:t>Pour cela, nous allons commencer par revoir la multiplication d’un nombre par 10. Une multiplication va s’afficher, vous devez écrire le résultat sur votre ardoise le plus rapidement possible. Vous allez vous appuyer sur les centaines, dizaines restantes et unités restantes et </a:t>
            </a:r>
            <a:r>
              <a:rPr lang="fr-FR" i="1" u="none" dirty="0"/>
              <a:t>sur les calculs que vous connaissez par cœur </a:t>
            </a:r>
            <a:r>
              <a:rPr lang="fr-FR" i="0" u="none" dirty="0"/>
              <a:t>(pointer les pictogrammes correspondants).</a:t>
            </a:r>
          </a:p>
          <a:p>
            <a:pPr marL="0" marR="0" lvl="0" indent="-228600" algn="l" rtl="0">
              <a:lnSpc>
                <a:spcPct val="100000"/>
              </a:lnSpc>
              <a:spcBef>
                <a:spcPts val="0"/>
              </a:spcBef>
              <a:spcAft>
                <a:spcPts val="0"/>
              </a:spcAft>
              <a:buClr>
                <a:srgbClr val="000000"/>
              </a:buClr>
              <a:buSzPts val="1400"/>
              <a:buFont typeface="Arial"/>
              <a:buNone/>
            </a:pPr>
            <a:r>
              <a:rPr lang="fr-FR" i="0" dirty="0"/>
              <a:t>Cette phase doit être assez rythmée.</a:t>
            </a:r>
            <a:endParaRPr dirty="0"/>
          </a:p>
        </p:txBody>
      </p:sp>
      <p:sp>
        <p:nvSpPr>
          <p:cNvPr id="99" name="Google Shape;99;p2: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l" rtl="0">
              <a:lnSpc>
                <a:spcPct val="100000"/>
              </a:lnSpc>
              <a:spcBef>
                <a:spcPts val="0"/>
              </a:spcBef>
              <a:spcAft>
                <a:spcPts val="0"/>
              </a:spcAft>
              <a:buNone/>
            </a:pPr>
            <a:fld id="{00000000-1234-1234-1234-123412341234}" type="slidenum">
              <a:rPr lang="fr-FR"/>
              <a:t>2</a:t>
            </a:fld>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8">
          <a:extLst>
            <a:ext uri="{FF2B5EF4-FFF2-40B4-BE49-F238E27FC236}">
              <a16:creationId xmlns:a16="http://schemas.microsoft.com/office/drawing/2014/main" id="{E3A2EFA5-BD30-D038-6C1A-B6C3D74EDB01}"/>
            </a:ext>
          </a:extLst>
        </p:cNvPr>
        <p:cNvGrpSpPr/>
        <p:nvPr/>
      </p:nvGrpSpPr>
      <p:grpSpPr>
        <a:xfrm>
          <a:off x="0" y="0"/>
          <a:ext cx="0" cy="0"/>
          <a:chOff x="0" y="0"/>
          <a:chExt cx="0" cy="0"/>
        </a:xfrm>
      </p:grpSpPr>
      <p:sp>
        <p:nvSpPr>
          <p:cNvPr id="279" name="Google Shape;279;p49:notes">
            <a:extLst>
              <a:ext uri="{FF2B5EF4-FFF2-40B4-BE49-F238E27FC236}">
                <a16:creationId xmlns:a16="http://schemas.microsoft.com/office/drawing/2014/main" id="{5E4600C3-9779-7E17-E897-45330FBBFDFD}"/>
              </a:ext>
            </a:extLst>
          </p:cNvPr>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80" name="Google Shape;280;p49:notes">
            <a:extLst>
              <a:ext uri="{FF2B5EF4-FFF2-40B4-BE49-F238E27FC236}">
                <a16:creationId xmlns:a16="http://schemas.microsoft.com/office/drawing/2014/main" id="{4D8C81BA-99CC-34BC-6247-FB64AD3E3848}"/>
              </a:ext>
            </a:extLst>
          </p:cNvPr>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228600" algn="l" rtl="0">
              <a:lnSpc>
                <a:spcPct val="100000"/>
              </a:lnSpc>
              <a:spcBef>
                <a:spcPts val="0"/>
              </a:spcBef>
              <a:spcAft>
                <a:spcPts val="0"/>
              </a:spcAft>
              <a:buClr>
                <a:srgbClr val="000000"/>
              </a:buClr>
              <a:buSzPts val="1400"/>
              <a:buFont typeface="Arial"/>
              <a:buNone/>
            </a:pPr>
            <a:r>
              <a:rPr lang="fr-FR" i="1" dirty="0"/>
              <a:t>Écrivez sur votre ardoise cette égalité lorsque l’on décompose 50.</a:t>
            </a:r>
          </a:p>
          <a:p>
            <a:pPr marL="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i="0" dirty="0"/>
              <a:t>Laisser quelques instants aux élèves. Valider ou invalider discrètement de la tête les réponses des élèves qui lèvent leur ardoise. Puis interroger un élève pour qu’il explique sa procédure. </a:t>
            </a:r>
            <a:endParaRPr lang="fr-FR" dirty="0"/>
          </a:p>
          <a:p>
            <a:pPr marL="0" marR="0" lvl="0" indent="-228600" algn="l" rtl="0">
              <a:lnSpc>
                <a:spcPct val="100000"/>
              </a:lnSpc>
              <a:spcBef>
                <a:spcPts val="0"/>
              </a:spcBef>
              <a:spcAft>
                <a:spcPts val="0"/>
              </a:spcAft>
              <a:buClr>
                <a:srgbClr val="000000"/>
              </a:buClr>
              <a:buSzPts val="1400"/>
              <a:buFont typeface="Arial"/>
              <a:buNone/>
            </a:pPr>
            <a:r>
              <a:rPr lang="fr-FR" i="0" dirty="0"/>
              <a:t>→ </a:t>
            </a:r>
            <a:r>
              <a:rPr lang="fr-FR" i="1" dirty="0"/>
              <a:t>5 × 50 = 5 × 5 × 10</a:t>
            </a:r>
            <a:endParaRPr lang="fr-FR" dirty="0"/>
          </a:p>
          <a:p>
            <a:pPr marL="0" marR="0" lvl="0" indent="-228600" algn="l" rtl="0">
              <a:lnSpc>
                <a:spcPct val="100000"/>
              </a:lnSpc>
              <a:spcBef>
                <a:spcPts val="0"/>
              </a:spcBef>
              <a:spcAft>
                <a:spcPts val="0"/>
              </a:spcAft>
              <a:buClr>
                <a:srgbClr val="000000"/>
              </a:buClr>
              <a:buSzPts val="1400"/>
              <a:buFont typeface="Arial"/>
              <a:buNone/>
            </a:pPr>
            <a:r>
              <a:rPr lang="fr-FR" i="0" dirty="0"/>
              <a:t>Compléter les pointillés.</a:t>
            </a:r>
            <a:endParaRPr lang="fr-FR" dirty="0"/>
          </a:p>
          <a:p>
            <a:pPr marL="0" marR="0" lvl="0" indent="-228600" algn="l" rtl="0">
              <a:lnSpc>
                <a:spcPct val="100000"/>
              </a:lnSpc>
              <a:spcBef>
                <a:spcPts val="0"/>
              </a:spcBef>
              <a:spcAft>
                <a:spcPts val="0"/>
              </a:spcAft>
              <a:buClr>
                <a:srgbClr val="000000"/>
              </a:buClr>
              <a:buSzPts val="1400"/>
              <a:buFont typeface="Arial"/>
              <a:buNone/>
            </a:pPr>
            <a:endParaRPr lang="fr-FR" i="1" dirty="0"/>
          </a:p>
          <a:p>
            <a:pPr marL="0" marR="0" lvl="0" indent="-228600" algn="l" rtl="0">
              <a:lnSpc>
                <a:spcPct val="100000"/>
              </a:lnSpc>
              <a:spcBef>
                <a:spcPts val="0"/>
              </a:spcBef>
              <a:spcAft>
                <a:spcPts val="0"/>
              </a:spcAft>
              <a:buClr>
                <a:srgbClr val="000000"/>
              </a:buClr>
              <a:buSzPts val="1400"/>
              <a:buFont typeface="Arial"/>
              <a:buNone/>
            </a:pPr>
            <a:endParaRPr i="0" dirty="0"/>
          </a:p>
          <a:p>
            <a:pPr marL="0" marR="0" lvl="0" indent="-228600" algn="l" rtl="0">
              <a:lnSpc>
                <a:spcPct val="100000"/>
              </a:lnSpc>
              <a:spcBef>
                <a:spcPts val="0"/>
              </a:spcBef>
              <a:spcAft>
                <a:spcPts val="0"/>
              </a:spcAft>
              <a:buClr>
                <a:srgbClr val="000000"/>
              </a:buClr>
              <a:buSzPts val="1400"/>
              <a:buFont typeface="Arial"/>
              <a:buNone/>
            </a:pPr>
            <a:endParaRPr i="1" dirty="0"/>
          </a:p>
        </p:txBody>
      </p:sp>
      <p:sp>
        <p:nvSpPr>
          <p:cNvPr id="281" name="Google Shape;281;p49:notes">
            <a:extLst>
              <a:ext uri="{FF2B5EF4-FFF2-40B4-BE49-F238E27FC236}">
                <a16:creationId xmlns:a16="http://schemas.microsoft.com/office/drawing/2014/main" id="{82A83D4B-50A8-EDD9-B0D2-45EE5313AF4C}"/>
              </a:ext>
            </a:extLst>
          </p:cNvPr>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l" rtl="0">
              <a:lnSpc>
                <a:spcPct val="100000"/>
              </a:lnSpc>
              <a:spcBef>
                <a:spcPts val="0"/>
              </a:spcBef>
              <a:spcAft>
                <a:spcPts val="0"/>
              </a:spcAft>
              <a:buNone/>
            </a:pPr>
            <a:fld id="{00000000-1234-1234-1234-123412341234}" type="slidenum">
              <a:rPr lang="fr-FR"/>
              <a:t>20</a:t>
            </a:fld>
            <a:endParaRPr/>
          </a:p>
        </p:txBody>
      </p:sp>
    </p:spTree>
    <p:extLst>
      <p:ext uri="{BB962C8B-B14F-4D97-AF65-F5344CB8AC3E}">
        <p14:creationId xmlns:p14="http://schemas.microsoft.com/office/powerpoint/2010/main" val="80559885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8">
          <a:extLst>
            <a:ext uri="{FF2B5EF4-FFF2-40B4-BE49-F238E27FC236}">
              <a16:creationId xmlns:a16="http://schemas.microsoft.com/office/drawing/2014/main" id="{9CC063AA-3087-6933-2CE6-4150DE33B296}"/>
            </a:ext>
          </a:extLst>
        </p:cNvPr>
        <p:cNvGrpSpPr/>
        <p:nvPr/>
      </p:nvGrpSpPr>
      <p:grpSpPr>
        <a:xfrm>
          <a:off x="0" y="0"/>
          <a:ext cx="0" cy="0"/>
          <a:chOff x="0" y="0"/>
          <a:chExt cx="0" cy="0"/>
        </a:xfrm>
      </p:grpSpPr>
      <p:sp>
        <p:nvSpPr>
          <p:cNvPr id="279" name="Google Shape;279;p49:notes">
            <a:extLst>
              <a:ext uri="{FF2B5EF4-FFF2-40B4-BE49-F238E27FC236}">
                <a16:creationId xmlns:a16="http://schemas.microsoft.com/office/drawing/2014/main" id="{05DCE626-26FB-5DE8-3E2B-A3BE6CE3D1D4}"/>
              </a:ext>
            </a:extLst>
          </p:cNvPr>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80" name="Google Shape;280;p49:notes">
            <a:extLst>
              <a:ext uri="{FF2B5EF4-FFF2-40B4-BE49-F238E27FC236}">
                <a16:creationId xmlns:a16="http://schemas.microsoft.com/office/drawing/2014/main" id="{82C26FC6-C209-A8C7-2E5E-3FA3C98248A4}"/>
              </a:ext>
            </a:extLst>
          </p:cNvPr>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228600" algn="l" rtl="0">
              <a:lnSpc>
                <a:spcPct val="100000"/>
              </a:lnSpc>
              <a:spcBef>
                <a:spcPts val="0"/>
              </a:spcBef>
              <a:spcAft>
                <a:spcPts val="0"/>
              </a:spcAft>
              <a:buClr>
                <a:srgbClr val="000000"/>
              </a:buClr>
              <a:buSzPts val="1400"/>
              <a:buFont typeface="Arial"/>
              <a:buNone/>
            </a:pPr>
            <a:r>
              <a:rPr lang="fr-FR" i="1" dirty="0"/>
              <a:t>Que va-t-on calculer ensuite pour que ce soit plus facile ? Nous allons calculer 5</a:t>
            </a:r>
            <a:r>
              <a:rPr lang="fr-FR" dirty="0"/>
              <a:t> </a:t>
            </a:r>
            <a:r>
              <a:rPr lang="fr-FR" dirty="0">
                <a:sym typeface="Symbol" panose="05050102010706020507" pitchFamily="18" charset="2"/>
              </a:rPr>
              <a:t>× </a:t>
            </a:r>
            <a:r>
              <a:rPr lang="fr-FR" i="1" dirty="0">
                <a:sym typeface="Symbol" panose="05050102010706020507" pitchFamily="18" charset="2"/>
              </a:rPr>
              <a:t>5 qui font 25, pour garder la multiplication par 10 qui est plus facile</a:t>
            </a:r>
            <a:r>
              <a:rPr lang="fr-FR" i="0" dirty="0">
                <a:sym typeface="Symbol" panose="05050102010706020507" pitchFamily="18" charset="2"/>
              </a:rPr>
              <a:t>.</a:t>
            </a:r>
          </a:p>
          <a:p>
            <a:pPr marL="0" marR="0" lvl="0" indent="-228600" algn="l" rtl="0">
              <a:lnSpc>
                <a:spcPct val="100000"/>
              </a:lnSpc>
              <a:spcBef>
                <a:spcPts val="0"/>
              </a:spcBef>
              <a:spcAft>
                <a:spcPts val="0"/>
              </a:spcAft>
              <a:buClr>
                <a:srgbClr val="000000"/>
              </a:buClr>
              <a:buSzPts val="1400"/>
              <a:buFont typeface="Arial"/>
              <a:buNone/>
            </a:pPr>
            <a:r>
              <a:rPr lang="fr-FR" i="0" dirty="0">
                <a:sym typeface="Symbol" panose="05050102010706020507" pitchFamily="18" charset="2"/>
              </a:rPr>
              <a:t>Distribuer le tableau de multiplication du matériel détachable pour les élèves qui en auraient besoin.</a:t>
            </a:r>
          </a:p>
          <a:p>
            <a:pPr marL="0" marR="0" lvl="0" indent="-228600" algn="l" rtl="0">
              <a:lnSpc>
                <a:spcPct val="100000"/>
              </a:lnSpc>
              <a:spcBef>
                <a:spcPts val="0"/>
              </a:spcBef>
              <a:spcAft>
                <a:spcPts val="0"/>
              </a:spcAft>
              <a:buClr>
                <a:srgbClr val="000000"/>
              </a:buClr>
              <a:buSzPts val="1400"/>
              <a:buFont typeface="Arial"/>
              <a:buNone/>
            </a:pPr>
            <a:r>
              <a:rPr lang="fr-FR" b="1" i="0" dirty="0">
                <a:sym typeface="Symbol" panose="05050102010706020507" pitchFamily="18" charset="2"/>
              </a:rPr>
              <a:t>Réponse attendue </a:t>
            </a:r>
            <a:r>
              <a:rPr lang="fr-FR" b="0" i="0" dirty="0">
                <a:sym typeface="Symbol" panose="05050102010706020507" pitchFamily="18" charset="2"/>
              </a:rPr>
              <a:t>:</a:t>
            </a:r>
            <a:r>
              <a:rPr lang="fr-FR" b="1" i="0" dirty="0">
                <a:sym typeface="Symbol" panose="05050102010706020507" pitchFamily="18" charset="2"/>
              </a:rPr>
              <a:t> </a:t>
            </a:r>
            <a:r>
              <a:rPr lang="fr-FR" sz="1200" i="0" dirty="0">
                <a:solidFill>
                  <a:schemeClr val="dk1"/>
                </a:solidFill>
                <a:latin typeface="Arial"/>
                <a:ea typeface="Arial"/>
                <a:cs typeface="Arial"/>
                <a:sym typeface="Arial"/>
              </a:rPr>
              <a:t>25 </a:t>
            </a:r>
            <a:r>
              <a:rPr lang="fr-FR" sz="1200" i="0" dirty="0">
                <a:solidFill>
                  <a:schemeClr val="dk1"/>
                </a:solidFill>
                <a:sym typeface="Symbol" panose="05050102010706020507" pitchFamily="18" charset="2"/>
              </a:rPr>
              <a:t>× </a:t>
            </a:r>
            <a:r>
              <a:rPr lang="fr-FR" sz="1400" i="0" dirty="0">
                <a:solidFill>
                  <a:schemeClr val="dk1"/>
                </a:solidFill>
                <a:latin typeface="Arial"/>
                <a:ea typeface="Arial"/>
                <a:cs typeface="Arial"/>
                <a:sym typeface="Arial"/>
              </a:rPr>
              <a:t>10</a:t>
            </a:r>
            <a:endParaRPr lang="fr-FR" i="0" dirty="0"/>
          </a:p>
          <a:p>
            <a:pPr marL="0" marR="0" lvl="0" indent="-228600" algn="l" rtl="0">
              <a:lnSpc>
                <a:spcPct val="100000"/>
              </a:lnSpc>
              <a:spcBef>
                <a:spcPts val="0"/>
              </a:spcBef>
              <a:spcAft>
                <a:spcPts val="0"/>
              </a:spcAft>
              <a:buClr>
                <a:srgbClr val="000000"/>
              </a:buClr>
              <a:buSzPts val="1400"/>
              <a:buFont typeface="Arial"/>
              <a:buNone/>
            </a:pPr>
            <a:endParaRPr lang="fr-FR" i="1" dirty="0"/>
          </a:p>
          <a:p>
            <a:pPr marL="0" marR="0" lvl="0" indent="-228600" algn="l" rtl="0">
              <a:lnSpc>
                <a:spcPct val="100000"/>
              </a:lnSpc>
              <a:spcBef>
                <a:spcPts val="0"/>
              </a:spcBef>
              <a:spcAft>
                <a:spcPts val="0"/>
              </a:spcAft>
              <a:buClr>
                <a:srgbClr val="000000"/>
              </a:buClr>
              <a:buSzPts val="1400"/>
              <a:buFont typeface="Arial"/>
              <a:buNone/>
            </a:pPr>
            <a:endParaRPr i="0" dirty="0"/>
          </a:p>
          <a:p>
            <a:pPr marL="0" marR="0" lvl="0" indent="-228600" algn="l" rtl="0">
              <a:lnSpc>
                <a:spcPct val="100000"/>
              </a:lnSpc>
              <a:spcBef>
                <a:spcPts val="0"/>
              </a:spcBef>
              <a:spcAft>
                <a:spcPts val="0"/>
              </a:spcAft>
              <a:buClr>
                <a:srgbClr val="000000"/>
              </a:buClr>
              <a:buSzPts val="1400"/>
              <a:buFont typeface="Arial"/>
              <a:buNone/>
            </a:pPr>
            <a:endParaRPr i="1" dirty="0"/>
          </a:p>
        </p:txBody>
      </p:sp>
      <p:sp>
        <p:nvSpPr>
          <p:cNvPr id="281" name="Google Shape;281;p49:notes">
            <a:extLst>
              <a:ext uri="{FF2B5EF4-FFF2-40B4-BE49-F238E27FC236}">
                <a16:creationId xmlns:a16="http://schemas.microsoft.com/office/drawing/2014/main" id="{BD91561C-2099-B1E2-C161-5C2BBDEE6FD0}"/>
              </a:ext>
            </a:extLst>
          </p:cNvPr>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l" rtl="0">
              <a:lnSpc>
                <a:spcPct val="100000"/>
              </a:lnSpc>
              <a:spcBef>
                <a:spcPts val="0"/>
              </a:spcBef>
              <a:spcAft>
                <a:spcPts val="0"/>
              </a:spcAft>
              <a:buNone/>
            </a:pPr>
            <a:fld id="{00000000-1234-1234-1234-123412341234}" type="slidenum">
              <a:rPr lang="fr-FR"/>
              <a:t>21</a:t>
            </a:fld>
            <a:endParaRPr/>
          </a:p>
        </p:txBody>
      </p:sp>
    </p:spTree>
    <p:extLst>
      <p:ext uri="{BB962C8B-B14F-4D97-AF65-F5344CB8AC3E}">
        <p14:creationId xmlns:p14="http://schemas.microsoft.com/office/powerpoint/2010/main" val="229167554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8">
          <a:extLst>
            <a:ext uri="{FF2B5EF4-FFF2-40B4-BE49-F238E27FC236}">
              <a16:creationId xmlns:a16="http://schemas.microsoft.com/office/drawing/2014/main" id="{0D8D4F4F-2354-7425-43E3-BA388C033494}"/>
            </a:ext>
          </a:extLst>
        </p:cNvPr>
        <p:cNvGrpSpPr/>
        <p:nvPr/>
      </p:nvGrpSpPr>
      <p:grpSpPr>
        <a:xfrm>
          <a:off x="0" y="0"/>
          <a:ext cx="0" cy="0"/>
          <a:chOff x="0" y="0"/>
          <a:chExt cx="0" cy="0"/>
        </a:xfrm>
      </p:grpSpPr>
      <p:sp>
        <p:nvSpPr>
          <p:cNvPr id="279" name="Google Shape;279;p49:notes">
            <a:extLst>
              <a:ext uri="{FF2B5EF4-FFF2-40B4-BE49-F238E27FC236}">
                <a16:creationId xmlns:a16="http://schemas.microsoft.com/office/drawing/2014/main" id="{0989B926-EBBB-086B-48B5-6DF3802618C7}"/>
              </a:ext>
            </a:extLst>
          </p:cNvPr>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80" name="Google Shape;280;p49:notes">
            <a:extLst>
              <a:ext uri="{FF2B5EF4-FFF2-40B4-BE49-F238E27FC236}">
                <a16:creationId xmlns:a16="http://schemas.microsoft.com/office/drawing/2014/main" id="{EEFFBD4A-429F-4B0B-60A5-AC64B600B216}"/>
              </a:ext>
            </a:extLst>
          </p:cNvPr>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228600" algn="l" rtl="0">
              <a:lnSpc>
                <a:spcPct val="100000"/>
              </a:lnSpc>
              <a:spcBef>
                <a:spcPts val="0"/>
              </a:spcBef>
              <a:spcAft>
                <a:spcPts val="0"/>
              </a:spcAft>
              <a:buClr>
                <a:srgbClr val="000000"/>
              </a:buClr>
              <a:buSzPts val="1400"/>
              <a:buFont typeface="Arial"/>
              <a:buNone/>
            </a:pPr>
            <a:r>
              <a:rPr lang="fr-FR" i="1" dirty="0"/>
              <a:t>Quel est le résultat de 25 </a:t>
            </a:r>
            <a:r>
              <a:rPr lang="fr-FR" sz="1200" i="1" dirty="0">
                <a:solidFill>
                  <a:schemeClr val="dk1"/>
                </a:solidFill>
              </a:rPr>
              <a:t>× 10 ? Complétez l’égalité sur votre ardoise.</a:t>
            </a:r>
          </a:p>
          <a:p>
            <a:pPr marL="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i="0" dirty="0"/>
              <a:t>Laisser quelques instants aux élèves. Valider ou invalider discrètement de la tête les réponses des élèves qui lèvent leur ardoise. Puis interroger un élève pour qu’il explique sa procédure.</a:t>
            </a:r>
            <a:endParaRPr lang="fr-FR" dirty="0"/>
          </a:p>
          <a:p>
            <a:pPr marL="0" marR="0" lvl="0" indent="-228600" algn="l" rtl="0">
              <a:lnSpc>
                <a:spcPct val="100000"/>
              </a:lnSpc>
              <a:spcBef>
                <a:spcPts val="0"/>
              </a:spcBef>
              <a:spcAft>
                <a:spcPts val="0"/>
              </a:spcAft>
              <a:buClr>
                <a:srgbClr val="000000"/>
              </a:buClr>
              <a:buSzPts val="1400"/>
              <a:buFont typeface="Arial"/>
              <a:buNone/>
            </a:pPr>
            <a:r>
              <a:rPr lang="fr-FR" i="0" dirty="0"/>
              <a:t>→ </a:t>
            </a:r>
            <a:r>
              <a:rPr lang="fr-FR" i="1" dirty="0"/>
              <a:t>25 </a:t>
            </a:r>
            <a:r>
              <a:rPr lang="fr-FR" sz="1200" i="1" dirty="0">
                <a:solidFill>
                  <a:schemeClr val="dk1"/>
                </a:solidFill>
              </a:rPr>
              <a:t>× 10 = 250. </a:t>
            </a:r>
            <a:r>
              <a:rPr lang="fr-FR" sz="1200" i="0" dirty="0">
                <a:solidFill>
                  <a:schemeClr val="dk1"/>
                </a:solidFill>
              </a:rPr>
              <a:t>Compléter les pointillés.</a:t>
            </a:r>
            <a:endParaRPr lang="fr-FR" i="0" dirty="0"/>
          </a:p>
        </p:txBody>
      </p:sp>
      <p:sp>
        <p:nvSpPr>
          <p:cNvPr id="281" name="Google Shape;281;p49:notes">
            <a:extLst>
              <a:ext uri="{FF2B5EF4-FFF2-40B4-BE49-F238E27FC236}">
                <a16:creationId xmlns:a16="http://schemas.microsoft.com/office/drawing/2014/main" id="{FD02F472-AF44-DA2D-A21F-38A340113197}"/>
              </a:ext>
            </a:extLst>
          </p:cNvPr>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l" rtl="0">
              <a:lnSpc>
                <a:spcPct val="100000"/>
              </a:lnSpc>
              <a:spcBef>
                <a:spcPts val="0"/>
              </a:spcBef>
              <a:spcAft>
                <a:spcPts val="0"/>
              </a:spcAft>
              <a:buNone/>
            </a:pPr>
            <a:fld id="{00000000-1234-1234-1234-123412341234}" type="slidenum">
              <a:rPr lang="fr-FR"/>
              <a:t>22</a:t>
            </a:fld>
            <a:endParaRPr/>
          </a:p>
        </p:txBody>
      </p:sp>
    </p:spTree>
    <p:extLst>
      <p:ext uri="{BB962C8B-B14F-4D97-AF65-F5344CB8AC3E}">
        <p14:creationId xmlns:p14="http://schemas.microsoft.com/office/powerpoint/2010/main" val="162135649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5"/>
        <p:cNvGrpSpPr/>
        <p:nvPr/>
      </p:nvGrpSpPr>
      <p:grpSpPr>
        <a:xfrm>
          <a:off x="0" y="0"/>
          <a:ext cx="0" cy="0"/>
          <a:chOff x="0" y="0"/>
          <a:chExt cx="0" cy="0"/>
        </a:xfrm>
      </p:grpSpPr>
      <p:sp>
        <p:nvSpPr>
          <p:cNvPr id="286" name="Google Shape;286;p55: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87" name="Google Shape;287;p5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228600" algn="l" rtl="0">
              <a:lnSpc>
                <a:spcPct val="100000"/>
              </a:lnSpc>
              <a:spcBef>
                <a:spcPts val="0"/>
              </a:spcBef>
              <a:spcAft>
                <a:spcPts val="0"/>
              </a:spcAft>
              <a:buClr>
                <a:srgbClr val="000000"/>
              </a:buClr>
              <a:buSzPts val="1400"/>
              <a:buFont typeface="Arial"/>
              <a:buNone/>
            </a:pPr>
            <a:r>
              <a:rPr lang="fr-FR" i="1" dirty="0"/>
              <a:t>Complétez les égalités sur votre ardoise.</a:t>
            </a:r>
          </a:p>
          <a:p>
            <a:pPr marL="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i="0" dirty="0"/>
              <a:t>Laisser quelques instants aux élèves. Valider ou invalider discrètement de la tête les réponses des élèves qui lèvent leur ardoise. Puis interroger un ou plusieurs élèves pour qu’ils expliquent leur procédure.</a:t>
            </a:r>
            <a:endParaRPr lang="fr-FR" dirty="0"/>
          </a:p>
          <a:p>
            <a:pPr marL="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i="0" dirty="0"/>
              <a:t>Rappeler que 30 </a:t>
            </a:r>
            <a:r>
              <a:rPr lang="fr-FR" sz="1200" dirty="0">
                <a:solidFill>
                  <a:schemeClr val="dk1"/>
                </a:solidFill>
              </a:rPr>
              <a:t>× 4 est pareil que 4 </a:t>
            </a:r>
            <a:r>
              <a:rPr lang="fr-FR" sz="1200" dirty="0">
                <a:solidFill>
                  <a:schemeClr val="dk1"/>
                </a:solidFill>
                <a:sym typeface="Symbol" panose="05050102010706020507" pitchFamily="18" charset="2"/>
              </a:rPr>
              <a:t>× 30, puisque l’on peut changer l’ordre des facteurs, le résultat est le même.</a:t>
            </a:r>
          </a:p>
          <a:p>
            <a:pPr marL="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b="1" i="0" dirty="0"/>
              <a:t>Réponse </a:t>
            </a:r>
            <a:r>
              <a:rPr lang="fr-FR" sz="1200" b="1" i="0" u="none" strike="noStrike" cap="none" dirty="0">
                <a:solidFill>
                  <a:schemeClr val="dk1"/>
                </a:solidFill>
                <a:latin typeface="Calibri"/>
                <a:ea typeface="Calibri"/>
                <a:cs typeface="Calibri"/>
                <a:sym typeface="Calibri"/>
              </a:rPr>
              <a:t>attendue </a:t>
            </a:r>
            <a:r>
              <a:rPr lang="fr-FR" sz="1200" b="0" i="0" u="none" strike="noStrike" cap="none" dirty="0">
                <a:solidFill>
                  <a:schemeClr val="dk1"/>
                </a:solidFill>
                <a:latin typeface="Calibri"/>
                <a:ea typeface="Calibri"/>
                <a:cs typeface="Calibri"/>
                <a:sym typeface="Calibri"/>
              </a:rPr>
              <a:t>:</a:t>
            </a:r>
            <a:r>
              <a:rPr lang="fr-FR" sz="1200" b="1" i="0" u="none" strike="noStrike" cap="none" dirty="0">
                <a:solidFill>
                  <a:schemeClr val="dk1"/>
                </a:solidFill>
                <a:latin typeface="Calibri"/>
                <a:ea typeface="Calibri"/>
                <a:cs typeface="Calibri"/>
                <a:sym typeface="Calibri"/>
              </a:rPr>
              <a:t> </a:t>
            </a:r>
            <a:r>
              <a:rPr lang="fr-FR" sz="1200" b="0" i="0" u="none" strike="noStrike" cap="none" dirty="0">
                <a:solidFill>
                  <a:schemeClr val="dk1"/>
                </a:solidFill>
                <a:latin typeface="Calibri"/>
                <a:ea typeface="Calibri"/>
                <a:cs typeface="Calibri"/>
                <a:sym typeface="Calibri"/>
              </a:rPr>
              <a:t>30 × 4 = 4 × 3 × 10 = 12 × 10 = 120.</a:t>
            </a:r>
            <a:endParaRPr dirty="0"/>
          </a:p>
        </p:txBody>
      </p:sp>
      <p:sp>
        <p:nvSpPr>
          <p:cNvPr id="288" name="Google Shape;288;p55: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l" rtl="0">
              <a:lnSpc>
                <a:spcPct val="100000"/>
              </a:lnSpc>
              <a:spcBef>
                <a:spcPts val="0"/>
              </a:spcBef>
              <a:spcAft>
                <a:spcPts val="0"/>
              </a:spcAft>
              <a:buNone/>
            </a:pPr>
            <a:fld id="{00000000-1234-1234-1234-123412341234}" type="slidenum">
              <a:rPr lang="fr-FR"/>
              <a:t>23</a:t>
            </a:fld>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5">
          <a:extLst>
            <a:ext uri="{FF2B5EF4-FFF2-40B4-BE49-F238E27FC236}">
              <a16:creationId xmlns:a16="http://schemas.microsoft.com/office/drawing/2014/main" id="{8F489A3C-87A9-EB5B-875E-5FA5F9163E03}"/>
            </a:ext>
          </a:extLst>
        </p:cNvPr>
        <p:cNvGrpSpPr/>
        <p:nvPr/>
      </p:nvGrpSpPr>
      <p:grpSpPr>
        <a:xfrm>
          <a:off x="0" y="0"/>
          <a:ext cx="0" cy="0"/>
          <a:chOff x="0" y="0"/>
          <a:chExt cx="0" cy="0"/>
        </a:xfrm>
      </p:grpSpPr>
      <p:sp>
        <p:nvSpPr>
          <p:cNvPr id="286" name="Google Shape;286;p55:notes">
            <a:extLst>
              <a:ext uri="{FF2B5EF4-FFF2-40B4-BE49-F238E27FC236}">
                <a16:creationId xmlns:a16="http://schemas.microsoft.com/office/drawing/2014/main" id="{A4C47DAE-03A7-48C6-C3BA-FA7F593ED50E}"/>
              </a:ext>
            </a:extLst>
          </p:cNvPr>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87" name="Google Shape;287;p55:notes">
            <a:extLst>
              <a:ext uri="{FF2B5EF4-FFF2-40B4-BE49-F238E27FC236}">
                <a16:creationId xmlns:a16="http://schemas.microsoft.com/office/drawing/2014/main" id="{244F3803-6665-F86E-8295-F5AD58BB4237}"/>
              </a:ext>
            </a:extLst>
          </p:cNvPr>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228600" algn="l" rtl="0">
              <a:lnSpc>
                <a:spcPct val="100000"/>
              </a:lnSpc>
              <a:spcBef>
                <a:spcPts val="0"/>
              </a:spcBef>
              <a:spcAft>
                <a:spcPts val="0"/>
              </a:spcAft>
              <a:buClr>
                <a:srgbClr val="000000"/>
              </a:buClr>
              <a:buSzPts val="1400"/>
              <a:buFont typeface="Arial"/>
              <a:buNone/>
            </a:pPr>
            <a:r>
              <a:rPr lang="fr-FR" i="1" dirty="0"/>
              <a:t>Attention, on ne vous indique plus les signes × </a:t>
            </a:r>
            <a:r>
              <a:rPr lang="fr-FR" sz="1200" b="0" i="1" u="none" strike="noStrike" cap="none" dirty="0">
                <a:solidFill>
                  <a:schemeClr val="dk1"/>
                </a:solidFill>
                <a:latin typeface="Calibri"/>
                <a:ea typeface="Calibri"/>
                <a:cs typeface="Calibri"/>
                <a:sym typeface="Calibri"/>
              </a:rPr>
              <a:t>et =, c’est à vous de tout écrire maintenant.</a:t>
            </a:r>
            <a:endParaRPr lang="fr-FR" i="1" dirty="0"/>
          </a:p>
          <a:p>
            <a:pPr marL="0" marR="0" lvl="0" indent="-228600" algn="l" rtl="0">
              <a:lnSpc>
                <a:spcPct val="100000"/>
              </a:lnSpc>
              <a:spcBef>
                <a:spcPts val="0"/>
              </a:spcBef>
              <a:spcAft>
                <a:spcPts val="0"/>
              </a:spcAft>
              <a:buClr>
                <a:srgbClr val="000000"/>
              </a:buClr>
              <a:buSzPts val="1400"/>
              <a:buFont typeface="Arial"/>
              <a:buNone/>
            </a:pPr>
            <a:r>
              <a:rPr lang="fr-FR" b="1" i="0" dirty="0"/>
              <a:t>Réponse </a:t>
            </a:r>
            <a:r>
              <a:rPr lang="fr-FR" sz="1200" b="1" i="0" u="none" strike="noStrike" cap="none" dirty="0">
                <a:solidFill>
                  <a:schemeClr val="dk1"/>
                </a:solidFill>
                <a:latin typeface="Calibri"/>
                <a:ea typeface="Calibri"/>
                <a:cs typeface="Calibri"/>
                <a:sym typeface="Calibri"/>
              </a:rPr>
              <a:t>attendue</a:t>
            </a:r>
            <a:r>
              <a:rPr lang="fr-FR" sz="1200" b="0" i="0" u="none" strike="noStrike" cap="none" dirty="0">
                <a:solidFill>
                  <a:schemeClr val="dk1"/>
                </a:solidFill>
                <a:latin typeface="Calibri"/>
                <a:ea typeface="Calibri"/>
                <a:cs typeface="Calibri"/>
                <a:sym typeface="Calibri"/>
              </a:rPr>
              <a:t> : 5 × 80 = 5 × 8 × 10 = 40 × 10 = 400.</a:t>
            </a:r>
            <a:endParaRPr i="0" dirty="0"/>
          </a:p>
        </p:txBody>
      </p:sp>
      <p:sp>
        <p:nvSpPr>
          <p:cNvPr id="288" name="Google Shape;288;p55:notes">
            <a:extLst>
              <a:ext uri="{FF2B5EF4-FFF2-40B4-BE49-F238E27FC236}">
                <a16:creationId xmlns:a16="http://schemas.microsoft.com/office/drawing/2014/main" id="{5B5C0FD3-2037-3C5E-F9DB-E3FADD14D225}"/>
              </a:ext>
            </a:extLst>
          </p:cNvPr>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l" rtl="0">
              <a:lnSpc>
                <a:spcPct val="100000"/>
              </a:lnSpc>
              <a:spcBef>
                <a:spcPts val="0"/>
              </a:spcBef>
              <a:spcAft>
                <a:spcPts val="0"/>
              </a:spcAft>
              <a:buNone/>
            </a:pPr>
            <a:fld id="{00000000-1234-1234-1234-123412341234}" type="slidenum">
              <a:rPr lang="fr-FR"/>
              <a:t>24</a:t>
            </a:fld>
            <a:endParaRPr/>
          </a:p>
        </p:txBody>
      </p:sp>
    </p:spTree>
    <p:extLst>
      <p:ext uri="{BB962C8B-B14F-4D97-AF65-F5344CB8AC3E}">
        <p14:creationId xmlns:p14="http://schemas.microsoft.com/office/powerpoint/2010/main" val="366362302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5">
          <a:extLst>
            <a:ext uri="{FF2B5EF4-FFF2-40B4-BE49-F238E27FC236}">
              <a16:creationId xmlns:a16="http://schemas.microsoft.com/office/drawing/2014/main" id="{907CB3F7-A37F-BCAB-BBB3-1CE312CA897D}"/>
            </a:ext>
          </a:extLst>
        </p:cNvPr>
        <p:cNvGrpSpPr/>
        <p:nvPr/>
      </p:nvGrpSpPr>
      <p:grpSpPr>
        <a:xfrm>
          <a:off x="0" y="0"/>
          <a:ext cx="0" cy="0"/>
          <a:chOff x="0" y="0"/>
          <a:chExt cx="0" cy="0"/>
        </a:xfrm>
      </p:grpSpPr>
      <p:sp>
        <p:nvSpPr>
          <p:cNvPr id="286" name="Google Shape;286;p55:notes">
            <a:extLst>
              <a:ext uri="{FF2B5EF4-FFF2-40B4-BE49-F238E27FC236}">
                <a16:creationId xmlns:a16="http://schemas.microsoft.com/office/drawing/2014/main" id="{00FC1EDC-FAAD-8629-0F3C-C721BFF010C7}"/>
              </a:ext>
            </a:extLst>
          </p:cNvPr>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87" name="Google Shape;287;p55:notes">
            <a:extLst>
              <a:ext uri="{FF2B5EF4-FFF2-40B4-BE49-F238E27FC236}">
                <a16:creationId xmlns:a16="http://schemas.microsoft.com/office/drawing/2014/main" id="{7C2FEEDA-C0A8-6A8F-5213-2334553BAB0D}"/>
              </a:ext>
            </a:extLst>
          </p:cNvPr>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228600" algn="l" rtl="0">
              <a:lnSpc>
                <a:spcPct val="100000"/>
              </a:lnSpc>
              <a:spcBef>
                <a:spcPts val="0"/>
              </a:spcBef>
              <a:spcAft>
                <a:spcPts val="0"/>
              </a:spcAft>
              <a:buClr>
                <a:srgbClr val="000000"/>
              </a:buClr>
              <a:buSzPts val="1400"/>
              <a:buFont typeface="Arial"/>
              <a:buNone/>
            </a:pPr>
            <a:r>
              <a:rPr lang="fr-FR" i="0" dirty="0"/>
              <a:t>Même démarche.</a:t>
            </a:r>
          </a:p>
          <a:p>
            <a:pPr marL="0" marR="0" lvl="0" indent="-228600" algn="l" rtl="0">
              <a:lnSpc>
                <a:spcPct val="100000"/>
              </a:lnSpc>
              <a:spcBef>
                <a:spcPts val="0"/>
              </a:spcBef>
              <a:spcAft>
                <a:spcPts val="0"/>
              </a:spcAft>
              <a:buClr>
                <a:srgbClr val="000000"/>
              </a:buClr>
              <a:buSzPts val="1400"/>
              <a:buFont typeface="Arial"/>
              <a:buNone/>
            </a:pPr>
            <a:r>
              <a:rPr lang="fr-FR" b="1" i="0" dirty="0"/>
              <a:t>Réponse </a:t>
            </a:r>
            <a:r>
              <a:rPr lang="fr-FR" sz="1200" b="1" i="0" u="none" strike="noStrike" cap="none" dirty="0">
                <a:solidFill>
                  <a:schemeClr val="dk1"/>
                </a:solidFill>
                <a:latin typeface="Calibri"/>
                <a:ea typeface="Calibri"/>
                <a:cs typeface="Calibri"/>
                <a:sym typeface="Calibri"/>
              </a:rPr>
              <a:t>attendue </a:t>
            </a:r>
            <a:r>
              <a:rPr lang="fr-FR" sz="1200" b="0" i="0" u="none" strike="noStrike" cap="none" dirty="0">
                <a:solidFill>
                  <a:schemeClr val="dk1"/>
                </a:solidFill>
                <a:latin typeface="Calibri"/>
                <a:ea typeface="Calibri"/>
                <a:cs typeface="Calibri"/>
                <a:sym typeface="Calibri"/>
              </a:rPr>
              <a:t>:</a:t>
            </a:r>
            <a:r>
              <a:rPr lang="fr-FR" sz="1200" b="1" i="0" u="none" strike="noStrike" cap="none" dirty="0">
                <a:solidFill>
                  <a:schemeClr val="dk1"/>
                </a:solidFill>
                <a:latin typeface="Calibri"/>
                <a:ea typeface="Calibri"/>
                <a:cs typeface="Calibri"/>
                <a:sym typeface="Calibri"/>
              </a:rPr>
              <a:t> </a:t>
            </a:r>
            <a:r>
              <a:rPr lang="fr-FR" sz="1200" b="0" i="0" u="none" strike="noStrike" cap="none" dirty="0">
                <a:solidFill>
                  <a:schemeClr val="dk1"/>
                </a:solidFill>
                <a:latin typeface="Calibri"/>
                <a:ea typeface="Calibri"/>
                <a:cs typeface="Calibri"/>
                <a:sym typeface="Calibri"/>
              </a:rPr>
              <a:t>2 × 70 = 2 × 7 × 10 = 14 × 10 = 140.</a:t>
            </a:r>
            <a:endParaRPr i="0" dirty="0"/>
          </a:p>
        </p:txBody>
      </p:sp>
      <p:sp>
        <p:nvSpPr>
          <p:cNvPr id="288" name="Google Shape;288;p55:notes">
            <a:extLst>
              <a:ext uri="{FF2B5EF4-FFF2-40B4-BE49-F238E27FC236}">
                <a16:creationId xmlns:a16="http://schemas.microsoft.com/office/drawing/2014/main" id="{442A98E9-89EC-7E89-2EB4-5B06E0FF403C}"/>
              </a:ext>
            </a:extLst>
          </p:cNvPr>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l" rtl="0">
              <a:lnSpc>
                <a:spcPct val="100000"/>
              </a:lnSpc>
              <a:spcBef>
                <a:spcPts val="0"/>
              </a:spcBef>
              <a:spcAft>
                <a:spcPts val="0"/>
              </a:spcAft>
              <a:buNone/>
            </a:pPr>
            <a:fld id="{00000000-1234-1234-1234-123412341234}" type="slidenum">
              <a:rPr lang="fr-FR"/>
              <a:t>25</a:t>
            </a:fld>
            <a:endParaRPr/>
          </a:p>
        </p:txBody>
      </p:sp>
    </p:spTree>
    <p:extLst>
      <p:ext uri="{BB962C8B-B14F-4D97-AF65-F5344CB8AC3E}">
        <p14:creationId xmlns:p14="http://schemas.microsoft.com/office/powerpoint/2010/main" val="43311050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6">
          <a:extLst>
            <a:ext uri="{FF2B5EF4-FFF2-40B4-BE49-F238E27FC236}">
              <a16:creationId xmlns:a16="http://schemas.microsoft.com/office/drawing/2014/main" id="{4D3B3F8F-965D-B6B0-5480-51BA395FF7FF}"/>
            </a:ext>
          </a:extLst>
        </p:cNvPr>
        <p:cNvGrpSpPr/>
        <p:nvPr/>
      </p:nvGrpSpPr>
      <p:grpSpPr>
        <a:xfrm>
          <a:off x="0" y="0"/>
          <a:ext cx="0" cy="0"/>
          <a:chOff x="0" y="0"/>
          <a:chExt cx="0" cy="0"/>
        </a:xfrm>
      </p:grpSpPr>
      <p:sp>
        <p:nvSpPr>
          <p:cNvPr id="307" name="Google Shape;307;p58:notes">
            <a:extLst>
              <a:ext uri="{FF2B5EF4-FFF2-40B4-BE49-F238E27FC236}">
                <a16:creationId xmlns:a16="http://schemas.microsoft.com/office/drawing/2014/main" id="{2900F0F5-BCF7-123E-388E-6ACF92BDD632}"/>
              </a:ext>
            </a:extLst>
          </p:cNvPr>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08" name="Google Shape;308;p58:notes">
            <a:extLst>
              <a:ext uri="{FF2B5EF4-FFF2-40B4-BE49-F238E27FC236}">
                <a16:creationId xmlns:a16="http://schemas.microsoft.com/office/drawing/2014/main" id="{66791B60-C5F9-53C5-EB71-885B27AD0731}"/>
              </a:ext>
            </a:extLst>
          </p:cNvPr>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228600" algn="l" rtl="0">
              <a:lnSpc>
                <a:spcPct val="100000"/>
              </a:lnSpc>
              <a:spcBef>
                <a:spcPts val="0"/>
              </a:spcBef>
              <a:spcAft>
                <a:spcPts val="0"/>
              </a:spcAft>
              <a:buClr>
                <a:srgbClr val="000000"/>
              </a:buClr>
              <a:buSzPts val="1400"/>
              <a:buFont typeface="Arial"/>
              <a:buNone/>
            </a:pPr>
            <a:r>
              <a:rPr lang="fr-FR" i="1" dirty="0"/>
              <a:t>Vous allez maintenant compléter les égalités, mais il n’y a plus d’étape intermédiaire. Vous devez écrire le résultat directement.</a:t>
            </a:r>
          </a:p>
        </p:txBody>
      </p:sp>
      <p:sp>
        <p:nvSpPr>
          <p:cNvPr id="309" name="Google Shape;309;p58:notes">
            <a:extLst>
              <a:ext uri="{FF2B5EF4-FFF2-40B4-BE49-F238E27FC236}">
                <a16:creationId xmlns:a16="http://schemas.microsoft.com/office/drawing/2014/main" id="{7C6CBE45-3D4B-9ABE-0479-D00F9B3A3CDD}"/>
              </a:ext>
            </a:extLst>
          </p:cNvPr>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l" rtl="0">
              <a:lnSpc>
                <a:spcPct val="100000"/>
              </a:lnSpc>
              <a:spcBef>
                <a:spcPts val="0"/>
              </a:spcBef>
              <a:spcAft>
                <a:spcPts val="0"/>
              </a:spcAft>
              <a:buNone/>
            </a:pPr>
            <a:fld id="{00000000-1234-1234-1234-123412341234}" type="slidenum">
              <a:rPr lang="fr-FR"/>
              <a:t>26</a:t>
            </a:fld>
            <a:endParaRPr/>
          </a:p>
        </p:txBody>
      </p:sp>
    </p:spTree>
    <p:extLst>
      <p:ext uri="{BB962C8B-B14F-4D97-AF65-F5344CB8AC3E}">
        <p14:creationId xmlns:p14="http://schemas.microsoft.com/office/powerpoint/2010/main" val="986275032"/>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6">
          <a:extLst>
            <a:ext uri="{FF2B5EF4-FFF2-40B4-BE49-F238E27FC236}">
              <a16:creationId xmlns:a16="http://schemas.microsoft.com/office/drawing/2014/main" id="{DD89781E-266D-D1C1-E198-9B9BE7858633}"/>
            </a:ext>
          </a:extLst>
        </p:cNvPr>
        <p:cNvGrpSpPr/>
        <p:nvPr/>
      </p:nvGrpSpPr>
      <p:grpSpPr>
        <a:xfrm>
          <a:off x="0" y="0"/>
          <a:ext cx="0" cy="0"/>
          <a:chOff x="0" y="0"/>
          <a:chExt cx="0" cy="0"/>
        </a:xfrm>
      </p:grpSpPr>
      <p:sp>
        <p:nvSpPr>
          <p:cNvPr id="307" name="Google Shape;307;p58:notes">
            <a:extLst>
              <a:ext uri="{FF2B5EF4-FFF2-40B4-BE49-F238E27FC236}">
                <a16:creationId xmlns:a16="http://schemas.microsoft.com/office/drawing/2014/main" id="{D8E45CDD-2A44-29CA-FFB2-F2A4022D03E7}"/>
              </a:ext>
            </a:extLst>
          </p:cNvPr>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08" name="Google Shape;308;p58:notes">
            <a:extLst>
              <a:ext uri="{FF2B5EF4-FFF2-40B4-BE49-F238E27FC236}">
                <a16:creationId xmlns:a16="http://schemas.microsoft.com/office/drawing/2014/main" id="{E7AA296E-3C74-83B0-1984-30117C45078E}"/>
              </a:ext>
            </a:extLst>
          </p:cNvPr>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228600" algn="l" rtl="0">
              <a:lnSpc>
                <a:spcPct val="100000"/>
              </a:lnSpc>
              <a:spcBef>
                <a:spcPts val="0"/>
              </a:spcBef>
              <a:spcAft>
                <a:spcPts val="0"/>
              </a:spcAft>
              <a:buClr>
                <a:srgbClr val="000000"/>
              </a:buClr>
              <a:buSzPts val="1400"/>
              <a:buFont typeface="Arial"/>
              <a:buNone/>
            </a:pPr>
            <a:r>
              <a:rPr lang="fr-FR" i="0" dirty="0"/>
              <a:t>Encouragez les élèves en difficulté à écrire l’étape intermédiaire sur leur ardoise.</a:t>
            </a:r>
          </a:p>
          <a:p>
            <a:pPr marL="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i="0" dirty="0"/>
              <a:t>Laisser quelques secondes. Valider ou invalider discrètement de la tête. Interroger un élève.</a:t>
            </a:r>
          </a:p>
          <a:p>
            <a:pPr marL="0" marR="0" lvl="0" indent="-228600" algn="l" rtl="0">
              <a:lnSpc>
                <a:spcPct val="100000"/>
              </a:lnSpc>
              <a:spcBef>
                <a:spcPts val="0"/>
              </a:spcBef>
              <a:spcAft>
                <a:spcPts val="0"/>
              </a:spcAft>
              <a:buClr>
                <a:srgbClr val="000000"/>
              </a:buClr>
              <a:buSzPts val="1400"/>
              <a:buFont typeface="Arial"/>
              <a:buNone/>
            </a:pPr>
            <a:r>
              <a:rPr lang="fr-FR" b="1" i="0" dirty="0"/>
              <a:t>Réponse </a:t>
            </a:r>
            <a:r>
              <a:rPr lang="fr-FR" sz="1200" b="1" i="0" u="none" strike="noStrike" cap="none" dirty="0">
                <a:solidFill>
                  <a:schemeClr val="dk1"/>
                </a:solidFill>
                <a:latin typeface="Calibri"/>
                <a:ea typeface="Calibri"/>
                <a:cs typeface="Calibri"/>
                <a:sym typeface="Calibri"/>
              </a:rPr>
              <a:t>attendue </a:t>
            </a:r>
            <a:r>
              <a:rPr lang="fr-FR" sz="1200" b="0" i="0" u="none" strike="noStrike" cap="none" dirty="0">
                <a:solidFill>
                  <a:schemeClr val="dk1"/>
                </a:solidFill>
                <a:latin typeface="Calibri"/>
                <a:ea typeface="Calibri"/>
                <a:cs typeface="Calibri"/>
                <a:sym typeface="Calibri"/>
              </a:rPr>
              <a:t>: </a:t>
            </a:r>
            <a:r>
              <a:rPr lang="fr-FR" i="0" dirty="0">
                <a:sym typeface="Arial"/>
              </a:rPr>
              <a:t>30 </a:t>
            </a:r>
            <a:r>
              <a:rPr lang="fr-FR" i="0" dirty="0">
                <a:sym typeface="Symbol" panose="05050102010706020507" pitchFamily="18" charset="2"/>
              </a:rPr>
              <a:t>× 6 </a:t>
            </a:r>
            <a:r>
              <a:rPr lang="fr-FR" sz="1200" b="0" i="0" u="none" strike="noStrike" cap="none" dirty="0">
                <a:solidFill>
                  <a:schemeClr val="dk1"/>
                </a:solidFill>
                <a:latin typeface="Arial"/>
                <a:ea typeface="Calibri"/>
                <a:cs typeface="Arial"/>
                <a:sym typeface="Symbol" panose="05050102010706020507" pitchFamily="18" charset="2"/>
              </a:rPr>
              <a:t>= 180 car c’est 3 × 6d donc 3 × 6 × 10 soit 18d.</a:t>
            </a:r>
            <a:endParaRPr i="0" dirty="0"/>
          </a:p>
        </p:txBody>
      </p:sp>
      <p:sp>
        <p:nvSpPr>
          <p:cNvPr id="309" name="Google Shape;309;p58:notes">
            <a:extLst>
              <a:ext uri="{FF2B5EF4-FFF2-40B4-BE49-F238E27FC236}">
                <a16:creationId xmlns:a16="http://schemas.microsoft.com/office/drawing/2014/main" id="{885C664F-3ABD-B8F8-A115-4089249DBFA5}"/>
              </a:ext>
            </a:extLst>
          </p:cNvPr>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l" rtl="0">
              <a:lnSpc>
                <a:spcPct val="100000"/>
              </a:lnSpc>
              <a:spcBef>
                <a:spcPts val="0"/>
              </a:spcBef>
              <a:spcAft>
                <a:spcPts val="0"/>
              </a:spcAft>
              <a:buNone/>
            </a:pPr>
            <a:fld id="{00000000-1234-1234-1234-123412341234}" type="slidenum">
              <a:rPr lang="fr-FR"/>
              <a:t>27</a:t>
            </a:fld>
            <a:endParaRPr/>
          </a:p>
        </p:txBody>
      </p:sp>
    </p:spTree>
    <p:extLst>
      <p:ext uri="{BB962C8B-B14F-4D97-AF65-F5344CB8AC3E}">
        <p14:creationId xmlns:p14="http://schemas.microsoft.com/office/powerpoint/2010/main" val="112560874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6">
          <a:extLst>
            <a:ext uri="{FF2B5EF4-FFF2-40B4-BE49-F238E27FC236}">
              <a16:creationId xmlns:a16="http://schemas.microsoft.com/office/drawing/2014/main" id="{59FEBAE6-620E-12AC-220F-15C571DCF413}"/>
            </a:ext>
          </a:extLst>
        </p:cNvPr>
        <p:cNvGrpSpPr/>
        <p:nvPr/>
      </p:nvGrpSpPr>
      <p:grpSpPr>
        <a:xfrm>
          <a:off x="0" y="0"/>
          <a:ext cx="0" cy="0"/>
          <a:chOff x="0" y="0"/>
          <a:chExt cx="0" cy="0"/>
        </a:xfrm>
      </p:grpSpPr>
      <p:sp>
        <p:nvSpPr>
          <p:cNvPr id="307" name="Google Shape;307;p58:notes">
            <a:extLst>
              <a:ext uri="{FF2B5EF4-FFF2-40B4-BE49-F238E27FC236}">
                <a16:creationId xmlns:a16="http://schemas.microsoft.com/office/drawing/2014/main" id="{285F18C7-3798-4B90-B613-8503EC70B04F}"/>
              </a:ext>
            </a:extLst>
          </p:cNvPr>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08" name="Google Shape;308;p58:notes">
            <a:extLst>
              <a:ext uri="{FF2B5EF4-FFF2-40B4-BE49-F238E27FC236}">
                <a16:creationId xmlns:a16="http://schemas.microsoft.com/office/drawing/2014/main" id="{271C9BDA-4092-9CBC-13BA-8F1198BDF7A9}"/>
              </a:ext>
            </a:extLst>
          </p:cNvPr>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228600" algn="l" rtl="0">
              <a:lnSpc>
                <a:spcPct val="100000"/>
              </a:lnSpc>
              <a:spcBef>
                <a:spcPts val="0"/>
              </a:spcBef>
              <a:spcAft>
                <a:spcPts val="0"/>
              </a:spcAft>
              <a:buClr>
                <a:srgbClr val="000000"/>
              </a:buClr>
              <a:buSzPts val="1400"/>
              <a:buFont typeface="Arial"/>
              <a:buNone/>
            </a:pPr>
            <a:r>
              <a:rPr lang="fr-FR" i="0" dirty="0"/>
              <a:t>Même démarche.</a:t>
            </a:r>
          </a:p>
          <a:p>
            <a:pPr marL="0" marR="0" lvl="0" indent="-228600" algn="l" rtl="0">
              <a:lnSpc>
                <a:spcPct val="100000"/>
              </a:lnSpc>
              <a:spcBef>
                <a:spcPts val="0"/>
              </a:spcBef>
              <a:spcAft>
                <a:spcPts val="0"/>
              </a:spcAft>
              <a:buClr>
                <a:srgbClr val="000000"/>
              </a:buClr>
              <a:buSzPts val="1400"/>
              <a:buFont typeface="Arial"/>
              <a:buNone/>
            </a:pPr>
            <a:r>
              <a:rPr lang="fr-FR" b="1" i="0" dirty="0"/>
              <a:t>Réponse </a:t>
            </a:r>
            <a:r>
              <a:rPr lang="fr-FR" sz="1200" b="1" i="0" u="none" strike="noStrike" cap="none" dirty="0">
                <a:solidFill>
                  <a:schemeClr val="dk1"/>
                </a:solidFill>
                <a:latin typeface="Calibri"/>
                <a:ea typeface="Calibri"/>
                <a:cs typeface="Calibri"/>
                <a:sym typeface="Calibri"/>
              </a:rPr>
              <a:t>attendue </a:t>
            </a:r>
            <a:r>
              <a:rPr lang="fr-FR" sz="1200" b="0" i="0" u="none" strike="noStrike" cap="none" dirty="0">
                <a:solidFill>
                  <a:schemeClr val="dk1"/>
                </a:solidFill>
                <a:latin typeface="Calibri"/>
                <a:ea typeface="Calibri"/>
                <a:cs typeface="Calibri"/>
                <a:sym typeface="Calibri"/>
              </a:rPr>
              <a:t>:</a:t>
            </a:r>
            <a:r>
              <a:rPr lang="fr-FR" sz="1200" b="1" i="0" u="none" strike="noStrike" cap="none" dirty="0">
                <a:solidFill>
                  <a:schemeClr val="dk1"/>
                </a:solidFill>
                <a:latin typeface="Calibri"/>
                <a:ea typeface="Calibri"/>
                <a:cs typeface="Calibri"/>
                <a:sym typeface="Calibri"/>
              </a:rPr>
              <a:t> </a:t>
            </a:r>
            <a:r>
              <a:rPr lang="fr-FR" sz="1200" b="0" i="0" u="none" strike="noStrike" cap="none" dirty="0">
                <a:solidFill>
                  <a:schemeClr val="dk1"/>
                </a:solidFill>
                <a:latin typeface="Arial"/>
                <a:ea typeface="Calibri"/>
                <a:cs typeface="Arial"/>
                <a:sym typeface="Arial"/>
              </a:rPr>
              <a:t>5 </a:t>
            </a:r>
            <a:r>
              <a:rPr lang="fr-FR" sz="1200" b="0" i="0" u="none" strike="noStrike" cap="none" dirty="0">
                <a:solidFill>
                  <a:schemeClr val="dk1"/>
                </a:solidFill>
                <a:latin typeface="Arial"/>
                <a:ea typeface="Calibri"/>
                <a:cs typeface="Arial"/>
                <a:sym typeface="Symbol" panose="05050102010706020507" pitchFamily="18" charset="2"/>
              </a:rPr>
              <a:t>× 90 = 450.</a:t>
            </a:r>
            <a:endParaRPr i="0" dirty="0"/>
          </a:p>
        </p:txBody>
      </p:sp>
      <p:sp>
        <p:nvSpPr>
          <p:cNvPr id="309" name="Google Shape;309;p58:notes">
            <a:extLst>
              <a:ext uri="{FF2B5EF4-FFF2-40B4-BE49-F238E27FC236}">
                <a16:creationId xmlns:a16="http://schemas.microsoft.com/office/drawing/2014/main" id="{182C308C-2EFF-3D0D-55C0-42A17C1B2B38}"/>
              </a:ext>
            </a:extLst>
          </p:cNvPr>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l" rtl="0">
              <a:lnSpc>
                <a:spcPct val="100000"/>
              </a:lnSpc>
              <a:spcBef>
                <a:spcPts val="0"/>
              </a:spcBef>
              <a:spcAft>
                <a:spcPts val="0"/>
              </a:spcAft>
              <a:buNone/>
            </a:pPr>
            <a:fld id="{00000000-1234-1234-1234-123412341234}" type="slidenum">
              <a:rPr lang="fr-FR"/>
              <a:t>28</a:t>
            </a:fld>
            <a:endParaRPr/>
          </a:p>
        </p:txBody>
      </p:sp>
    </p:spTree>
    <p:extLst>
      <p:ext uri="{BB962C8B-B14F-4D97-AF65-F5344CB8AC3E}">
        <p14:creationId xmlns:p14="http://schemas.microsoft.com/office/powerpoint/2010/main" val="351912013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6">
          <a:extLst>
            <a:ext uri="{FF2B5EF4-FFF2-40B4-BE49-F238E27FC236}">
              <a16:creationId xmlns:a16="http://schemas.microsoft.com/office/drawing/2014/main" id="{2C6AF0E1-23E3-D2BD-B39B-3B9FC03D2DFD}"/>
            </a:ext>
          </a:extLst>
        </p:cNvPr>
        <p:cNvGrpSpPr/>
        <p:nvPr/>
      </p:nvGrpSpPr>
      <p:grpSpPr>
        <a:xfrm>
          <a:off x="0" y="0"/>
          <a:ext cx="0" cy="0"/>
          <a:chOff x="0" y="0"/>
          <a:chExt cx="0" cy="0"/>
        </a:xfrm>
      </p:grpSpPr>
      <p:sp>
        <p:nvSpPr>
          <p:cNvPr id="307" name="Google Shape;307;p58:notes">
            <a:extLst>
              <a:ext uri="{FF2B5EF4-FFF2-40B4-BE49-F238E27FC236}">
                <a16:creationId xmlns:a16="http://schemas.microsoft.com/office/drawing/2014/main" id="{88920B13-9EE6-3082-438B-0DE065363A39}"/>
              </a:ext>
            </a:extLst>
          </p:cNvPr>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08" name="Google Shape;308;p58:notes">
            <a:extLst>
              <a:ext uri="{FF2B5EF4-FFF2-40B4-BE49-F238E27FC236}">
                <a16:creationId xmlns:a16="http://schemas.microsoft.com/office/drawing/2014/main" id="{5F0DC460-5D37-8EDA-461A-02D8713807CC}"/>
              </a:ext>
            </a:extLst>
          </p:cNvPr>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228600" algn="l" rtl="0">
              <a:lnSpc>
                <a:spcPct val="100000"/>
              </a:lnSpc>
              <a:spcBef>
                <a:spcPts val="0"/>
              </a:spcBef>
              <a:spcAft>
                <a:spcPts val="0"/>
              </a:spcAft>
              <a:buClr>
                <a:srgbClr val="000000"/>
              </a:buClr>
              <a:buSzPts val="1400"/>
              <a:buFont typeface="Arial"/>
              <a:buNone/>
            </a:pPr>
            <a:r>
              <a:rPr lang="fr-FR" i="0" dirty="0"/>
              <a:t>Même démarche.</a:t>
            </a:r>
          </a:p>
          <a:p>
            <a:pPr marL="0" marR="0" lvl="0" indent="-228600" algn="l" rtl="0">
              <a:lnSpc>
                <a:spcPct val="100000"/>
              </a:lnSpc>
              <a:spcBef>
                <a:spcPts val="0"/>
              </a:spcBef>
              <a:spcAft>
                <a:spcPts val="0"/>
              </a:spcAft>
              <a:buClr>
                <a:srgbClr val="000000"/>
              </a:buClr>
              <a:buSzPts val="1400"/>
              <a:buFont typeface="Arial"/>
              <a:buNone/>
            </a:pPr>
            <a:r>
              <a:rPr lang="fr-FR" b="1" i="0" dirty="0"/>
              <a:t>Réponse </a:t>
            </a:r>
            <a:r>
              <a:rPr lang="fr-FR" sz="1200" b="1" i="0" u="none" strike="noStrike" cap="none" dirty="0">
                <a:solidFill>
                  <a:schemeClr val="dk1"/>
                </a:solidFill>
                <a:latin typeface="Calibri"/>
                <a:ea typeface="Calibri"/>
                <a:cs typeface="Calibri"/>
                <a:sym typeface="Calibri"/>
              </a:rPr>
              <a:t>attendue </a:t>
            </a:r>
            <a:r>
              <a:rPr lang="fr-FR" sz="1200" b="0" i="0" u="none" strike="noStrike" cap="none" dirty="0">
                <a:solidFill>
                  <a:schemeClr val="dk1"/>
                </a:solidFill>
                <a:latin typeface="Calibri"/>
                <a:ea typeface="Calibri"/>
                <a:cs typeface="Calibri"/>
                <a:sym typeface="Calibri"/>
              </a:rPr>
              <a:t>:</a:t>
            </a:r>
            <a:r>
              <a:rPr lang="fr-FR" sz="1200" b="1" i="0" u="none" strike="noStrike" cap="none" dirty="0">
                <a:solidFill>
                  <a:schemeClr val="dk1"/>
                </a:solidFill>
                <a:latin typeface="Calibri"/>
                <a:ea typeface="Calibri"/>
                <a:cs typeface="Calibri"/>
                <a:sym typeface="Calibri"/>
              </a:rPr>
              <a:t> </a:t>
            </a:r>
            <a:r>
              <a:rPr lang="fr-FR" sz="1200" b="0" i="0" u="none" strike="noStrike" cap="none" dirty="0">
                <a:solidFill>
                  <a:schemeClr val="dk1"/>
                </a:solidFill>
                <a:latin typeface="Arial"/>
                <a:ea typeface="Calibri"/>
                <a:cs typeface="Arial"/>
                <a:sym typeface="Arial"/>
              </a:rPr>
              <a:t>40 </a:t>
            </a:r>
            <a:r>
              <a:rPr lang="fr-FR" sz="1200" b="0" i="0" u="none" strike="noStrike" cap="none" dirty="0">
                <a:solidFill>
                  <a:schemeClr val="dk1"/>
                </a:solidFill>
                <a:latin typeface="Arial"/>
                <a:ea typeface="Calibri"/>
                <a:cs typeface="Arial"/>
                <a:sym typeface="Symbol" panose="05050102010706020507" pitchFamily="18" charset="2"/>
              </a:rPr>
              <a:t>× 7 = 280.</a:t>
            </a:r>
            <a:endParaRPr i="0" dirty="0"/>
          </a:p>
        </p:txBody>
      </p:sp>
      <p:sp>
        <p:nvSpPr>
          <p:cNvPr id="309" name="Google Shape;309;p58:notes">
            <a:extLst>
              <a:ext uri="{FF2B5EF4-FFF2-40B4-BE49-F238E27FC236}">
                <a16:creationId xmlns:a16="http://schemas.microsoft.com/office/drawing/2014/main" id="{88FDFA27-0883-5440-4055-1A569EDC1863}"/>
              </a:ext>
            </a:extLst>
          </p:cNvPr>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l" rtl="0">
              <a:lnSpc>
                <a:spcPct val="100000"/>
              </a:lnSpc>
              <a:spcBef>
                <a:spcPts val="0"/>
              </a:spcBef>
              <a:spcAft>
                <a:spcPts val="0"/>
              </a:spcAft>
              <a:buNone/>
            </a:pPr>
            <a:fld id="{00000000-1234-1234-1234-123412341234}" type="slidenum">
              <a:rPr lang="fr-FR"/>
              <a:t>29</a:t>
            </a:fld>
            <a:endParaRPr/>
          </a:p>
        </p:txBody>
      </p:sp>
    </p:spTree>
    <p:extLst>
      <p:ext uri="{BB962C8B-B14F-4D97-AF65-F5344CB8AC3E}">
        <p14:creationId xmlns:p14="http://schemas.microsoft.com/office/powerpoint/2010/main" val="382513342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p:cNvGrpSpPr/>
        <p:nvPr/>
      </p:nvGrpSpPr>
      <p:grpSpPr>
        <a:xfrm>
          <a:off x="0" y="0"/>
          <a:ext cx="0" cy="0"/>
          <a:chOff x="0" y="0"/>
          <a:chExt cx="0" cy="0"/>
        </a:xfrm>
      </p:grpSpPr>
      <p:sp>
        <p:nvSpPr>
          <p:cNvPr id="107" name="Google Shape;107;p22: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08" name="Google Shape;108;p2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228600" algn="l" rtl="0">
              <a:lnSpc>
                <a:spcPct val="100000"/>
              </a:lnSpc>
              <a:spcBef>
                <a:spcPts val="0"/>
              </a:spcBef>
              <a:spcAft>
                <a:spcPts val="0"/>
              </a:spcAft>
              <a:buSzPts val="1400"/>
              <a:buNone/>
            </a:pPr>
            <a:r>
              <a:rPr lang="fr-FR" sz="1800" b="0" i="1" u="none" strike="noStrike" dirty="0">
                <a:solidFill>
                  <a:srgbClr val="000000"/>
                </a:solidFill>
                <a:latin typeface="Calibri"/>
                <a:ea typeface="Calibri"/>
                <a:cs typeface="Calibri"/>
                <a:sym typeface="Calibri"/>
              </a:rPr>
              <a:t>Combien font 14 × 10 ? </a:t>
            </a:r>
            <a:r>
              <a:rPr lang="fr-FR" sz="1800" b="0" i="0" u="none" strike="noStrike" dirty="0">
                <a:solidFill>
                  <a:srgbClr val="000000"/>
                </a:solidFill>
                <a:latin typeface="Calibri"/>
                <a:ea typeface="Calibri"/>
                <a:cs typeface="Calibri"/>
                <a:sym typeface="Calibri"/>
              </a:rPr>
              <a:t>Laisser quelques secondes et interroger un élève qui explique sa procédure.</a:t>
            </a:r>
            <a:endParaRPr dirty="0"/>
          </a:p>
          <a:p>
            <a:pPr marL="0" lvl="0" indent="-228600" algn="l" rtl="0">
              <a:lnSpc>
                <a:spcPct val="100000"/>
              </a:lnSpc>
              <a:spcBef>
                <a:spcPts val="0"/>
              </a:spcBef>
              <a:spcAft>
                <a:spcPts val="0"/>
              </a:spcAft>
              <a:buSzPts val="1400"/>
              <a:buNone/>
            </a:pPr>
            <a:r>
              <a:rPr lang="fr-FR" sz="1800" b="1" i="0" u="none" strike="noStrike" dirty="0">
                <a:solidFill>
                  <a:srgbClr val="000000"/>
                </a:solidFill>
                <a:latin typeface="Calibri"/>
                <a:ea typeface="Calibri"/>
                <a:cs typeface="Calibri"/>
                <a:sym typeface="Calibri"/>
              </a:rPr>
              <a:t>Réponse attendue </a:t>
            </a:r>
            <a:r>
              <a:rPr lang="fr-FR" sz="1800" b="0" i="0" u="none" strike="noStrike" dirty="0">
                <a:solidFill>
                  <a:srgbClr val="000000"/>
                </a:solidFill>
                <a:latin typeface="Calibri"/>
                <a:ea typeface="Calibri"/>
                <a:cs typeface="Calibri"/>
                <a:sym typeface="Calibri"/>
              </a:rPr>
              <a:t>:</a:t>
            </a:r>
            <a:r>
              <a:rPr lang="fr-FR" sz="1800" b="1" i="0" u="none" strike="noStrike" dirty="0">
                <a:solidFill>
                  <a:srgbClr val="000000"/>
                </a:solidFill>
                <a:latin typeface="Calibri"/>
                <a:ea typeface="Calibri"/>
                <a:cs typeface="Calibri"/>
                <a:sym typeface="Calibri"/>
              </a:rPr>
              <a:t> </a:t>
            </a:r>
            <a:r>
              <a:rPr lang="fr-FR" sz="1800" b="0" i="0" u="none" strike="noStrike" dirty="0">
                <a:solidFill>
                  <a:srgbClr val="000000"/>
                </a:solidFill>
                <a:latin typeface="Calibri"/>
                <a:ea typeface="Calibri"/>
                <a:cs typeface="Calibri"/>
                <a:sym typeface="Calibri"/>
              </a:rPr>
              <a:t>140.</a:t>
            </a:r>
            <a:endParaRPr b="0" dirty="0"/>
          </a:p>
          <a:p>
            <a:pPr marL="0" lvl="0" indent="-228600" algn="l" rtl="0">
              <a:lnSpc>
                <a:spcPct val="100000"/>
              </a:lnSpc>
              <a:spcBef>
                <a:spcPts val="0"/>
              </a:spcBef>
              <a:spcAft>
                <a:spcPts val="0"/>
              </a:spcAft>
              <a:buSzPts val="1400"/>
              <a:buNone/>
            </a:pPr>
            <a:r>
              <a:rPr lang="fr-FR" sz="1800" b="0" i="1" u="none" strike="noStrike" dirty="0">
                <a:solidFill>
                  <a:srgbClr val="000000"/>
                </a:solidFill>
                <a:latin typeface="Calibri"/>
                <a:ea typeface="Calibri"/>
                <a:cs typeface="Calibri"/>
                <a:sym typeface="Calibri"/>
              </a:rPr>
              <a:t>→ 14 fois 10, c’est 14 dizaines, ça fait 140. </a:t>
            </a:r>
            <a:endParaRPr b="0" dirty="0"/>
          </a:p>
          <a:p>
            <a:pPr marL="0" lvl="0" indent="-228600" algn="l" rtl="0">
              <a:lnSpc>
                <a:spcPct val="100000"/>
              </a:lnSpc>
              <a:spcBef>
                <a:spcPts val="0"/>
              </a:spcBef>
              <a:spcAft>
                <a:spcPts val="0"/>
              </a:spcAft>
              <a:buSzPts val="1400"/>
              <a:buNone/>
            </a:pPr>
            <a:r>
              <a:rPr lang="fr-FR" sz="1800" b="0" i="1" u="none" strike="noStrike" dirty="0">
                <a:solidFill>
                  <a:srgbClr val="000000"/>
                </a:solidFill>
                <a:latin typeface="Calibri"/>
                <a:ea typeface="Calibri"/>
                <a:cs typeface="Calibri"/>
                <a:sym typeface="Calibri"/>
              </a:rPr>
              <a:t>→ 14 fois 10, c’est 14 dizaines. 14 dizaines, c’est 10d + 4d et on sait que 10d = 100 et 4d = 40. Donc 14 × 10 = 100 + 40 = 140.</a:t>
            </a:r>
            <a:endParaRPr b="0" dirty="0"/>
          </a:p>
          <a:p>
            <a:pPr marL="0" marR="0" lvl="0" indent="-228600" algn="l" rtl="0">
              <a:lnSpc>
                <a:spcPct val="100000"/>
              </a:lnSpc>
              <a:spcBef>
                <a:spcPts val="0"/>
              </a:spcBef>
              <a:spcAft>
                <a:spcPts val="0"/>
              </a:spcAft>
              <a:buClr>
                <a:srgbClr val="000000"/>
              </a:buClr>
              <a:buSzPts val="1400"/>
              <a:buFont typeface="Arial"/>
              <a:buNone/>
            </a:pPr>
            <a:br>
              <a:rPr lang="fr-FR" b="0" dirty="0"/>
            </a:br>
            <a:endParaRPr i="0" dirty="0"/>
          </a:p>
        </p:txBody>
      </p:sp>
      <p:sp>
        <p:nvSpPr>
          <p:cNvPr id="109" name="Google Shape;109;p22: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l" rtl="0">
              <a:lnSpc>
                <a:spcPct val="100000"/>
              </a:lnSpc>
              <a:spcBef>
                <a:spcPts val="0"/>
              </a:spcBef>
              <a:spcAft>
                <a:spcPts val="0"/>
              </a:spcAft>
              <a:buNone/>
            </a:pPr>
            <a:fld id="{00000000-1234-1234-1234-123412341234}" type="slidenum">
              <a:rPr lang="fr-FR"/>
              <a:t>3</a:t>
            </a:fld>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9"/>
        <p:cNvGrpSpPr/>
        <p:nvPr/>
      </p:nvGrpSpPr>
      <p:grpSpPr>
        <a:xfrm>
          <a:off x="0" y="0"/>
          <a:ext cx="0" cy="0"/>
          <a:chOff x="0" y="0"/>
          <a:chExt cx="0" cy="0"/>
        </a:xfrm>
      </p:grpSpPr>
      <p:sp>
        <p:nvSpPr>
          <p:cNvPr id="370" name="Google Shape;370;p30: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371" name="Google Shape;371;p30: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5"/>
        <p:cNvGrpSpPr/>
        <p:nvPr/>
      </p:nvGrpSpPr>
      <p:grpSpPr>
        <a:xfrm>
          <a:off x="0" y="0"/>
          <a:ext cx="0" cy="0"/>
          <a:chOff x="0" y="0"/>
          <a:chExt cx="0" cy="0"/>
        </a:xfrm>
      </p:grpSpPr>
      <p:sp>
        <p:nvSpPr>
          <p:cNvPr id="376" name="Google Shape;376;p5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fr-FR" sz="1200" b="0" i="0" u="none" strike="noStrike" cap="none" dirty="0">
                <a:solidFill>
                  <a:schemeClr val="dk1"/>
                </a:solidFill>
                <a:effectLst/>
                <a:latin typeface="Calibri"/>
                <a:ea typeface="Calibri"/>
                <a:cs typeface="Calibri"/>
                <a:sym typeface="Calibri"/>
              </a:rPr>
              <a:t>Les élèves ont 2 minutes 30 (chronomètre en main) pour compléter au stylo bleu les 12 résultats. Une fois le temps écoulé, les élèves reprennent leur crayon gris pour terminer l’exercice de fluence. Seuls les résultats justes écrits au stylo bleu seront comptabilisés pour le score de fluence de calcul. Les élèves poursuivent ensuite la fiche durant les minutes restantes de la séance.</a:t>
            </a:r>
            <a:endParaRPr dirty="0"/>
          </a:p>
        </p:txBody>
      </p:sp>
      <p:sp>
        <p:nvSpPr>
          <p:cNvPr id="377" name="Google Shape;377;p51: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1"/>
        <p:cNvGrpSpPr/>
        <p:nvPr/>
      </p:nvGrpSpPr>
      <p:grpSpPr>
        <a:xfrm>
          <a:off x="0" y="0"/>
          <a:ext cx="0" cy="0"/>
          <a:chOff x="0" y="0"/>
          <a:chExt cx="0" cy="0"/>
        </a:xfrm>
      </p:grpSpPr>
      <p:sp>
        <p:nvSpPr>
          <p:cNvPr id="382" name="Google Shape;382;p2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383" name="Google Shape;383;p25: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7"/>
        <p:cNvGrpSpPr/>
        <p:nvPr/>
      </p:nvGrpSpPr>
      <p:grpSpPr>
        <a:xfrm>
          <a:off x="0" y="0"/>
          <a:ext cx="0" cy="0"/>
          <a:chOff x="0" y="0"/>
          <a:chExt cx="0" cy="0"/>
        </a:xfrm>
      </p:grpSpPr>
      <p:sp>
        <p:nvSpPr>
          <p:cNvPr id="388" name="Google Shape;388;p67: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389" name="Google Shape;389;p67: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3"/>
        <p:cNvGrpSpPr/>
        <p:nvPr/>
      </p:nvGrpSpPr>
      <p:grpSpPr>
        <a:xfrm>
          <a:off x="0" y="0"/>
          <a:ext cx="0" cy="0"/>
          <a:chOff x="0" y="0"/>
          <a:chExt cx="0" cy="0"/>
        </a:xfrm>
      </p:grpSpPr>
      <p:sp>
        <p:nvSpPr>
          <p:cNvPr id="394" name="Google Shape;394;p68: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395" name="Google Shape;395;p68: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9"/>
        <p:cNvGrpSpPr/>
        <p:nvPr/>
      </p:nvGrpSpPr>
      <p:grpSpPr>
        <a:xfrm>
          <a:off x="0" y="0"/>
          <a:ext cx="0" cy="0"/>
          <a:chOff x="0" y="0"/>
          <a:chExt cx="0" cy="0"/>
        </a:xfrm>
      </p:grpSpPr>
      <p:sp>
        <p:nvSpPr>
          <p:cNvPr id="400" name="Google Shape;400;p31: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01" name="Google Shape;401;p3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rmAutofit/>
          </a:bodyPr>
          <a:lstStyle/>
          <a:p>
            <a:pPr marL="0" lvl="0" indent="0" algn="l" rtl="0">
              <a:lnSpc>
                <a:spcPct val="100000"/>
              </a:lnSpc>
              <a:spcBef>
                <a:spcPts val="0"/>
              </a:spcBef>
              <a:spcAft>
                <a:spcPts val="0"/>
              </a:spcAft>
              <a:buSzPts val="1400"/>
              <a:buNone/>
            </a:pPr>
            <a:endParaRPr/>
          </a:p>
        </p:txBody>
      </p:sp>
      <p:sp>
        <p:nvSpPr>
          <p:cNvPr id="402" name="Google Shape;402;p31: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fr-FR"/>
              <a:t>35</a:t>
            </a:fld>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06"/>
        <p:cNvGrpSpPr/>
        <p:nvPr/>
      </p:nvGrpSpPr>
      <p:grpSpPr>
        <a:xfrm>
          <a:off x="0" y="0"/>
          <a:ext cx="0" cy="0"/>
          <a:chOff x="0" y="0"/>
          <a:chExt cx="0" cy="0"/>
        </a:xfrm>
      </p:grpSpPr>
      <p:sp>
        <p:nvSpPr>
          <p:cNvPr id="407" name="Google Shape;407;p3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408" name="Google Shape;408;p32: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3"/>
        <p:cNvGrpSpPr/>
        <p:nvPr/>
      </p:nvGrpSpPr>
      <p:grpSpPr>
        <a:xfrm>
          <a:off x="0" y="0"/>
          <a:ext cx="0" cy="0"/>
          <a:chOff x="0" y="0"/>
          <a:chExt cx="0" cy="0"/>
        </a:xfrm>
      </p:grpSpPr>
      <p:sp>
        <p:nvSpPr>
          <p:cNvPr id="114" name="Google Shape;114;p14: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15" name="Google Shape;115;p1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228600" algn="l" rtl="0">
              <a:lnSpc>
                <a:spcPct val="100000"/>
              </a:lnSpc>
              <a:spcBef>
                <a:spcPts val="0"/>
              </a:spcBef>
              <a:spcAft>
                <a:spcPts val="0"/>
              </a:spcAft>
              <a:buSzPts val="1400"/>
              <a:buNone/>
            </a:pPr>
            <a:r>
              <a:rPr lang="fr-FR" sz="1800" b="0" i="0" u="none" strike="noStrike" dirty="0">
                <a:solidFill>
                  <a:srgbClr val="000000"/>
                </a:solidFill>
                <a:latin typeface="Calibri"/>
                <a:ea typeface="Calibri"/>
                <a:cs typeface="Calibri"/>
                <a:sym typeface="Calibri"/>
              </a:rPr>
              <a:t>Même démarche.</a:t>
            </a:r>
            <a:endParaRPr sz="2800" b="0" dirty="0"/>
          </a:p>
          <a:p>
            <a:pPr marL="0" lvl="0" indent="-228600" algn="l" rtl="0">
              <a:lnSpc>
                <a:spcPct val="100000"/>
              </a:lnSpc>
              <a:spcBef>
                <a:spcPts val="0"/>
              </a:spcBef>
              <a:spcAft>
                <a:spcPts val="0"/>
              </a:spcAft>
              <a:buSzPts val="1400"/>
              <a:buNone/>
            </a:pPr>
            <a:r>
              <a:rPr lang="fr-FR" sz="1800" b="1" i="0" u="none" strike="noStrike" dirty="0">
                <a:solidFill>
                  <a:srgbClr val="000000"/>
                </a:solidFill>
                <a:latin typeface="Calibri"/>
                <a:ea typeface="Calibri"/>
                <a:cs typeface="Calibri"/>
                <a:sym typeface="Calibri"/>
              </a:rPr>
              <a:t>Réponse attendue </a:t>
            </a:r>
            <a:r>
              <a:rPr lang="fr-FR" sz="1800" b="0" i="0" u="none" strike="noStrike" dirty="0">
                <a:solidFill>
                  <a:srgbClr val="000000"/>
                </a:solidFill>
                <a:latin typeface="Calibri"/>
                <a:ea typeface="Calibri"/>
                <a:cs typeface="Calibri"/>
                <a:sym typeface="Calibri"/>
              </a:rPr>
              <a:t>: 570.</a:t>
            </a:r>
            <a:endParaRPr sz="2800" b="0" dirty="0"/>
          </a:p>
          <a:p>
            <a:pPr marL="0" lvl="0" indent="-228600" algn="l" rtl="0">
              <a:lnSpc>
                <a:spcPct val="100000"/>
              </a:lnSpc>
              <a:spcBef>
                <a:spcPts val="0"/>
              </a:spcBef>
              <a:spcAft>
                <a:spcPts val="0"/>
              </a:spcAft>
              <a:buSzPts val="1400"/>
              <a:buNone/>
            </a:pPr>
            <a:r>
              <a:rPr lang="fr-FR" sz="1800" b="0" i="1" u="none" strike="noStrike" dirty="0">
                <a:solidFill>
                  <a:srgbClr val="000000"/>
                </a:solidFill>
                <a:latin typeface="Calibri"/>
                <a:ea typeface="Calibri"/>
                <a:cs typeface="Calibri"/>
                <a:sym typeface="Calibri"/>
              </a:rPr>
              <a:t>→ Dans la multiplication, on peut changer l’ordre des facteurs, le produit reste le même. On va donc calculer 57 × 10, car c’est plus facile. 57 × 10, c’est 57 dizaines, donc 570. </a:t>
            </a:r>
            <a:endParaRPr sz="2800" b="0" dirty="0"/>
          </a:p>
          <a:p>
            <a:pPr marL="0" marR="0" lvl="0" indent="-228600" algn="l" rtl="0">
              <a:lnSpc>
                <a:spcPct val="100000"/>
              </a:lnSpc>
              <a:spcBef>
                <a:spcPts val="0"/>
              </a:spcBef>
              <a:spcAft>
                <a:spcPts val="0"/>
              </a:spcAft>
              <a:buClr>
                <a:srgbClr val="000000"/>
              </a:buClr>
              <a:buSzPts val="1400"/>
              <a:buFont typeface="Arial"/>
              <a:buNone/>
            </a:pPr>
            <a:br>
              <a:rPr lang="fr-FR" sz="2800" b="0" dirty="0"/>
            </a:br>
            <a:br>
              <a:rPr lang="fr-FR" b="0" dirty="0"/>
            </a:br>
            <a:endParaRPr i="0" dirty="0"/>
          </a:p>
        </p:txBody>
      </p:sp>
      <p:sp>
        <p:nvSpPr>
          <p:cNvPr id="116" name="Google Shape;116;p14: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l" rtl="0">
              <a:lnSpc>
                <a:spcPct val="100000"/>
              </a:lnSpc>
              <a:spcBef>
                <a:spcPts val="0"/>
              </a:spcBef>
              <a:spcAft>
                <a:spcPts val="0"/>
              </a:spcAft>
              <a:buNone/>
            </a:pPr>
            <a:fld id="{00000000-1234-1234-1234-123412341234}" type="slidenum">
              <a:rPr lang="fr-FR"/>
              <a:t>4</a:t>
            </a:fld>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0"/>
        <p:cNvGrpSpPr/>
        <p:nvPr/>
      </p:nvGrpSpPr>
      <p:grpSpPr>
        <a:xfrm>
          <a:off x="0" y="0"/>
          <a:ext cx="0" cy="0"/>
          <a:chOff x="0" y="0"/>
          <a:chExt cx="0" cy="0"/>
        </a:xfrm>
      </p:grpSpPr>
      <p:sp>
        <p:nvSpPr>
          <p:cNvPr id="121" name="Google Shape;121;p15: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22" name="Google Shape;122;p1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228600" algn="l" rtl="0">
              <a:lnSpc>
                <a:spcPct val="100000"/>
              </a:lnSpc>
              <a:spcBef>
                <a:spcPts val="0"/>
              </a:spcBef>
              <a:spcAft>
                <a:spcPts val="0"/>
              </a:spcAft>
              <a:buSzPts val="1400"/>
              <a:buNone/>
            </a:pPr>
            <a:r>
              <a:rPr lang="fr-FR" sz="1800" b="1" i="0" u="none" strike="noStrike" dirty="0">
                <a:solidFill>
                  <a:srgbClr val="000000"/>
                </a:solidFill>
                <a:latin typeface="Calibri"/>
                <a:ea typeface="Calibri"/>
                <a:cs typeface="Calibri"/>
                <a:sym typeface="Calibri"/>
              </a:rPr>
              <a:t>Réponse attendue </a:t>
            </a:r>
            <a:r>
              <a:rPr lang="fr-FR" sz="1800" b="0" i="0" u="none" strike="noStrike" dirty="0">
                <a:solidFill>
                  <a:srgbClr val="000000"/>
                </a:solidFill>
                <a:latin typeface="Calibri"/>
                <a:ea typeface="Calibri"/>
                <a:cs typeface="Calibri"/>
                <a:sym typeface="Calibri"/>
              </a:rPr>
              <a:t>:</a:t>
            </a:r>
            <a:r>
              <a:rPr lang="fr-FR" sz="1800" b="1" i="0" u="none" strike="noStrike" dirty="0">
                <a:solidFill>
                  <a:srgbClr val="000000"/>
                </a:solidFill>
                <a:latin typeface="Calibri"/>
                <a:ea typeface="Calibri"/>
                <a:cs typeface="Calibri"/>
                <a:sym typeface="Calibri"/>
              </a:rPr>
              <a:t> </a:t>
            </a:r>
            <a:r>
              <a:rPr lang="fr-FR" sz="1800" b="0" i="0" u="none" strike="noStrike" dirty="0">
                <a:solidFill>
                  <a:srgbClr val="000000"/>
                </a:solidFill>
                <a:latin typeface="Calibri"/>
                <a:ea typeface="Calibri"/>
                <a:cs typeface="Calibri"/>
                <a:sym typeface="Calibri"/>
              </a:rPr>
              <a:t>390.</a:t>
            </a:r>
            <a:endParaRPr sz="2800" b="0" dirty="0"/>
          </a:p>
          <a:p>
            <a:pPr marL="0" lvl="0" indent="-228600" algn="l" rtl="0">
              <a:lnSpc>
                <a:spcPct val="100000"/>
              </a:lnSpc>
              <a:spcBef>
                <a:spcPts val="0"/>
              </a:spcBef>
              <a:spcAft>
                <a:spcPts val="0"/>
              </a:spcAft>
              <a:buSzPts val="1400"/>
              <a:buNone/>
            </a:pPr>
            <a:r>
              <a:rPr lang="fr-FR" sz="1800" b="0" i="1" u="none" strike="noStrike" dirty="0">
                <a:solidFill>
                  <a:srgbClr val="000000"/>
                </a:solidFill>
                <a:latin typeface="Calibri"/>
                <a:ea typeface="Calibri"/>
                <a:cs typeface="Calibri"/>
                <a:sym typeface="Calibri"/>
              </a:rPr>
              <a:t>→ 39 fois 10, c’est 39 dizaines, c’est donc 390.</a:t>
            </a:r>
            <a:endParaRPr sz="2800" b="0" dirty="0"/>
          </a:p>
          <a:p>
            <a:pPr marL="0" marR="0" lvl="0" indent="-228600" algn="l" rtl="0">
              <a:lnSpc>
                <a:spcPct val="100000"/>
              </a:lnSpc>
              <a:spcBef>
                <a:spcPts val="0"/>
              </a:spcBef>
              <a:spcAft>
                <a:spcPts val="0"/>
              </a:spcAft>
              <a:buClr>
                <a:srgbClr val="000000"/>
              </a:buClr>
              <a:buSzPts val="1400"/>
              <a:buFont typeface="Arial"/>
              <a:buNone/>
            </a:pPr>
            <a:br>
              <a:rPr lang="fr-FR" sz="2800" b="0" dirty="0"/>
            </a:br>
            <a:br>
              <a:rPr lang="fr-FR" b="0" dirty="0"/>
            </a:br>
            <a:endParaRPr i="0" dirty="0"/>
          </a:p>
        </p:txBody>
      </p:sp>
      <p:sp>
        <p:nvSpPr>
          <p:cNvPr id="123" name="Google Shape;123;p15: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l" rtl="0">
              <a:lnSpc>
                <a:spcPct val="100000"/>
              </a:lnSpc>
              <a:spcBef>
                <a:spcPts val="0"/>
              </a:spcBef>
              <a:spcAft>
                <a:spcPts val="0"/>
              </a:spcAft>
              <a:buNone/>
            </a:pPr>
            <a:fld id="{00000000-1234-1234-1234-123412341234}" type="slidenum">
              <a:rPr lang="fr-FR"/>
              <a:t>5</a:t>
            </a:fld>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16: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29" name="Google Shape;129;p16: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228600" algn="l" rtl="0">
              <a:lnSpc>
                <a:spcPct val="100000"/>
              </a:lnSpc>
              <a:spcBef>
                <a:spcPts val="0"/>
              </a:spcBef>
              <a:spcAft>
                <a:spcPts val="0"/>
              </a:spcAft>
              <a:buSzPts val="1400"/>
              <a:buNone/>
            </a:pPr>
            <a:r>
              <a:rPr lang="fr-FR" sz="1800" b="1" i="0" u="none" strike="noStrike" dirty="0">
                <a:solidFill>
                  <a:srgbClr val="000000"/>
                </a:solidFill>
                <a:latin typeface="Calibri"/>
                <a:ea typeface="Calibri"/>
                <a:cs typeface="Calibri"/>
                <a:sym typeface="Calibri"/>
              </a:rPr>
              <a:t>Réponse attendue</a:t>
            </a:r>
            <a:r>
              <a:rPr lang="fr-FR" sz="1800" b="0" i="0" u="none" strike="noStrike" dirty="0">
                <a:solidFill>
                  <a:srgbClr val="000000"/>
                </a:solidFill>
                <a:latin typeface="Calibri"/>
                <a:ea typeface="Calibri"/>
                <a:cs typeface="Calibri"/>
                <a:sym typeface="Calibri"/>
              </a:rPr>
              <a:t> : 850.</a:t>
            </a:r>
            <a:endParaRPr sz="2800" b="0" dirty="0"/>
          </a:p>
          <a:p>
            <a:pPr marL="0" lvl="0" indent="-228600" algn="l" rtl="0">
              <a:lnSpc>
                <a:spcPct val="100000"/>
              </a:lnSpc>
              <a:spcBef>
                <a:spcPts val="0"/>
              </a:spcBef>
              <a:spcAft>
                <a:spcPts val="0"/>
              </a:spcAft>
              <a:buSzPts val="1400"/>
              <a:buNone/>
            </a:pPr>
            <a:r>
              <a:rPr lang="fr-FR" sz="1800" b="0" i="1" u="none" strike="noStrike" dirty="0">
                <a:solidFill>
                  <a:srgbClr val="000000"/>
                </a:solidFill>
                <a:latin typeface="Calibri"/>
                <a:ea typeface="Calibri"/>
                <a:cs typeface="Calibri"/>
                <a:sym typeface="Calibri"/>
              </a:rPr>
              <a:t>→ 85 fois 10, c’est 85 dizaines, c’est donc 850.</a:t>
            </a:r>
            <a:endParaRPr sz="2800" b="0" dirty="0"/>
          </a:p>
          <a:p>
            <a:pPr marL="0" marR="0" lvl="0" indent="-228600" algn="l" rtl="0">
              <a:lnSpc>
                <a:spcPct val="100000"/>
              </a:lnSpc>
              <a:spcBef>
                <a:spcPts val="0"/>
              </a:spcBef>
              <a:spcAft>
                <a:spcPts val="0"/>
              </a:spcAft>
              <a:buClr>
                <a:srgbClr val="000000"/>
              </a:buClr>
              <a:buSzPts val="1400"/>
              <a:buFont typeface="Arial"/>
              <a:buNone/>
            </a:pPr>
            <a:br>
              <a:rPr lang="fr-FR" sz="2800" b="0" dirty="0"/>
            </a:br>
            <a:br>
              <a:rPr lang="fr-FR" b="0" dirty="0"/>
            </a:br>
            <a:endParaRPr i="0" dirty="0"/>
          </a:p>
        </p:txBody>
      </p:sp>
      <p:sp>
        <p:nvSpPr>
          <p:cNvPr id="130" name="Google Shape;130;p16: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l" rtl="0">
              <a:lnSpc>
                <a:spcPct val="100000"/>
              </a:lnSpc>
              <a:spcBef>
                <a:spcPts val="0"/>
              </a:spcBef>
              <a:spcAft>
                <a:spcPts val="0"/>
              </a:spcAft>
              <a:buNone/>
            </a:pPr>
            <a:fld id="{00000000-1234-1234-1234-123412341234}" type="slidenum">
              <a:rPr lang="fr-FR"/>
              <a:t>6</a:t>
            </a:fld>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a:extLst>
            <a:ext uri="{FF2B5EF4-FFF2-40B4-BE49-F238E27FC236}">
              <a16:creationId xmlns:a16="http://schemas.microsoft.com/office/drawing/2014/main" id="{7254D737-07EB-F604-18E8-ABD86235CC98}"/>
            </a:ext>
          </a:extLst>
        </p:cNvPr>
        <p:cNvGrpSpPr/>
        <p:nvPr/>
      </p:nvGrpSpPr>
      <p:grpSpPr>
        <a:xfrm>
          <a:off x="0" y="0"/>
          <a:ext cx="0" cy="0"/>
          <a:chOff x="0" y="0"/>
          <a:chExt cx="0" cy="0"/>
        </a:xfrm>
      </p:grpSpPr>
      <p:sp>
        <p:nvSpPr>
          <p:cNvPr id="128" name="Google Shape;128;p16:notes">
            <a:extLst>
              <a:ext uri="{FF2B5EF4-FFF2-40B4-BE49-F238E27FC236}">
                <a16:creationId xmlns:a16="http://schemas.microsoft.com/office/drawing/2014/main" id="{D821EC23-CC3E-E030-626B-0971AB8CD6E3}"/>
              </a:ext>
            </a:extLst>
          </p:cNvPr>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29" name="Google Shape;129;p16:notes">
            <a:extLst>
              <a:ext uri="{FF2B5EF4-FFF2-40B4-BE49-F238E27FC236}">
                <a16:creationId xmlns:a16="http://schemas.microsoft.com/office/drawing/2014/main" id="{F36AFD6F-8B64-F55C-7042-B7B4A4B5E4C5}"/>
              </a:ext>
            </a:extLst>
          </p:cNvPr>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228600" algn="l" rtl="0">
              <a:lnSpc>
                <a:spcPct val="100000"/>
              </a:lnSpc>
              <a:spcBef>
                <a:spcPts val="0"/>
              </a:spcBef>
              <a:spcAft>
                <a:spcPts val="0"/>
              </a:spcAft>
              <a:buSzPts val="1400"/>
              <a:buNone/>
            </a:pPr>
            <a:r>
              <a:rPr lang="fr-FR" sz="1800" b="0" i="1" u="none" strike="noStrike" dirty="0">
                <a:solidFill>
                  <a:srgbClr val="000000"/>
                </a:solidFill>
                <a:latin typeface="Calibri"/>
                <a:ea typeface="Calibri"/>
                <a:cs typeface="Calibri"/>
                <a:sym typeface="Calibri"/>
              </a:rPr>
              <a:t>Dans un premier temps, vous allez devoir représenter une multiplication sur votre ardoise en dessinant le matériel de numération (les barres de dizaines, les carrés d’unité...). Puis, vous complèterez l’opération affichée.</a:t>
            </a:r>
            <a:endParaRPr i="1" dirty="0"/>
          </a:p>
        </p:txBody>
      </p:sp>
      <p:sp>
        <p:nvSpPr>
          <p:cNvPr id="130" name="Google Shape;130;p16:notes">
            <a:extLst>
              <a:ext uri="{FF2B5EF4-FFF2-40B4-BE49-F238E27FC236}">
                <a16:creationId xmlns:a16="http://schemas.microsoft.com/office/drawing/2014/main" id="{94201A73-07A4-AAE9-9316-0C24F5C94A05}"/>
              </a:ext>
            </a:extLst>
          </p:cNvPr>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l" rtl="0">
              <a:lnSpc>
                <a:spcPct val="100000"/>
              </a:lnSpc>
              <a:spcBef>
                <a:spcPts val="0"/>
              </a:spcBef>
              <a:spcAft>
                <a:spcPts val="0"/>
              </a:spcAft>
              <a:buNone/>
            </a:pPr>
            <a:fld id="{00000000-1234-1234-1234-123412341234}" type="slidenum">
              <a:rPr lang="fr-FR"/>
              <a:t>7</a:t>
            </a:fld>
            <a:endParaRPr/>
          </a:p>
        </p:txBody>
      </p:sp>
    </p:spTree>
    <p:extLst>
      <p:ext uri="{BB962C8B-B14F-4D97-AF65-F5344CB8AC3E}">
        <p14:creationId xmlns:p14="http://schemas.microsoft.com/office/powerpoint/2010/main" val="63514664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4"/>
        <p:cNvGrpSpPr/>
        <p:nvPr/>
      </p:nvGrpSpPr>
      <p:grpSpPr>
        <a:xfrm>
          <a:off x="0" y="0"/>
          <a:ext cx="0" cy="0"/>
          <a:chOff x="0" y="0"/>
          <a:chExt cx="0" cy="0"/>
        </a:xfrm>
      </p:grpSpPr>
      <p:sp>
        <p:nvSpPr>
          <p:cNvPr id="135" name="Google Shape;135;p27: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36" name="Google Shape;136;p27: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228600" algn="l" rtl="0">
              <a:lnSpc>
                <a:spcPct val="100000"/>
              </a:lnSpc>
              <a:spcBef>
                <a:spcPts val="0"/>
              </a:spcBef>
              <a:spcAft>
                <a:spcPts val="0"/>
              </a:spcAft>
              <a:buClr>
                <a:srgbClr val="000000"/>
              </a:buClr>
              <a:buSzPts val="1400"/>
              <a:buFont typeface="Arial"/>
              <a:buNone/>
            </a:pPr>
            <a:r>
              <a:rPr lang="fr-FR" dirty="0"/>
              <a:t>Pour les élèves en difficulté, distribuer les centaines, dizaines et unités du matériel détachable (grouper le matériel de plusieurs élèves).</a:t>
            </a:r>
            <a:endParaRPr dirty="0"/>
          </a:p>
          <a:p>
            <a:pPr marL="0" marR="0" lvl="0" indent="-228600" algn="l" rtl="0">
              <a:lnSpc>
                <a:spcPct val="100000"/>
              </a:lnSpc>
              <a:spcBef>
                <a:spcPts val="0"/>
              </a:spcBef>
              <a:spcAft>
                <a:spcPts val="0"/>
              </a:spcAft>
              <a:buClr>
                <a:srgbClr val="000000"/>
              </a:buClr>
              <a:buSzPts val="1400"/>
              <a:buFont typeface="Arial"/>
              <a:buNone/>
            </a:pPr>
            <a:r>
              <a:rPr lang="fr-FR" i="1" dirty="0"/>
              <a:t>Voici une multiplication. Représentez 7 fois 20 sur votre ardoise avec le matériel base 10. </a:t>
            </a:r>
            <a:r>
              <a:rPr lang="fr-FR" dirty="0"/>
              <a:t>Laisser un petit temps aux élèves, puis faire expliquer par un élève ce que signifie 7 × 20. → C’est 7 fois le nombre 20.</a:t>
            </a:r>
            <a:endParaRPr dirty="0"/>
          </a:p>
        </p:txBody>
      </p:sp>
      <p:sp>
        <p:nvSpPr>
          <p:cNvPr id="137" name="Google Shape;137;p27: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l" rtl="0">
              <a:lnSpc>
                <a:spcPct val="100000"/>
              </a:lnSpc>
              <a:spcBef>
                <a:spcPts val="0"/>
              </a:spcBef>
              <a:spcAft>
                <a:spcPts val="0"/>
              </a:spcAft>
              <a:buNone/>
            </a:pPr>
            <a:fld id="{00000000-1234-1234-1234-123412341234}" type="slidenum">
              <a:rPr lang="fr-FR"/>
              <a:t>8</a:t>
            </a:fld>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4">
          <a:extLst>
            <a:ext uri="{FF2B5EF4-FFF2-40B4-BE49-F238E27FC236}">
              <a16:creationId xmlns:a16="http://schemas.microsoft.com/office/drawing/2014/main" id="{5E37982B-24A5-0F88-531F-ADF34C43A165}"/>
            </a:ext>
          </a:extLst>
        </p:cNvPr>
        <p:cNvGrpSpPr/>
        <p:nvPr/>
      </p:nvGrpSpPr>
      <p:grpSpPr>
        <a:xfrm>
          <a:off x="0" y="0"/>
          <a:ext cx="0" cy="0"/>
          <a:chOff x="0" y="0"/>
          <a:chExt cx="0" cy="0"/>
        </a:xfrm>
      </p:grpSpPr>
      <p:sp>
        <p:nvSpPr>
          <p:cNvPr id="135" name="Google Shape;135;p27:notes">
            <a:extLst>
              <a:ext uri="{FF2B5EF4-FFF2-40B4-BE49-F238E27FC236}">
                <a16:creationId xmlns:a16="http://schemas.microsoft.com/office/drawing/2014/main" id="{CD6B5F9E-8F66-F202-BAC4-F3D0C97E5ABE}"/>
              </a:ext>
            </a:extLst>
          </p:cNvPr>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36" name="Google Shape;136;p27:notes">
            <a:extLst>
              <a:ext uri="{FF2B5EF4-FFF2-40B4-BE49-F238E27FC236}">
                <a16:creationId xmlns:a16="http://schemas.microsoft.com/office/drawing/2014/main" id="{6797B06B-6DBB-D7B2-3D29-605DE31C9DC8}"/>
              </a:ext>
            </a:extLst>
          </p:cNvPr>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228600" algn="l" rtl="0">
              <a:lnSpc>
                <a:spcPct val="100000"/>
              </a:lnSpc>
              <a:spcBef>
                <a:spcPts val="0"/>
              </a:spcBef>
              <a:spcAft>
                <a:spcPts val="0"/>
              </a:spcAft>
              <a:buClr>
                <a:srgbClr val="000000"/>
              </a:buClr>
              <a:buSzPts val="1400"/>
              <a:buFont typeface="Arial"/>
              <a:buNone/>
            </a:pPr>
            <a:r>
              <a:rPr lang="fr-FR" i="1" dirty="0"/>
              <a:t>Voici comment on peut représenter 7 fois 20.</a:t>
            </a:r>
            <a:endParaRPr lang="fr-FR" dirty="0"/>
          </a:p>
          <a:p>
            <a:pPr marL="0" marR="0" lvl="0" indent="-228600" algn="l" rtl="0">
              <a:lnSpc>
                <a:spcPct val="100000"/>
              </a:lnSpc>
              <a:spcBef>
                <a:spcPts val="0"/>
              </a:spcBef>
              <a:spcAft>
                <a:spcPts val="0"/>
              </a:spcAft>
              <a:buClr>
                <a:srgbClr val="000000"/>
              </a:buClr>
              <a:buSzPts val="1400"/>
              <a:buFont typeface="Arial"/>
              <a:buNone/>
            </a:pPr>
            <a:r>
              <a:rPr lang="fr-FR" i="1" dirty="0"/>
              <a:t>Complétez les pointillés. C’est le d de dizaines. </a:t>
            </a:r>
            <a:r>
              <a:rPr lang="fr-FR" sz="1200" b="0" i="1" u="none" strike="noStrike" cap="none" dirty="0">
                <a:solidFill>
                  <a:schemeClr val="dk1"/>
                </a:solidFill>
                <a:latin typeface="Calibri"/>
                <a:ea typeface="Calibri"/>
                <a:cs typeface="Calibri"/>
                <a:sym typeface="Calibri"/>
              </a:rPr>
              <a:t>7 × 20, cela fait 7 fois combien de dizaines ?</a:t>
            </a:r>
          </a:p>
          <a:p>
            <a:pPr marL="0" marR="0" lvl="0" indent="-228600" algn="l" rtl="0">
              <a:lnSpc>
                <a:spcPct val="100000"/>
              </a:lnSpc>
              <a:spcBef>
                <a:spcPts val="0"/>
              </a:spcBef>
              <a:spcAft>
                <a:spcPts val="0"/>
              </a:spcAft>
              <a:buClr>
                <a:srgbClr val="000000"/>
              </a:buClr>
              <a:buSzPts val="1400"/>
              <a:buFont typeface="Arial"/>
              <a:buNone/>
            </a:pPr>
            <a:r>
              <a:rPr lang="fr-FR" i="0" dirty="0"/>
              <a:t>Cela fait </a:t>
            </a:r>
            <a:r>
              <a:rPr lang="fr-FR" sz="1200" b="0" i="1" u="none" strike="noStrike" cap="none" dirty="0">
                <a:solidFill>
                  <a:schemeClr val="dk1"/>
                </a:solidFill>
                <a:latin typeface="Calibri"/>
                <a:ea typeface="Calibri"/>
                <a:cs typeface="Calibri"/>
                <a:sym typeface="Calibri"/>
              </a:rPr>
              <a:t>7 × 2d car 20 est égal à 2d. Nous voyons bien ici qu’il y a 2d </a:t>
            </a:r>
            <a:r>
              <a:rPr lang="fr-FR" sz="1200" b="0" i="0" u="none" strike="noStrike" cap="none" dirty="0">
                <a:solidFill>
                  <a:schemeClr val="dk1"/>
                </a:solidFill>
                <a:latin typeface="Calibri"/>
                <a:ea typeface="Calibri"/>
                <a:cs typeface="Calibri"/>
                <a:sym typeface="Calibri"/>
              </a:rPr>
              <a:t>(pointer 2 dizaines) </a:t>
            </a:r>
            <a:r>
              <a:rPr lang="fr-FR" sz="1200" b="0" i="1" u="none" strike="noStrike" cap="none" dirty="0">
                <a:solidFill>
                  <a:schemeClr val="dk1"/>
                </a:solidFill>
                <a:latin typeface="Calibri"/>
                <a:ea typeface="Calibri"/>
                <a:cs typeface="Calibri"/>
                <a:sym typeface="Calibri"/>
              </a:rPr>
              <a:t>une fois, puis 2d une deuxième fois </a:t>
            </a:r>
            <a:r>
              <a:rPr lang="fr-FR" sz="1200" b="0" i="0" u="none" strike="noStrike" cap="none" dirty="0">
                <a:solidFill>
                  <a:schemeClr val="dk1"/>
                </a:solidFill>
                <a:latin typeface="Calibri"/>
                <a:ea typeface="Calibri"/>
                <a:cs typeface="Calibri"/>
                <a:sym typeface="Calibri"/>
              </a:rPr>
              <a:t>(pointer les 2 dizaines suivantes et ainsi de suite jusqu’à 7 fois). </a:t>
            </a:r>
            <a:r>
              <a:rPr lang="fr-FR" i="0" dirty="0"/>
              <a:t>Compléter les pointillés.</a:t>
            </a:r>
            <a:endParaRPr lang="fr-FR" dirty="0"/>
          </a:p>
          <a:p>
            <a:pPr marL="0" marR="0" lvl="0" indent="-228600" algn="l" rtl="0">
              <a:lnSpc>
                <a:spcPct val="100000"/>
              </a:lnSpc>
              <a:spcBef>
                <a:spcPts val="0"/>
              </a:spcBef>
              <a:spcAft>
                <a:spcPts val="0"/>
              </a:spcAft>
              <a:buClr>
                <a:srgbClr val="000000"/>
              </a:buClr>
              <a:buSzPts val="1400"/>
              <a:buFont typeface="Arial"/>
              <a:buNone/>
            </a:pPr>
            <a:endParaRPr dirty="0"/>
          </a:p>
        </p:txBody>
      </p:sp>
      <p:sp>
        <p:nvSpPr>
          <p:cNvPr id="137" name="Google Shape;137;p27:notes">
            <a:extLst>
              <a:ext uri="{FF2B5EF4-FFF2-40B4-BE49-F238E27FC236}">
                <a16:creationId xmlns:a16="http://schemas.microsoft.com/office/drawing/2014/main" id="{DE4A743C-4CF7-D37D-BADD-DD8747ECC3A0}"/>
              </a:ext>
            </a:extLst>
          </p:cNvPr>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l" rtl="0">
              <a:lnSpc>
                <a:spcPct val="100000"/>
              </a:lnSpc>
              <a:spcBef>
                <a:spcPts val="0"/>
              </a:spcBef>
              <a:spcAft>
                <a:spcPts val="0"/>
              </a:spcAft>
              <a:buNone/>
            </a:pPr>
            <a:fld id="{00000000-1234-1234-1234-123412341234}" type="slidenum">
              <a:rPr lang="fr-FR"/>
              <a:t>9</a:t>
            </a:fld>
            <a:endParaRPr/>
          </a:p>
        </p:txBody>
      </p:sp>
    </p:spTree>
    <p:extLst>
      <p:ext uri="{BB962C8B-B14F-4D97-AF65-F5344CB8AC3E}">
        <p14:creationId xmlns:p14="http://schemas.microsoft.com/office/powerpoint/2010/main" val="205507289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5.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png"/><Relationship Id="rId1" Type="http://schemas.openxmlformats.org/officeDocument/2006/relationships/slideMaster" Target="../slideMasters/slideMaster5.xml"/><Relationship Id="rId4" Type="http://schemas.openxmlformats.org/officeDocument/2006/relationships/image" Target="../media/image5.png"/></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5.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4.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re et contenu" type="obj">
  <p:cSld name="OBJECT">
    <p:spTree>
      <p:nvGrpSpPr>
        <p:cNvPr id="1" name="Shape 19"/>
        <p:cNvGrpSpPr/>
        <p:nvPr/>
      </p:nvGrpSpPr>
      <p:grpSpPr>
        <a:xfrm>
          <a:off x="0" y="0"/>
          <a:ext cx="0" cy="0"/>
          <a:chOff x="0" y="0"/>
          <a:chExt cx="0" cy="0"/>
        </a:xfrm>
      </p:grpSpPr>
      <p:sp>
        <p:nvSpPr>
          <p:cNvPr id="20" name="Google Shape;20;p35"/>
          <p:cNvSpPr/>
          <p:nvPr/>
        </p:nvSpPr>
        <p:spPr>
          <a:xfrm>
            <a:off x="0" y="0"/>
            <a:ext cx="9144000" cy="476672"/>
          </a:xfrm>
          <a:prstGeom prst="rect">
            <a:avLst/>
          </a:prstGeom>
          <a:solidFill>
            <a:srgbClr val="00B050"/>
          </a:solidFill>
          <a:ln w="12700" cap="flat" cmpd="sng">
            <a:solidFill>
              <a:srgbClr val="00B05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21" name="Google Shape;21;p35"/>
          <p:cNvSpPr txBox="1">
            <a:spLocks noGrp="1"/>
          </p:cNvSpPr>
          <p:nvPr>
            <p:ph type="title"/>
          </p:nvPr>
        </p:nvSpPr>
        <p:spPr>
          <a:xfrm>
            <a:off x="0" y="-1"/>
            <a:ext cx="6029608" cy="476673"/>
          </a:xfrm>
          <a:prstGeom prst="rect">
            <a:avLst/>
          </a:prstGeom>
          <a:noFill/>
          <a:ln w="9525" cap="flat" cmpd="sng">
            <a:solidFill>
              <a:srgbClr val="00B050"/>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2" name="Google Shape;22;p35"/>
          <p:cNvSpPr txBox="1">
            <a:spLocks noGrp="1"/>
          </p:cNvSpPr>
          <p:nvPr>
            <p:ph type="body" idx="1"/>
          </p:nvPr>
        </p:nvSpPr>
        <p:spPr>
          <a:xfrm>
            <a:off x="628650" y="967784"/>
            <a:ext cx="7886700" cy="5367027"/>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rgbClr val="0070C0"/>
              </a:buClr>
              <a:buSzPts val="4000"/>
              <a:buNone/>
              <a:defRPr sz="4000">
                <a:solidFill>
                  <a:srgbClr val="0070C0"/>
                </a:solidFill>
                <a:latin typeface="Arial"/>
                <a:ea typeface="Arial"/>
                <a:cs typeface="Arial"/>
                <a:sym typeface="Arial"/>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3" name="Google Shape;23;p35"/>
          <p:cNvSpPr/>
          <p:nvPr/>
        </p:nvSpPr>
        <p:spPr>
          <a:xfrm>
            <a:off x="0" y="0"/>
            <a:ext cx="9144000" cy="6858000"/>
          </a:xfrm>
          <a:prstGeom prst="rect">
            <a:avLst/>
          </a:prstGeom>
          <a:noFill/>
          <a:ln w="101600" cap="flat" cmpd="sng">
            <a:solidFill>
              <a:srgbClr val="00B05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24" name="Google Shape;24;p35"/>
          <p:cNvPicPr preferRelativeResize="0"/>
          <p:nvPr/>
        </p:nvPicPr>
        <p:blipFill rotWithShape="1">
          <a:blip r:embed="rId2">
            <a:alphaModFix/>
          </a:blip>
          <a:srcRect/>
          <a:stretch/>
        </p:blipFill>
        <p:spPr>
          <a:xfrm>
            <a:off x="6885427" y="-1"/>
            <a:ext cx="2258573" cy="472441"/>
          </a:xfrm>
          <a:prstGeom prst="rect">
            <a:avLst/>
          </a:prstGeom>
          <a:noFill/>
          <a:ln>
            <a:noFill/>
          </a:ln>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re et contenu" type="obj">
  <p:cSld name="Titre et contenu">
    <p:spTree>
      <p:nvGrpSpPr>
        <p:cNvPr id="1" name="Shape 19"/>
        <p:cNvGrpSpPr/>
        <p:nvPr/>
      </p:nvGrpSpPr>
      <p:grpSpPr>
        <a:xfrm>
          <a:off x="0" y="0"/>
          <a:ext cx="0" cy="0"/>
          <a:chOff x="0" y="0"/>
          <a:chExt cx="0" cy="0"/>
        </a:xfrm>
      </p:grpSpPr>
      <p:sp>
        <p:nvSpPr>
          <p:cNvPr id="20" name="Google Shape;20;p35"/>
          <p:cNvSpPr/>
          <p:nvPr/>
        </p:nvSpPr>
        <p:spPr>
          <a:xfrm>
            <a:off x="0" y="0"/>
            <a:ext cx="9144000" cy="476672"/>
          </a:xfrm>
          <a:prstGeom prst="rect">
            <a:avLst/>
          </a:prstGeom>
          <a:solidFill>
            <a:srgbClr val="00B050"/>
          </a:solidFill>
          <a:ln w="12700" cap="flat" cmpd="sng">
            <a:solidFill>
              <a:srgbClr val="00B05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21" name="Google Shape;21;p35"/>
          <p:cNvSpPr txBox="1">
            <a:spLocks noGrp="1"/>
          </p:cNvSpPr>
          <p:nvPr>
            <p:ph type="title"/>
          </p:nvPr>
        </p:nvSpPr>
        <p:spPr>
          <a:xfrm>
            <a:off x="0" y="-1"/>
            <a:ext cx="6029608" cy="476673"/>
          </a:xfrm>
          <a:prstGeom prst="rect">
            <a:avLst/>
          </a:prstGeom>
          <a:noFill/>
          <a:ln w="9525" cap="flat" cmpd="sng">
            <a:solidFill>
              <a:srgbClr val="00B050"/>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2" name="Google Shape;22;p35"/>
          <p:cNvSpPr txBox="1">
            <a:spLocks noGrp="1"/>
          </p:cNvSpPr>
          <p:nvPr>
            <p:ph type="body" idx="1"/>
          </p:nvPr>
        </p:nvSpPr>
        <p:spPr>
          <a:xfrm>
            <a:off x="628650" y="967784"/>
            <a:ext cx="7886700" cy="5367027"/>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rgbClr val="0070C0"/>
              </a:buClr>
              <a:buSzPts val="4000"/>
              <a:buNone/>
              <a:defRPr sz="4000">
                <a:solidFill>
                  <a:srgbClr val="0070C0"/>
                </a:solidFill>
                <a:latin typeface="Arial"/>
                <a:ea typeface="Arial"/>
                <a:cs typeface="Arial"/>
                <a:sym typeface="Arial"/>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3" name="Google Shape;23;p35"/>
          <p:cNvSpPr/>
          <p:nvPr/>
        </p:nvSpPr>
        <p:spPr>
          <a:xfrm>
            <a:off x="0" y="0"/>
            <a:ext cx="9144000" cy="6858000"/>
          </a:xfrm>
          <a:prstGeom prst="rect">
            <a:avLst/>
          </a:prstGeom>
          <a:noFill/>
          <a:ln w="101600" cap="flat" cmpd="sng">
            <a:solidFill>
              <a:srgbClr val="00B05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pic>
        <p:nvPicPr>
          <p:cNvPr id="24" name="Google Shape;24;p35"/>
          <p:cNvPicPr preferRelativeResize="0"/>
          <p:nvPr/>
        </p:nvPicPr>
        <p:blipFill rotWithShape="1">
          <a:blip r:embed="rId2">
            <a:alphaModFix/>
          </a:blip>
          <a:srcRect/>
          <a:stretch/>
        </p:blipFill>
        <p:spPr>
          <a:xfrm>
            <a:off x="6885427" y="-1"/>
            <a:ext cx="2258573" cy="472441"/>
          </a:xfrm>
          <a:prstGeom prst="rect">
            <a:avLst/>
          </a:prstGeom>
          <a:noFill/>
          <a:ln>
            <a:noFill/>
          </a:ln>
        </p:spPr>
      </p:pic>
    </p:spTree>
    <p:extLst>
      <p:ext uri="{BB962C8B-B14F-4D97-AF65-F5344CB8AC3E}">
        <p14:creationId xmlns:p14="http://schemas.microsoft.com/office/powerpoint/2010/main" val="103824961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Titre et contenu" type="obj" preserve="1">
  <p:cSld name="1_Titre et contenu">
    <p:spTree>
      <p:nvGrpSpPr>
        <p:cNvPr id="1" name="Shape 19"/>
        <p:cNvGrpSpPr/>
        <p:nvPr/>
      </p:nvGrpSpPr>
      <p:grpSpPr>
        <a:xfrm>
          <a:off x="0" y="0"/>
          <a:ext cx="0" cy="0"/>
          <a:chOff x="0" y="0"/>
          <a:chExt cx="0" cy="0"/>
        </a:xfrm>
      </p:grpSpPr>
      <p:sp>
        <p:nvSpPr>
          <p:cNvPr id="20" name="Google Shape;20;p35"/>
          <p:cNvSpPr/>
          <p:nvPr/>
        </p:nvSpPr>
        <p:spPr>
          <a:xfrm>
            <a:off x="0" y="0"/>
            <a:ext cx="9144000" cy="476672"/>
          </a:xfrm>
          <a:prstGeom prst="rect">
            <a:avLst/>
          </a:prstGeom>
          <a:solidFill>
            <a:srgbClr val="00B050"/>
          </a:solidFill>
          <a:ln w="12700" cap="flat" cmpd="sng">
            <a:solidFill>
              <a:srgbClr val="00B05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21" name="Google Shape;21;p35"/>
          <p:cNvSpPr txBox="1">
            <a:spLocks noGrp="1"/>
          </p:cNvSpPr>
          <p:nvPr>
            <p:ph type="title"/>
          </p:nvPr>
        </p:nvSpPr>
        <p:spPr>
          <a:xfrm>
            <a:off x="0" y="-1"/>
            <a:ext cx="6029608" cy="476673"/>
          </a:xfrm>
          <a:prstGeom prst="rect">
            <a:avLst/>
          </a:prstGeom>
          <a:noFill/>
          <a:ln w="9525" cap="flat" cmpd="sng">
            <a:solidFill>
              <a:srgbClr val="00B050"/>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2" name="Google Shape;22;p35"/>
          <p:cNvSpPr txBox="1">
            <a:spLocks noGrp="1"/>
          </p:cNvSpPr>
          <p:nvPr>
            <p:ph type="body" idx="1" hasCustomPrompt="1"/>
          </p:nvPr>
        </p:nvSpPr>
        <p:spPr>
          <a:xfrm>
            <a:off x="628650" y="967784"/>
            <a:ext cx="7886700" cy="5367027"/>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rgbClr val="0070C0"/>
              </a:buClr>
              <a:buSzPts val="4000"/>
              <a:buNone/>
              <a:defRPr sz="4000">
                <a:solidFill>
                  <a:srgbClr val="0070C0"/>
                </a:solidFill>
                <a:latin typeface="Arial"/>
                <a:ea typeface="Arial"/>
                <a:cs typeface="Arial"/>
                <a:sym typeface="Arial"/>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r>
              <a:rPr lang="fr-FR"/>
              <a:t>Calcule.</a:t>
            </a:r>
            <a:endParaRPr/>
          </a:p>
        </p:txBody>
      </p:sp>
      <p:sp>
        <p:nvSpPr>
          <p:cNvPr id="23" name="Google Shape;23;p35"/>
          <p:cNvSpPr/>
          <p:nvPr/>
        </p:nvSpPr>
        <p:spPr>
          <a:xfrm>
            <a:off x="0" y="0"/>
            <a:ext cx="9144000" cy="6858000"/>
          </a:xfrm>
          <a:prstGeom prst="rect">
            <a:avLst/>
          </a:prstGeom>
          <a:noFill/>
          <a:ln w="101600" cap="flat" cmpd="sng">
            <a:solidFill>
              <a:srgbClr val="00B05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pic>
        <p:nvPicPr>
          <p:cNvPr id="24" name="Google Shape;24;p35"/>
          <p:cNvPicPr preferRelativeResize="0"/>
          <p:nvPr/>
        </p:nvPicPr>
        <p:blipFill rotWithShape="1">
          <a:blip r:embed="rId2">
            <a:alphaModFix/>
          </a:blip>
          <a:srcRect/>
          <a:stretch/>
        </p:blipFill>
        <p:spPr>
          <a:xfrm>
            <a:off x="6885427" y="-1"/>
            <a:ext cx="2258573" cy="472441"/>
          </a:xfrm>
          <a:prstGeom prst="rect">
            <a:avLst/>
          </a:prstGeom>
          <a:noFill/>
          <a:ln>
            <a:noFill/>
          </a:ln>
        </p:spPr>
      </p:pic>
      <p:pic>
        <p:nvPicPr>
          <p:cNvPr id="7" name="Image 6">
            <a:extLst>
              <a:ext uri="{FF2B5EF4-FFF2-40B4-BE49-F238E27FC236}">
                <a16:creationId xmlns:a16="http://schemas.microsoft.com/office/drawing/2014/main" id="{A55BA86F-BE0D-CB8E-B504-102F1957DF7F}"/>
              </a:ext>
            </a:extLst>
          </p:cNvPr>
          <p:cNvPicPr preferRelativeResize="0">
            <a:picLocks/>
          </p:cNvPicPr>
          <p:nvPr userDrawn="1"/>
        </p:nvPicPr>
        <p:blipFill>
          <a:blip r:embed="rId3">
            <a:extLst>
              <a:ext uri="{28A0092B-C50C-407E-A947-70E740481C1C}">
                <a14:useLocalDpi xmlns:a14="http://schemas.microsoft.com/office/drawing/2010/main" val="0"/>
              </a:ext>
            </a:extLst>
          </a:blip>
          <a:srcRect/>
          <a:stretch/>
        </p:blipFill>
        <p:spPr>
          <a:xfrm>
            <a:off x="3467840" y="1734532"/>
            <a:ext cx="2131447" cy="1660601"/>
          </a:xfrm>
          <a:prstGeom prst="rect">
            <a:avLst/>
          </a:prstGeom>
          <a:ln>
            <a:noFill/>
          </a:ln>
        </p:spPr>
      </p:pic>
      <p:pic>
        <p:nvPicPr>
          <p:cNvPr id="8" name="Image 7">
            <a:extLst>
              <a:ext uri="{FF2B5EF4-FFF2-40B4-BE49-F238E27FC236}">
                <a16:creationId xmlns:a16="http://schemas.microsoft.com/office/drawing/2014/main" id="{CC5EA09C-7D38-4036-984C-0DAC19512DA3}"/>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3584788" y="4580462"/>
            <a:ext cx="1897549" cy="979950"/>
          </a:xfrm>
          <a:prstGeom prst="rect">
            <a:avLst/>
          </a:prstGeom>
        </p:spPr>
      </p:pic>
    </p:spTree>
    <p:extLst>
      <p:ext uri="{BB962C8B-B14F-4D97-AF65-F5344CB8AC3E}">
        <p14:creationId xmlns:p14="http://schemas.microsoft.com/office/powerpoint/2010/main" val="322733914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Deux contenus" type="twoObj">
  <p:cSld name="Deux contenus">
    <p:spTree>
      <p:nvGrpSpPr>
        <p:cNvPr id="1" name="Shape 30"/>
        <p:cNvGrpSpPr/>
        <p:nvPr/>
      </p:nvGrpSpPr>
      <p:grpSpPr>
        <a:xfrm>
          <a:off x="0" y="0"/>
          <a:ext cx="0" cy="0"/>
          <a:chOff x="0" y="0"/>
          <a:chExt cx="0" cy="0"/>
        </a:xfrm>
      </p:grpSpPr>
      <p:sp>
        <p:nvSpPr>
          <p:cNvPr id="31" name="Google Shape;31;p43"/>
          <p:cNvSpPr/>
          <p:nvPr/>
        </p:nvSpPr>
        <p:spPr>
          <a:xfrm>
            <a:off x="57150" y="0"/>
            <a:ext cx="9144000" cy="476672"/>
          </a:xfrm>
          <a:prstGeom prst="rect">
            <a:avLst/>
          </a:prstGeom>
          <a:solidFill>
            <a:srgbClr val="00B050"/>
          </a:solidFill>
          <a:ln w="12700" cap="flat" cmpd="sng">
            <a:solidFill>
              <a:srgbClr val="00B05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32" name="Google Shape;32;p43"/>
          <p:cNvSpPr txBox="1">
            <a:spLocks noGrp="1"/>
          </p:cNvSpPr>
          <p:nvPr>
            <p:ph type="title"/>
          </p:nvPr>
        </p:nvSpPr>
        <p:spPr>
          <a:xfrm>
            <a:off x="-1" y="0"/>
            <a:ext cx="6391747" cy="476672"/>
          </a:xfrm>
          <a:prstGeom prst="rect">
            <a:avLst/>
          </a:prstGeom>
          <a:noFill/>
          <a:ln w="9525" cap="flat" cmpd="sng">
            <a:solidFill>
              <a:srgbClr val="00B050"/>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3" name="Google Shape;33;p43"/>
          <p:cNvSpPr txBox="1">
            <a:spLocks noGrp="1"/>
          </p:cNvSpPr>
          <p:nvPr>
            <p:ph type="body" idx="1"/>
          </p:nvPr>
        </p:nvSpPr>
        <p:spPr>
          <a:xfrm>
            <a:off x="628650" y="1825625"/>
            <a:ext cx="38862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4" name="Google Shape;34;p43"/>
          <p:cNvSpPr txBox="1">
            <a:spLocks noGrp="1"/>
          </p:cNvSpPr>
          <p:nvPr>
            <p:ph type="body" idx="2"/>
          </p:nvPr>
        </p:nvSpPr>
        <p:spPr>
          <a:xfrm>
            <a:off x="4629150" y="1825625"/>
            <a:ext cx="38862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5" name="Google Shape;35;p43"/>
          <p:cNvSpPr/>
          <p:nvPr/>
        </p:nvSpPr>
        <p:spPr>
          <a:xfrm>
            <a:off x="0" y="0"/>
            <a:ext cx="9144000" cy="6858000"/>
          </a:xfrm>
          <a:prstGeom prst="rect">
            <a:avLst/>
          </a:prstGeom>
          <a:noFill/>
          <a:ln w="101600" cap="flat" cmpd="sng">
            <a:solidFill>
              <a:srgbClr val="00B05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pic>
        <p:nvPicPr>
          <p:cNvPr id="36" name="Google Shape;36;p43"/>
          <p:cNvPicPr preferRelativeResize="0"/>
          <p:nvPr/>
        </p:nvPicPr>
        <p:blipFill rotWithShape="1">
          <a:blip r:embed="rId2">
            <a:alphaModFix/>
          </a:blip>
          <a:srcRect/>
          <a:stretch/>
        </p:blipFill>
        <p:spPr>
          <a:xfrm>
            <a:off x="6885427" y="-1"/>
            <a:ext cx="2258573" cy="472441"/>
          </a:xfrm>
          <a:prstGeom prst="rect">
            <a:avLst/>
          </a:prstGeom>
          <a:noFill/>
          <a:ln>
            <a:noFill/>
          </a:ln>
        </p:spPr>
      </p:pic>
    </p:spTree>
    <p:extLst>
      <p:ext uri="{BB962C8B-B14F-4D97-AF65-F5344CB8AC3E}">
        <p14:creationId xmlns:p14="http://schemas.microsoft.com/office/powerpoint/2010/main" val="346171306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re et contenu" type="obj">
  <p:cSld name="OBJECT">
    <p:spTree>
      <p:nvGrpSpPr>
        <p:cNvPr id="1" name="Shape 38"/>
        <p:cNvGrpSpPr/>
        <p:nvPr/>
      </p:nvGrpSpPr>
      <p:grpSpPr>
        <a:xfrm>
          <a:off x="0" y="0"/>
          <a:ext cx="0" cy="0"/>
          <a:chOff x="0" y="0"/>
          <a:chExt cx="0" cy="0"/>
        </a:xfrm>
      </p:grpSpPr>
      <p:sp>
        <p:nvSpPr>
          <p:cNvPr id="39" name="Google Shape;39;p38"/>
          <p:cNvSpPr/>
          <p:nvPr/>
        </p:nvSpPr>
        <p:spPr>
          <a:xfrm>
            <a:off x="0" y="0"/>
            <a:ext cx="9144000" cy="476672"/>
          </a:xfrm>
          <a:prstGeom prst="rect">
            <a:avLst/>
          </a:prstGeom>
          <a:solidFill>
            <a:srgbClr val="EC527E"/>
          </a:solidFill>
          <a:ln w="12700" cap="flat" cmpd="sng">
            <a:solidFill>
              <a:srgbClr val="EC527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rgbClr val="EC527E"/>
              </a:solidFill>
              <a:latin typeface="Calibri"/>
              <a:ea typeface="Calibri"/>
              <a:cs typeface="Calibri"/>
              <a:sym typeface="Calibri"/>
            </a:endParaRPr>
          </a:p>
        </p:txBody>
      </p:sp>
      <p:sp>
        <p:nvSpPr>
          <p:cNvPr id="40" name="Google Shape;40;p38"/>
          <p:cNvSpPr txBox="1">
            <a:spLocks noGrp="1"/>
          </p:cNvSpPr>
          <p:nvPr>
            <p:ph type="title"/>
          </p:nvPr>
        </p:nvSpPr>
        <p:spPr>
          <a:xfrm>
            <a:off x="72467" y="0"/>
            <a:ext cx="6310225" cy="476673"/>
          </a:xfrm>
          <a:prstGeom prst="rect">
            <a:avLst/>
          </a:prstGeom>
          <a:solidFill>
            <a:srgbClr val="EC527E"/>
          </a:solidFill>
          <a:ln w="9525" cap="flat" cmpd="sng">
            <a:solidFill>
              <a:srgbClr val="EC527E"/>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1" name="Google Shape;41;p38"/>
          <p:cNvSpPr txBox="1">
            <a:spLocks noGrp="1"/>
          </p:cNvSpPr>
          <p:nvPr>
            <p:ph type="body" idx="1"/>
          </p:nvPr>
        </p:nvSpPr>
        <p:spPr>
          <a:xfrm>
            <a:off x="628650" y="967784"/>
            <a:ext cx="7886700" cy="5367027"/>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rgbClr val="0070C0"/>
              </a:buClr>
              <a:buSzPts val="4000"/>
              <a:buNone/>
              <a:defRPr sz="4000">
                <a:solidFill>
                  <a:srgbClr val="0070C0"/>
                </a:solidFill>
                <a:latin typeface="Arial"/>
                <a:ea typeface="Arial"/>
                <a:cs typeface="Arial"/>
                <a:sym typeface="Arial"/>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2" name="Google Shape;42;p38"/>
          <p:cNvSpPr/>
          <p:nvPr/>
        </p:nvSpPr>
        <p:spPr>
          <a:xfrm>
            <a:off x="18039" y="0"/>
            <a:ext cx="9144000" cy="6858000"/>
          </a:xfrm>
          <a:prstGeom prst="rect">
            <a:avLst/>
          </a:prstGeom>
          <a:noFill/>
          <a:ln w="101600" cap="flat" cmpd="sng">
            <a:solidFill>
              <a:srgbClr val="EC527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43" name="Google Shape;43;p38"/>
          <p:cNvPicPr preferRelativeResize="0"/>
          <p:nvPr/>
        </p:nvPicPr>
        <p:blipFill rotWithShape="1">
          <a:blip r:embed="rId2">
            <a:alphaModFix/>
          </a:blip>
          <a:srcRect/>
          <a:stretch/>
        </p:blipFill>
        <p:spPr>
          <a:xfrm>
            <a:off x="6885427" y="-1"/>
            <a:ext cx="2258573" cy="472441"/>
          </a:xfrm>
          <a:prstGeom prst="rect">
            <a:avLst/>
          </a:prstGeom>
          <a:noFill/>
          <a:ln>
            <a:noFill/>
          </a:ln>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Deux contenus" type="twoObj">
  <p:cSld name="TWO_OBJECTS">
    <p:spTree>
      <p:nvGrpSpPr>
        <p:cNvPr id="1" name="Shape 44"/>
        <p:cNvGrpSpPr/>
        <p:nvPr/>
      </p:nvGrpSpPr>
      <p:grpSpPr>
        <a:xfrm>
          <a:off x="0" y="0"/>
          <a:ext cx="0" cy="0"/>
          <a:chOff x="0" y="0"/>
          <a:chExt cx="0" cy="0"/>
        </a:xfrm>
      </p:grpSpPr>
      <p:sp>
        <p:nvSpPr>
          <p:cNvPr id="45" name="Google Shape;45;p45"/>
          <p:cNvSpPr/>
          <p:nvPr/>
        </p:nvSpPr>
        <p:spPr>
          <a:xfrm>
            <a:off x="57150" y="0"/>
            <a:ext cx="9144000" cy="476672"/>
          </a:xfrm>
          <a:prstGeom prst="rect">
            <a:avLst/>
          </a:prstGeom>
          <a:solidFill>
            <a:srgbClr val="EC527E"/>
          </a:solidFill>
          <a:ln w="12700" cap="flat" cmpd="sng">
            <a:solidFill>
              <a:srgbClr val="EC527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46" name="Google Shape;46;p45"/>
          <p:cNvSpPr txBox="1">
            <a:spLocks noGrp="1"/>
          </p:cNvSpPr>
          <p:nvPr>
            <p:ph type="title"/>
          </p:nvPr>
        </p:nvSpPr>
        <p:spPr>
          <a:xfrm>
            <a:off x="57150" y="0"/>
            <a:ext cx="6379864" cy="476672"/>
          </a:xfrm>
          <a:prstGeom prst="rect">
            <a:avLst/>
          </a:prstGeom>
          <a:noFill/>
          <a:ln w="9525" cap="flat" cmpd="sng">
            <a:solidFill>
              <a:srgbClr val="EC527E"/>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7" name="Google Shape;47;p45"/>
          <p:cNvSpPr txBox="1">
            <a:spLocks noGrp="1"/>
          </p:cNvSpPr>
          <p:nvPr>
            <p:ph type="body" idx="1"/>
          </p:nvPr>
        </p:nvSpPr>
        <p:spPr>
          <a:xfrm>
            <a:off x="628650" y="1825625"/>
            <a:ext cx="38862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8" name="Google Shape;48;p45"/>
          <p:cNvSpPr txBox="1">
            <a:spLocks noGrp="1"/>
          </p:cNvSpPr>
          <p:nvPr>
            <p:ph type="body" idx="2"/>
          </p:nvPr>
        </p:nvSpPr>
        <p:spPr>
          <a:xfrm>
            <a:off x="4629150" y="1825625"/>
            <a:ext cx="38862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9" name="Google Shape;49;p45"/>
          <p:cNvSpPr/>
          <p:nvPr/>
        </p:nvSpPr>
        <p:spPr>
          <a:xfrm>
            <a:off x="0" y="0"/>
            <a:ext cx="9144000" cy="6858000"/>
          </a:xfrm>
          <a:prstGeom prst="rect">
            <a:avLst/>
          </a:prstGeom>
          <a:noFill/>
          <a:ln w="101600" cap="flat" cmpd="sng">
            <a:solidFill>
              <a:srgbClr val="EC527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50" name="Google Shape;50;p45"/>
          <p:cNvPicPr preferRelativeResize="0"/>
          <p:nvPr/>
        </p:nvPicPr>
        <p:blipFill rotWithShape="1">
          <a:blip r:embed="rId2">
            <a:alphaModFix/>
          </a:blip>
          <a:srcRect/>
          <a:stretch/>
        </p:blipFill>
        <p:spPr>
          <a:xfrm>
            <a:off x="6885427" y="-1"/>
            <a:ext cx="2258573" cy="472441"/>
          </a:xfrm>
          <a:prstGeom prst="rect">
            <a:avLst/>
          </a:prstGeom>
          <a:noFill/>
          <a:ln>
            <a:noFill/>
          </a:ln>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Vide">
  <p:cSld name="Vide">
    <p:spTree>
      <p:nvGrpSpPr>
        <p:cNvPr id="1" name="Shape 51"/>
        <p:cNvGrpSpPr/>
        <p:nvPr/>
      </p:nvGrpSpPr>
      <p:grpSpPr>
        <a:xfrm>
          <a:off x="0" y="0"/>
          <a:ext cx="0" cy="0"/>
          <a:chOff x="0" y="0"/>
          <a:chExt cx="0" cy="0"/>
        </a:xfrm>
      </p:grpSpPr>
      <p:sp>
        <p:nvSpPr>
          <p:cNvPr id="52" name="Google Shape;52;p46"/>
          <p:cNvSpPr/>
          <p:nvPr/>
        </p:nvSpPr>
        <p:spPr>
          <a:xfrm>
            <a:off x="0" y="0"/>
            <a:ext cx="9144000" cy="6858000"/>
          </a:xfrm>
          <a:prstGeom prst="rect">
            <a:avLst/>
          </a:prstGeom>
          <a:noFill/>
          <a:ln w="101600" cap="flat" cmpd="sng">
            <a:solidFill>
              <a:srgbClr val="EC527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53" name="Google Shape;53;p46"/>
          <p:cNvSpPr/>
          <p:nvPr/>
        </p:nvSpPr>
        <p:spPr>
          <a:xfrm>
            <a:off x="0" y="0"/>
            <a:ext cx="9144000" cy="476672"/>
          </a:xfrm>
          <a:prstGeom prst="rect">
            <a:avLst/>
          </a:prstGeom>
          <a:solidFill>
            <a:srgbClr val="EC527E"/>
          </a:solidFill>
          <a:ln w="12700" cap="flat" cmpd="sng">
            <a:solidFill>
              <a:srgbClr val="EC527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54" name="Google Shape;54;p46"/>
          <p:cNvSpPr txBox="1">
            <a:spLocks noGrp="1"/>
          </p:cNvSpPr>
          <p:nvPr>
            <p:ph type="title"/>
          </p:nvPr>
        </p:nvSpPr>
        <p:spPr>
          <a:xfrm>
            <a:off x="57149" y="0"/>
            <a:ext cx="6162581" cy="476672"/>
          </a:xfrm>
          <a:prstGeom prst="rect">
            <a:avLst/>
          </a:prstGeom>
          <a:noFill/>
          <a:ln w="9525" cap="flat" cmpd="sng">
            <a:solidFill>
              <a:srgbClr val="EC527E"/>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pic>
        <p:nvPicPr>
          <p:cNvPr id="55" name="Google Shape;55;p46"/>
          <p:cNvPicPr preferRelativeResize="0"/>
          <p:nvPr/>
        </p:nvPicPr>
        <p:blipFill rotWithShape="1">
          <a:blip r:embed="rId2">
            <a:alphaModFix/>
          </a:blip>
          <a:srcRect/>
          <a:stretch/>
        </p:blipFill>
        <p:spPr>
          <a:xfrm>
            <a:off x="6885427" y="-1"/>
            <a:ext cx="2258573" cy="472441"/>
          </a:xfrm>
          <a:prstGeom prst="rect">
            <a:avLst/>
          </a:prstGeom>
          <a:noFill/>
          <a:ln>
            <a:noFill/>
          </a:ln>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Vide">
  <p:cSld name="Vide">
    <p:spTree>
      <p:nvGrpSpPr>
        <p:cNvPr id="1" name="Shape 62"/>
        <p:cNvGrpSpPr/>
        <p:nvPr/>
      </p:nvGrpSpPr>
      <p:grpSpPr>
        <a:xfrm>
          <a:off x="0" y="0"/>
          <a:ext cx="0" cy="0"/>
          <a:chOff x="0" y="0"/>
          <a:chExt cx="0" cy="0"/>
        </a:xfrm>
      </p:grpSpPr>
      <p:sp>
        <p:nvSpPr>
          <p:cNvPr id="63" name="Google Shape;63;p40"/>
          <p:cNvSpPr/>
          <p:nvPr/>
        </p:nvSpPr>
        <p:spPr>
          <a:xfrm>
            <a:off x="0" y="0"/>
            <a:ext cx="9144000" cy="6858000"/>
          </a:xfrm>
          <a:prstGeom prst="rect">
            <a:avLst/>
          </a:prstGeom>
          <a:noFill/>
          <a:ln w="101600" cap="flat" cmpd="sng">
            <a:solidFill>
              <a:srgbClr val="FFD333"/>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64" name="Google Shape;64;p40"/>
          <p:cNvSpPr/>
          <p:nvPr/>
        </p:nvSpPr>
        <p:spPr>
          <a:xfrm>
            <a:off x="0" y="0"/>
            <a:ext cx="9144000" cy="476672"/>
          </a:xfrm>
          <a:prstGeom prst="rect">
            <a:avLst/>
          </a:prstGeom>
          <a:solidFill>
            <a:srgbClr val="FFD333"/>
          </a:solidFill>
          <a:ln w="12700" cap="flat" cmpd="sng">
            <a:solidFill>
              <a:srgbClr val="FFD333"/>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65" name="Google Shape;65;p40"/>
          <p:cNvSpPr txBox="1">
            <a:spLocks noGrp="1"/>
          </p:cNvSpPr>
          <p:nvPr>
            <p:ph type="title"/>
          </p:nvPr>
        </p:nvSpPr>
        <p:spPr>
          <a:xfrm>
            <a:off x="57150" y="0"/>
            <a:ext cx="3886200" cy="476672"/>
          </a:xfrm>
          <a:prstGeom prst="rect">
            <a:avLst/>
          </a:prstGeom>
          <a:noFill/>
          <a:ln w="9525" cap="flat" cmpd="sng">
            <a:solidFill>
              <a:srgbClr val="FFD333"/>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re et contenu">
  <p:cSld name="Titre et contenu">
    <p:spTree>
      <p:nvGrpSpPr>
        <p:cNvPr id="1" name="Shape 68"/>
        <p:cNvGrpSpPr/>
        <p:nvPr/>
      </p:nvGrpSpPr>
      <p:grpSpPr>
        <a:xfrm>
          <a:off x="0" y="0"/>
          <a:ext cx="0" cy="0"/>
          <a:chOff x="0" y="0"/>
          <a:chExt cx="0" cy="0"/>
        </a:xfrm>
      </p:grpSpPr>
      <p:sp>
        <p:nvSpPr>
          <p:cNvPr id="69" name="Google Shape;69;p48"/>
          <p:cNvSpPr/>
          <p:nvPr/>
        </p:nvSpPr>
        <p:spPr>
          <a:xfrm>
            <a:off x="0" y="0"/>
            <a:ext cx="9144000" cy="476672"/>
          </a:xfrm>
          <a:prstGeom prst="rect">
            <a:avLst/>
          </a:prstGeom>
          <a:solidFill>
            <a:srgbClr val="FFD333"/>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rgbClr val="EC527E"/>
              </a:solidFill>
              <a:latin typeface="Calibri"/>
              <a:ea typeface="Calibri"/>
              <a:cs typeface="Calibri"/>
              <a:sym typeface="Calibri"/>
            </a:endParaRPr>
          </a:p>
        </p:txBody>
      </p:sp>
      <p:sp>
        <p:nvSpPr>
          <p:cNvPr id="70" name="Google Shape;70;p48"/>
          <p:cNvSpPr txBox="1">
            <a:spLocks noGrp="1"/>
          </p:cNvSpPr>
          <p:nvPr>
            <p:ph type="title"/>
          </p:nvPr>
        </p:nvSpPr>
        <p:spPr>
          <a:xfrm>
            <a:off x="77714" y="-13971"/>
            <a:ext cx="6087695" cy="476673"/>
          </a:xfrm>
          <a:prstGeom prst="rect">
            <a:avLst/>
          </a:prstGeom>
          <a:solidFill>
            <a:srgbClr val="FFD333"/>
          </a:solidFill>
          <a:ln w="9525" cap="flat" cmpd="sng">
            <a:solidFill>
              <a:srgbClr val="FFD333"/>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1" name="Google Shape;71;p48"/>
          <p:cNvSpPr txBox="1">
            <a:spLocks noGrp="1"/>
          </p:cNvSpPr>
          <p:nvPr>
            <p:ph type="body" idx="1"/>
          </p:nvPr>
        </p:nvSpPr>
        <p:spPr>
          <a:xfrm>
            <a:off x="628650" y="967784"/>
            <a:ext cx="7886700" cy="5367027"/>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rgbClr val="0070C0"/>
              </a:buClr>
              <a:buSzPts val="4000"/>
              <a:buNone/>
              <a:defRPr sz="4000">
                <a:solidFill>
                  <a:srgbClr val="0070C0"/>
                </a:solidFill>
                <a:latin typeface="Arial"/>
                <a:ea typeface="Arial"/>
                <a:cs typeface="Arial"/>
                <a:sym typeface="Arial"/>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72" name="Google Shape;72;p48"/>
          <p:cNvSpPr/>
          <p:nvPr/>
        </p:nvSpPr>
        <p:spPr>
          <a:xfrm>
            <a:off x="18039" y="0"/>
            <a:ext cx="9144000" cy="6858000"/>
          </a:xfrm>
          <a:prstGeom prst="rect">
            <a:avLst/>
          </a:prstGeom>
          <a:noFill/>
          <a:ln w="101600" cap="flat" cmpd="sng">
            <a:solidFill>
              <a:srgbClr val="FFD333"/>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73" name="Google Shape;73;p48"/>
          <p:cNvPicPr preferRelativeResize="0"/>
          <p:nvPr/>
        </p:nvPicPr>
        <p:blipFill rotWithShape="1">
          <a:blip r:embed="rId2">
            <a:alphaModFix/>
          </a:blip>
          <a:srcRect/>
          <a:stretch/>
        </p:blipFill>
        <p:spPr>
          <a:xfrm>
            <a:off x="8381494" y="-257514"/>
            <a:ext cx="914402" cy="1225298"/>
          </a:xfrm>
          <a:prstGeom prst="rect">
            <a:avLst/>
          </a:prstGeom>
          <a:noFill/>
          <a:ln>
            <a:noFill/>
          </a:ln>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Vide">
  <p:cSld name="Vide">
    <p:spTree>
      <p:nvGrpSpPr>
        <p:cNvPr id="1" name="Shape 80"/>
        <p:cNvGrpSpPr/>
        <p:nvPr/>
      </p:nvGrpSpPr>
      <p:grpSpPr>
        <a:xfrm>
          <a:off x="0" y="0"/>
          <a:ext cx="0" cy="0"/>
          <a:chOff x="0" y="0"/>
          <a:chExt cx="0" cy="0"/>
        </a:xfrm>
      </p:grpSpPr>
      <p:sp>
        <p:nvSpPr>
          <p:cNvPr id="81" name="Google Shape;81;p42"/>
          <p:cNvSpPr/>
          <p:nvPr/>
        </p:nvSpPr>
        <p:spPr>
          <a:xfrm>
            <a:off x="0" y="0"/>
            <a:ext cx="9144000" cy="6858000"/>
          </a:xfrm>
          <a:prstGeom prst="rect">
            <a:avLst/>
          </a:prstGeom>
          <a:noFill/>
          <a:ln w="101600" cap="flat" cmpd="sng">
            <a:solidFill>
              <a:srgbClr val="61C4D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82" name="Google Shape;82;p42"/>
          <p:cNvSpPr/>
          <p:nvPr/>
        </p:nvSpPr>
        <p:spPr>
          <a:xfrm>
            <a:off x="0" y="0"/>
            <a:ext cx="9144000" cy="476672"/>
          </a:xfrm>
          <a:prstGeom prst="rect">
            <a:avLst/>
          </a:prstGeom>
          <a:solidFill>
            <a:srgbClr val="61C4D1"/>
          </a:solidFill>
          <a:ln w="12700" cap="flat" cmpd="sng">
            <a:solidFill>
              <a:srgbClr val="61C4D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83" name="Google Shape;83;p42"/>
          <p:cNvSpPr txBox="1">
            <a:spLocks noGrp="1"/>
          </p:cNvSpPr>
          <p:nvPr>
            <p:ph type="title"/>
          </p:nvPr>
        </p:nvSpPr>
        <p:spPr>
          <a:xfrm>
            <a:off x="57150" y="0"/>
            <a:ext cx="3886200" cy="476672"/>
          </a:xfrm>
          <a:prstGeom prst="rect">
            <a:avLst/>
          </a:prstGeom>
          <a:noFill/>
          <a:ln w="9525" cap="flat" cmpd="sng">
            <a:solidFill>
              <a:srgbClr val="61C4D1"/>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pic>
        <p:nvPicPr>
          <p:cNvPr id="84" name="Google Shape;84;p42"/>
          <p:cNvPicPr preferRelativeResize="0"/>
          <p:nvPr/>
        </p:nvPicPr>
        <p:blipFill rotWithShape="1">
          <a:blip r:embed="rId2">
            <a:alphaModFix/>
          </a:blip>
          <a:srcRect/>
          <a:stretch/>
        </p:blipFill>
        <p:spPr>
          <a:xfrm>
            <a:off x="6885427" y="-1"/>
            <a:ext cx="2258573" cy="472441"/>
          </a:xfrm>
          <a:prstGeom prst="rect">
            <a:avLst/>
          </a:prstGeom>
          <a:noFill/>
          <a:ln>
            <a:noFill/>
          </a:ln>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Titre et contenu">
  <p:cSld name="Titre et contenu">
    <p:spTree>
      <p:nvGrpSpPr>
        <p:cNvPr id="1" name="Shape 86"/>
        <p:cNvGrpSpPr/>
        <p:nvPr/>
      </p:nvGrpSpPr>
      <p:grpSpPr>
        <a:xfrm>
          <a:off x="0" y="0"/>
          <a:ext cx="0" cy="0"/>
          <a:chOff x="0" y="0"/>
          <a:chExt cx="0" cy="0"/>
        </a:xfrm>
      </p:grpSpPr>
      <p:sp>
        <p:nvSpPr>
          <p:cNvPr id="87" name="Google Shape;87;p50"/>
          <p:cNvSpPr/>
          <p:nvPr/>
        </p:nvSpPr>
        <p:spPr>
          <a:xfrm>
            <a:off x="0" y="0"/>
            <a:ext cx="9144000" cy="476672"/>
          </a:xfrm>
          <a:prstGeom prst="rect">
            <a:avLst/>
          </a:prstGeom>
          <a:solidFill>
            <a:srgbClr val="61C4D1"/>
          </a:solidFill>
          <a:ln w="12700" cap="flat" cmpd="sng">
            <a:solidFill>
              <a:srgbClr val="EC527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rgbClr val="EC527E"/>
              </a:solidFill>
              <a:latin typeface="Calibri"/>
              <a:ea typeface="Calibri"/>
              <a:cs typeface="Calibri"/>
              <a:sym typeface="Calibri"/>
            </a:endParaRPr>
          </a:p>
        </p:txBody>
      </p:sp>
      <p:sp>
        <p:nvSpPr>
          <p:cNvPr id="88" name="Google Shape;88;p50"/>
          <p:cNvSpPr txBox="1">
            <a:spLocks noGrp="1"/>
          </p:cNvSpPr>
          <p:nvPr>
            <p:ph type="title"/>
          </p:nvPr>
        </p:nvSpPr>
        <p:spPr>
          <a:xfrm>
            <a:off x="72468" y="0"/>
            <a:ext cx="4113032" cy="476673"/>
          </a:xfrm>
          <a:prstGeom prst="rect">
            <a:avLst/>
          </a:prstGeom>
          <a:solidFill>
            <a:srgbClr val="61C4D1"/>
          </a:solidFill>
          <a:ln w="9525" cap="flat" cmpd="sng">
            <a:solidFill>
              <a:srgbClr val="61C4D1"/>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89" name="Google Shape;89;p50"/>
          <p:cNvSpPr txBox="1">
            <a:spLocks noGrp="1"/>
          </p:cNvSpPr>
          <p:nvPr>
            <p:ph type="body" idx="1"/>
          </p:nvPr>
        </p:nvSpPr>
        <p:spPr>
          <a:xfrm>
            <a:off x="628650" y="967784"/>
            <a:ext cx="7886700" cy="5367027"/>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rgbClr val="0070C0"/>
              </a:buClr>
              <a:buSzPts val="4000"/>
              <a:buNone/>
              <a:defRPr sz="4000">
                <a:solidFill>
                  <a:srgbClr val="0070C0"/>
                </a:solidFill>
                <a:latin typeface="Arial"/>
                <a:ea typeface="Arial"/>
                <a:cs typeface="Arial"/>
                <a:sym typeface="Arial"/>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90" name="Google Shape;90;p50"/>
          <p:cNvSpPr/>
          <p:nvPr/>
        </p:nvSpPr>
        <p:spPr>
          <a:xfrm>
            <a:off x="18039" y="0"/>
            <a:ext cx="9144000" cy="6858000"/>
          </a:xfrm>
          <a:prstGeom prst="rect">
            <a:avLst/>
          </a:prstGeom>
          <a:noFill/>
          <a:ln w="101600" cap="flat" cmpd="sng">
            <a:solidFill>
              <a:srgbClr val="61C4D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Diapositive de titre">
  <p:cSld name="Diapositive de titre">
    <p:spTree>
      <p:nvGrpSpPr>
        <p:cNvPr id="1" name="Shape 15"/>
        <p:cNvGrpSpPr/>
        <p:nvPr/>
      </p:nvGrpSpPr>
      <p:grpSpPr>
        <a:xfrm>
          <a:off x="0" y="0"/>
          <a:ext cx="0" cy="0"/>
          <a:chOff x="0" y="0"/>
          <a:chExt cx="0" cy="0"/>
        </a:xfrm>
      </p:grpSpPr>
      <p:pic>
        <p:nvPicPr>
          <p:cNvPr id="3" name="Image 2" descr="Une image contenant texte, graphisme, capture d’écran, jeune enfant&#10;&#10;Le contenu généré par l’IA peut être incorrect.">
            <a:extLst>
              <a:ext uri="{FF2B5EF4-FFF2-40B4-BE49-F238E27FC236}">
                <a16:creationId xmlns:a16="http://schemas.microsoft.com/office/drawing/2014/main" id="{FEBFC995-DB1F-74AA-0B20-22C7D12F33FD}"/>
              </a:ext>
            </a:extLst>
          </p:cNvPr>
          <p:cNvPicPr>
            <a:picLocks noChangeAspect="1"/>
          </p:cNvPicPr>
          <p:nvPr userDrawn="1"/>
        </p:nvPicPr>
        <p:blipFill>
          <a:blip r:embed="rId2"/>
          <a:stretch>
            <a:fillRect/>
          </a:stretch>
        </p:blipFill>
        <p:spPr>
          <a:xfrm>
            <a:off x="0" y="0"/>
            <a:ext cx="9144000" cy="6858000"/>
          </a:xfrm>
          <a:prstGeom prst="rect">
            <a:avLst/>
          </a:prstGeom>
        </p:spPr>
      </p:pic>
      <p:sp>
        <p:nvSpPr>
          <p:cNvPr id="17" name="Google Shape;17;p34"/>
          <p:cNvSpPr txBox="1">
            <a:spLocks noGrp="1"/>
          </p:cNvSpPr>
          <p:nvPr>
            <p:ph type="ctrTitle" hasCustomPrompt="1"/>
          </p:nvPr>
        </p:nvSpPr>
        <p:spPr>
          <a:xfrm>
            <a:off x="751788" y="3040905"/>
            <a:ext cx="7772400" cy="776190"/>
          </a:xfrm>
          <a:prstGeom prst="rect">
            <a:avLst/>
          </a:prstGeom>
          <a:noFill/>
          <a:ln>
            <a:noFill/>
          </a:ln>
        </p:spPr>
        <p:txBody>
          <a:bodyPr spcFirstLastPara="1" wrap="square" lIns="91425" tIns="45700" rIns="91425" bIns="45700" anchor="b" anchorCtr="0">
            <a:normAutofit/>
          </a:bodyPr>
          <a:lstStyle>
            <a:lvl1pPr lvl="0" algn="ctr">
              <a:lnSpc>
                <a:spcPct val="90000"/>
              </a:lnSpc>
              <a:spcBef>
                <a:spcPts val="0"/>
              </a:spcBef>
              <a:spcAft>
                <a:spcPts val="0"/>
              </a:spcAft>
              <a:buClr>
                <a:srgbClr val="A39491"/>
              </a:buClr>
              <a:buSzPts val="2700"/>
              <a:buFont typeface="Verdana"/>
              <a:buNone/>
              <a:defRPr sz="2700" b="1">
                <a:solidFill>
                  <a:schemeClr val="bg1"/>
                </a:solidFill>
                <a:latin typeface="Verdana"/>
                <a:ea typeface="Verdana"/>
                <a:cs typeface="Verdana"/>
                <a:sym typeface="Verdana"/>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r>
              <a:rPr lang="fr-FR"/>
              <a:t>3. Les tables d’addition jusqu’à 10</a:t>
            </a:r>
            <a:endParaRPr/>
          </a:p>
        </p:txBody>
      </p:sp>
      <p:sp>
        <p:nvSpPr>
          <p:cNvPr id="18" name="Google Shape;18;p34"/>
          <p:cNvSpPr txBox="1"/>
          <p:nvPr/>
        </p:nvSpPr>
        <p:spPr>
          <a:xfrm>
            <a:off x="4342511" y="6163768"/>
            <a:ext cx="4421378" cy="499464"/>
          </a:xfrm>
          <a:prstGeom prst="rect">
            <a:avLst/>
          </a:prstGeom>
          <a:noFill/>
          <a:ln>
            <a:noFill/>
          </a:ln>
        </p:spPr>
        <p:txBody>
          <a:bodyPr spcFirstLastPara="1" wrap="square" lIns="91425" tIns="45700" rIns="91425" bIns="45700" anchor="t" anchorCtr="0">
            <a:normAutofit/>
          </a:bodyPr>
          <a:lstStyle/>
          <a:p>
            <a:pPr marL="0" marR="0" lvl="0" indent="0" algn="l" rtl="0">
              <a:spcBef>
                <a:spcPts val="0"/>
              </a:spcBef>
              <a:spcAft>
                <a:spcPts val="0"/>
              </a:spcAft>
              <a:buNone/>
            </a:pPr>
            <a:r>
              <a:rPr lang="fr-FR" sz="2000" b="0" i="0" u="none" strike="noStrike" cap="none">
                <a:solidFill>
                  <a:schemeClr val="bg1"/>
                </a:solidFill>
                <a:latin typeface="Verdana"/>
                <a:ea typeface="Verdana"/>
                <a:cs typeface="Verdana"/>
                <a:sym typeface="Verdana"/>
              </a:rPr>
              <a:t>Réservé à la </a:t>
            </a:r>
            <a:r>
              <a:rPr lang="fr-FR" sz="2000" b="0" i="0" u="none" strike="noStrike" cap="none" err="1">
                <a:solidFill>
                  <a:schemeClr val="bg1"/>
                </a:solidFill>
                <a:latin typeface="Verdana"/>
                <a:ea typeface="Verdana"/>
                <a:cs typeface="Verdana"/>
                <a:sym typeface="Verdana"/>
              </a:rPr>
              <a:t>vidéoprojection</a:t>
            </a:r>
            <a:endParaRPr sz="2000" b="0" i="0" u="none" strike="noStrike" cap="none">
              <a:solidFill>
                <a:schemeClr val="bg1"/>
              </a:solidFill>
              <a:latin typeface="Verdana"/>
              <a:ea typeface="Verdana"/>
              <a:cs typeface="Verdana"/>
              <a:sym typeface="Verdana"/>
            </a:endParaRPr>
          </a:p>
        </p:txBody>
      </p:sp>
    </p:spTree>
    <p:extLst>
      <p:ext uri="{BB962C8B-B14F-4D97-AF65-F5344CB8AC3E}">
        <p14:creationId xmlns:p14="http://schemas.microsoft.com/office/powerpoint/2010/main" val="1340983634"/>
      </p:ext>
    </p:extLst>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slideLayout" Target="../slideLayouts/slideLayout3.xml"/><Relationship Id="rId1" Type="http://schemas.openxmlformats.org/officeDocument/2006/relationships/slideLayout" Target="../slideLayouts/slideLayout2.xml"/><Relationship Id="rId4"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3" Type="http://schemas.openxmlformats.org/officeDocument/2006/relationships/theme" Target="../theme/theme3.xml"/><Relationship Id="rId2" Type="http://schemas.openxmlformats.org/officeDocument/2006/relationships/slideLayout" Target="../slideLayouts/slideLayout6.xml"/><Relationship Id="rId1" Type="http://schemas.openxmlformats.org/officeDocument/2006/relationships/slideLayout" Target="../slideLayouts/slideLayout5.xml"/></Relationships>
</file>

<file path=ppt/slideMasters/_rels/slideMaster4.xml.rels><?xml version="1.0" encoding="UTF-8" standalone="yes"?>
<Relationships xmlns="http://schemas.openxmlformats.org/package/2006/relationships"><Relationship Id="rId3" Type="http://schemas.openxmlformats.org/officeDocument/2006/relationships/theme" Target="../theme/theme4.xml"/><Relationship Id="rId2" Type="http://schemas.openxmlformats.org/officeDocument/2006/relationships/slideLayout" Target="../slideLayouts/slideLayout8.xml"/><Relationship Id="rId1" Type="http://schemas.openxmlformats.org/officeDocument/2006/relationships/slideLayout" Target="../slideLayouts/slideLayout7.xml"/></Relationships>
</file>

<file path=ppt/slideMasters/_rels/slideMaster5.xml.rels><?xml version="1.0" encoding="UTF-8" standalone="yes"?>
<Relationships xmlns="http://schemas.openxmlformats.org/package/2006/relationships"><Relationship Id="rId3" Type="http://schemas.openxmlformats.org/officeDocument/2006/relationships/slideLayout" Target="../slideLayouts/slideLayout11.xml"/><Relationship Id="rId2" Type="http://schemas.openxmlformats.org/officeDocument/2006/relationships/slideLayout" Target="../slideLayouts/slideLayout10.xml"/><Relationship Id="rId1" Type="http://schemas.openxmlformats.org/officeDocument/2006/relationships/slideLayout" Target="../slideLayouts/slideLayout9.xml"/><Relationship Id="rId5" Type="http://schemas.openxmlformats.org/officeDocument/2006/relationships/theme" Target="../theme/theme5.xml"/><Relationship Id="rId4"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33"/>
          <p:cNvSpPr txBox="1">
            <a:spLocks noGrp="1"/>
          </p:cNvSpPr>
          <p:nvPr>
            <p:ph type="title"/>
          </p:nvPr>
        </p:nvSpPr>
        <p:spPr>
          <a:xfrm>
            <a:off x="628650" y="365126"/>
            <a:ext cx="78867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11" name="Google Shape;11;p33"/>
          <p:cNvSpPr txBox="1">
            <a:spLocks noGrp="1"/>
          </p:cNvSpPr>
          <p:nvPr>
            <p:ph type="body" idx="1"/>
          </p:nvPr>
        </p:nvSpPr>
        <p:spPr>
          <a:xfrm>
            <a:off x="628650" y="1825625"/>
            <a:ext cx="78867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2" name="Google Shape;12;p33"/>
          <p:cNvSpPr txBox="1">
            <a:spLocks noGrp="1"/>
          </p:cNvSpPr>
          <p:nvPr>
            <p:ph type="dt" idx="10"/>
          </p:nvPr>
        </p:nvSpPr>
        <p:spPr>
          <a:xfrm>
            <a:off x="628650" y="6356351"/>
            <a:ext cx="2057400" cy="365125"/>
          </a:xfrm>
          <a:prstGeom prst="rect">
            <a:avLst/>
          </a:prstGeom>
          <a:noFill/>
          <a:ln>
            <a:noFill/>
          </a:ln>
        </p:spPr>
        <p:txBody>
          <a:bodyPr spcFirstLastPara="1" wrap="square" lIns="91425" tIns="45700" rIns="91425" bIns="45700" anchor="ctr"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13" name="Google Shape;13;p33"/>
          <p:cNvSpPr txBox="1">
            <a:spLocks noGrp="1"/>
          </p:cNvSpPr>
          <p:nvPr>
            <p:ph type="ftr" idx="11"/>
          </p:nvPr>
        </p:nvSpPr>
        <p:spPr>
          <a:xfrm>
            <a:off x="3028950" y="6356351"/>
            <a:ext cx="3086100" cy="365125"/>
          </a:xfrm>
          <a:prstGeom prst="rect">
            <a:avLst/>
          </a:prstGeom>
          <a:noFill/>
          <a:ln>
            <a:noFill/>
          </a:ln>
        </p:spPr>
        <p:txBody>
          <a:bodyPr spcFirstLastPara="1" wrap="square" lIns="91425" tIns="45700" rIns="91425" bIns="45700" anchor="ctr" anchorCtr="0">
            <a:noAutofit/>
          </a:bodyPr>
          <a:lstStyle>
            <a:lvl1pPr marR="0" lvl="0" algn="ctr"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14" name="Google Shape;14;p33"/>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fr-FR"/>
              <a:t>‹N°›</a:t>
            </a:fld>
            <a:endParaRPr/>
          </a:p>
        </p:txBody>
      </p:sp>
    </p:spTree>
  </p:cSld>
  <p:clrMap bg1="lt1" tx1="dk1" bg2="dk2" tx2="lt2" accent1="accent1" accent2="accent2" accent3="accent3" accent4="accent4" accent5="accent5" accent6="accent6" hlink="hlink" folHlink="folHlink"/>
  <p:sldLayoutIdLst>
    <p:sldLayoutId id="2147483650" r:id="rId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32"/>
        <p:cNvGrpSpPr/>
        <p:nvPr/>
      </p:nvGrpSpPr>
      <p:grpSpPr>
        <a:xfrm>
          <a:off x="0" y="0"/>
          <a:ext cx="0" cy="0"/>
          <a:chOff x="0" y="0"/>
          <a:chExt cx="0" cy="0"/>
        </a:xfrm>
      </p:grpSpPr>
      <p:sp>
        <p:nvSpPr>
          <p:cNvPr id="33" name="Google Shape;33;p37"/>
          <p:cNvSpPr txBox="1">
            <a:spLocks noGrp="1"/>
          </p:cNvSpPr>
          <p:nvPr>
            <p:ph type="title"/>
          </p:nvPr>
        </p:nvSpPr>
        <p:spPr>
          <a:xfrm>
            <a:off x="628650" y="365126"/>
            <a:ext cx="78867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34" name="Google Shape;34;p37"/>
          <p:cNvSpPr txBox="1">
            <a:spLocks noGrp="1"/>
          </p:cNvSpPr>
          <p:nvPr>
            <p:ph type="body" idx="1"/>
          </p:nvPr>
        </p:nvSpPr>
        <p:spPr>
          <a:xfrm>
            <a:off x="628650" y="1825625"/>
            <a:ext cx="78867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35" name="Google Shape;35;p37"/>
          <p:cNvSpPr txBox="1">
            <a:spLocks noGrp="1"/>
          </p:cNvSpPr>
          <p:nvPr>
            <p:ph type="dt" idx="10"/>
          </p:nvPr>
        </p:nvSpPr>
        <p:spPr>
          <a:xfrm>
            <a:off x="628650" y="6356351"/>
            <a:ext cx="2057400" cy="365125"/>
          </a:xfrm>
          <a:prstGeom prst="rect">
            <a:avLst/>
          </a:prstGeom>
          <a:noFill/>
          <a:ln>
            <a:noFill/>
          </a:ln>
        </p:spPr>
        <p:txBody>
          <a:bodyPr spcFirstLastPara="1" wrap="square" lIns="91425" tIns="45700" rIns="91425" bIns="45700" anchor="ctr"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36" name="Google Shape;36;p37"/>
          <p:cNvSpPr txBox="1">
            <a:spLocks noGrp="1"/>
          </p:cNvSpPr>
          <p:nvPr>
            <p:ph type="ftr" idx="11"/>
          </p:nvPr>
        </p:nvSpPr>
        <p:spPr>
          <a:xfrm>
            <a:off x="3028950" y="6356351"/>
            <a:ext cx="3086100" cy="365125"/>
          </a:xfrm>
          <a:prstGeom prst="rect">
            <a:avLst/>
          </a:prstGeom>
          <a:noFill/>
          <a:ln>
            <a:noFill/>
          </a:ln>
        </p:spPr>
        <p:txBody>
          <a:bodyPr spcFirstLastPara="1" wrap="square" lIns="91425" tIns="45700" rIns="91425" bIns="45700" anchor="ctr" anchorCtr="0">
            <a:noAutofit/>
          </a:bodyPr>
          <a:lstStyle>
            <a:lvl1pPr marR="0" lvl="0" algn="ctr"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37" name="Google Shape;37;p37"/>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fr-FR"/>
              <a:t>‹N°›</a:t>
            </a:fld>
            <a:endParaRPr/>
          </a:p>
        </p:txBody>
      </p:sp>
    </p:spTree>
  </p:cSld>
  <p:clrMap bg1="lt1" tx1="dk1" bg2="dk2" tx2="lt2" accent1="accent1" accent2="accent2" accent3="accent3" accent4="accent4" accent5="accent5" accent6="accent6" hlink="hlink" folHlink="folHlink"/>
  <p:sldLayoutIdLst>
    <p:sldLayoutId id="2147483653" r:id="rId1"/>
    <p:sldLayoutId id="2147483654" r:id="rId2"/>
    <p:sldLayoutId id="2147483655" r:id="rId3"/>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6"/>
        <p:cNvGrpSpPr/>
        <p:nvPr/>
      </p:nvGrpSpPr>
      <p:grpSpPr>
        <a:xfrm>
          <a:off x="0" y="0"/>
          <a:ext cx="0" cy="0"/>
          <a:chOff x="0" y="0"/>
          <a:chExt cx="0" cy="0"/>
        </a:xfrm>
      </p:grpSpPr>
      <p:sp>
        <p:nvSpPr>
          <p:cNvPr id="57" name="Google Shape;57;p39"/>
          <p:cNvSpPr txBox="1">
            <a:spLocks noGrp="1"/>
          </p:cNvSpPr>
          <p:nvPr>
            <p:ph type="title"/>
          </p:nvPr>
        </p:nvSpPr>
        <p:spPr>
          <a:xfrm>
            <a:off x="628650" y="365126"/>
            <a:ext cx="78867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58" name="Google Shape;58;p39"/>
          <p:cNvSpPr txBox="1">
            <a:spLocks noGrp="1"/>
          </p:cNvSpPr>
          <p:nvPr>
            <p:ph type="body" idx="1"/>
          </p:nvPr>
        </p:nvSpPr>
        <p:spPr>
          <a:xfrm>
            <a:off x="628650" y="1825625"/>
            <a:ext cx="78867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59" name="Google Shape;59;p39"/>
          <p:cNvSpPr txBox="1">
            <a:spLocks noGrp="1"/>
          </p:cNvSpPr>
          <p:nvPr>
            <p:ph type="dt" idx="10"/>
          </p:nvPr>
        </p:nvSpPr>
        <p:spPr>
          <a:xfrm>
            <a:off x="628650" y="6356351"/>
            <a:ext cx="2057400" cy="365125"/>
          </a:xfrm>
          <a:prstGeom prst="rect">
            <a:avLst/>
          </a:prstGeom>
          <a:noFill/>
          <a:ln>
            <a:noFill/>
          </a:ln>
        </p:spPr>
        <p:txBody>
          <a:bodyPr spcFirstLastPara="1" wrap="square" lIns="91425" tIns="45700" rIns="91425" bIns="45700" anchor="ctr"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60" name="Google Shape;60;p39"/>
          <p:cNvSpPr txBox="1">
            <a:spLocks noGrp="1"/>
          </p:cNvSpPr>
          <p:nvPr>
            <p:ph type="ftr" idx="11"/>
          </p:nvPr>
        </p:nvSpPr>
        <p:spPr>
          <a:xfrm>
            <a:off x="3028950" y="6356351"/>
            <a:ext cx="3086100" cy="365125"/>
          </a:xfrm>
          <a:prstGeom prst="rect">
            <a:avLst/>
          </a:prstGeom>
          <a:noFill/>
          <a:ln>
            <a:noFill/>
          </a:ln>
        </p:spPr>
        <p:txBody>
          <a:bodyPr spcFirstLastPara="1" wrap="square" lIns="91425" tIns="45700" rIns="91425" bIns="45700" anchor="ctr" anchorCtr="0">
            <a:noAutofit/>
          </a:bodyPr>
          <a:lstStyle>
            <a:lvl1pPr marR="0" lvl="0" algn="ctr"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61" name="Google Shape;61;p39"/>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fr-FR"/>
              <a:t>‹N°›</a:t>
            </a:fld>
            <a:endParaRPr/>
          </a:p>
        </p:txBody>
      </p:sp>
    </p:spTree>
  </p:cSld>
  <p:clrMap bg1="lt1" tx1="dk1" bg2="dk2" tx2="lt2" accent1="accent1" accent2="accent2" accent3="accent3" accent4="accent4" accent5="accent5" accent6="accent6" hlink="hlink" folHlink="folHlink"/>
  <p:sldLayoutIdLst>
    <p:sldLayoutId id="2147483657" r:id="rId1"/>
    <p:sldLayoutId id="2147483658" r:id="rId2"/>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74"/>
        <p:cNvGrpSpPr/>
        <p:nvPr/>
      </p:nvGrpSpPr>
      <p:grpSpPr>
        <a:xfrm>
          <a:off x="0" y="0"/>
          <a:ext cx="0" cy="0"/>
          <a:chOff x="0" y="0"/>
          <a:chExt cx="0" cy="0"/>
        </a:xfrm>
      </p:grpSpPr>
      <p:sp>
        <p:nvSpPr>
          <p:cNvPr id="75" name="Google Shape;75;p41"/>
          <p:cNvSpPr txBox="1">
            <a:spLocks noGrp="1"/>
          </p:cNvSpPr>
          <p:nvPr>
            <p:ph type="title"/>
          </p:nvPr>
        </p:nvSpPr>
        <p:spPr>
          <a:xfrm>
            <a:off x="628650" y="365126"/>
            <a:ext cx="78867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76" name="Google Shape;76;p41"/>
          <p:cNvSpPr txBox="1">
            <a:spLocks noGrp="1"/>
          </p:cNvSpPr>
          <p:nvPr>
            <p:ph type="body" idx="1"/>
          </p:nvPr>
        </p:nvSpPr>
        <p:spPr>
          <a:xfrm>
            <a:off x="628650" y="1825625"/>
            <a:ext cx="78867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77" name="Google Shape;77;p41"/>
          <p:cNvSpPr txBox="1">
            <a:spLocks noGrp="1"/>
          </p:cNvSpPr>
          <p:nvPr>
            <p:ph type="dt" idx="10"/>
          </p:nvPr>
        </p:nvSpPr>
        <p:spPr>
          <a:xfrm>
            <a:off x="628650" y="6356351"/>
            <a:ext cx="2057400" cy="365125"/>
          </a:xfrm>
          <a:prstGeom prst="rect">
            <a:avLst/>
          </a:prstGeom>
          <a:noFill/>
          <a:ln>
            <a:noFill/>
          </a:ln>
        </p:spPr>
        <p:txBody>
          <a:bodyPr spcFirstLastPara="1" wrap="square" lIns="91425" tIns="45700" rIns="91425" bIns="45700" anchor="ctr"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78" name="Google Shape;78;p41"/>
          <p:cNvSpPr txBox="1">
            <a:spLocks noGrp="1"/>
          </p:cNvSpPr>
          <p:nvPr>
            <p:ph type="ftr" idx="11"/>
          </p:nvPr>
        </p:nvSpPr>
        <p:spPr>
          <a:xfrm>
            <a:off x="3028950" y="6356351"/>
            <a:ext cx="3086100" cy="365125"/>
          </a:xfrm>
          <a:prstGeom prst="rect">
            <a:avLst/>
          </a:prstGeom>
          <a:noFill/>
          <a:ln>
            <a:noFill/>
          </a:ln>
        </p:spPr>
        <p:txBody>
          <a:bodyPr spcFirstLastPara="1" wrap="square" lIns="91425" tIns="45700" rIns="91425" bIns="45700" anchor="ctr" anchorCtr="0">
            <a:noAutofit/>
          </a:bodyPr>
          <a:lstStyle>
            <a:lvl1pPr marR="0" lvl="0" algn="ctr"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79" name="Google Shape;79;p41"/>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fr-FR"/>
              <a:t>‹N°›</a:t>
            </a:fld>
            <a:endParaRPr/>
          </a:p>
        </p:txBody>
      </p:sp>
    </p:spTree>
  </p:cSld>
  <p:clrMap bg1="lt1" tx1="dk1" bg2="dk2" tx2="lt2" accent1="accent1" accent2="accent2" accent3="accent3" accent4="accent4" accent5="accent5" accent6="accent6" hlink="hlink" folHlink="folHlink"/>
  <p:sldLayoutIdLst>
    <p:sldLayoutId id="2147483660" r:id="rId1"/>
    <p:sldLayoutId id="2147483661" r:id="rId2"/>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33"/>
          <p:cNvSpPr txBox="1">
            <a:spLocks noGrp="1"/>
          </p:cNvSpPr>
          <p:nvPr>
            <p:ph type="title"/>
          </p:nvPr>
        </p:nvSpPr>
        <p:spPr>
          <a:xfrm>
            <a:off x="628650" y="365126"/>
            <a:ext cx="78867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1" name="Google Shape;11;p33"/>
          <p:cNvSpPr txBox="1">
            <a:spLocks noGrp="1"/>
          </p:cNvSpPr>
          <p:nvPr>
            <p:ph type="body" idx="1"/>
          </p:nvPr>
        </p:nvSpPr>
        <p:spPr>
          <a:xfrm>
            <a:off x="628650" y="1825625"/>
            <a:ext cx="78867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2" name="Google Shape;12;p33"/>
          <p:cNvSpPr txBox="1">
            <a:spLocks noGrp="1"/>
          </p:cNvSpPr>
          <p:nvPr>
            <p:ph type="dt" idx="10"/>
          </p:nvPr>
        </p:nvSpPr>
        <p:spPr>
          <a:xfrm>
            <a:off x="628650" y="6356351"/>
            <a:ext cx="205740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3" name="Google Shape;13;p33"/>
          <p:cNvSpPr txBox="1">
            <a:spLocks noGrp="1"/>
          </p:cNvSpPr>
          <p:nvPr>
            <p:ph type="ftr" idx="11"/>
          </p:nvPr>
        </p:nvSpPr>
        <p:spPr>
          <a:xfrm>
            <a:off x="3028950" y="6356351"/>
            <a:ext cx="3086100" cy="365125"/>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4" name="Google Shape;14;p33"/>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Calibri"/>
                <a:ea typeface="Calibri"/>
                <a:cs typeface="Calibri"/>
                <a:sym typeface="Calibri"/>
              </a:defRPr>
            </a:lvl1pPr>
            <a:lvl2pPr marL="0" marR="0" lvl="1" indent="0" algn="r" rtl="0">
              <a:spcBef>
                <a:spcPts val="0"/>
              </a:spcBef>
              <a:buNone/>
              <a:defRPr sz="1200" b="0" i="0" u="none" strike="noStrike" cap="none">
                <a:solidFill>
                  <a:srgbClr val="888888"/>
                </a:solidFill>
                <a:latin typeface="Calibri"/>
                <a:ea typeface="Calibri"/>
                <a:cs typeface="Calibri"/>
                <a:sym typeface="Calibri"/>
              </a:defRPr>
            </a:lvl2pPr>
            <a:lvl3pPr marL="0" marR="0" lvl="2" indent="0" algn="r" rtl="0">
              <a:spcBef>
                <a:spcPts val="0"/>
              </a:spcBef>
              <a:buNone/>
              <a:defRPr sz="1200" b="0" i="0" u="none" strike="noStrike" cap="none">
                <a:solidFill>
                  <a:srgbClr val="888888"/>
                </a:solidFill>
                <a:latin typeface="Calibri"/>
                <a:ea typeface="Calibri"/>
                <a:cs typeface="Calibri"/>
                <a:sym typeface="Calibri"/>
              </a:defRPr>
            </a:lvl3pPr>
            <a:lvl4pPr marL="0" marR="0" lvl="3" indent="0" algn="r" rtl="0">
              <a:spcBef>
                <a:spcPts val="0"/>
              </a:spcBef>
              <a:buNone/>
              <a:defRPr sz="1200" b="0" i="0" u="none" strike="noStrike" cap="none">
                <a:solidFill>
                  <a:srgbClr val="888888"/>
                </a:solidFill>
                <a:latin typeface="Calibri"/>
                <a:ea typeface="Calibri"/>
                <a:cs typeface="Calibri"/>
                <a:sym typeface="Calibri"/>
              </a:defRPr>
            </a:lvl4pPr>
            <a:lvl5pPr marL="0" marR="0" lvl="4" indent="0" algn="r" rtl="0">
              <a:spcBef>
                <a:spcPts val="0"/>
              </a:spcBef>
              <a:buNone/>
              <a:defRPr sz="1200" b="0" i="0" u="none" strike="noStrike" cap="none">
                <a:solidFill>
                  <a:srgbClr val="888888"/>
                </a:solidFill>
                <a:latin typeface="Calibri"/>
                <a:ea typeface="Calibri"/>
                <a:cs typeface="Calibri"/>
                <a:sym typeface="Calibri"/>
              </a:defRPr>
            </a:lvl5pPr>
            <a:lvl6pPr marL="0" marR="0" lvl="5" indent="0" algn="r" rtl="0">
              <a:spcBef>
                <a:spcPts val="0"/>
              </a:spcBef>
              <a:buNone/>
              <a:defRPr sz="1200" b="0" i="0" u="none" strike="noStrike" cap="none">
                <a:solidFill>
                  <a:srgbClr val="888888"/>
                </a:solidFill>
                <a:latin typeface="Calibri"/>
                <a:ea typeface="Calibri"/>
                <a:cs typeface="Calibri"/>
                <a:sym typeface="Calibri"/>
              </a:defRPr>
            </a:lvl6pPr>
            <a:lvl7pPr marL="0" marR="0" lvl="6" indent="0" algn="r" rtl="0">
              <a:spcBef>
                <a:spcPts val="0"/>
              </a:spcBef>
              <a:buNone/>
              <a:defRPr sz="1200" b="0" i="0" u="none" strike="noStrike" cap="none">
                <a:solidFill>
                  <a:srgbClr val="888888"/>
                </a:solidFill>
                <a:latin typeface="Calibri"/>
                <a:ea typeface="Calibri"/>
                <a:cs typeface="Calibri"/>
                <a:sym typeface="Calibri"/>
              </a:defRPr>
            </a:lvl7pPr>
            <a:lvl8pPr marL="0" marR="0" lvl="7" indent="0" algn="r" rtl="0">
              <a:spcBef>
                <a:spcPts val="0"/>
              </a:spcBef>
              <a:buNone/>
              <a:defRPr sz="1200" b="0" i="0" u="none" strike="noStrike" cap="none">
                <a:solidFill>
                  <a:srgbClr val="888888"/>
                </a:solidFill>
                <a:latin typeface="Calibri"/>
                <a:ea typeface="Calibri"/>
                <a:cs typeface="Calibri"/>
                <a:sym typeface="Calibri"/>
              </a:defRPr>
            </a:lvl8pPr>
            <a:lvl9pPr marL="0" marR="0" lvl="8" indent="0" algn="r" rtl="0">
              <a:spcBef>
                <a:spcPts val="0"/>
              </a:spcBef>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fr-FR"/>
              <a:t>‹N°›</a:t>
            </a:fld>
            <a:endParaRPr/>
          </a:p>
        </p:txBody>
      </p:sp>
    </p:spTree>
    <p:extLst>
      <p:ext uri="{BB962C8B-B14F-4D97-AF65-F5344CB8AC3E}">
        <p14:creationId xmlns:p14="http://schemas.microsoft.com/office/powerpoint/2010/main" val="4241296925"/>
      </p:ext>
    </p:extLst>
  </p:cSld>
  <p:clrMap bg1="lt1" tx1="dk1" bg2="dk2" tx2="lt2" accent1="accent1" accent2="accent2" accent3="accent3" accent4="accent4" accent5="accent5" accent6="accent6" hlink="hlink" folHlink="folHlink"/>
  <p:sldLayoutIdLst>
    <p:sldLayoutId id="2147483663" r:id="rId1"/>
    <p:sldLayoutId id="2147483664" r:id="rId2"/>
    <p:sldLayoutId id="2147483665" r:id="rId3"/>
    <p:sldLayoutId id="2147483666" r:id="rId4"/>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9.xml"/></Relationships>
</file>

<file path=ppt/slides/_rels/slide10.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18.jpg"/><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19.jpg"/><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20.jpg"/><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21.jpg"/><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22.jpg"/><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23.jpg"/><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24.jpg"/><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25.jpg"/><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26.jpg"/><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image" Target="../media/image27.jpg"/><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3" Type="http://schemas.openxmlformats.org/officeDocument/2006/relationships/image" Target="../media/image28.jpg"/><Relationship Id="rId2" Type="http://schemas.openxmlformats.org/officeDocument/2006/relationships/notesSlide" Target="../notesSlides/notesSlide24.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3" Type="http://schemas.openxmlformats.org/officeDocument/2006/relationships/image" Target="../media/image29.jpg"/><Relationship Id="rId2" Type="http://schemas.openxmlformats.org/officeDocument/2006/relationships/notesSlide" Target="../notesSlides/notesSlide25.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3" Type="http://schemas.openxmlformats.org/officeDocument/2006/relationships/image" Target="../media/image30.jpg"/><Relationship Id="rId2" Type="http://schemas.openxmlformats.org/officeDocument/2006/relationships/notesSlide" Target="../notesSlides/notesSlide26.xml"/><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3" Type="http://schemas.openxmlformats.org/officeDocument/2006/relationships/image" Target="../media/image31.jpg"/><Relationship Id="rId2" Type="http://schemas.openxmlformats.org/officeDocument/2006/relationships/notesSlide" Target="../notesSlides/notesSlide27.xml"/><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3" Type="http://schemas.openxmlformats.org/officeDocument/2006/relationships/image" Target="../media/image32.jpg"/><Relationship Id="rId2" Type="http://schemas.openxmlformats.org/officeDocument/2006/relationships/notesSlide" Target="../notesSlides/notesSlide28.xml"/><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3" Type="http://schemas.openxmlformats.org/officeDocument/2006/relationships/image" Target="../media/image33.jpg"/><Relationship Id="rId2" Type="http://schemas.openxmlformats.org/officeDocument/2006/relationships/notesSlide" Target="../notesSlides/notesSlide29.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image" Target="../media/image34.jpg"/><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35.jpg"/><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36.jpg"/><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37.jpg"/><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38.jpg"/><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39.jpg"/><Relationship Id="rId2" Type="http://schemas.openxmlformats.org/officeDocument/2006/relationships/notesSlide" Target="../notesSlides/notesSlide35.xml"/><Relationship Id="rId1" Type="http://schemas.openxmlformats.org/officeDocument/2006/relationships/slideLayout" Target="../slideLayouts/slideLayout5.xml"/></Relationships>
</file>

<file path=ppt/slides/_rels/slide36.xml.rels><?xml version="1.0" encoding="UTF-8" standalone="yes"?>
<Relationships xmlns="http://schemas.openxmlformats.org/package/2006/relationships"><Relationship Id="rId3" Type="http://schemas.openxmlformats.org/officeDocument/2006/relationships/image" Target="../media/image40.jpg"/><Relationship Id="rId2" Type="http://schemas.openxmlformats.org/officeDocument/2006/relationships/notesSlide" Target="../notesSlides/notesSlide36.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sp>
        <p:nvSpPr>
          <p:cNvPr id="110" name="Google Shape;110;p1"/>
          <p:cNvSpPr txBox="1">
            <a:spLocks noGrp="1"/>
          </p:cNvSpPr>
          <p:nvPr>
            <p:ph type="ctrTitle"/>
          </p:nvPr>
        </p:nvSpPr>
        <p:spPr>
          <a:xfrm>
            <a:off x="685800" y="3040905"/>
            <a:ext cx="7772400" cy="776190"/>
          </a:xfrm>
        </p:spPr>
        <p:txBody>
          <a:bodyPr>
            <a:noAutofit/>
          </a:bodyPr>
          <a:lstStyle/>
          <a:p>
            <a:pPr lvl="0"/>
            <a:r>
              <a:rPr lang="fr-FR" dirty="0"/>
              <a:t>53. LES NOMBRES JUSQU’À 10 000</a:t>
            </a:r>
            <a:br>
              <a:rPr lang="fr-FR" dirty="0"/>
            </a:br>
            <a:r>
              <a:rPr lang="fr-FR" dirty="0"/>
              <a:t>Multiplier un nombre </a:t>
            </a:r>
            <a:br>
              <a:rPr lang="fr-FR" dirty="0"/>
            </a:br>
            <a:r>
              <a:rPr lang="fr-FR" dirty="0"/>
              <a:t>par un multiple de 10</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38">
          <a:extLst>
            <a:ext uri="{FF2B5EF4-FFF2-40B4-BE49-F238E27FC236}">
              <a16:creationId xmlns:a16="http://schemas.microsoft.com/office/drawing/2014/main" id="{AB323911-9756-FD2C-CEEF-7DFB93F75F26}"/>
            </a:ext>
          </a:extLst>
        </p:cNvPr>
        <p:cNvGrpSpPr/>
        <p:nvPr/>
      </p:nvGrpSpPr>
      <p:grpSpPr>
        <a:xfrm>
          <a:off x="0" y="0"/>
          <a:ext cx="0" cy="0"/>
          <a:chOff x="0" y="0"/>
          <a:chExt cx="0" cy="0"/>
        </a:xfrm>
      </p:grpSpPr>
      <p:sp>
        <p:nvSpPr>
          <p:cNvPr id="27" name="Titre 26">
            <a:extLst>
              <a:ext uri="{FF2B5EF4-FFF2-40B4-BE49-F238E27FC236}">
                <a16:creationId xmlns:a16="http://schemas.microsoft.com/office/drawing/2014/main" id="{EC1A9F77-75CD-F2ED-D57C-20CA5D6929D2}"/>
              </a:ext>
            </a:extLst>
          </p:cNvPr>
          <p:cNvSpPr>
            <a:spLocks noGrp="1"/>
          </p:cNvSpPr>
          <p:nvPr>
            <p:ph type="title"/>
          </p:nvPr>
        </p:nvSpPr>
        <p:spPr/>
        <p:txBody>
          <a:bodyPr/>
          <a:lstStyle/>
          <a:p>
            <a:endParaRPr lang="fr-FR"/>
          </a:p>
        </p:txBody>
      </p:sp>
      <p:pic>
        <p:nvPicPr>
          <p:cNvPr id="29" name="Image 28">
            <a:extLst>
              <a:ext uri="{FF2B5EF4-FFF2-40B4-BE49-F238E27FC236}">
                <a16:creationId xmlns:a16="http://schemas.microsoft.com/office/drawing/2014/main" id="{FBB09FD4-81A1-6129-112C-92620533F010}"/>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263068432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38">
          <a:extLst>
            <a:ext uri="{FF2B5EF4-FFF2-40B4-BE49-F238E27FC236}">
              <a16:creationId xmlns:a16="http://schemas.microsoft.com/office/drawing/2014/main" id="{700A39B0-1CCF-7ADC-B9FA-8D04D371D69F}"/>
            </a:ext>
          </a:extLst>
        </p:cNvPr>
        <p:cNvGrpSpPr/>
        <p:nvPr/>
      </p:nvGrpSpPr>
      <p:grpSpPr>
        <a:xfrm>
          <a:off x="0" y="0"/>
          <a:ext cx="0" cy="0"/>
          <a:chOff x="0" y="0"/>
          <a:chExt cx="0" cy="0"/>
        </a:xfrm>
      </p:grpSpPr>
      <p:sp>
        <p:nvSpPr>
          <p:cNvPr id="27" name="Titre 26">
            <a:extLst>
              <a:ext uri="{FF2B5EF4-FFF2-40B4-BE49-F238E27FC236}">
                <a16:creationId xmlns:a16="http://schemas.microsoft.com/office/drawing/2014/main" id="{ECEA4E02-0C6C-813E-CA33-ED341E873674}"/>
              </a:ext>
            </a:extLst>
          </p:cNvPr>
          <p:cNvSpPr>
            <a:spLocks noGrp="1"/>
          </p:cNvSpPr>
          <p:nvPr>
            <p:ph type="title"/>
          </p:nvPr>
        </p:nvSpPr>
        <p:spPr/>
        <p:txBody>
          <a:bodyPr/>
          <a:lstStyle/>
          <a:p>
            <a:endParaRPr lang="fr-FR"/>
          </a:p>
        </p:txBody>
      </p:sp>
      <p:pic>
        <p:nvPicPr>
          <p:cNvPr id="29" name="Image 28">
            <a:extLst>
              <a:ext uri="{FF2B5EF4-FFF2-40B4-BE49-F238E27FC236}">
                <a16:creationId xmlns:a16="http://schemas.microsoft.com/office/drawing/2014/main" id="{2351F26A-548D-EF87-18E3-1B371A6486D6}"/>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141449790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203">
          <a:extLst>
            <a:ext uri="{FF2B5EF4-FFF2-40B4-BE49-F238E27FC236}">
              <a16:creationId xmlns:a16="http://schemas.microsoft.com/office/drawing/2014/main" id="{A465B7A0-619E-0F3C-73D0-9113EA8AD986}"/>
            </a:ext>
          </a:extLst>
        </p:cNvPr>
        <p:cNvGrpSpPr/>
        <p:nvPr/>
      </p:nvGrpSpPr>
      <p:grpSpPr>
        <a:xfrm>
          <a:off x="0" y="0"/>
          <a:ext cx="0" cy="0"/>
          <a:chOff x="0" y="0"/>
          <a:chExt cx="0" cy="0"/>
        </a:xfrm>
      </p:grpSpPr>
      <p:sp>
        <p:nvSpPr>
          <p:cNvPr id="4" name="Titre 3">
            <a:extLst>
              <a:ext uri="{FF2B5EF4-FFF2-40B4-BE49-F238E27FC236}">
                <a16:creationId xmlns:a16="http://schemas.microsoft.com/office/drawing/2014/main" id="{732BB4EE-9188-403C-BA17-2AF372FC6D33}"/>
              </a:ext>
            </a:extLst>
          </p:cNvPr>
          <p:cNvSpPr>
            <a:spLocks noGrp="1"/>
          </p:cNvSpPr>
          <p:nvPr>
            <p:ph type="title"/>
          </p:nvPr>
        </p:nvSpPr>
        <p:spPr/>
        <p:txBody>
          <a:bodyPr/>
          <a:lstStyle/>
          <a:p>
            <a:endParaRPr lang="fr-FR"/>
          </a:p>
        </p:txBody>
      </p:sp>
      <p:pic>
        <p:nvPicPr>
          <p:cNvPr id="6" name="Image 5">
            <a:extLst>
              <a:ext uri="{FF2B5EF4-FFF2-40B4-BE49-F238E27FC236}">
                <a16:creationId xmlns:a16="http://schemas.microsoft.com/office/drawing/2014/main" id="{E9513DE1-9B64-8181-9B04-BD5250600636}"/>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298298966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203"/>
        <p:cNvGrpSpPr/>
        <p:nvPr/>
      </p:nvGrpSpPr>
      <p:grpSpPr>
        <a:xfrm>
          <a:off x="0" y="0"/>
          <a:ext cx="0" cy="0"/>
          <a:chOff x="0" y="0"/>
          <a:chExt cx="0" cy="0"/>
        </a:xfrm>
      </p:grpSpPr>
      <p:sp>
        <p:nvSpPr>
          <p:cNvPr id="4" name="Titre 3">
            <a:extLst>
              <a:ext uri="{FF2B5EF4-FFF2-40B4-BE49-F238E27FC236}">
                <a16:creationId xmlns:a16="http://schemas.microsoft.com/office/drawing/2014/main" id="{3EBB364B-CC56-268F-46AB-CE2A455B2FB6}"/>
              </a:ext>
            </a:extLst>
          </p:cNvPr>
          <p:cNvSpPr>
            <a:spLocks noGrp="1"/>
          </p:cNvSpPr>
          <p:nvPr>
            <p:ph type="title"/>
          </p:nvPr>
        </p:nvSpPr>
        <p:spPr/>
        <p:txBody>
          <a:bodyPr/>
          <a:lstStyle/>
          <a:p>
            <a:endParaRPr lang="fr-FR"/>
          </a:p>
        </p:txBody>
      </p:sp>
      <p:pic>
        <p:nvPicPr>
          <p:cNvPr id="6" name="Image 5">
            <a:extLst>
              <a:ext uri="{FF2B5EF4-FFF2-40B4-BE49-F238E27FC236}">
                <a16:creationId xmlns:a16="http://schemas.microsoft.com/office/drawing/2014/main" id="{06CB4FBD-18D0-03B4-06B4-2FEAE72C19E1}"/>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203">
          <a:extLst>
            <a:ext uri="{FF2B5EF4-FFF2-40B4-BE49-F238E27FC236}">
              <a16:creationId xmlns:a16="http://schemas.microsoft.com/office/drawing/2014/main" id="{F9BE5AEF-3B20-1A6A-4358-703CCCA36C2E}"/>
            </a:ext>
          </a:extLst>
        </p:cNvPr>
        <p:cNvGrpSpPr/>
        <p:nvPr/>
      </p:nvGrpSpPr>
      <p:grpSpPr>
        <a:xfrm>
          <a:off x="0" y="0"/>
          <a:ext cx="0" cy="0"/>
          <a:chOff x="0" y="0"/>
          <a:chExt cx="0" cy="0"/>
        </a:xfrm>
      </p:grpSpPr>
      <p:sp>
        <p:nvSpPr>
          <p:cNvPr id="243" name="Titre 242">
            <a:extLst>
              <a:ext uri="{FF2B5EF4-FFF2-40B4-BE49-F238E27FC236}">
                <a16:creationId xmlns:a16="http://schemas.microsoft.com/office/drawing/2014/main" id="{70946E6D-F0C8-14A9-66FE-8861C6101593}"/>
              </a:ext>
            </a:extLst>
          </p:cNvPr>
          <p:cNvSpPr>
            <a:spLocks noGrp="1"/>
          </p:cNvSpPr>
          <p:nvPr>
            <p:ph type="title"/>
          </p:nvPr>
        </p:nvSpPr>
        <p:spPr/>
        <p:txBody>
          <a:bodyPr/>
          <a:lstStyle/>
          <a:p>
            <a:endParaRPr lang="fr-FR"/>
          </a:p>
        </p:txBody>
      </p:sp>
      <p:pic>
        <p:nvPicPr>
          <p:cNvPr id="245" name="Image 244">
            <a:extLst>
              <a:ext uri="{FF2B5EF4-FFF2-40B4-BE49-F238E27FC236}">
                <a16:creationId xmlns:a16="http://schemas.microsoft.com/office/drawing/2014/main" id="{5BBDE32B-F25E-4D6A-3054-883B41EB6C10}"/>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333681536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310"/>
        <p:cNvGrpSpPr/>
        <p:nvPr/>
      </p:nvGrpSpPr>
      <p:grpSpPr>
        <a:xfrm>
          <a:off x="0" y="0"/>
          <a:ext cx="0" cy="0"/>
          <a:chOff x="0" y="0"/>
          <a:chExt cx="0" cy="0"/>
        </a:xfrm>
      </p:grpSpPr>
      <p:sp>
        <p:nvSpPr>
          <p:cNvPr id="3" name="Titre 2">
            <a:extLst>
              <a:ext uri="{FF2B5EF4-FFF2-40B4-BE49-F238E27FC236}">
                <a16:creationId xmlns:a16="http://schemas.microsoft.com/office/drawing/2014/main" id="{F13F8A56-9151-76D7-6885-0928448B491E}"/>
              </a:ext>
            </a:extLst>
          </p:cNvPr>
          <p:cNvSpPr>
            <a:spLocks noGrp="1"/>
          </p:cNvSpPr>
          <p:nvPr>
            <p:ph type="title"/>
          </p:nvPr>
        </p:nvSpPr>
        <p:spPr/>
        <p:txBody>
          <a:bodyPr/>
          <a:lstStyle/>
          <a:p>
            <a:endParaRPr lang="fr-FR"/>
          </a:p>
        </p:txBody>
      </p:sp>
      <p:sp>
        <p:nvSpPr>
          <p:cNvPr id="6" name="Espace réservé du texte 5">
            <a:extLst>
              <a:ext uri="{FF2B5EF4-FFF2-40B4-BE49-F238E27FC236}">
                <a16:creationId xmlns:a16="http://schemas.microsoft.com/office/drawing/2014/main" id="{12E2A672-D346-A445-9266-2DC81981AB98}"/>
              </a:ext>
            </a:extLst>
          </p:cNvPr>
          <p:cNvSpPr>
            <a:spLocks noGrp="1"/>
          </p:cNvSpPr>
          <p:nvPr>
            <p:ph type="body" idx="1"/>
          </p:nvPr>
        </p:nvSpPr>
        <p:spPr/>
        <p:txBody>
          <a:bodyPr/>
          <a:lstStyle/>
          <a:p>
            <a:endParaRPr lang="fr-FR"/>
          </a:p>
        </p:txBody>
      </p:sp>
      <p:pic>
        <p:nvPicPr>
          <p:cNvPr id="8" name="Image 7">
            <a:extLst>
              <a:ext uri="{FF2B5EF4-FFF2-40B4-BE49-F238E27FC236}">
                <a16:creationId xmlns:a16="http://schemas.microsoft.com/office/drawing/2014/main" id="{E576BD0A-B256-DAE4-268A-D629E265138B}"/>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102706309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310">
          <a:extLst>
            <a:ext uri="{FF2B5EF4-FFF2-40B4-BE49-F238E27FC236}">
              <a16:creationId xmlns:a16="http://schemas.microsoft.com/office/drawing/2014/main" id="{8EA1712C-E45F-4785-103E-8E0F3FAE3092}"/>
            </a:ext>
          </a:extLst>
        </p:cNvPr>
        <p:cNvGrpSpPr/>
        <p:nvPr/>
      </p:nvGrpSpPr>
      <p:grpSpPr>
        <a:xfrm>
          <a:off x="0" y="0"/>
          <a:ext cx="0" cy="0"/>
          <a:chOff x="0" y="0"/>
          <a:chExt cx="0" cy="0"/>
        </a:xfrm>
      </p:grpSpPr>
      <p:sp>
        <p:nvSpPr>
          <p:cNvPr id="3" name="Titre 2">
            <a:extLst>
              <a:ext uri="{FF2B5EF4-FFF2-40B4-BE49-F238E27FC236}">
                <a16:creationId xmlns:a16="http://schemas.microsoft.com/office/drawing/2014/main" id="{DC22CE98-77D1-8BDF-C5DA-061510B14A50}"/>
              </a:ext>
            </a:extLst>
          </p:cNvPr>
          <p:cNvSpPr>
            <a:spLocks noGrp="1"/>
          </p:cNvSpPr>
          <p:nvPr>
            <p:ph type="title"/>
          </p:nvPr>
        </p:nvSpPr>
        <p:spPr/>
        <p:txBody>
          <a:bodyPr/>
          <a:lstStyle/>
          <a:p>
            <a:endParaRPr lang="fr-FR"/>
          </a:p>
        </p:txBody>
      </p:sp>
      <p:sp>
        <p:nvSpPr>
          <p:cNvPr id="6" name="Espace réservé du texte 5">
            <a:extLst>
              <a:ext uri="{FF2B5EF4-FFF2-40B4-BE49-F238E27FC236}">
                <a16:creationId xmlns:a16="http://schemas.microsoft.com/office/drawing/2014/main" id="{397159A7-F7E9-FADE-104D-CA1B3E4FC893}"/>
              </a:ext>
            </a:extLst>
          </p:cNvPr>
          <p:cNvSpPr>
            <a:spLocks noGrp="1"/>
          </p:cNvSpPr>
          <p:nvPr>
            <p:ph type="body" idx="1"/>
          </p:nvPr>
        </p:nvSpPr>
        <p:spPr/>
        <p:txBody>
          <a:bodyPr/>
          <a:lstStyle/>
          <a:p>
            <a:endParaRPr lang="fr-FR"/>
          </a:p>
        </p:txBody>
      </p:sp>
      <p:pic>
        <p:nvPicPr>
          <p:cNvPr id="8" name="Image 7">
            <a:extLst>
              <a:ext uri="{FF2B5EF4-FFF2-40B4-BE49-F238E27FC236}">
                <a16:creationId xmlns:a16="http://schemas.microsoft.com/office/drawing/2014/main" id="{4AE04DEA-2618-EB1E-6190-BED8F3DBF660}"/>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292318509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310">
          <a:extLst>
            <a:ext uri="{FF2B5EF4-FFF2-40B4-BE49-F238E27FC236}">
              <a16:creationId xmlns:a16="http://schemas.microsoft.com/office/drawing/2014/main" id="{11ECCBB9-622D-F0DC-A60F-1D6DDF9A5625}"/>
            </a:ext>
          </a:extLst>
        </p:cNvPr>
        <p:cNvGrpSpPr/>
        <p:nvPr/>
      </p:nvGrpSpPr>
      <p:grpSpPr>
        <a:xfrm>
          <a:off x="0" y="0"/>
          <a:ext cx="0" cy="0"/>
          <a:chOff x="0" y="0"/>
          <a:chExt cx="0" cy="0"/>
        </a:xfrm>
      </p:grpSpPr>
      <p:sp>
        <p:nvSpPr>
          <p:cNvPr id="3" name="Titre 2">
            <a:extLst>
              <a:ext uri="{FF2B5EF4-FFF2-40B4-BE49-F238E27FC236}">
                <a16:creationId xmlns:a16="http://schemas.microsoft.com/office/drawing/2014/main" id="{82EC5687-19B7-8B89-3889-0B9E963485EB}"/>
              </a:ext>
            </a:extLst>
          </p:cNvPr>
          <p:cNvSpPr>
            <a:spLocks noGrp="1"/>
          </p:cNvSpPr>
          <p:nvPr>
            <p:ph type="title"/>
          </p:nvPr>
        </p:nvSpPr>
        <p:spPr/>
        <p:txBody>
          <a:bodyPr/>
          <a:lstStyle/>
          <a:p>
            <a:endParaRPr lang="fr-FR"/>
          </a:p>
        </p:txBody>
      </p:sp>
      <p:sp>
        <p:nvSpPr>
          <p:cNvPr id="6" name="Espace réservé du texte 5">
            <a:extLst>
              <a:ext uri="{FF2B5EF4-FFF2-40B4-BE49-F238E27FC236}">
                <a16:creationId xmlns:a16="http://schemas.microsoft.com/office/drawing/2014/main" id="{1683A02C-AAD7-1015-943B-0138D3695892}"/>
              </a:ext>
            </a:extLst>
          </p:cNvPr>
          <p:cNvSpPr>
            <a:spLocks noGrp="1"/>
          </p:cNvSpPr>
          <p:nvPr>
            <p:ph type="body" idx="1"/>
          </p:nvPr>
        </p:nvSpPr>
        <p:spPr/>
        <p:txBody>
          <a:bodyPr/>
          <a:lstStyle/>
          <a:p>
            <a:endParaRPr lang="fr-FR"/>
          </a:p>
        </p:txBody>
      </p:sp>
      <p:pic>
        <p:nvPicPr>
          <p:cNvPr id="8" name="Image 7">
            <a:extLst>
              <a:ext uri="{FF2B5EF4-FFF2-40B4-BE49-F238E27FC236}">
                <a16:creationId xmlns:a16="http://schemas.microsoft.com/office/drawing/2014/main" id="{7837DAC8-AE02-D081-2147-CE3ACACAE186}"/>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343306423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275"/>
        <p:cNvGrpSpPr/>
        <p:nvPr/>
      </p:nvGrpSpPr>
      <p:grpSpPr>
        <a:xfrm>
          <a:off x="0" y="0"/>
          <a:ext cx="0" cy="0"/>
          <a:chOff x="0" y="0"/>
          <a:chExt cx="0" cy="0"/>
        </a:xfrm>
      </p:grpSpPr>
      <p:sp>
        <p:nvSpPr>
          <p:cNvPr id="3" name="Espace réservé du texte 2">
            <a:extLst>
              <a:ext uri="{FF2B5EF4-FFF2-40B4-BE49-F238E27FC236}">
                <a16:creationId xmlns:a16="http://schemas.microsoft.com/office/drawing/2014/main" id="{C7E5A275-DBB3-6442-D53A-87FAA335D8D5}"/>
              </a:ext>
            </a:extLst>
          </p:cNvPr>
          <p:cNvSpPr>
            <a:spLocks noGrp="1"/>
          </p:cNvSpPr>
          <p:nvPr>
            <p:ph type="body" idx="1"/>
          </p:nvPr>
        </p:nvSpPr>
        <p:spPr/>
        <p:txBody>
          <a:bodyPr/>
          <a:lstStyle/>
          <a:p>
            <a:endParaRPr lang="fr-FR"/>
          </a:p>
        </p:txBody>
      </p:sp>
      <p:sp>
        <p:nvSpPr>
          <p:cNvPr id="5" name="Titre 4">
            <a:extLst>
              <a:ext uri="{FF2B5EF4-FFF2-40B4-BE49-F238E27FC236}">
                <a16:creationId xmlns:a16="http://schemas.microsoft.com/office/drawing/2014/main" id="{DF01504D-C52A-EF6A-B846-4CE762E0246F}"/>
              </a:ext>
            </a:extLst>
          </p:cNvPr>
          <p:cNvSpPr>
            <a:spLocks noGrp="1"/>
          </p:cNvSpPr>
          <p:nvPr>
            <p:ph type="title"/>
          </p:nvPr>
        </p:nvSpPr>
        <p:spPr/>
        <p:txBody>
          <a:bodyPr/>
          <a:lstStyle/>
          <a:p>
            <a:endParaRPr lang="fr-FR"/>
          </a:p>
        </p:txBody>
      </p:sp>
      <p:pic>
        <p:nvPicPr>
          <p:cNvPr id="7" name="Image 6">
            <a:extLst>
              <a:ext uri="{FF2B5EF4-FFF2-40B4-BE49-F238E27FC236}">
                <a16:creationId xmlns:a16="http://schemas.microsoft.com/office/drawing/2014/main" id="{F1A63A7A-434B-2DB4-A7E2-9357B3945B42}"/>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282">
          <a:extLst>
            <a:ext uri="{FF2B5EF4-FFF2-40B4-BE49-F238E27FC236}">
              <a16:creationId xmlns:a16="http://schemas.microsoft.com/office/drawing/2014/main" id="{EBBCEE12-9301-A5EE-846B-0CDCC06184B3}"/>
            </a:ext>
          </a:extLst>
        </p:cNvPr>
        <p:cNvGrpSpPr/>
        <p:nvPr/>
      </p:nvGrpSpPr>
      <p:grpSpPr>
        <a:xfrm>
          <a:off x="0" y="0"/>
          <a:ext cx="0" cy="0"/>
          <a:chOff x="0" y="0"/>
          <a:chExt cx="0" cy="0"/>
        </a:xfrm>
      </p:grpSpPr>
      <p:sp>
        <p:nvSpPr>
          <p:cNvPr id="4" name="Titre 3">
            <a:extLst>
              <a:ext uri="{FF2B5EF4-FFF2-40B4-BE49-F238E27FC236}">
                <a16:creationId xmlns:a16="http://schemas.microsoft.com/office/drawing/2014/main" id="{66282496-B220-8D6E-1C25-CD3EAFB27862}"/>
              </a:ext>
            </a:extLst>
          </p:cNvPr>
          <p:cNvSpPr>
            <a:spLocks noGrp="1"/>
          </p:cNvSpPr>
          <p:nvPr>
            <p:ph type="title"/>
          </p:nvPr>
        </p:nvSpPr>
        <p:spPr/>
        <p:txBody>
          <a:bodyPr/>
          <a:lstStyle/>
          <a:p>
            <a:endParaRPr lang="fr-FR"/>
          </a:p>
        </p:txBody>
      </p:sp>
      <p:sp>
        <p:nvSpPr>
          <p:cNvPr id="6" name="Espace réservé du texte 5">
            <a:extLst>
              <a:ext uri="{FF2B5EF4-FFF2-40B4-BE49-F238E27FC236}">
                <a16:creationId xmlns:a16="http://schemas.microsoft.com/office/drawing/2014/main" id="{BFB19542-8553-F15D-AC01-C97D8BDCC8AB}"/>
              </a:ext>
            </a:extLst>
          </p:cNvPr>
          <p:cNvSpPr>
            <a:spLocks noGrp="1"/>
          </p:cNvSpPr>
          <p:nvPr>
            <p:ph type="body" idx="1"/>
          </p:nvPr>
        </p:nvSpPr>
        <p:spPr/>
        <p:txBody>
          <a:bodyPr/>
          <a:lstStyle/>
          <a:p>
            <a:endParaRPr lang="fr-FR"/>
          </a:p>
        </p:txBody>
      </p:sp>
      <p:pic>
        <p:nvPicPr>
          <p:cNvPr id="8" name="Image 7">
            <a:extLst>
              <a:ext uri="{FF2B5EF4-FFF2-40B4-BE49-F238E27FC236}">
                <a16:creationId xmlns:a16="http://schemas.microsoft.com/office/drawing/2014/main" id="{FCEEF956-892D-208F-E553-2DD53C5F6E89}"/>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423631062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00"/>
        <p:cNvGrpSpPr/>
        <p:nvPr/>
      </p:nvGrpSpPr>
      <p:grpSpPr>
        <a:xfrm>
          <a:off x="0" y="0"/>
          <a:ext cx="0" cy="0"/>
          <a:chOff x="0" y="0"/>
          <a:chExt cx="0" cy="0"/>
        </a:xfrm>
      </p:grpSpPr>
      <p:sp>
        <p:nvSpPr>
          <p:cNvPr id="3" name="Espace réservé du texte 2">
            <a:extLst>
              <a:ext uri="{FF2B5EF4-FFF2-40B4-BE49-F238E27FC236}">
                <a16:creationId xmlns:a16="http://schemas.microsoft.com/office/drawing/2014/main" id="{203223BF-E62F-7FD2-6354-5BEE63312AEA}"/>
              </a:ext>
            </a:extLst>
          </p:cNvPr>
          <p:cNvSpPr>
            <a:spLocks noGrp="1"/>
          </p:cNvSpPr>
          <p:nvPr>
            <p:ph type="body" idx="1"/>
          </p:nvPr>
        </p:nvSpPr>
        <p:spPr/>
        <p:txBody>
          <a:bodyPr/>
          <a:lstStyle/>
          <a:p>
            <a:endParaRPr lang="fr-FR"/>
          </a:p>
        </p:txBody>
      </p:sp>
      <p:sp>
        <p:nvSpPr>
          <p:cNvPr id="8" name="Titre 7">
            <a:extLst>
              <a:ext uri="{FF2B5EF4-FFF2-40B4-BE49-F238E27FC236}">
                <a16:creationId xmlns:a16="http://schemas.microsoft.com/office/drawing/2014/main" id="{26E60BD8-25CA-C991-D816-32D2655F6991}"/>
              </a:ext>
            </a:extLst>
          </p:cNvPr>
          <p:cNvSpPr>
            <a:spLocks noGrp="1"/>
          </p:cNvSpPr>
          <p:nvPr>
            <p:ph type="title"/>
          </p:nvPr>
        </p:nvSpPr>
        <p:spPr/>
        <p:txBody>
          <a:bodyPr/>
          <a:lstStyle/>
          <a:p>
            <a:endParaRPr lang="fr-FR"/>
          </a:p>
        </p:txBody>
      </p:sp>
      <p:pic>
        <p:nvPicPr>
          <p:cNvPr id="11" name="Image 10">
            <a:extLst>
              <a:ext uri="{FF2B5EF4-FFF2-40B4-BE49-F238E27FC236}">
                <a16:creationId xmlns:a16="http://schemas.microsoft.com/office/drawing/2014/main" id="{F2316275-C6AE-3D25-4C04-952BA8B088FE}"/>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282">
          <a:extLst>
            <a:ext uri="{FF2B5EF4-FFF2-40B4-BE49-F238E27FC236}">
              <a16:creationId xmlns:a16="http://schemas.microsoft.com/office/drawing/2014/main" id="{7D45B62A-B58D-CC0C-387F-865331B11940}"/>
            </a:ext>
          </a:extLst>
        </p:cNvPr>
        <p:cNvGrpSpPr/>
        <p:nvPr/>
      </p:nvGrpSpPr>
      <p:grpSpPr>
        <a:xfrm>
          <a:off x="0" y="0"/>
          <a:ext cx="0" cy="0"/>
          <a:chOff x="0" y="0"/>
          <a:chExt cx="0" cy="0"/>
        </a:xfrm>
      </p:grpSpPr>
      <p:sp>
        <p:nvSpPr>
          <p:cNvPr id="3" name="Titre 2">
            <a:extLst>
              <a:ext uri="{FF2B5EF4-FFF2-40B4-BE49-F238E27FC236}">
                <a16:creationId xmlns:a16="http://schemas.microsoft.com/office/drawing/2014/main" id="{13C3D00C-4DE8-9514-A2EF-859094B19DED}"/>
              </a:ext>
            </a:extLst>
          </p:cNvPr>
          <p:cNvSpPr>
            <a:spLocks noGrp="1"/>
          </p:cNvSpPr>
          <p:nvPr>
            <p:ph type="title"/>
          </p:nvPr>
        </p:nvSpPr>
        <p:spPr/>
        <p:txBody>
          <a:bodyPr/>
          <a:lstStyle/>
          <a:p>
            <a:endParaRPr lang="fr-FR"/>
          </a:p>
        </p:txBody>
      </p:sp>
      <p:sp>
        <p:nvSpPr>
          <p:cNvPr id="6" name="Espace réservé du texte 5">
            <a:extLst>
              <a:ext uri="{FF2B5EF4-FFF2-40B4-BE49-F238E27FC236}">
                <a16:creationId xmlns:a16="http://schemas.microsoft.com/office/drawing/2014/main" id="{09B905DE-0133-2FFE-CCFD-B66E834C4EFA}"/>
              </a:ext>
            </a:extLst>
          </p:cNvPr>
          <p:cNvSpPr>
            <a:spLocks noGrp="1"/>
          </p:cNvSpPr>
          <p:nvPr>
            <p:ph type="body" idx="1"/>
          </p:nvPr>
        </p:nvSpPr>
        <p:spPr/>
        <p:txBody>
          <a:bodyPr/>
          <a:lstStyle/>
          <a:p>
            <a:endParaRPr lang="fr-FR"/>
          </a:p>
        </p:txBody>
      </p:sp>
      <p:pic>
        <p:nvPicPr>
          <p:cNvPr id="8" name="Image 7">
            <a:extLst>
              <a:ext uri="{FF2B5EF4-FFF2-40B4-BE49-F238E27FC236}">
                <a16:creationId xmlns:a16="http://schemas.microsoft.com/office/drawing/2014/main" id="{617F07E8-719D-D92A-6E2F-2EE00786F9A7}"/>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41319686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282">
          <a:extLst>
            <a:ext uri="{FF2B5EF4-FFF2-40B4-BE49-F238E27FC236}">
              <a16:creationId xmlns:a16="http://schemas.microsoft.com/office/drawing/2014/main" id="{36CDDD48-76A3-1C83-74E1-44796CC8D7DD}"/>
            </a:ext>
          </a:extLst>
        </p:cNvPr>
        <p:cNvGrpSpPr/>
        <p:nvPr/>
      </p:nvGrpSpPr>
      <p:grpSpPr>
        <a:xfrm>
          <a:off x="0" y="0"/>
          <a:ext cx="0" cy="0"/>
          <a:chOff x="0" y="0"/>
          <a:chExt cx="0" cy="0"/>
        </a:xfrm>
      </p:grpSpPr>
      <p:sp>
        <p:nvSpPr>
          <p:cNvPr id="3" name="Espace réservé du texte 2">
            <a:extLst>
              <a:ext uri="{FF2B5EF4-FFF2-40B4-BE49-F238E27FC236}">
                <a16:creationId xmlns:a16="http://schemas.microsoft.com/office/drawing/2014/main" id="{53558534-62F7-CC5E-86A0-8EC147DC8710}"/>
              </a:ext>
            </a:extLst>
          </p:cNvPr>
          <p:cNvSpPr>
            <a:spLocks noGrp="1"/>
          </p:cNvSpPr>
          <p:nvPr>
            <p:ph type="body" idx="1"/>
          </p:nvPr>
        </p:nvSpPr>
        <p:spPr/>
        <p:txBody>
          <a:bodyPr/>
          <a:lstStyle/>
          <a:p>
            <a:endParaRPr lang="fr-FR"/>
          </a:p>
        </p:txBody>
      </p:sp>
      <p:sp>
        <p:nvSpPr>
          <p:cNvPr id="5" name="Titre 4">
            <a:extLst>
              <a:ext uri="{FF2B5EF4-FFF2-40B4-BE49-F238E27FC236}">
                <a16:creationId xmlns:a16="http://schemas.microsoft.com/office/drawing/2014/main" id="{EA3E2EE7-DCF3-E152-FAB3-585EE48ADB78}"/>
              </a:ext>
            </a:extLst>
          </p:cNvPr>
          <p:cNvSpPr>
            <a:spLocks noGrp="1"/>
          </p:cNvSpPr>
          <p:nvPr>
            <p:ph type="title"/>
          </p:nvPr>
        </p:nvSpPr>
        <p:spPr/>
        <p:txBody>
          <a:bodyPr/>
          <a:lstStyle/>
          <a:p>
            <a:endParaRPr lang="fr-FR"/>
          </a:p>
        </p:txBody>
      </p:sp>
      <p:pic>
        <p:nvPicPr>
          <p:cNvPr id="7" name="Image 6">
            <a:extLst>
              <a:ext uri="{FF2B5EF4-FFF2-40B4-BE49-F238E27FC236}">
                <a16:creationId xmlns:a16="http://schemas.microsoft.com/office/drawing/2014/main" id="{99F89B0D-D385-DE2D-A97E-C683C7DCFF1A}"/>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112958795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282">
          <a:extLst>
            <a:ext uri="{FF2B5EF4-FFF2-40B4-BE49-F238E27FC236}">
              <a16:creationId xmlns:a16="http://schemas.microsoft.com/office/drawing/2014/main" id="{8EE4ADCD-2ADF-E5FC-CFF0-1903C8C8E7B2}"/>
            </a:ext>
          </a:extLst>
        </p:cNvPr>
        <p:cNvGrpSpPr/>
        <p:nvPr/>
      </p:nvGrpSpPr>
      <p:grpSpPr>
        <a:xfrm>
          <a:off x="0" y="0"/>
          <a:ext cx="0" cy="0"/>
          <a:chOff x="0" y="0"/>
          <a:chExt cx="0" cy="0"/>
        </a:xfrm>
      </p:grpSpPr>
      <p:sp>
        <p:nvSpPr>
          <p:cNvPr id="3" name="Titre 2">
            <a:extLst>
              <a:ext uri="{FF2B5EF4-FFF2-40B4-BE49-F238E27FC236}">
                <a16:creationId xmlns:a16="http://schemas.microsoft.com/office/drawing/2014/main" id="{EFCD2209-3654-A11A-FB7C-14C9512C870D}"/>
              </a:ext>
            </a:extLst>
          </p:cNvPr>
          <p:cNvSpPr>
            <a:spLocks noGrp="1"/>
          </p:cNvSpPr>
          <p:nvPr>
            <p:ph type="title"/>
          </p:nvPr>
        </p:nvSpPr>
        <p:spPr/>
        <p:txBody>
          <a:bodyPr/>
          <a:lstStyle/>
          <a:p>
            <a:endParaRPr lang="fr-FR"/>
          </a:p>
        </p:txBody>
      </p:sp>
      <p:sp>
        <p:nvSpPr>
          <p:cNvPr id="6" name="Espace réservé du texte 5">
            <a:extLst>
              <a:ext uri="{FF2B5EF4-FFF2-40B4-BE49-F238E27FC236}">
                <a16:creationId xmlns:a16="http://schemas.microsoft.com/office/drawing/2014/main" id="{173E9F8C-5484-F831-23BA-305C39224C6C}"/>
              </a:ext>
            </a:extLst>
          </p:cNvPr>
          <p:cNvSpPr>
            <a:spLocks noGrp="1"/>
          </p:cNvSpPr>
          <p:nvPr>
            <p:ph type="body" idx="1"/>
          </p:nvPr>
        </p:nvSpPr>
        <p:spPr/>
        <p:txBody>
          <a:bodyPr/>
          <a:lstStyle/>
          <a:p>
            <a:endParaRPr lang="fr-FR"/>
          </a:p>
        </p:txBody>
      </p:sp>
      <p:pic>
        <p:nvPicPr>
          <p:cNvPr id="8" name="Image 7">
            <a:extLst>
              <a:ext uri="{FF2B5EF4-FFF2-40B4-BE49-F238E27FC236}">
                <a16:creationId xmlns:a16="http://schemas.microsoft.com/office/drawing/2014/main" id="{B20FAFAC-1646-1404-F24F-B4ACB88A5255}"/>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57852629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289"/>
        <p:cNvGrpSpPr/>
        <p:nvPr/>
      </p:nvGrpSpPr>
      <p:grpSpPr>
        <a:xfrm>
          <a:off x="0" y="0"/>
          <a:ext cx="0" cy="0"/>
          <a:chOff x="0" y="0"/>
          <a:chExt cx="0" cy="0"/>
        </a:xfrm>
      </p:grpSpPr>
      <p:sp>
        <p:nvSpPr>
          <p:cNvPr id="3" name="Espace réservé du texte 2">
            <a:extLst>
              <a:ext uri="{FF2B5EF4-FFF2-40B4-BE49-F238E27FC236}">
                <a16:creationId xmlns:a16="http://schemas.microsoft.com/office/drawing/2014/main" id="{C77721FD-CAD9-80E3-D2FF-1C359EF1F32F}"/>
              </a:ext>
            </a:extLst>
          </p:cNvPr>
          <p:cNvSpPr>
            <a:spLocks noGrp="1"/>
          </p:cNvSpPr>
          <p:nvPr>
            <p:ph type="body" idx="1"/>
          </p:nvPr>
        </p:nvSpPr>
        <p:spPr/>
        <p:txBody>
          <a:bodyPr/>
          <a:lstStyle/>
          <a:p>
            <a:endParaRPr lang="fr-FR"/>
          </a:p>
        </p:txBody>
      </p:sp>
      <p:sp>
        <p:nvSpPr>
          <p:cNvPr id="5" name="Titre 4">
            <a:extLst>
              <a:ext uri="{FF2B5EF4-FFF2-40B4-BE49-F238E27FC236}">
                <a16:creationId xmlns:a16="http://schemas.microsoft.com/office/drawing/2014/main" id="{AB0A266B-309F-85C8-AD16-A8D4DDD3C702}"/>
              </a:ext>
            </a:extLst>
          </p:cNvPr>
          <p:cNvSpPr>
            <a:spLocks noGrp="1"/>
          </p:cNvSpPr>
          <p:nvPr>
            <p:ph type="title"/>
          </p:nvPr>
        </p:nvSpPr>
        <p:spPr/>
        <p:txBody>
          <a:bodyPr/>
          <a:lstStyle/>
          <a:p>
            <a:endParaRPr lang="fr-FR"/>
          </a:p>
        </p:txBody>
      </p:sp>
      <p:pic>
        <p:nvPicPr>
          <p:cNvPr id="7" name="Image 6">
            <a:extLst>
              <a:ext uri="{FF2B5EF4-FFF2-40B4-BE49-F238E27FC236}">
                <a16:creationId xmlns:a16="http://schemas.microsoft.com/office/drawing/2014/main" id="{2D769D4A-990A-AD02-CA7F-1409E5B14C93}"/>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289">
          <a:extLst>
            <a:ext uri="{FF2B5EF4-FFF2-40B4-BE49-F238E27FC236}">
              <a16:creationId xmlns:a16="http://schemas.microsoft.com/office/drawing/2014/main" id="{E349F97E-31B6-9723-1391-B24CE40EF77B}"/>
            </a:ext>
          </a:extLst>
        </p:cNvPr>
        <p:cNvGrpSpPr/>
        <p:nvPr/>
      </p:nvGrpSpPr>
      <p:grpSpPr>
        <a:xfrm>
          <a:off x="0" y="0"/>
          <a:ext cx="0" cy="0"/>
          <a:chOff x="0" y="0"/>
          <a:chExt cx="0" cy="0"/>
        </a:xfrm>
      </p:grpSpPr>
      <p:sp>
        <p:nvSpPr>
          <p:cNvPr id="3" name="Espace réservé du texte 2">
            <a:extLst>
              <a:ext uri="{FF2B5EF4-FFF2-40B4-BE49-F238E27FC236}">
                <a16:creationId xmlns:a16="http://schemas.microsoft.com/office/drawing/2014/main" id="{83F15E2E-79E3-6B0C-124C-5997AE370AFD}"/>
              </a:ext>
            </a:extLst>
          </p:cNvPr>
          <p:cNvSpPr>
            <a:spLocks noGrp="1"/>
          </p:cNvSpPr>
          <p:nvPr>
            <p:ph type="body" idx="1"/>
          </p:nvPr>
        </p:nvSpPr>
        <p:spPr/>
        <p:txBody>
          <a:bodyPr/>
          <a:lstStyle/>
          <a:p>
            <a:endParaRPr lang="fr-FR"/>
          </a:p>
        </p:txBody>
      </p:sp>
      <p:sp>
        <p:nvSpPr>
          <p:cNvPr id="5" name="Titre 4">
            <a:extLst>
              <a:ext uri="{FF2B5EF4-FFF2-40B4-BE49-F238E27FC236}">
                <a16:creationId xmlns:a16="http://schemas.microsoft.com/office/drawing/2014/main" id="{BA515914-35FC-5D75-2394-3E50BC8BBDDF}"/>
              </a:ext>
            </a:extLst>
          </p:cNvPr>
          <p:cNvSpPr>
            <a:spLocks noGrp="1"/>
          </p:cNvSpPr>
          <p:nvPr>
            <p:ph type="title"/>
          </p:nvPr>
        </p:nvSpPr>
        <p:spPr/>
        <p:txBody>
          <a:bodyPr/>
          <a:lstStyle/>
          <a:p>
            <a:endParaRPr lang="fr-FR"/>
          </a:p>
        </p:txBody>
      </p:sp>
      <p:pic>
        <p:nvPicPr>
          <p:cNvPr id="7" name="Image 6">
            <a:extLst>
              <a:ext uri="{FF2B5EF4-FFF2-40B4-BE49-F238E27FC236}">
                <a16:creationId xmlns:a16="http://schemas.microsoft.com/office/drawing/2014/main" id="{27C119F7-D705-166C-11BE-0709D632F0F3}"/>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188705799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289">
          <a:extLst>
            <a:ext uri="{FF2B5EF4-FFF2-40B4-BE49-F238E27FC236}">
              <a16:creationId xmlns:a16="http://schemas.microsoft.com/office/drawing/2014/main" id="{B29BE2E0-99B5-EC97-3919-DB21C3CA8F6A}"/>
            </a:ext>
          </a:extLst>
        </p:cNvPr>
        <p:cNvGrpSpPr/>
        <p:nvPr/>
      </p:nvGrpSpPr>
      <p:grpSpPr>
        <a:xfrm>
          <a:off x="0" y="0"/>
          <a:ext cx="0" cy="0"/>
          <a:chOff x="0" y="0"/>
          <a:chExt cx="0" cy="0"/>
        </a:xfrm>
      </p:grpSpPr>
      <p:sp>
        <p:nvSpPr>
          <p:cNvPr id="3" name="Espace réservé du texte 2">
            <a:extLst>
              <a:ext uri="{FF2B5EF4-FFF2-40B4-BE49-F238E27FC236}">
                <a16:creationId xmlns:a16="http://schemas.microsoft.com/office/drawing/2014/main" id="{5E5E8AA6-32C6-8CF9-77A0-96D457E18DBE}"/>
              </a:ext>
            </a:extLst>
          </p:cNvPr>
          <p:cNvSpPr>
            <a:spLocks noGrp="1"/>
          </p:cNvSpPr>
          <p:nvPr>
            <p:ph type="body" idx="1"/>
          </p:nvPr>
        </p:nvSpPr>
        <p:spPr/>
        <p:txBody>
          <a:bodyPr/>
          <a:lstStyle/>
          <a:p>
            <a:endParaRPr lang="fr-FR"/>
          </a:p>
        </p:txBody>
      </p:sp>
      <p:sp>
        <p:nvSpPr>
          <p:cNvPr id="5" name="Titre 4">
            <a:extLst>
              <a:ext uri="{FF2B5EF4-FFF2-40B4-BE49-F238E27FC236}">
                <a16:creationId xmlns:a16="http://schemas.microsoft.com/office/drawing/2014/main" id="{F992B3AE-9843-FF4A-824B-B2BF363DDE24}"/>
              </a:ext>
            </a:extLst>
          </p:cNvPr>
          <p:cNvSpPr>
            <a:spLocks noGrp="1"/>
          </p:cNvSpPr>
          <p:nvPr>
            <p:ph type="title"/>
          </p:nvPr>
        </p:nvSpPr>
        <p:spPr/>
        <p:txBody>
          <a:bodyPr/>
          <a:lstStyle/>
          <a:p>
            <a:endParaRPr lang="fr-FR"/>
          </a:p>
        </p:txBody>
      </p:sp>
      <p:pic>
        <p:nvPicPr>
          <p:cNvPr id="7" name="Image 6">
            <a:extLst>
              <a:ext uri="{FF2B5EF4-FFF2-40B4-BE49-F238E27FC236}">
                <a16:creationId xmlns:a16="http://schemas.microsoft.com/office/drawing/2014/main" id="{0880B89E-4973-11A5-043F-F00E8F67AC09}"/>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58147743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310">
          <a:extLst>
            <a:ext uri="{FF2B5EF4-FFF2-40B4-BE49-F238E27FC236}">
              <a16:creationId xmlns:a16="http://schemas.microsoft.com/office/drawing/2014/main" id="{F0D23FCF-FDEA-EFC1-B5E8-C0045431FED2}"/>
            </a:ext>
          </a:extLst>
        </p:cNvPr>
        <p:cNvGrpSpPr/>
        <p:nvPr/>
      </p:nvGrpSpPr>
      <p:grpSpPr>
        <a:xfrm>
          <a:off x="0" y="0"/>
          <a:ext cx="0" cy="0"/>
          <a:chOff x="0" y="0"/>
          <a:chExt cx="0" cy="0"/>
        </a:xfrm>
      </p:grpSpPr>
      <p:sp>
        <p:nvSpPr>
          <p:cNvPr id="4" name="Titre 3">
            <a:extLst>
              <a:ext uri="{FF2B5EF4-FFF2-40B4-BE49-F238E27FC236}">
                <a16:creationId xmlns:a16="http://schemas.microsoft.com/office/drawing/2014/main" id="{70CDBDCE-9983-CBE6-1066-901AA823378F}"/>
              </a:ext>
            </a:extLst>
          </p:cNvPr>
          <p:cNvSpPr>
            <a:spLocks noGrp="1"/>
          </p:cNvSpPr>
          <p:nvPr>
            <p:ph type="title"/>
          </p:nvPr>
        </p:nvSpPr>
        <p:spPr/>
        <p:txBody>
          <a:bodyPr/>
          <a:lstStyle/>
          <a:p>
            <a:endParaRPr lang="fr-FR"/>
          </a:p>
        </p:txBody>
      </p:sp>
      <p:sp>
        <p:nvSpPr>
          <p:cNvPr id="6" name="Espace réservé du texte 5">
            <a:extLst>
              <a:ext uri="{FF2B5EF4-FFF2-40B4-BE49-F238E27FC236}">
                <a16:creationId xmlns:a16="http://schemas.microsoft.com/office/drawing/2014/main" id="{F3C5390D-9CD1-DA86-1C84-B891EFDE25E5}"/>
              </a:ext>
            </a:extLst>
          </p:cNvPr>
          <p:cNvSpPr>
            <a:spLocks noGrp="1"/>
          </p:cNvSpPr>
          <p:nvPr>
            <p:ph type="body" idx="1"/>
          </p:nvPr>
        </p:nvSpPr>
        <p:spPr/>
        <p:txBody>
          <a:bodyPr/>
          <a:lstStyle/>
          <a:p>
            <a:endParaRPr lang="fr-FR"/>
          </a:p>
        </p:txBody>
      </p:sp>
      <p:pic>
        <p:nvPicPr>
          <p:cNvPr id="8" name="Image 7">
            <a:extLst>
              <a:ext uri="{FF2B5EF4-FFF2-40B4-BE49-F238E27FC236}">
                <a16:creationId xmlns:a16="http://schemas.microsoft.com/office/drawing/2014/main" id="{4AF12047-E4C0-77AC-DB80-54A18FA64152}"/>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336373726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310">
          <a:extLst>
            <a:ext uri="{FF2B5EF4-FFF2-40B4-BE49-F238E27FC236}">
              <a16:creationId xmlns:a16="http://schemas.microsoft.com/office/drawing/2014/main" id="{B6F0FF4A-3EB0-C7A3-5C1C-858862A7366B}"/>
            </a:ext>
          </a:extLst>
        </p:cNvPr>
        <p:cNvGrpSpPr/>
        <p:nvPr/>
      </p:nvGrpSpPr>
      <p:grpSpPr>
        <a:xfrm>
          <a:off x="0" y="0"/>
          <a:ext cx="0" cy="0"/>
          <a:chOff x="0" y="0"/>
          <a:chExt cx="0" cy="0"/>
        </a:xfrm>
      </p:grpSpPr>
      <p:sp>
        <p:nvSpPr>
          <p:cNvPr id="3" name="Titre 2">
            <a:extLst>
              <a:ext uri="{FF2B5EF4-FFF2-40B4-BE49-F238E27FC236}">
                <a16:creationId xmlns:a16="http://schemas.microsoft.com/office/drawing/2014/main" id="{B44C64F8-B1CD-A8BC-DAC7-32E9C9E8FCFC}"/>
              </a:ext>
            </a:extLst>
          </p:cNvPr>
          <p:cNvSpPr>
            <a:spLocks noGrp="1"/>
          </p:cNvSpPr>
          <p:nvPr>
            <p:ph type="title"/>
          </p:nvPr>
        </p:nvSpPr>
        <p:spPr/>
        <p:txBody>
          <a:bodyPr/>
          <a:lstStyle/>
          <a:p>
            <a:endParaRPr lang="fr-FR"/>
          </a:p>
        </p:txBody>
      </p:sp>
      <p:sp>
        <p:nvSpPr>
          <p:cNvPr id="6" name="Espace réservé du texte 5">
            <a:extLst>
              <a:ext uri="{FF2B5EF4-FFF2-40B4-BE49-F238E27FC236}">
                <a16:creationId xmlns:a16="http://schemas.microsoft.com/office/drawing/2014/main" id="{A9A924BD-95AF-0B83-DEB3-5BC9333CA1CA}"/>
              </a:ext>
            </a:extLst>
          </p:cNvPr>
          <p:cNvSpPr>
            <a:spLocks noGrp="1"/>
          </p:cNvSpPr>
          <p:nvPr>
            <p:ph type="body" idx="1"/>
          </p:nvPr>
        </p:nvSpPr>
        <p:spPr/>
        <p:txBody>
          <a:bodyPr/>
          <a:lstStyle/>
          <a:p>
            <a:endParaRPr lang="fr-FR"/>
          </a:p>
        </p:txBody>
      </p:sp>
      <p:pic>
        <p:nvPicPr>
          <p:cNvPr id="8" name="Image 7">
            <a:extLst>
              <a:ext uri="{FF2B5EF4-FFF2-40B4-BE49-F238E27FC236}">
                <a16:creationId xmlns:a16="http://schemas.microsoft.com/office/drawing/2014/main" id="{9FBB27EF-4243-803E-54F2-230C31D0A4B7}"/>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74878640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310">
          <a:extLst>
            <a:ext uri="{FF2B5EF4-FFF2-40B4-BE49-F238E27FC236}">
              <a16:creationId xmlns:a16="http://schemas.microsoft.com/office/drawing/2014/main" id="{0C619367-826E-EB42-037F-71C4A8EFCE16}"/>
            </a:ext>
          </a:extLst>
        </p:cNvPr>
        <p:cNvGrpSpPr/>
        <p:nvPr/>
      </p:nvGrpSpPr>
      <p:grpSpPr>
        <a:xfrm>
          <a:off x="0" y="0"/>
          <a:ext cx="0" cy="0"/>
          <a:chOff x="0" y="0"/>
          <a:chExt cx="0" cy="0"/>
        </a:xfrm>
      </p:grpSpPr>
      <p:sp>
        <p:nvSpPr>
          <p:cNvPr id="3" name="Titre 2">
            <a:extLst>
              <a:ext uri="{FF2B5EF4-FFF2-40B4-BE49-F238E27FC236}">
                <a16:creationId xmlns:a16="http://schemas.microsoft.com/office/drawing/2014/main" id="{002821C7-E838-C8D0-847F-DE3E18C5F7DE}"/>
              </a:ext>
            </a:extLst>
          </p:cNvPr>
          <p:cNvSpPr>
            <a:spLocks noGrp="1"/>
          </p:cNvSpPr>
          <p:nvPr>
            <p:ph type="title"/>
          </p:nvPr>
        </p:nvSpPr>
        <p:spPr/>
        <p:txBody>
          <a:bodyPr/>
          <a:lstStyle/>
          <a:p>
            <a:endParaRPr lang="fr-FR"/>
          </a:p>
        </p:txBody>
      </p:sp>
      <p:sp>
        <p:nvSpPr>
          <p:cNvPr id="6" name="Espace réservé du texte 5">
            <a:extLst>
              <a:ext uri="{FF2B5EF4-FFF2-40B4-BE49-F238E27FC236}">
                <a16:creationId xmlns:a16="http://schemas.microsoft.com/office/drawing/2014/main" id="{649F735F-2A01-BB24-B9C8-1F906B4468A4}"/>
              </a:ext>
            </a:extLst>
          </p:cNvPr>
          <p:cNvSpPr>
            <a:spLocks noGrp="1"/>
          </p:cNvSpPr>
          <p:nvPr>
            <p:ph type="body" idx="1"/>
          </p:nvPr>
        </p:nvSpPr>
        <p:spPr/>
        <p:txBody>
          <a:bodyPr/>
          <a:lstStyle/>
          <a:p>
            <a:endParaRPr lang="fr-FR"/>
          </a:p>
        </p:txBody>
      </p:sp>
      <p:pic>
        <p:nvPicPr>
          <p:cNvPr id="8" name="Image 7">
            <a:extLst>
              <a:ext uri="{FF2B5EF4-FFF2-40B4-BE49-F238E27FC236}">
                <a16:creationId xmlns:a16="http://schemas.microsoft.com/office/drawing/2014/main" id="{EB9721AC-0179-4956-DD0D-11D80B4DB957}"/>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5458448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310">
          <a:extLst>
            <a:ext uri="{FF2B5EF4-FFF2-40B4-BE49-F238E27FC236}">
              <a16:creationId xmlns:a16="http://schemas.microsoft.com/office/drawing/2014/main" id="{EA8AF031-9845-94A3-438E-3BE9C62A3802}"/>
            </a:ext>
          </a:extLst>
        </p:cNvPr>
        <p:cNvGrpSpPr/>
        <p:nvPr/>
      </p:nvGrpSpPr>
      <p:grpSpPr>
        <a:xfrm>
          <a:off x="0" y="0"/>
          <a:ext cx="0" cy="0"/>
          <a:chOff x="0" y="0"/>
          <a:chExt cx="0" cy="0"/>
        </a:xfrm>
      </p:grpSpPr>
      <p:sp>
        <p:nvSpPr>
          <p:cNvPr id="3" name="Titre 2">
            <a:extLst>
              <a:ext uri="{FF2B5EF4-FFF2-40B4-BE49-F238E27FC236}">
                <a16:creationId xmlns:a16="http://schemas.microsoft.com/office/drawing/2014/main" id="{D9F142E9-D262-9D39-8C23-6C6F1DED52FC}"/>
              </a:ext>
            </a:extLst>
          </p:cNvPr>
          <p:cNvSpPr>
            <a:spLocks noGrp="1"/>
          </p:cNvSpPr>
          <p:nvPr>
            <p:ph type="title"/>
          </p:nvPr>
        </p:nvSpPr>
        <p:spPr/>
        <p:txBody>
          <a:bodyPr/>
          <a:lstStyle/>
          <a:p>
            <a:endParaRPr lang="fr-FR"/>
          </a:p>
        </p:txBody>
      </p:sp>
      <p:sp>
        <p:nvSpPr>
          <p:cNvPr id="6" name="Espace réservé du texte 5">
            <a:extLst>
              <a:ext uri="{FF2B5EF4-FFF2-40B4-BE49-F238E27FC236}">
                <a16:creationId xmlns:a16="http://schemas.microsoft.com/office/drawing/2014/main" id="{BBBC9B33-D2D7-AF4C-D8E1-880A87DE6EC2}"/>
              </a:ext>
            </a:extLst>
          </p:cNvPr>
          <p:cNvSpPr>
            <a:spLocks noGrp="1"/>
          </p:cNvSpPr>
          <p:nvPr>
            <p:ph type="body" idx="1"/>
          </p:nvPr>
        </p:nvSpPr>
        <p:spPr/>
        <p:txBody>
          <a:bodyPr/>
          <a:lstStyle/>
          <a:p>
            <a:endParaRPr lang="fr-FR"/>
          </a:p>
        </p:txBody>
      </p:sp>
      <p:pic>
        <p:nvPicPr>
          <p:cNvPr id="8" name="Image 7">
            <a:extLst>
              <a:ext uri="{FF2B5EF4-FFF2-40B4-BE49-F238E27FC236}">
                <a16:creationId xmlns:a16="http://schemas.microsoft.com/office/drawing/2014/main" id="{7D4997C7-F44A-A2C9-BB2F-ED6523185A4F}"/>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377566307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10"/>
        <p:cNvGrpSpPr/>
        <p:nvPr/>
      </p:nvGrpSpPr>
      <p:grpSpPr>
        <a:xfrm>
          <a:off x="0" y="0"/>
          <a:ext cx="0" cy="0"/>
          <a:chOff x="0" y="0"/>
          <a:chExt cx="0" cy="0"/>
        </a:xfrm>
      </p:grpSpPr>
      <p:sp>
        <p:nvSpPr>
          <p:cNvPr id="7" name="Espace réservé du texte 6">
            <a:extLst>
              <a:ext uri="{FF2B5EF4-FFF2-40B4-BE49-F238E27FC236}">
                <a16:creationId xmlns:a16="http://schemas.microsoft.com/office/drawing/2014/main" id="{8659015A-67D3-8E41-8615-9431EEA4A678}"/>
              </a:ext>
            </a:extLst>
          </p:cNvPr>
          <p:cNvSpPr>
            <a:spLocks noGrp="1"/>
          </p:cNvSpPr>
          <p:nvPr>
            <p:ph type="body" idx="1"/>
          </p:nvPr>
        </p:nvSpPr>
        <p:spPr/>
        <p:txBody>
          <a:bodyPr/>
          <a:lstStyle/>
          <a:p>
            <a:endParaRPr lang="fr-FR"/>
          </a:p>
        </p:txBody>
      </p:sp>
      <p:sp>
        <p:nvSpPr>
          <p:cNvPr id="10" name="Titre 9">
            <a:extLst>
              <a:ext uri="{FF2B5EF4-FFF2-40B4-BE49-F238E27FC236}">
                <a16:creationId xmlns:a16="http://schemas.microsoft.com/office/drawing/2014/main" id="{912DCE58-E3FF-E38A-9940-4BC1B541A3A2}"/>
              </a:ext>
            </a:extLst>
          </p:cNvPr>
          <p:cNvSpPr>
            <a:spLocks noGrp="1"/>
          </p:cNvSpPr>
          <p:nvPr>
            <p:ph type="title"/>
          </p:nvPr>
        </p:nvSpPr>
        <p:spPr/>
        <p:txBody>
          <a:bodyPr/>
          <a:lstStyle/>
          <a:p>
            <a:endParaRPr lang="fr-FR"/>
          </a:p>
        </p:txBody>
      </p:sp>
      <p:pic>
        <p:nvPicPr>
          <p:cNvPr id="12" name="Image 11">
            <a:extLst>
              <a:ext uri="{FF2B5EF4-FFF2-40B4-BE49-F238E27FC236}">
                <a16:creationId xmlns:a16="http://schemas.microsoft.com/office/drawing/2014/main" id="{A6F37304-864A-651D-EE1C-BD3873FC0907}"/>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372"/>
        <p:cNvGrpSpPr/>
        <p:nvPr/>
      </p:nvGrpSpPr>
      <p:grpSpPr>
        <a:xfrm>
          <a:off x="0" y="0"/>
          <a:ext cx="0" cy="0"/>
          <a:chOff x="0" y="0"/>
          <a:chExt cx="0" cy="0"/>
        </a:xfrm>
      </p:grpSpPr>
      <p:sp>
        <p:nvSpPr>
          <p:cNvPr id="4" name="Titre 3">
            <a:extLst>
              <a:ext uri="{FF2B5EF4-FFF2-40B4-BE49-F238E27FC236}">
                <a16:creationId xmlns:a16="http://schemas.microsoft.com/office/drawing/2014/main" id="{9D2511D7-DB46-24EF-E85C-F846EA3470AA}"/>
              </a:ext>
            </a:extLst>
          </p:cNvPr>
          <p:cNvSpPr>
            <a:spLocks noGrp="1"/>
          </p:cNvSpPr>
          <p:nvPr>
            <p:ph type="title"/>
          </p:nvPr>
        </p:nvSpPr>
        <p:spPr/>
        <p:txBody>
          <a:bodyPr/>
          <a:lstStyle/>
          <a:p>
            <a:endParaRPr lang="fr-FR"/>
          </a:p>
        </p:txBody>
      </p:sp>
      <p:pic>
        <p:nvPicPr>
          <p:cNvPr id="6" name="Image 5">
            <a:extLst>
              <a:ext uri="{FF2B5EF4-FFF2-40B4-BE49-F238E27FC236}">
                <a16:creationId xmlns:a16="http://schemas.microsoft.com/office/drawing/2014/main" id="{3D5EF4C9-F523-071A-B03F-BC3B1A7E6C21}"/>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378"/>
        <p:cNvGrpSpPr/>
        <p:nvPr/>
      </p:nvGrpSpPr>
      <p:grpSpPr>
        <a:xfrm>
          <a:off x="0" y="0"/>
          <a:ext cx="0" cy="0"/>
          <a:chOff x="0" y="0"/>
          <a:chExt cx="0" cy="0"/>
        </a:xfrm>
      </p:grpSpPr>
      <p:sp>
        <p:nvSpPr>
          <p:cNvPr id="4" name="Titre 3">
            <a:extLst>
              <a:ext uri="{FF2B5EF4-FFF2-40B4-BE49-F238E27FC236}">
                <a16:creationId xmlns:a16="http://schemas.microsoft.com/office/drawing/2014/main" id="{56F5EEAB-F49F-4832-FDEA-91276E74EE09}"/>
              </a:ext>
            </a:extLst>
          </p:cNvPr>
          <p:cNvSpPr>
            <a:spLocks noGrp="1"/>
          </p:cNvSpPr>
          <p:nvPr>
            <p:ph type="title"/>
          </p:nvPr>
        </p:nvSpPr>
        <p:spPr/>
        <p:txBody>
          <a:bodyPr/>
          <a:lstStyle/>
          <a:p>
            <a:endParaRPr lang="fr-FR"/>
          </a:p>
        </p:txBody>
      </p:sp>
      <p:pic>
        <p:nvPicPr>
          <p:cNvPr id="6" name="Image 5">
            <a:extLst>
              <a:ext uri="{FF2B5EF4-FFF2-40B4-BE49-F238E27FC236}">
                <a16:creationId xmlns:a16="http://schemas.microsoft.com/office/drawing/2014/main" id="{5A16BB73-28EC-1680-8F46-DFD027D2328E}"/>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384"/>
        <p:cNvGrpSpPr/>
        <p:nvPr/>
      </p:nvGrpSpPr>
      <p:grpSpPr>
        <a:xfrm>
          <a:off x="0" y="0"/>
          <a:ext cx="0" cy="0"/>
          <a:chOff x="0" y="0"/>
          <a:chExt cx="0" cy="0"/>
        </a:xfrm>
      </p:grpSpPr>
      <p:sp>
        <p:nvSpPr>
          <p:cNvPr id="4" name="Titre 3">
            <a:extLst>
              <a:ext uri="{FF2B5EF4-FFF2-40B4-BE49-F238E27FC236}">
                <a16:creationId xmlns:a16="http://schemas.microsoft.com/office/drawing/2014/main" id="{473FC442-359B-3BBD-94DB-61123F7FDE66}"/>
              </a:ext>
            </a:extLst>
          </p:cNvPr>
          <p:cNvSpPr>
            <a:spLocks noGrp="1"/>
          </p:cNvSpPr>
          <p:nvPr>
            <p:ph type="title"/>
          </p:nvPr>
        </p:nvSpPr>
        <p:spPr/>
        <p:txBody>
          <a:bodyPr/>
          <a:lstStyle/>
          <a:p>
            <a:endParaRPr lang="fr-FR"/>
          </a:p>
        </p:txBody>
      </p:sp>
      <p:pic>
        <p:nvPicPr>
          <p:cNvPr id="6" name="Image 5">
            <a:extLst>
              <a:ext uri="{FF2B5EF4-FFF2-40B4-BE49-F238E27FC236}">
                <a16:creationId xmlns:a16="http://schemas.microsoft.com/office/drawing/2014/main" id="{5E508F97-4F17-A32B-CFFA-6EA81B5BDB3C}"/>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390"/>
        <p:cNvGrpSpPr/>
        <p:nvPr/>
      </p:nvGrpSpPr>
      <p:grpSpPr>
        <a:xfrm>
          <a:off x="0" y="0"/>
          <a:ext cx="0" cy="0"/>
          <a:chOff x="0" y="0"/>
          <a:chExt cx="0" cy="0"/>
        </a:xfrm>
      </p:grpSpPr>
      <p:sp>
        <p:nvSpPr>
          <p:cNvPr id="4" name="Titre 3">
            <a:extLst>
              <a:ext uri="{FF2B5EF4-FFF2-40B4-BE49-F238E27FC236}">
                <a16:creationId xmlns:a16="http://schemas.microsoft.com/office/drawing/2014/main" id="{D04B5A4A-CB73-271B-E001-5711080E0493}"/>
              </a:ext>
            </a:extLst>
          </p:cNvPr>
          <p:cNvSpPr>
            <a:spLocks noGrp="1"/>
          </p:cNvSpPr>
          <p:nvPr>
            <p:ph type="title"/>
          </p:nvPr>
        </p:nvSpPr>
        <p:spPr/>
        <p:txBody>
          <a:bodyPr/>
          <a:lstStyle/>
          <a:p>
            <a:endParaRPr lang="fr-FR"/>
          </a:p>
        </p:txBody>
      </p:sp>
      <p:pic>
        <p:nvPicPr>
          <p:cNvPr id="6" name="Image 5">
            <a:extLst>
              <a:ext uri="{FF2B5EF4-FFF2-40B4-BE49-F238E27FC236}">
                <a16:creationId xmlns:a16="http://schemas.microsoft.com/office/drawing/2014/main" id="{FE7878B2-BFFA-BA57-102C-171F5F94B3B3}"/>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Shape 396"/>
        <p:cNvGrpSpPr/>
        <p:nvPr/>
      </p:nvGrpSpPr>
      <p:grpSpPr>
        <a:xfrm>
          <a:off x="0" y="0"/>
          <a:ext cx="0" cy="0"/>
          <a:chOff x="0" y="0"/>
          <a:chExt cx="0" cy="0"/>
        </a:xfrm>
      </p:grpSpPr>
      <p:sp>
        <p:nvSpPr>
          <p:cNvPr id="4" name="Titre 3">
            <a:extLst>
              <a:ext uri="{FF2B5EF4-FFF2-40B4-BE49-F238E27FC236}">
                <a16:creationId xmlns:a16="http://schemas.microsoft.com/office/drawing/2014/main" id="{33CA0AC6-8F0B-C00A-EED5-F9EB0DDFD4C7}"/>
              </a:ext>
            </a:extLst>
          </p:cNvPr>
          <p:cNvSpPr>
            <a:spLocks noGrp="1"/>
          </p:cNvSpPr>
          <p:nvPr>
            <p:ph type="title"/>
          </p:nvPr>
        </p:nvSpPr>
        <p:spPr/>
        <p:txBody>
          <a:bodyPr/>
          <a:lstStyle/>
          <a:p>
            <a:endParaRPr lang="fr-FR"/>
          </a:p>
        </p:txBody>
      </p:sp>
      <p:pic>
        <p:nvPicPr>
          <p:cNvPr id="6" name="Image 5">
            <a:extLst>
              <a:ext uri="{FF2B5EF4-FFF2-40B4-BE49-F238E27FC236}">
                <a16:creationId xmlns:a16="http://schemas.microsoft.com/office/drawing/2014/main" id="{60535AB0-E73D-9BC4-369B-F426C76D4463}"/>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Shape 403"/>
        <p:cNvGrpSpPr/>
        <p:nvPr/>
      </p:nvGrpSpPr>
      <p:grpSpPr>
        <a:xfrm>
          <a:off x="0" y="0"/>
          <a:ext cx="0" cy="0"/>
          <a:chOff x="0" y="0"/>
          <a:chExt cx="0" cy="0"/>
        </a:xfrm>
      </p:grpSpPr>
      <p:sp>
        <p:nvSpPr>
          <p:cNvPr id="4" name="Titre 3">
            <a:extLst>
              <a:ext uri="{FF2B5EF4-FFF2-40B4-BE49-F238E27FC236}">
                <a16:creationId xmlns:a16="http://schemas.microsoft.com/office/drawing/2014/main" id="{1C42FD93-F64A-1D2E-4CDC-0EB7733261AC}"/>
              </a:ext>
            </a:extLst>
          </p:cNvPr>
          <p:cNvSpPr>
            <a:spLocks noGrp="1"/>
          </p:cNvSpPr>
          <p:nvPr>
            <p:ph type="title"/>
          </p:nvPr>
        </p:nvSpPr>
        <p:spPr/>
        <p:txBody>
          <a:bodyPr/>
          <a:lstStyle/>
          <a:p>
            <a:endParaRPr lang="fr-FR"/>
          </a:p>
        </p:txBody>
      </p:sp>
      <p:pic>
        <p:nvPicPr>
          <p:cNvPr id="7" name="Image 6">
            <a:extLst>
              <a:ext uri="{FF2B5EF4-FFF2-40B4-BE49-F238E27FC236}">
                <a16:creationId xmlns:a16="http://schemas.microsoft.com/office/drawing/2014/main" id="{FD5612BC-569B-7139-2600-0CE39B8005F1}"/>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Shape 409"/>
        <p:cNvGrpSpPr/>
        <p:nvPr/>
      </p:nvGrpSpPr>
      <p:grpSpPr>
        <a:xfrm>
          <a:off x="0" y="0"/>
          <a:ext cx="0" cy="0"/>
          <a:chOff x="0" y="0"/>
          <a:chExt cx="0" cy="0"/>
        </a:xfrm>
      </p:grpSpPr>
      <p:sp>
        <p:nvSpPr>
          <p:cNvPr id="4" name="Titre 3">
            <a:extLst>
              <a:ext uri="{FF2B5EF4-FFF2-40B4-BE49-F238E27FC236}">
                <a16:creationId xmlns:a16="http://schemas.microsoft.com/office/drawing/2014/main" id="{3278CFB6-FAAD-C756-3E38-D74426FD03BF}"/>
              </a:ext>
            </a:extLst>
          </p:cNvPr>
          <p:cNvSpPr>
            <a:spLocks noGrp="1"/>
          </p:cNvSpPr>
          <p:nvPr>
            <p:ph type="title"/>
          </p:nvPr>
        </p:nvSpPr>
        <p:spPr/>
        <p:txBody>
          <a:bodyPr/>
          <a:lstStyle/>
          <a:p>
            <a:endParaRPr lang="fr-FR"/>
          </a:p>
        </p:txBody>
      </p:sp>
      <p:pic>
        <p:nvPicPr>
          <p:cNvPr id="6" name="Image 5">
            <a:extLst>
              <a:ext uri="{FF2B5EF4-FFF2-40B4-BE49-F238E27FC236}">
                <a16:creationId xmlns:a16="http://schemas.microsoft.com/office/drawing/2014/main" id="{C8965D5F-41B3-FC2A-528A-A1243E7294D8}"/>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17"/>
        <p:cNvGrpSpPr/>
        <p:nvPr/>
      </p:nvGrpSpPr>
      <p:grpSpPr>
        <a:xfrm>
          <a:off x="0" y="0"/>
          <a:ext cx="0" cy="0"/>
          <a:chOff x="0" y="0"/>
          <a:chExt cx="0" cy="0"/>
        </a:xfrm>
      </p:grpSpPr>
      <p:sp>
        <p:nvSpPr>
          <p:cNvPr id="8" name="Espace réservé du texte 7">
            <a:extLst>
              <a:ext uri="{FF2B5EF4-FFF2-40B4-BE49-F238E27FC236}">
                <a16:creationId xmlns:a16="http://schemas.microsoft.com/office/drawing/2014/main" id="{DA5614FC-6DF4-4B1B-4755-A0C6BF8828EC}"/>
              </a:ext>
            </a:extLst>
          </p:cNvPr>
          <p:cNvSpPr>
            <a:spLocks noGrp="1"/>
          </p:cNvSpPr>
          <p:nvPr>
            <p:ph type="body" idx="1"/>
          </p:nvPr>
        </p:nvSpPr>
        <p:spPr/>
        <p:txBody>
          <a:bodyPr/>
          <a:lstStyle/>
          <a:p>
            <a:endParaRPr lang="fr-FR"/>
          </a:p>
        </p:txBody>
      </p:sp>
      <p:sp>
        <p:nvSpPr>
          <p:cNvPr id="10" name="Titre 9">
            <a:extLst>
              <a:ext uri="{FF2B5EF4-FFF2-40B4-BE49-F238E27FC236}">
                <a16:creationId xmlns:a16="http://schemas.microsoft.com/office/drawing/2014/main" id="{070A71BC-233E-2382-9E9B-D02678ED23A8}"/>
              </a:ext>
            </a:extLst>
          </p:cNvPr>
          <p:cNvSpPr>
            <a:spLocks noGrp="1"/>
          </p:cNvSpPr>
          <p:nvPr>
            <p:ph type="title"/>
          </p:nvPr>
        </p:nvSpPr>
        <p:spPr/>
        <p:txBody>
          <a:bodyPr/>
          <a:lstStyle/>
          <a:p>
            <a:endParaRPr lang="fr-FR"/>
          </a:p>
        </p:txBody>
      </p:sp>
      <p:pic>
        <p:nvPicPr>
          <p:cNvPr id="12" name="Image 11">
            <a:extLst>
              <a:ext uri="{FF2B5EF4-FFF2-40B4-BE49-F238E27FC236}">
                <a16:creationId xmlns:a16="http://schemas.microsoft.com/office/drawing/2014/main" id="{C57B55A8-77BB-2C3F-2A53-DE29A60202BB}"/>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24"/>
        <p:cNvGrpSpPr/>
        <p:nvPr/>
      </p:nvGrpSpPr>
      <p:grpSpPr>
        <a:xfrm>
          <a:off x="0" y="0"/>
          <a:ext cx="0" cy="0"/>
          <a:chOff x="0" y="0"/>
          <a:chExt cx="0" cy="0"/>
        </a:xfrm>
      </p:grpSpPr>
      <p:sp>
        <p:nvSpPr>
          <p:cNvPr id="8" name="Espace réservé du texte 7">
            <a:extLst>
              <a:ext uri="{FF2B5EF4-FFF2-40B4-BE49-F238E27FC236}">
                <a16:creationId xmlns:a16="http://schemas.microsoft.com/office/drawing/2014/main" id="{9C6E5C2E-E2E8-951A-73F3-2B0ECC561B4B}"/>
              </a:ext>
            </a:extLst>
          </p:cNvPr>
          <p:cNvSpPr>
            <a:spLocks noGrp="1"/>
          </p:cNvSpPr>
          <p:nvPr>
            <p:ph type="body" idx="1"/>
          </p:nvPr>
        </p:nvSpPr>
        <p:spPr/>
        <p:txBody>
          <a:bodyPr/>
          <a:lstStyle/>
          <a:p>
            <a:endParaRPr lang="fr-FR"/>
          </a:p>
        </p:txBody>
      </p:sp>
      <p:sp>
        <p:nvSpPr>
          <p:cNvPr id="10" name="Titre 9">
            <a:extLst>
              <a:ext uri="{FF2B5EF4-FFF2-40B4-BE49-F238E27FC236}">
                <a16:creationId xmlns:a16="http://schemas.microsoft.com/office/drawing/2014/main" id="{3F4D423A-CFC6-7561-2230-BB396D22B25F}"/>
              </a:ext>
            </a:extLst>
          </p:cNvPr>
          <p:cNvSpPr>
            <a:spLocks noGrp="1"/>
          </p:cNvSpPr>
          <p:nvPr>
            <p:ph type="title"/>
          </p:nvPr>
        </p:nvSpPr>
        <p:spPr/>
        <p:txBody>
          <a:bodyPr/>
          <a:lstStyle/>
          <a:p>
            <a:endParaRPr lang="fr-FR"/>
          </a:p>
        </p:txBody>
      </p:sp>
      <p:pic>
        <p:nvPicPr>
          <p:cNvPr id="12" name="Image 11">
            <a:extLst>
              <a:ext uri="{FF2B5EF4-FFF2-40B4-BE49-F238E27FC236}">
                <a16:creationId xmlns:a16="http://schemas.microsoft.com/office/drawing/2014/main" id="{C3A4E091-3EBD-F5F6-90B4-695A5DA62C8F}"/>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31"/>
        <p:cNvGrpSpPr/>
        <p:nvPr/>
      </p:nvGrpSpPr>
      <p:grpSpPr>
        <a:xfrm>
          <a:off x="0" y="0"/>
          <a:ext cx="0" cy="0"/>
          <a:chOff x="0" y="0"/>
          <a:chExt cx="0" cy="0"/>
        </a:xfrm>
      </p:grpSpPr>
      <p:sp>
        <p:nvSpPr>
          <p:cNvPr id="8" name="Espace réservé du texte 7">
            <a:extLst>
              <a:ext uri="{FF2B5EF4-FFF2-40B4-BE49-F238E27FC236}">
                <a16:creationId xmlns:a16="http://schemas.microsoft.com/office/drawing/2014/main" id="{10F1CD10-C27C-9F78-4789-912807D1273B}"/>
              </a:ext>
            </a:extLst>
          </p:cNvPr>
          <p:cNvSpPr>
            <a:spLocks noGrp="1"/>
          </p:cNvSpPr>
          <p:nvPr>
            <p:ph type="body" idx="1"/>
          </p:nvPr>
        </p:nvSpPr>
        <p:spPr/>
        <p:txBody>
          <a:bodyPr/>
          <a:lstStyle/>
          <a:p>
            <a:endParaRPr lang="fr-FR"/>
          </a:p>
        </p:txBody>
      </p:sp>
      <p:sp>
        <p:nvSpPr>
          <p:cNvPr id="10" name="Titre 9">
            <a:extLst>
              <a:ext uri="{FF2B5EF4-FFF2-40B4-BE49-F238E27FC236}">
                <a16:creationId xmlns:a16="http://schemas.microsoft.com/office/drawing/2014/main" id="{12F1BAB2-BA85-6DBB-3C02-C599BF2D7D78}"/>
              </a:ext>
            </a:extLst>
          </p:cNvPr>
          <p:cNvSpPr>
            <a:spLocks noGrp="1"/>
          </p:cNvSpPr>
          <p:nvPr>
            <p:ph type="title"/>
          </p:nvPr>
        </p:nvSpPr>
        <p:spPr/>
        <p:txBody>
          <a:bodyPr/>
          <a:lstStyle/>
          <a:p>
            <a:endParaRPr lang="fr-FR"/>
          </a:p>
        </p:txBody>
      </p:sp>
      <p:pic>
        <p:nvPicPr>
          <p:cNvPr id="12" name="Image 11">
            <a:extLst>
              <a:ext uri="{FF2B5EF4-FFF2-40B4-BE49-F238E27FC236}">
                <a16:creationId xmlns:a16="http://schemas.microsoft.com/office/drawing/2014/main" id="{C997EA9E-95F0-DC98-A583-57B106A66104}"/>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31">
          <a:extLst>
            <a:ext uri="{FF2B5EF4-FFF2-40B4-BE49-F238E27FC236}">
              <a16:creationId xmlns:a16="http://schemas.microsoft.com/office/drawing/2014/main" id="{7346FF49-D5F6-DA09-6497-89695FBCDB18}"/>
            </a:ext>
          </a:extLst>
        </p:cNvPr>
        <p:cNvGrpSpPr/>
        <p:nvPr/>
      </p:nvGrpSpPr>
      <p:grpSpPr>
        <a:xfrm>
          <a:off x="0" y="0"/>
          <a:ext cx="0" cy="0"/>
          <a:chOff x="0" y="0"/>
          <a:chExt cx="0" cy="0"/>
        </a:xfrm>
      </p:grpSpPr>
      <p:sp>
        <p:nvSpPr>
          <p:cNvPr id="3" name="Titre 2">
            <a:extLst>
              <a:ext uri="{FF2B5EF4-FFF2-40B4-BE49-F238E27FC236}">
                <a16:creationId xmlns:a16="http://schemas.microsoft.com/office/drawing/2014/main" id="{9E91000E-ECDA-7BB1-503C-57D69C927B04}"/>
              </a:ext>
            </a:extLst>
          </p:cNvPr>
          <p:cNvSpPr>
            <a:spLocks noGrp="1"/>
          </p:cNvSpPr>
          <p:nvPr>
            <p:ph type="title"/>
          </p:nvPr>
        </p:nvSpPr>
        <p:spPr/>
        <p:txBody>
          <a:bodyPr/>
          <a:lstStyle/>
          <a:p>
            <a:endParaRPr lang="fr-FR"/>
          </a:p>
        </p:txBody>
      </p:sp>
      <p:sp>
        <p:nvSpPr>
          <p:cNvPr id="6" name="Espace réservé du texte 5">
            <a:extLst>
              <a:ext uri="{FF2B5EF4-FFF2-40B4-BE49-F238E27FC236}">
                <a16:creationId xmlns:a16="http://schemas.microsoft.com/office/drawing/2014/main" id="{1270E30F-D114-7FEC-FC00-D9EC143ED806}"/>
              </a:ext>
            </a:extLst>
          </p:cNvPr>
          <p:cNvSpPr>
            <a:spLocks noGrp="1"/>
          </p:cNvSpPr>
          <p:nvPr>
            <p:ph type="body" idx="1"/>
          </p:nvPr>
        </p:nvSpPr>
        <p:spPr/>
        <p:txBody>
          <a:bodyPr/>
          <a:lstStyle/>
          <a:p>
            <a:endParaRPr lang="fr-FR"/>
          </a:p>
        </p:txBody>
      </p:sp>
      <p:pic>
        <p:nvPicPr>
          <p:cNvPr id="8" name="Image 7">
            <a:extLst>
              <a:ext uri="{FF2B5EF4-FFF2-40B4-BE49-F238E27FC236}">
                <a16:creationId xmlns:a16="http://schemas.microsoft.com/office/drawing/2014/main" id="{0531F1FE-FC5D-CC61-3335-29F5C62D6720}"/>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243446022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38"/>
        <p:cNvGrpSpPr/>
        <p:nvPr/>
      </p:nvGrpSpPr>
      <p:grpSpPr>
        <a:xfrm>
          <a:off x="0" y="0"/>
          <a:ext cx="0" cy="0"/>
          <a:chOff x="0" y="0"/>
          <a:chExt cx="0" cy="0"/>
        </a:xfrm>
      </p:grpSpPr>
      <p:sp>
        <p:nvSpPr>
          <p:cNvPr id="4" name="Titre 3">
            <a:extLst>
              <a:ext uri="{FF2B5EF4-FFF2-40B4-BE49-F238E27FC236}">
                <a16:creationId xmlns:a16="http://schemas.microsoft.com/office/drawing/2014/main" id="{C25FD856-83D8-1FB7-97C2-3A6DF4340B3E}"/>
              </a:ext>
            </a:extLst>
          </p:cNvPr>
          <p:cNvSpPr>
            <a:spLocks noGrp="1"/>
          </p:cNvSpPr>
          <p:nvPr>
            <p:ph type="title"/>
          </p:nvPr>
        </p:nvSpPr>
        <p:spPr/>
        <p:txBody>
          <a:bodyPr/>
          <a:lstStyle/>
          <a:p>
            <a:endParaRPr lang="fr-FR"/>
          </a:p>
        </p:txBody>
      </p:sp>
      <p:pic>
        <p:nvPicPr>
          <p:cNvPr id="6" name="Image 5">
            <a:extLst>
              <a:ext uri="{FF2B5EF4-FFF2-40B4-BE49-F238E27FC236}">
                <a16:creationId xmlns:a16="http://schemas.microsoft.com/office/drawing/2014/main" id="{988008C0-14E2-BF01-8E79-40144967F684}"/>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38">
          <a:extLst>
            <a:ext uri="{FF2B5EF4-FFF2-40B4-BE49-F238E27FC236}">
              <a16:creationId xmlns:a16="http://schemas.microsoft.com/office/drawing/2014/main" id="{A4E135A0-CDA0-DA19-ACF9-DDC2987F62FD}"/>
            </a:ext>
          </a:extLst>
        </p:cNvPr>
        <p:cNvGrpSpPr/>
        <p:nvPr/>
      </p:nvGrpSpPr>
      <p:grpSpPr>
        <a:xfrm>
          <a:off x="0" y="0"/>
          <a:ext cx="0" cy="0"/>
          <a:chOff x="0" y="0"/>
          <a:chExt cx="0" cy="0"/>
        </a:xfrm>
      </p:grpSpPr>
      <p:sp>
        <p:nvSpPr>
          <p:cNvPr id="27" name="Titre 26">
            <a:extLst>
              <a:ext uri="{FF2B5EF4-FFF2-40B4-BE49-F238E27FC236}">
                <a16:creationId xmlns:a16="http://schemas.microsoft.com/office/drawing/2014/main" id="{EFCA002A-F4C5-EB54-112C-9F29C4280E72}"/>
              </a:ext>
            </a:extLst>
          </p:cNvPr>
          <p:cNvSpPr>
            <a:spLocks noGrp="1"/>
          </p:cNvSpPr>
          <p:nvPr>
            <p:ph type="title"/>
          </p:nvPr>
        </p:nvSpPr>
        <p:spPr/>
        <p:txBody>
          <a:bodyPr/>
          <a:lstStyle/>
          <a:p>
            <a:endParaRPr lang="fr-FR"/>
          </a:p>
        </p:txBody>
      </p:sp>
      <p:pic>
        <p:nvPicPr>
          <p:cNvPr id="29" name="Image 28">
            <a:extLst>
              <a:ext uri="{FF2B5EF4-FFF2-40B4-BE49-F238E27FC236}">
                <a16:creationId xmlns:a16="http://schemas.microsoft.com/office/drawing/2014/main" id="{C8D0F22A-11F0-767A-1501-9200249F8A0B}"/>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3300173753"/>
      </p:ext>
    </p:extLst>
  </p:cSld>
  <p:clrMapOvr>
    <a:masterClrMapping/>
  </p:clrMapOvr>
</p:sld>
</file>

<file path=ppt/theme/theme1.xml><?xml version="1.0" encoding="utf-8"?>
<a:theme xmlns:a="http://schemas.openxmlformats.org/drawingml/2006/main" name="Thème Office">
  <a:themeElements>
    <a:clrScheme name="Thème 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Thème Office">
  <a:themeElements>
    <a:clrScheme name="Thème 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2_Thème Office">
  <a:themeElements>
    <a:clrScheme name="Thème 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3_Thème Office">
  <a:themeElements>
    <a:clrScheme name="Thème 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4_Thème Office">
  <a:themeElements>
    <a:clrScheme name="Thème 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Thème Offic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C56C2C895EEC4E44B0B53F68476E4C38" ma:contentTypeVersion="19" ma:contentTypeDescription="Create a new document." ma:contentTypeScope="" ma:versionID="8b66e0204bf7144eb3a5b1e6961cec0c">
  <xsd:schema xmlns:xsd="http://www.w3.org/2001/XMLSchema" xmlns:xs="http://www.w3.org/2001/XMLSchema" xmlns:p="http://schemas.microsoft.com/office/2006/metadata/properties" xmlns:ns2="cd84cc96-e4f0-4e7f-873a-a508fb658c41" xmlns:ns3="27f64e36-29aa-44d5-a3e0-06242cad7d4d" targetNamespace="http://schemas.microsoft.com/office/2006/metadata/properties" ma:root="true" ma:fieldsID="0d3d77727f0dd2f1c58380f3677019f8" ns2:_="" ns3:_="">
    <xsd:import namespace="cd84cc96-e4f0-4e7f-873a-a508fb658c41"/>
    <xsd:import namespace="27f64e36-29aa-44d5-a3e0-06242cad7d4d"/>
    <xsd:element name="properties">
      <xsd:complexType>
        <xsd:sequence>
          <xsd:element name="documentManagement">
            <xsd:complexType>
              <xsd:all>
                <xsd:element ref="ns2:MediaServiceMetadata" minOccurs="0"/>
                <xsd:element ref="ns2:MediaServiceFastMetadata" minOccurs="0"/>
                <xsd:element ref="ns2:MediaServiceOCR" minOccurs="0"/>
                <xsd:element ref="ns2:MediaServiceGenerationTime" minOccurs="0"/>
                <xsd:element ref="ns2:MediaServiceEventHashCode" minOccurs="0"/>
                <xsd:element ref="ns2:MediaServiceDateTaken" minOccurs="0"/>
                <xsd:element ref="ns2:MediaLengthInSeconds" minOccurs="0"/>
                <xsd:element ref="ns3:SharedWithUsers" minOccurs="0"/>
                <xsd:element ref="ns3:SharedWithDetails" minOccurs="0"/>
                <xsd:element ref="ns2:MediaServiceLocation" minOccurs="0"/>
                <xsd:element ref="ns2:MediaServiceAutoKeyPoints" minOccurs="0"/>
                <xsd:element ref="ns2:MediaServiceKeyPoints" minOccurs="0"/>
                <xsd:element ref="ns2:lcf76f155ced4ddcb4097134ff3c332f" minOccurs="0"/>
                <xsd:element ref="ns3:TaxCatchAll" minOccurs="0"/>
                <xsd:element ref="ns2:MediaServiceSearchProperties" minOccurs="0"/>
                <xsd:element ref="ns2: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d84cc96-e4f0-4e7f-873a-a508fb658c41"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CR" ma:index="10" nillable="true" ma:displayName="Extracted Text" ma:internalName="MediaServiceOCR" ma:readOnly="true">
      <xsd:simpleType>
        <xsd:restriction base="dms:Note">
          <xsd:maxLength value="255"/>
        </xsd:restriction>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DateTaken" ma:index="13" nillable="true" ma:displayName="MediaServiceDateTaken" ma:hidden="true" ma:internalName="MediaServiceDateTaken" ma:readOnly="true">
      <xsd:simpleType>
        <xsd:restriction base="dms:Text"/>
      </xsd:simpleType>
    </xsd:element>
    <xsd:element name="MediaLengthInSeconds" ma:index="14" nillable="true" ma:displayName="Length (seconds)" ma:internalName="MediaLengthInSeconds" ma:readOnly="true">
      <xsd:simpleType>
        <xsd:restriction base="dms:Unknown"/>
      </xsd:simpleType>
    </xsd:element>
    <xsd:element name="MediaServiceLocation" ma:index="17" nillable="true" ma:displayName="Location" ma:internalName="MediaServiceLocation" ma:readOnly="true">
      <xsd:simpleType>
        <xsd:restriction base="dms:Text"/>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element name="lcf76f155ced4ddcb4097134ff3c332f" ma:index="21" nillable="true" ma:taxonomy="true" ma:internalName="lcf76f155ced4ddcb4097134ff3c332f" ma:taxonomyFieldName="MediaServiceImageTags" ma:displayName="Image Tags" ma:readOnly="false" ma:fieldId="{5cf76f15-5ced-4ddc-b409-7134ff3c332f}" ma:taxonomyMulti="true" ma:sspId="e0316926-e272-4302-89b0-5e160602c2e1" ma:termSetId="09814cd3-568e-fe90-9814-8d621ff8fb84" ma:anchorId="fba54fb3-c3e1-fe81-a776-ca4b69148c4d" ma:open="true" ma:isKeyword="false">
      <xsd:complexType>
        <xsd:sequence>
          <xsd:element ref="pc:Terms" minOccurs="0" maxOccurs="1"/>
        </xsd:sequence>
      </xsd:complexType>
    </xsd:element>
    <xsd:element name="MediaServiceSearchProperties" ma:index="23" nillable="true" ma:displayName="MediaServiceSearchProperties" ma:hidden="true" ma:internalName="MediaServiceSearchProperties" ma:readOnly="true">
      <xsd:simpleType>
        <xsd:restriction base="dms:Note"/>
      </xsd:simpleType>
    </xsd:element>
    <xsd:element name="MediaServiceObjectDetectorVersions" ma:index="24" nillable="true" ma:displayName="MediaServiceObjectDetectorVersions"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27f64e36-29aa-44d5-a3e0-06242cad7d4d" elementFormDefault="qualified">
    <xsd:import namespace="http://schemas.microsoft.com/office/2006/documentManagement/types"/>
    <xsd:import namespace="http://schemas.microsoft.com/office/infopath/2007/PartnerControls"/>
    <xsd:element name="SharedWithUsers" ma:index="15"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6" nillable="true" ma:displayName="Shared With Details" ma:internalName="SharedWithDetails" ma:readOnly="true">
      <xsd:simpleType>
        <xsd:restriction base="dms:Note">
          <xsd:maxLength value="255"/>
        </xsd:restriction>
      </xsd:simpleType>
    </xsd:element>
    <xsd:element name="TaxCatchAll" ma:index="22" nillable="true" ma:displayName="Taxonomy Catch All Column" ma:hidden="true" ma:list="{0909781d-db56-47c3-b873-85a7506b6ab1}" ma:internalName="TaxCatchAll" ma:showField="CatchAllData" ma:web="27f64e36-29aa-44d5-a3e0-06242cad7d4d">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cd84cc96-e4f0-4e7f-873a-a508fb658c41">
      <Terms xmlns="http://schemas.microsoft.com/office/infopath/2007/PartnerControls"/>
    </lcf76f155ced4ddcb4097134ff3c332f>
    <TaxCatchAll xmlns="27f64e36-29aa-44d5-a3e0-06242cad7d4d" xsi:nil="true"/>
  </documentManagement>
</p:properties>
</file>

<file path=customXml/itemProps1.xml><?xml version="1.0" encoding="utf-8"?>
<ds:datastoreItem xmlns:ds="http://schemas.openxmlformats.org/officeDocument/2006/customXml" ds:itemID="{DADC778D-3041-4100-B16F-7528882A7BC7}">
  <ds:schemaRefs>
    <ds:schemaRef ds:uri="http://schemas.microsoft.com/sharepoint/v3/contenttype/forms"/>
  </ds:schemaRefs>
</ds:datastoreItem>
</file>

<file path=customXml/itemProps2.xml><?xml version="1.0" encoding="utf-8"?>
<ds:datastoreItem xmlns:ds="http://schemas.openxmlformats.org/officeDocument/2006/customXml" ds:itemID="{E4E96C72-1D9D-4F3D-94D8-2D558AD979CE}">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d84cc96-e4f0-4e7f-873a-a508fb658c41"/>
    <ds:schemaRef ds:uri="27f64e36-29aa-44d5-a3e0-06242cad7d4d"/>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3302C892-147B-426A-824B-C456F23EBF6A}">
  <ds:schemaRefs>
    <ds:schemaRef ds:uri="http://purl.org/dc/elements/1.1/"/>
    <ds:schemaRef ds:uri="http://schemas.microsoft.com/office/2006/documentManagement/types"/>
    <ds:schemaRef ds:uri="http://schemas.openxmlformats.org/package/2006/metadata/core-properties"/>
    <ds:schemaRef ds:uri="http://purl.org/dc/dcmitype/"/>
    <ds:schemaRef ds:uri="27f64e36-29aa-44d5-a3e0-06242cad7d4d"/>
    <ds:schemaRef ds:uri="http://schemas.microsoft.com/office/2006/metadata/properties"/>
    <ds:schemaRef ds:uri="http://schemas.microsoft.com/office/infopath/2007/PartnerControls"/>
    <ds:schemaRef ds:uri="cd84cc96-e4f0-4e7f-873a-a508fb658c41"/>
    <ds:schemaRef ds:uri="http://www.w3.org/XML/1998/namespace"/>
    <ds:schemaRef ds:uri="http://purl.org/dc/terms/"/>
  </ds:schemaRefs>
</ds:datastoreItem>
</file>

<file path=docProps/app.xml><?xml version="1.0" encoding="utf-8"?>
<Properties xmlns="http://schemas.openxmlformats.org/officeDocument/2006/extended-properties" xmlns:vt="http://schemas.openxmlformats.org/officeDocument/2006/docPropsVTypes">
  <TotalTime>0</TotalTime>
  <Words>1473</Words>
  <Application>Microsoft Office PowerPoint</Application>
  <PresentationFormat>Affichage à l'écran (4:3)</PresentationFormat>
  <Paragraphs>106</Paragraphs>
  <Slides>36</Slides>
  <Notes>36</Notes>
  <HiddenSlides>0</HiddenSlides>
  <MMClips>0</MMClips>
  <ScaleCrop>false</ScaleCrop>
  <HeadingPairs>
    <vt:vector size="6" baseType="variant">
      <vt:variant>
        <vt:lpstr>Polices utilisées</vt:lpstr>
      </vt:variant>
      <vt:variant>
        <vt:i4>4</vt:i4>
      </vt:variant>
      <vt:variant>
        <vt:lpstr>Thème</vt:lpstr>
      </vt:variant>
      <vt:variant>
        <vt:i4>5</vt:i4>
      </vt:variant>
      <vt:variant>
        <vt:lpstr>Titres des diapositives</vt:lpstr>
      </vt:variant>
      <vt:variant>
        <vt:i4>36</vt:i4>
      </vt:variant>
    </vt:vector>
  </HeadingPairs>
  <TitlesOfParts>
    <vt:vector size="45" baseType="lpstr">
      <vt:lpstr>Arial</vt:lpstr>
      <vt:lpstr>Calibri</vt:lpstr>
      <vt:lpstr>Symbol</vt:lpstr>
      <vt:lpstr>Verdana</vt:lpstr>
      <vt:lpstr>Thème Office</vt:lpstr>
      <vt:lpstr>1_Thème Office</vt:lpstr>
      <vt:lpstr>2_Thème Office</vt:lpstr>
      <vt:lpstr>3_Thème Office</vt:lpstr>
      <vt:lpstr>4_Thème Office</vt:lpstr>
      <vt:lpstr>53. LES NOMBRES JUSQU’À 10 000 Multiplier un nombre  par un multiple de 10</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Éditions Hatier</dc:creator>
  <cp:lastModifiedBy>LE BOT SANDRA</cp:lastModifiedBy>
  <cp:revision>2</cp:revision>
  <dcterms:created xsi:type="dcterms:W3CDTF">2022-01-07T11:15:07Z</dcterms:created>
  <dcterms:modified xsi:type="dcterms:W3CDTF">2025-12-19T10:23:38Z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0x010100C56C2C895EEC4E44B0B53F68476E4C38</vt:lpwstr>
  </property>
  <property fmtid="{D5CDD505-2E9C-101B-9397-08002B2CF9AE}" pid="3" name="MediaServiceImageTags">
    <vt:lpwstr/>
  </property>
</Properties>
</file>