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3" r:id="rId5"/>
    <p:sldMasterId id="2147483662" r:id="rId6"/>
    <p:sldMasterId id="2147483666" r:id="rId7"/>
  </p:sldMasterIdLst>
  <p:notesMasterIdLst>
    <p:notesMasterId r:id="rId31"/>
  </p:notesMasterIdLst>
  <p:sldIdLst>
    <p:sldId id="256" r:id="rId8"/>
    <p:sldId id="322" r:id="rId9"/>
    <p:sldId id="382" r:id="rId10"/>
    <p:sldId id="372" r:id="rId11"/>
    <p:sldId id="373" r:id="rId12"/>
    <p:sldId id="374" r:id="rId13"/>
    <p:sldId id="375" r:id="rId14"/>
    <p:sldId id="376" r:id="rId15"/>
    <p:sldId id="369" r:id="rId16"/>
    <p:sldId id="384" r:id="rId17"/>
    <p:sldId id="371" r:id="rId18"/>
    <p:sldId id="340" r:id="rId19"/>
    <p:sldId id="370" r:id="rId20"/>
    <p:sldId id="378" r:id="rId21"/>
    <p:sldId id="379" r:id="rId22"/>
    <p:sldId id="380" r:id="rId23"/>
    <p:sldId id="381" r:id="rId24"/>
    <p:sldId id="285" r:id="rId25"/>
    <p:sldId id="309" r:id="rId26"/>
    <p:sldId id="311" r:id="rId27"/>
    <p:sldId id="298" r:id="rId28"/>
    <p:sldId id="383" r:id="rId29"/>
    <p:sldId id="287" r:id="rId30"/>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33C2CF67-9BF0-36C3-EEE1-09B84C3469D6}" name="BELLEMIN SANDRA" initials="SB" userId="S::SBELLEMIN@editions-hatier.fr::5fe4e071-d3f4-40df-970f-ee8fcf898346" providerId="AD"/>
  <p188:author id="{99329D8D-736E-127F-056B-D92D91D3CEEB}" name="Harmonie Rossi Tessier" initials="HRT" userId="ce3dc0babca3d520" providerId="Windows Live"/>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2EACF4B5-B5D6-1F77-434B-4ACC816D40DA}" name="Caroline HACHE" initials="CH" userId="Caroline HACHE" providerId="None"/>
  <p188:author id="{4CF84EDD-95CE-3E5E-4B94-06DB52278683}" name="Christophe Dracos" initials="CD" userId="S::cri.dracos_outlook.fr#ext#@hachette.onmicrosoft.com::9a339485-cc17-450e-b56d-f2edc49cae5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 id="6" name="cri.dracos@outlook.fr" initials="c" lastIdx="1"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1C4D1"/>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F721E72-0C3B-4879-B4D1-0D3749674909}" v="5" dt="2025-07-25T17:07:43.770"/>
    <p1510:client id="{B76FD258-EE31-40FF-8EAE-761DD1E64991}" v="1" dt="2025-07-25T16:23:39.368"/>
    <p1510:client id="{B8AE37D4-1363-4A31-8EFE-1F0819EC4807}" v="128" dt="2025-07-26T15:10:36.877"/>
    <p1510:client id="{E3554A88-24DA-4FA3-AC09-5F09C04403D1}" v="6" dt="2025-07-25T15:36:09.157"/>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687" autoAdjust="0"/>
    <p:restoredTop sz="46731" autoAdjust="0"/>
  </p:normalViewPr>
  <p:slideViewPr>
    <p:cSldViewPr snapToGrid="0">
      <p:cViewPr varScale="1">
        <p:scale>
          <a:sx n="111" d="100"/>
          <a:sy n="111" d="100"/>
        </p:scale>
        <p:origin x="1212" y="114"/>
      </p:cViewPr>
      <p:guideLst>
        <p:guide orient="horz" pos="2160"/>
        <p:guide pos="2880"/>
      </p:guideLst>
    </p:cSldViewPr>
  </p:slideViewPr>
  <p:notesTextViewPr>
    <p:cViewPr>
      <p:scale>
        <a:sx n="200" d="100"/>
        <a:sy n="2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notesMaster" Target="notesMasters/notesMaster1.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56"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i="1" dirty="0"/>
              <a:t>Aujourd’hui, nous allons additionner </a:t>
            </a:r>
            <a:r>
              <a:rPr lang="fr-FR" i="1" baseline="0" dirty="0"/>
              <a:t>des fractions. </a:t>
            </a:r>
            <a:endParaRPr i="1"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a:extLst>
            <a:ext uri="{FF2B5EF4-FFF2-40B4-BE49-F238E27FC236}">
              <a16:creationId xmlns:a16="http://schemas.microsoft.com/office/drawing/2014/main" id="{DE84FF11-9C5E-32BF-A119-9C13B2AFA666}"/>
            </a:ext>
          </a:extLst>
        </p:cNvPr>
        <p:cNvGrpSpPr/>
        <p:nvPr/>
      </p:nvGrpSpPr>
      <p:grpSpPr>
        <a:xfrm>
          <a:off x="0" y="0"/>
          <a:ext cx="0" cy="0"/>
          <a:chOff x="0" y="0"/>
          <a:chExt cx="0" cy="0"/>
        </a:xfrm>
      </p:grpSpPr>
      <p:sp>
        <p:nvSpPr>
          <p:cNvPr id="112" name="Google Shape;112;p2:notes">
            <a:extLst>
              <a:ext uri="{FF2B5EF4-FFF2-40B4-BE49-F238E27FC236}">
                <a16:creationId xmlns:a16="http://schemas.microsoft.com/office/drawing/2014/main" id="{B9FB7C95-9D85-2F54-D2CE-BEE67C80DAAC}"/>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2:notes">
            <a:extLst>
              <a:ext uri="{FF2B5EF4-FFF2-40B4-BE49-F238E27FC236}">
                <a16:creationId xmlns:a16="http://schemas.microsoft.com/office/drawing/2014/main" id="{D0AEF2E1-621B-1337-5C7D-AA0523F48DA1}"/>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t>Indiquer</a:t>
            </a:r>
            <a:r>
              <a:rPr lang="fr-FR" i="0" baseline="0" dirty="0"/>
              <a:t> aux élèves que pour les exemples suivants, ils recopient d’abord l’addition de fractions sur leur ardoise et complètent la somme. Puis, dans un deuxième temps, ils utilisent leur rectangle unité pour vérifier leur proposition.</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t>Laisser un temps de recherche individuelle. Circuler pour aider les élèves.</a:t>
            </a:r>
            <a:endParaRPr lang="fr-FR" sz="1200" b="0" dirty="0">
              <a:effectLst/>
              <a:ea typeface="Calibri" charset="0"/>
              <a:cs typeface="Times New Roman" charset="0"/>
            </a:endParaRPr>
          </a:p>
          <a:p>
            <a:pPr marL="0" lvl="0" indent="0" algn="l" rtl="0">
              <a:spcBef>
                <a:spcPts val="0"/>
              </a:spcBef>
              <a:spcAft>
                <a:spcPts val="0"/>
              </a:spcAft>
              <a:buNone/>
            </a:pPr>
            <a:endParaRPr lang="fr-FR" i="0" dirty="0"/>
          </a:p>
        </p:txBody>
      </p:sp>
      <p:sp>
        <p:nvSpPr>
          <p:cNvPr id="114" name="Google Shape;114;p2:notes">
            <a:extLst>
              <a:ext uri="{FF2B5EF4-FFF2-40B4-BE49-F238E27FC236}">
                <a16:creationId xmlns:a16="http://schemas.microsoft.com/office/drawing/2014/main" id="{1B0D0174-CC75-016C-2160-946086FCA81C}"/>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10</a:t>
            </a:fld>
            <a:endParaRPr/>
          </a:p>
        </p:txBody>
      </p:sp>
    </p:spTree>
    <p:extLst>
      <p:ext uri="{BB962C8B-B14F-4D97-AF65-F5344CB8AC3E}">
        <p14:creationId xmlns:p14="http://schemas.microsoft.com/office/powerpoint/2010/main" val="41332721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b="1" i="0" baseline="0" dirty="0">
                    <a:latin typeface="Calibri" charset="0"/>
                    <a:ea typeface="Calibri" charset="0"/>
                    <a:cs typeface="Calibri" charset="0"/>
                  </a:rPr>
                  <a:t>Réponse attendue </a:t>
                </a:r>
                <a:r>
                  <a:rPr lang="fr-FR" i="0" baseline="0" dirty="0">
                    <a:latin typeface="Calibri" charset="0"/>
                    <a:ea typeface="Calibri" charset="0"/>
                    <a:cs typeface="Calibri" charset="0"/>
                  </a:rPr>
                  <a:t>: 3/6</a:t>
                </a:r>
                <a:r>
                  <a:rPr lang="fr-FR" i="0" dirty="0"/>
                  <a:t>.</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t>Lors de la phase de correction, vous pouvez suivre les instructions d’un élève pour représenter chacune des fractions, sur le rectangle unité partagé en sixièmes, en coloriant avec deux couleurs différentes (bleu et vert) en fonction des numérateurs. Faire verbaliser aux élèves : </a:t>
                </a:r>
                <a:r>
                  <a:rPr lang="fr-FR" i="1" baseline="0" dirty="0"/>
                  <a:t>un sixième plus deux sixièmes est égal à trois sixièmes. En chiffres, on l’écrit avec 3 en numérateur et 6 en dénominateur</a:t>
                </a:r>
                <a:r>
                  <a:rPr lang="fr-FR" i="0" baseline="0" dirty="0"/>
                  <a:t>.</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t>Compléter les pointillés.</a:t>
                </a:r>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11</a:t>
            </a:fld>
            <a:endParaRPr/>
          </a:p>
        </p:txBody>
      </p:sp>
    </p:spTree>
    <p:extLst>
      <p:ext uri="{BB962C8B-B14F-4D97-AF65-F5344CB8AC3E}">
        <p14:creationId xmlns:p14="http://schemas.microsoft.com/office/powerpoint/2010/main" val="8938613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dirty="0">
                    <a:effectLst/>
                    <a:ea typeface="Calibri" charset="0"/>
                    <a:cs typeface="Times New Roman" charset="0"/>
                  </a:rPr>
                  <a:t>Même démarche.</a:t>
                </a:r>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12</a:t>
            </a:fld>
            <a:endParaRPr/>
          </a:p>
        </p:txBody>
      </p:sp>
    </p:spTree>
    <p:extLst>
      <p:ext uri="{BB962C8B-B14F-4D97-AF65-F5344CB8AC3E}">
        <p14:creationId xmlns:p14="http://schemas.microsoft.com/office/powerpoint/2010/main" val="13677238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charset="0"/>
                    <a:ea typeface="Calibri" charset="0"/>
                    <a:cs typeface="Calibri" charset="0"/>
                  </a:rPr>
                  <a:t>Réponse attendue </a:t>
                </a:r>
                <a:r>
                  <a:rPr lang="fr-FR" i="0" baseline="0" dirty="0">
                    <a:latin typeface="Calibri" charset="0"/>
                    <a:ea typeface="Calibri" charset="0"/>
                    <a:cs typeface="Calibri" charset="0"/>
                  </a:rPr>
                  <a:t>: 4/5</a:t>
                </a:r>
                <a:r>
                  <a:rPr lang="fr-FR" sz="1200" b="0" dirty="0">
                    <a:effectLst/>
                    <a:ea typeface="Calibri" charset="0"/>
                    <a:cs typeface="Times New Roman" charset="0"/>
                  </a:rPr>
                  <a:t>.</a:t>
                </a:r>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13</a:t>
            </a:fld>
            <a:endParaRPr/>
          </a:p>
        </p:txBody>
      </p:sp>
    </p:spTree>
    <p:extLst>
      <p:ext uri="{BB962C8B-B14F-4D97-AF65-F5344CB8AC3E}">
        <p14:creationId xmlns:p14="http://schemas.microsoft.com/office/powerpoint/2010/main" val="6206816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0" dirty="0">
                  <a:effectLst/>
                  <a:ea typeface="Calibri" charset="0"/>
                  <a:cs typeface="Times New Roman" charset="0"/>
                </a:endParaRPr>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14</a:t>
            </a:fld>
            <a:endParaRPr/>
          </a:p>
        </p:txBody>
      </p:sp>
    </p:spTree>
    <p:extLst>
      <p:ext uri="{BB962C8B-B14F-4D97-AF65-F5344CB8AC3E}">
        <p14:creationId xmlns:p14="http://schemas.microsoft.com/office/powerpoint/2010/main" val="15754067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charset="0"/>
                    <a:ea typeface="Calibri" charset="0"/>
                    <a:cs typeface="Calibri" charset="0"/>
                  </a:rPr>
                  <a:t>Réponse attendue </a:t>
                </a:r>
                <a:r>
                  <a:rPr lang="fr-FR" i="0" baseline="0" dirty="0">
                    <a:latin typeface="Calibri" charset="0"/>
                    <a:ea typeface="Calibri" charset="0"/>
                    <a:cs typeface="Calibri" charset="0"/>
                  </a:rPr>
                  <a:t>: 6/10</a:t>
                </a:r>
                <a:r>
                  <a:rPr lang="fr-FR" sz="1200" b="0" dirty="0">
                    <a:effectLst/>
                    <a:ea typeface="Calibri" charset="0"/>
                    <a:cs typeface="Times New Roman" charset="0"/>
                  </a:rPr>
                  <a:t>.</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0" dirty="0">
                  <a:effectLst/>
                  <a:ea typeface="Calibri" charset="0"/>
                  <a:cs typeface="Times New Roman" charset="0"/>
                </a:endParaRPr>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15</a:t>
            </a:fld>
            <a:endParaRPr/>
          </a:p>
        </p:txBody>
      </p:sp>
    </p:spTree>
    <p:extLst>
      <p:ext uri="{BB962C8B-B14F-4D97-AF65-F5344CB8AC3E}">
        <p14:creationId xmlns:p14="http://schemas.microsoft.com/office/powerpoint/2010/main" val="7558893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0" dirty="0">
                  <a:effectLst/>
                  <a:ea typeface="Calibri" charset="0"/>
                  <a:cs typeface="Times New Roman" charset="0"/>
                </a:endParaRPr>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16</a:t>
            </a:fld>
            <a:endParaRPr/>
          </a:p>
        </p:txBody>
      </p:sp>
    </p:spTree>
    <p:extLst>
      <p:ext uri="{BB962C8B-B14F-4D97-AF65-F5344CB8AC3E}">
        <p14:creationId xmlns:p14="http://schemas.microsoft.com/office/powerpoint/2010/main" val="6633637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charset="0"/>
                    <a:ea typeface="Calibri" charset="0"/>
                    <a:cs typeface="Calibri" charset="0"/>
                  </a:rPr>
                  <a:t>Réponse attendue </a:t>
                </a:r>
                <a:r>
                  <a:rPr lang="fr-FR" i="0" baseline="0" dirty="0">
                    <a:latin typeface="Calibri" charset="0"/>
                    <a:ea typeface="Calibri" charset="0"/>
                    <a:cs typeface="Calibri" charset="0"/>
                  </a:rPr>
                  <a:t>: 8/8</a:t>
                </a:r>
                <a:r>
                  <a:rPr lang="fr-FR" sz="1200" b="0" dirty="0">
                    <a:effectLst/>
                    <a:ea typeface="Calibri" charset="0"/>
                    <a:cs typeface="Times New Roman" charset="0"/>
                  </a:rPr>
                  <a:t>.</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dirty="0">
                    <a:effectLst/>
                    <a:ea typeface="Calibri" charset="0"/>
                    <a:cs typeface="Times New Roman" charset="0"/>
                  </a:rPr>
                  <a:t>Faire remarquer que l’on obtient l’unité entière</a:t>
                </a:r>
                <a:r>
                  <a:rPr lang="fr-FR" sz="1200" b="0" baseline="0" dirty="0">
                    <a:effectLst/>
                    <a:ea typeface="Calibri" charset="0"/>
                    <a:cs typeface="Times New Roman" charset="0"/>
                  </a:rPr>
                  <a:t> et que 8/8</a:t>
                </a:r>
                <a:r>
                  <a:rPr lang="fr-FR" sz="1200" b="0" dirty="0">
                    <a:effectLst/>
                    <a:ea typeface="Calibri" charset="0"/>
                    <a:cs typeface="Times New Roman" charset="0"/>
                  </a:rPr>
                  <a:t> est donc égal à 1.</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1" u="none" strike="noStrike" cap="none" dirty="0">
                    <a:solidFill>
                      <a:schemeClr val="dk1"/>
                    </a:solidFill>
                    <a:effectLst/>
                    <a:latin typeface="Calibri"/>
                    <a:ea typeface="Calibri"/>
                    <a:cs typeface="Calibri"/>
                    <a:sym typeface="Calibri"/>
                  </a:rPr>
                  <a:t>Quand on ajoute des fractions qui ont le même dénominateur, l'unité est découpée de la même façon, donc on ajoute les parts que l'on prend, on additionne les numérateurs.</a:t>
                </a:r>
                <a:endParaRPr lang="fr-FR" sz="1200" b="0" i="1" dirty="0">
                  <a:effectLst/>
                  <a:ea typeface="Calibri" charset="0"/>
                  <a:cs typeface="Times New Roman" charset="0"/>
                </a:endParaRPr>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17</a:t>
            </a:fld>
            <a:endParaRPr/>
          </a:p>
        </p:txBody>
      </p:sp>
    </p:spTree>
    <p:extLst>
      <p:ext uri="{BB962C8B-B14F-4D97-AF65-F5344CB8AC3E}">
        <p14:creationId xmlns:p14="http://schemas.microsoft.com/office/powerpoint/2010/main" val="19402063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89561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baseline="0" dirty="0"/>
                  <a:t>Maintenant que vous savez comparer des fractions de même dénominateur ou ayant un numérateur égal à 1, nous allons voir comment additionner des fractions. </a:t>
                </a:r>
              </a:p>
              <a:p>
                <a:pPr marL="0" lvl="0" indent="0" algn="l" rtl="0">
                  <a:spcBef>
                    <a:spcPts val="0"/>
                  </a:spcBef>
                  <a:spcAft>
                    <a:spcPts val="0"/>
                  </a:spcAft>
                  <a:buNone/>
                </a:pPr>
                <a:r>
                  <a:rPr lang="fr-FR" i="1" baseline="0" dirty="0"/>
                  <a:t>Vous pourrez utiliser vos rectangles unités pour vous aider et on va faire le premier exemple ensemble.</a:t>
                </a:r>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a:t>
            </a:fld>
            <a:endParaRPr/>
          </a:p>
        </p:txBody>
      </p:sp>
    </p:spTree>
    <p:extLst>
      <p:ext uri="{BB962C8B-B14F-4D97-AF65-F5344CB8AC3E}">
        <p14:creationId xmlns:p14="http://schemas.microsoft.com/office/powerpoint/2010/main" val="19577161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184078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fr-FR" dirty="0"/>
              <a:t>L’exercice des champions</a:t>
            </a:r>
            <a:r>
              <a:rPr lang="fr-FR" baseline="0" dirty="0"/>
              <a:t> va permettre aux élèves de rencontrer des sommes de trois termes.</a:t>
            </a: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21</a:t>
            </a:fld>
            <a:endParaRPr/>
          </a:p>
        </p:txBody>
      </p:sp>
    </p:spTree>
    <p:extLst>
      <p:ext uri="{BB962C8B-B14F-4D97-AF65-F5344CB8AC3E}">
        <p14:creationId xmlns:p14="http://schemas.microsoft.com/office/powerpoint/2010/main" val="11828549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22</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041561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a:extLst>
            <a:ext uri="{FF2B5EF4-FFF2-40B4-BE49-F238E27FC236}">
              <a16:creationId xmlns:a16="http://schemas.microsoft.com/office/drawing/2014/main" id="{E6D2B2C9-6265-EA5F-9DBB-6956787FE318}"/>
            </a:ext>
          </a:extLst>
        </p:cNvPr>
        <p:cNvGrpSpPr/>
        <p:nvPr/>
      </p:nvGrpSpPr>
      <p:grpSpPr>
        <a:xfrm>
          <a:off x="0" y="0"/>
          <a:ext cx="0" cy="0"/>
          <a:chOff x="0" y="0"/>
          <a:chExt cx="0" cy="0"/>
        </a:xfrm>
      </p:grpSpPr>
      <p:sp>
        <p:nvSpPr>
          <p:cNvPr id="112" name="Google Shape;112;p2:notes">
            <a:extLst>
              <a:ext uri="{FF2B5EF4-FFF2-40B4-BE49-F238E27FC236}">
                <a16:creationId xmlns:a16="http://schemas.microsoft.com/office/drawing/2014/main" id="{913CE611-9EDB-EAFE-CBAB-0120AC6B2778}"/>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2:notes">
            <a:extLst>
              <a:ext uri="{FF2B5EF4-FFF2-40B4-BE49-F238E27FC236}">
                <a16:creationId xmlns:a16="http://schemas.microsoft.com/office/drawing/2014/main" id="{D6408FB3-1612-91DB-86E2-40F83E5A2FC4}"/>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dirty="0"/>
              <a:t>Faire</a:t>
            </a:r>
            <a:r>
              <a:rPr lang="fr-FR" i="0" baseline="0" dirty="0"/>
              <a:t> lire l’addition et proposer aux élèves d’utiliser un rectangle unité pour trouver la somme recherchée. </a:t>
            </a:r>
            <a:r>
              <a:rPr lang="fr-FR" i="1" baseline="0" dirty="0"/>
              <a:t>Quel rectangle allez-vous utiliser ? → un rectangle en dixièmes. </a:t>
            </a:r>
            <a:r>
              <a:rPr lang="fr-FR" i="0" baseline="0" dirty="0"/>
              <a:t>Faire justifier ce choix en explicitant le lien avec les deux dénominateurs des fractions qui sont égaux à 10.</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t>Durant toute la séance, faire fréquemment référence à l’unité en haut à droite qui est représentée par un rectangle dont le contour est rose et qui vaut 1. </a:t>
            </a:r>
            <a:endParaRPr lang="fr-FR" i="0" dirty="0"/>
          </a:p>
          <a:p>
            <a:pPr marL="0" lvl="0" indent="0" algn="l" rtl="0">
              <a:spcBef>
                <a:spcPts val="0"/>
              </a:spcBef>
              <a:spcAft>
                <a:spcPts val="0"/>
              </a:spcAft>
              <a:buNone/>
            </a:pPr>
            <a:endParaRPr lang="fr-FR" i="0" baseline="0" dirty="0"/>
          </a:p>
          <a:p>
            <a:pPr marL="0" lvl="0" indent="0" algn="l" rtl="0">
              <a:spcBef>
                <a:spcPts val="0"/>
              </a:spcBef>
              <a:spcAft>
                <a:spcPts val="0"/>
              </a:spcAft>
              <a:buNone/>
            </a:pPr>
            <a:endParaRPr lang="fr-FR" i="0" dirty="0"/>
          </a:p>
          <a:p>
            <a:pPr marL="0" lvl="0" indent="0" algn="l" rtl="0">
              <a:spcBef>
                <a:spcPts val="0"/>
              </a:spcBef>
              <a:spcAft>
                <a:spcPts val="0"/>
              </a:spcAft>
              <a:buNone/>
            </a:pPr>
            <a:endParaRPr lang="fr-FR" i="0" dirty="0"/>
          </a:p>
        </p:txBody>
      </p:sp>
      <p:sp>
        <p:nvSpPr>
          <p:cNvPr id="114" name="Google Shape;114;p2:notes">
            <a:extLst>
              <a:ext uri="{FF2B5EF4-FFF2-40B4-BE49-F238E27FC236}">
                <a16:creationId xmlns:a16="http://schemas.microsoft.com/office/drawing/2014/main" id="{DD333E6B-243C-A7BF-350F-C7E3D54317F4}"/>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3</a:t>
            </a:fld>
            <a:endParaRPr/>
          </a:p>
        </p:txBody>
      </p:sp>
    </p:spTree>
    <p:extLst>
      <p:ext uri="{BB962C8B-B14F-4D97-AF65-F5344CB8AC3E}">
        <p14:creationId xmlns:p14="http://schemas.microsoft.com/office/powerpoint/2010/main" val="39193298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charset="0"/>
                    <a:ea typeface="Calibri" charset="0"/>
                    <a:cs typeface="Calibri" charset="0"/>
                  </a:rPr>
                  <a:t>Réponse attendue </a:t>
                </a:r>
                <a:r>
                  <a:rPr lang="fr-FR" i="0" baseline="0" dirty="0">
                    <a:latin typeface="Calibri" charset="0"/>
                    <a:ea typeface="Calibri" charset="0"/>
                    <a:cs typeface="Calibri" charset="0"/>
                  </a:rPr>
                  <a:t>: 6/10</a:t>
                </a:r>
                <a:r>
                  <a:rPr lang="fr-FR" sz="1200" b="0" dirty="0">
                    <a:effectLst/>
                    <a:ea typeface="Calibri" charset="0"/>
                    <a:cs typeface="Times New Roman" charset="0"/>
                  </a:rPr>
                  <a:t>.</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t>On va utiliser deux couleurs, le bleu pour la première fraction 2/10 et le vert pour la deuxième 4/10.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t>Que</a:t>
                </a:r>
                <a:r>
                  <a:rPr lang="fr-FR" i="1" baseline="0" dirty="0"/>
                  <a:t> doit-on colorier en bleu pour représenter la fraction 2/10</a:t>
                </a:r>
                <a:r>
                  <a:rPr lang="fr-FR" i="1" dirty="0"/>
                  <a:t> ? → deux parts.</a:t>
                </a:r>
                <a:r>
                  <a:rPr lang="fr-FR" i="1" baseline="0" dirty="0"/>
                  <a:t> </a:t>
                </a:r>
                <a:r>
                  <a:rPr lang="fr-FR" i="0" dirty="0"/>
                  <a:t>Colorier</a:t>
                </a:r>
                <a:r>
                  <a:rPr lang="fr-FR" i="0" baseline="0" dirty="0"/>
                  <a:t> deux parts en bleu en partant de la gauche.</a:t>
                </a:r>
                <a:endParaRPr lang="fr-FR" i="0"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t>Que</a:t>
                </a:r>
                <a:r>
                  <a:rPr lang="fr-FR" i="1" baseline="0" dirty="0"/>
                  <a:t> doit-on colorier en vert pour représenter la fraction 4/10</a:t>
                </a:r>
                <a:r>
                  <a:rPr lang="fr-FR" i="1" dirty="0"/>
                  <a:t> ? → quatre parts. </a:t>
                </a:r>
                <a:r>
                  <a:rPr lang="fr-FR" i="0" dirty="0"/>
                  <a:t>Colorier</a:t>
                </a:r>
                <a:r>
                  <a:rPr lang="fr-FR" i="0" baseline="0" dirty="0"/>
                  <a:t> quatre parts en vert à la suite de celles en bleu.</a:t>
                </a:r>
                <a:endParaRPr lang="fr-FR" i="0"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t>Combien</a:t>
                </a:r>
                <a:r>
                  <a:rPr lang="fr-FR" i="1" baseline="0" dirty="0"/>
                  <a:t> de parts sont coloriées en tout (en bleu ou en vert) ? </a:t>
                </a:r>
                <a:r>
                  <a:rPr lang="fr-FR" i="1" dirty="0"/>
                  <a:t>→ en tout, il y a 6 parts coloriées.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t>Verbaliser que cela représente une fraction de 6/10 du rectangle unité : </a:t>
                </a:r>
                <a:r>
                  <a:rPr lang="fr-FR" i="1" baseline="0" dirty="0"/>
                  <a:t>on a donc deux dixièmes plus quatre dixièmes est égal à six dixièmes. En chiffres, on l’écrit avec 6 en numérateur et 10 en dénominateur</a:t>
                </a:r>
                <a:r>
                  <a:rPr lang="fr-FR" i="0" baseline="0" dirty="0"/>
                  <a:t>.</a:t>
                </a:r>
                <a:endParaRPr lang="fr-FR" i="0"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t>Compléter les pointillés.</a:t>
                </a:r>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4</a:t>
            </a:fld>
            <a:endParaRPr/>
          </a:p>
        </p:txBody>
      </p:sp>
    </p:spTree>
    <p:extLst>
      <p:ext uri="{BB962C8B-B14F-4D97-AF65-F5344CB8AC3E}">
        <p14:creationId xmlns:p14="http://schemas.microsoft.com/office/powerpoint/2010/main" val="11403685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b="1" i="0" baseline="0" dirty="0">
                    <a:latin typeface="Calibri" charset="0"/>
                    <a:ea typeface="Calibri" charset="0"/>
                    <a:cs typeface="Calibri" charset="0"/>
                  </a:rPr>
                  <a:t>Réponse attendue </a:t>
                </a:r>
                <a:r>
                  <a:rPr lang="fr-FR" i="0" baseline="0" dirty="0">
                    <a:latin typeface="Calibri" charset="0"/>
                    <a:ea typeface="Calibri" charset="0"/>
                    <a:cs typeface="Calibri" charset="0"/>
                  </a:rPr>
                  <a:t>: 7/8</a:t>
                </a:r>
                <a:r>
                  <a:rPr lang="fr-FR" i="0" dirty="0"/>
                  <a:t>.</a:t>
                </a:r>
              </a:p>
              <a:p>
                <a:pPr marL="0" lvl="0" indent="0" algn="l" rtl="0">
                  <a:spcBef>
                    <a:spcPts val="0"/>
                  </a:spcBef>
                  <a:spcAft>
                    <a:spcPts val="0"/>
                  </a:spcAft>
                  <a:buNone/>
                </a:pPr>
                <a:r>
                  <a:rPr lang="fr-FR" i="0" dirty="0"/>
                  <a:t>Distribuer la fiche photocopiable</a:t>
                </a:r>
                <a:r>
                  <a:rPr lang="fr-FR" i="0" baseline="0" dirty="0"/>
                  <a:t> n° 8. Traiter chaque item l’un après l’autre. Laisser un temps de recherche individuelle. Circuler pour aider les élèves. Puis, interroger un élève et suivre ses instructions pour colorier le rectangle et conclure en argumentant : </a:t>
                </a:r>
                <a:r>
                  <a:rPr lang="fr-FR" i="1" baseline="0" dirty="0"/>
                  <a:t>cinq huitièmes plus deux huitièmes est égal à sept huitièmes. </a:t>
                </a:r>
                <a:endParaRPr lang="fr-FR" i="0" baseline="0" dirty="0"/>
              </a:p>
              <a:p>
                <a:pPr marL="0" lvl="0" indent="0" algn="l" rtl="0">
                  <a:spcBef>
                    <a:spcPts val="0"/>
                  </a:spcBef>
                  <a:spcAft>
                    <a:spcPts val="0"/>
                  </a:spcAft>
                  <a:buNone/>
                </a:pPr>
                <a:r>
                  <a:rPr lang="fr-FR" i="0" baseline="0" dirty="0"/>
                  <a:t>Compléter les pointillés. </a:t>
                </a:r>
              </a:p>
              <a:p>
                <a:pPr marL="0" lvl="0" indent="0" algn="l" rtl="0">
                  <a:spcBef>
                    <a:spcPts val="0"/>
                  </a:spcBef>
                  <a:spcAft>
                    <a:spcPts val="0"/>
                  </a:spcAft>
                  <a:buNone/>
                </a:pPr>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5</a:t>
            </a:fld>
            <a:endParaRPr/>
          </a:p>
        </p:txBody>
      </p:sp>
    </p:spTree>
    <p:extLst>
      <p:ext uri="{BB962C8B-B14F-4D97-AF65-F5344CB8AC3E}">
        <p14:creationId xmlns:p14="http://schemas.microsoft.com/office/powerpoint/2010/main" val="13112231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t>Même démarche.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charset="0"/>
                    <a:ea typeface="Calibri" charset="0"/>
                    <a:cs typeface="Calibri" charset="0"/>
                  </a:rPr>
                  <a:t>Réponse attendue </a:t>
                </a:r>
                <a:r>
                  <a:rPr lang="fr-FR" i="0" baseline="0" dirty="0">
                    <a:latin typeface="Calibri" charset="0"/>
                    <a:ea typeface="Calibri" charset="0"/>
                    <a:cs typeface="Calibri" charset="0"/>
                  </a:rPr>
                  <a:t>: 5/6</a:t>
                </a:r>
                <a:r>
                  <a:rPr lang="fr-FR" i="0" dirty="0"/>
                  <a:t>.</a:t>
                </a:r>
                <a:endParaRPr lang="fr-FR" i="1" dirty="0"/>
              </a:p>
              <a:p>
                <a:pPr marL="0" lvl="0" indent="0" algn="l" rtl="0">
                  <a:spcBef>
                    <a:spcPts val="0"/>
                  </a:spcBef>
                  <a:spcAft>
                    <a:spcPts val="0"/>
                  </a:spcAft>
                  <a:buNone/>
                </a:pPr>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6</a:t>
            </a:fld>
            <a:endParaRPr/>
          </a:p>
        </p:txBody>
      </p:sp>
    </p:spTree>
    <p:extLst>
      <p:ext uri="{BB962C8B-B14F-4D97-AF65-F5344CB8AC3E}">
        <p14:creationId xmlns:p14="http://schemas.microsoft.com/office/powerpoint/2010/main" val="14486822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charset="0"/>
                    <a:ea typeface="Calibri" charset="0"/>
                    <a:cs typeface="Calibri" charset="0"/>
                  </a:rPr>
                  <a:t>Réponse attendue </a:t>
                </a:r>
                <a:r>
                  <a:rPr lang="fr-FR" i="0" baseline="0" dirty="0">
                    <a:latin typeface="Calibri" charset="0"/>
                    <a:ea typeface="Calibri" charset="0"/>
                    <a:cs typeface="Calibri" charset="0"/>
                  </a:rPr>
                  <a:t>: 9/10</a:t>
                </a:r>
                <a:r>
                  <a:rPr lang="fr-FR" i="0" dirty="0"/>
                  <a:t>.</a:t>
                </a:r>
                <a:endParaRPr lang="fr-FR" i="1"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7</a:t>
            </a:fld>
            <a:endParaRPr/>
          </a:p>
        </p:txBody>
      </p:sp>
    </p:spTree>
    <p:extLst>
      <p:ext uri="{BB962C8B-B14F-4D97-AF65-F5344CB8AC3E}">
        <p14:creationId xmlns:p14="http://schemas.microsoft.com/office/powerpoint/2010/main" val="13174493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charset="0"/>
                    <a:ea typeface="Calibri" charset="0"/>
                    <a:cs typeface="Calibri" charset="0"/>
                  </a:rPr>
                  <a:t>Réponse attendue </a:t>
                </a:r>
                <a:r>
                  <a:rPr lang="fr-FR" i="0" baseline="0" dirty="0">
                    <a:latin typeface="Calibri" charset="0"/>
                    <a:ea typeface="Calibri" charset="0"/>
                    <a:cs typeface="Calibri" charset="0"/>
                  </a:rPr>
                  <a:t>: 2/4</a:t>
                </a:r>
                <a:r>
                  <a:rPr lang="fr-FR" i="0" dirty="0"/>
                  <a:t>.</a:t>
                </a:r>
                <a:endParaRPr lang="fr-FR" i="1"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dirty="0">
                    <a:solidFill>
                      <a:schemeClr val="dk1"/>
                    </a:solidFill>
                    <a:effectLst/>
                    <a:latin typeface="Calibri"/>
                    <a:ea typeface="Calibri"/>
                    <a:cs typeface="Calibri"/>
                    <a:sym typeface="Calibri"/>
                  </a:rPr>
                  <a:t>Faire remarquer que lorsqu’on additionne des fractions de même dénominateur, on ajoute les parts de chaque fraction, c’est-à-dire qu'on additionne les numérateurs. Faire le lien avec l'item affiché.</a:t>
                </a:r>
                <a:endParaRPr lang="fr-FR" i="1"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8</a:t>
            </a:fld>
            <a:endParaRPr/>
          </a:p>
        </p:txBody>
      </p:sp>
    </p:spTree>
    <p:extLst>
      <p:ext uri="{BB962C8B-B14F-4D97-AF65-F5344CB8AC3E}">
        <p14:creationId xmlns:p14="http://schemas.microsoft.com/office/powerpoint/2010/main" val="10250549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t>Maintenant que vous savez utiliser les rectangles unités pour effectuer des additions/sommes de fraction, on va essayer de faire la même chose mais en utilisant les rectangles unités seulement quand on veut vérifier notre réponse.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strike="noStrike" baseline="0" dirty="0"/>
                  <a:t>Faire référence au symbole en haut à droite qui rappelle que l’unité est un rectangle dont le contour est rose et qui vaut 1. </a:t>
                </a:r>
              </a:p>
              <a:p>
                <a:pPr marL="0" lvl="0" indent="0" algn="l" rtl="0">
                  <a:spcBef>
                    <a:spcPts val="0"/>
                  </a:spcBef>
                  <a:spcAft>
                    <a:spcPts val="0"/>
                  </a:spcAft>
                  <a:buNone/>
                </a:pPr>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9</a:t>
            </a:fld>
            <a:endParaRPr/>
          </a:p>
        </p:txBody>
      </p:sp>
    </p:spTree>
    <p:extLst>
      <p:ext uri="{BB962C8B-B14F-4D97-AF65-F5344CB8AC3E}">
        <p14:creationId xmlns:p14="http://schemas.microsoft.com/office/powerpoint/2010/main" val="20624510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pic>
        <p:nvPicPr>
          <p:cNvPr id="2" name="Google Shape;16;p46">
            <a:extLst>
              <a:ext uri="{FF2B5EF4-FFF2-40B4-BE49-F238E27FC236}">
                <a16:creationId xmlns:a16="http://schemas.microsoft.com/office/drawing/2014/main" id="{9F250FAB-066A-B5BD-6A29-F41B1C4503DC}"/>
              </a:ext>
            </a:extLst>
          </p:cNvPr>
          <p:cNvPicPr preferRelativeResize="0"/>
          <p:nvPr userDrawn="1"/>
        </p:nvPicPr>
        <p:blipFill rotWithShape="1">
          <a:blip r:embed="rId2">
            <a:alphaModFix/>
          </a:blip>
          <a:srcRect t="1564" b="1564"/>
          <a:stretch/>
        </p:blipFill>
        <p:spPr>
          <a:xfrm>
            <a:off x="1" y="-1"/>
            <a:ext cx="9143999" cy="685800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08685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 name="Google Shape;24;p35">
            <a:extLst>
              <a:ext uri="{FF2B5EF4-FFF2-40B4-BE49-F238E27FC236}">
                <a16:creationId xmlns:a16="http://schemas.microsoft.com/office/drawing/2014/main" id="{A1B17535-1102-2C72-46E2-7517B38F137D}"/>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46" name="Google Shape;46;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61;p46">
            <a:extLst>
              <a:ext uri="{FF2B5EF4-FFF2-40B4-BE49-F238E27FC236}">
                <a16:creationId xmlns:a16="http://schemas.microsoft.com/office/drawing/2014/main" id="{564A3A83-35E2-AFB6-B1DD-3BE2B9B30A4A}"/>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53"/>
        <p:cNvGrpSpPr/>
        <p:nvPr/>
      </p:nvGrpSpPr>
      <p:grpSpPr>
        <a:xfrm>
          <a:off x="0" y="0"/>
          <a:ext cx="0" cy="0"/>
          <a:chOff x="0" y="0"/>
          <a:chExt cx="0" cy="0"/>
        </a:xfrm>
      </p:grpSpPr>
      <p:sp>
        <p:nvSpPr>
          <p:cNvPr id="54" name="Google Shape;54;p45"/>
          <p:cNvSpPr/>
          <p:nvPr/>
        </p:nvSpPr>
        <p:spPr>
          <a:xfrm>
            <a:off x="57150" y="0"/>
            <a:ext cx="908685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5" name="Google Shape;55;p45"/>
          <p:cNvSpPr txBox="1">
            <a:spLocks noGrp="1"/>
          </p:cNvSpPr>
          <p:nvPr>
            <p:ph type="title" hasCustomPrompt="1"/>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56" name="Google Shape;56;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9" name="Google Shape;59;p45"/>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58;p45">
            <a:extLst>
              <a:ext uri="{FF2B5EF4-FFF2-40B4-BE49-F238E27FC236}">
                <a16:creationId xmlns:a16="http://schemas.microsoft.com/office/drawing/2014/main" id="{F21DD13B-A008-F110-CFD7-A7C842BDF3A8}"/>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60"/>
        <p:cNvGrpSpPr/>
        <p:nvPr/>
      </p:nvGrpSpPr>
      <p:grpSpPr>
        <a:xfrm>
          <a:off x="0" y="0"/>
          <a:ext cx="0" cy="0"/>
          <a:chOff x="0" y="0"/>
          <a:chExt cx="0" cy="0"/>
        </a:xfrm>
      </p:grpSpPr>
      <p:sp>
        <p:nvSpPr>
          <p:cNvPr id="61" name="Google Shape;61;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2" name="Google Shape;62;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3" name="Google Shape;63;p46"/>
          <p:cNvSpPr txBox="1">
            <a:spLocks noGrp="1"/>
          </p:cNvSpPr>
          <p:nvPr>
            <p:ph type="title" hasCustomPrompt="1"/>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pic>
        <p:nvPicPr>
          <p:cNvPr id="64" name="Google Shape;64;p46"/>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Leçons</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spTree>
    <p:extLst>
      <p:ext uri="{BB962C8B-B14F-4D97-AF65-F5344CB8AC3E}">
        <p14:creationId xmlns:p14="http://schemas.microsoft.com/office/powerpoint/2010/main" val="9761941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9.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 id="2147483656" r:id="rId2"/>
    <p:sldLayoutId id="2147483657"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26/07/2025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 id="214748366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751788" y="2922372"/>
            <a:ext cx="7772400" cy="718295"/>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8 . Additionner des fractions</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5">
          <a:extLst>
            <a:ext uri="{FF2B5EF4-FFF2-40B4-BE49-F238E27FC236}">
              <a16:creationId xmlns:a16="http://schemas.microsoft.com/office/drawing/2014/main" id="{F7CA023F-29AF-EDBD-505C-72D8F443F276}"/>
            </a:ext>
          </a:extLst>
        </p:cNvPr>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0224D8C2-650E-8E19-031C-3B0A9662E537}"/>
              </a:ext>
            </a:extLst>
          </p:cNvPr>
          <p:cNvSpPr>
            <a:spLocks noGrp="1"/>
          </p:cNvSpPr>
          <p:nvPr>
            <p:ph type="body" idx="1"/>
          </p:nvPr>
        </p:nvSpPr>
        <p:spPr/>
        <p:txBody>
          <a:bodyPr/>
          <a:lstStyle/>
          <a:p>
            <a:endParaRPr lang="fr-FR"/>
          </a:p>
        </p:txBody>
      </p:sp>
      <p:sp>
        <p:nvSpPr>
          <p:cNvPr id="5" name="Titre 4">
            <a:extLst>
              <a:ext uri="{FF2B5EF4-FFF2-40B4-BE49-F238E27FC236}">
                <a16:creationId xmlns:a16="http://schemas.microsoft.com/office/drawing/2014/main" id="{0581AD15-8705-B5A0-749C-B5FCDFCB6962}"/>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43FF1FA8-AC56-F9F7-CC98-E0B7523B365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9757329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5" name="Titre 4">
            <a:extLst>
              <a:ext uri="{FF2B5EF4-FFF2-40B4-BE49-F238E27FC236}">
                <a16:creationId xmlns:a16="http://schemas.microsoft.com/office/drawing/2014/main" id="{5F8B3E19-CF81-86F3-0390-C70D32474527}"/>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68636552-93BC-1FBB-8897-B047B8A3D6A8}"/>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9FE96BDB-439B-BDA1-0AB7-933E4A61EF5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867639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4" name="Titre 3">
            <a:extLst>
              <a:ext uri="{FF2B5EF4-FFF2-40B4-BE49-F238E27FC236}">
                <a16:creationId xmlns:a16="http://schemas.microsoft.com/office/drawing/2014/main" id="{02E22AC7-795E-D915-2E25-FB5BADBA5AA1}"/>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12AFC258-29FD-F8CB-1081-35F7369A0A26}"/>
              </a:ext>
            </a:extLst>
          </p:cNvPr>
          <p:cNvSpPr>
            <a:spLocks noGrp="1"/>
          </p:cNvSpPr>
          <p:nvPr>
            <p:ph type="body" idx="1"/>
          </p:nvPr>
        </p:nvSpPr>
        <p:spPr/>
        <p:txBody>
          <a:bodyPr/>
          <a:lstStyle/>
          <a:p>
            <a:endParaRPr lang="fr-FR"/>
          </a:p>
        </p:txBody>
      </p:sp>
      <p:pic>
        <p:nvPicPr>
          <p:cNvPr id="8" name="Image 7">
            <a:extLst>
              <a:ext uri="{FF2B5EF4-FFF2-40B4-BE49-F238E27FC236}">
                <a16:creationId xmlns:a16="http://schemas.microsoft.com/office/drawing/2014/main" id="{D8A9F0A7-31C0-A7E3-F0D5-86FC7C9A01C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869077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5" name="Titre 4">
            <a:extLst>
              <a:ext uri="{FF2B5EF4-FFF2-40B4-BE49-F238E27FC236}">
                <a16:creationId xmlns:a16="http://schemas.microsoft.com/office/drawing/2014/main" id="{61B49B89-759E-E64A-C332-FC71EF5CF95E}"/>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0216CC87-3E61-3E14-602C-542FE2DDA529}"/>
              </a:ext>
            </a:extLst>
          </p:cNvPr>
          <p:cNvSpPr>
            <a:spLocks noGrp="1"/>
          </p:cNvSpPr>
          <p:nvPr>
            <p:ph type="body" idx="1"/>
          </p:nvPr>
        </p:nvSpPr>
        <p:spPr/>
        <p:txBody>
          <a:bodyPr/>
          <a:lstStyle/>
          <a:p>
            <a:endParaRPr lang="fr-FR"/>
          </a:p>
        </p:txBody>
      </p:sp>
      <p:pic>
        <p:nvPicPr>
          <p:cNvPr id="15" name="Image 14">
            <a:extLst>
              <a:ext uri="{FF2B5EF4-FFF2-40B4-BE49-F238E27FC236}">
                <a16:creationId xmlns:a16="http://schemas.microsoft.com/office/drawing/2014/main" id="{FA5F5B59-F9A3-8A81-B4D1-B14C8A0A40C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658271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4" name="Titre 3">
            <a:extLst>
              <a:ext uri="{FF2B5EF4-FFF2-40B4-BE49-F238E27FC236}">
                <a16:creationId xmlns:a16="http://schemas.microsoft.com/office/drawing/2014/main" id="{66CB99C5-8163-0865-06F6-5249FA25CAB6}"/>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1B107DBF-A9E6-3BC4-D7CA-F17F184BEA96}"/>
              </a:ext>
            </a:extLst>
          </p:cNvPr>
          <p:cNvSpPr>
            <a:spLocks noGrp="1"/>
          </p:cNvSpPr>
          <p:nvPr>
            <p:ph type="body" idx="1"/>
          </p:nvPr>
        </p:nvSpPr>
        <p:spPr/>
        <p:txBody>
          <a:bodyPr/>
          <a:lstStyle/>
          <a:p>
            <a:endParaRPr lang="fr-FR"/>
          </a:p>
        </p:txBody>
      </p:sp>
      <p:pic>
        <p:nvPicPr>
          <p:cNvPr id="13" name="Image 12">
            <a:extLst>
              <a:ext uri="{FF2B5EF4-FFF2-40B4-BE49-F238E27FC236}">
                <a16:creationId xmlns:a16="http://schemas.microsoft.com/office/drawing/2014/main" id="{A4917D8E-4046-25D9-CC22-8F1BEC704E3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757110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5" name="Titre 4">
            <a:extLst>
              <a:ext uri="{FF2B5EF4-FFF2-40B4-BE49-F238E27FC236}">
                <a16:creationId xmlns:a16="http://schemas.microsoft.com/office/drawing/2014/main" id="{CB5E9E25-F198-6ADF-D0DC-2AEDBCD19A91}"/>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D6394074-1E81-3477-1DAB-ED2820C44F88}"/>
              </a:ext>
            </a:extLst>
          </p:cNvPr>
          <p:cNvSpPr>
            <a:spLocks noGrp="1"/>
          </p:cNvSpPr>
          <p:nvPr>
            <p:ph type="body" idx="1"/>
          </p:nvPr>
        </p:nvSpPr>
        <p:spPr/>
        <p:txBody>
          <a:bodyPr/>
          <a:lstStyle/>
          <a:p>
            <a:endParaRPr lang="fr-FR"/>
          </a:p>
        </p:txBody>
      </p:sp>
      <p:pic>
        <p:nvPicPr>
          <p:cNvPr id="15" name="Image 14">
            <a:extLst>
              <a:ext uri="{FF2B5EF4-FFF2-40B4-BE49-F238E27FC236}">
                <a16:creationId xmlns:a16="http://schemas.microsoft.com/office/drawing/2014/main" id="{59054177-5E20-5C37-E316-18317E127A9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545805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4" name="Titre 3">
            <a:extLst>
              <a:ext uri="{FF2B5EF4-FFF2-40B4-BE49-F238E27FC236}">
                <a16:creationId xmlns:a16="http://schemas.microsoft.com/office/drawing/2014/main" id="{330B1335-5FB4-7549-6909-A9372FEDB1DE}"/>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5DFA22D8-BFD9-B795-A8AA-6A32619B915D}"/>
              </a:ext>
            </a:extLst>
          </p:cNvPr>
          <p:cNvSpPr>
            <a:spLocks noGrp="1"/>
          </p:cNvSpPr>
          <p:nvPr>
            <p:ph type="body" idx="1"/>
          </p:nvPr>
        </p:nvSpPr>
        <p:spPr/>
        <p:txBody>
          <a:bodyPr/>
          <a:lstStyle/>
          <a:p>
            <a:endParaRPr lang="fr-FR"/>
          </a:p>
        </p:txBody>
      </p:sp>
      <p:pic>
        <p:nvPicPr>
          <p:cNvPr id="13" name="Image 12">
            <a:extLst>
              <a:ext uri="{FF2B5EF4-FFF2-40B4-BE49-F238E27FC236}">
                <a16:creationId xmlns:a16="http://schemas.microsoft.com/office/drawing/2014/main" id="{31111B96-5A7C-AAD8-DE48-9D629F444E3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4080997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5" name="Titre 4">
            <a:extLst>
              <a:ext uri="{FF2B5EF4-FFF2-40B4-BE49-F238E27FC236}">
                <a16:creationId xmlns:a16="http://schemas.microsoft.com/office/drawing/2014/main" id="{BF21B733-B32E-546B-806A-77A8C808D125}"/>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98F47029-5B53-1C27-4D08-4C9DF9D23BA1}"/>
              </a:ext>
            </a:extLst>
          </p:cNvPr>
          <p:cNvSpPr>
            <a:spLocks noGrp="1"/>
          </p:cNvSpPr>
          <p:nvPr>
            <p:ph type="body" idx="1"/>
          </p:nvPr>
        </p:nvSpPr>
        <p:spPr/>
        <p:txBody>
          <a:bodyPr/>
          <a:lstStyle/>
          <a:p>
            <a:endParaRPr lang="fr-FR"/>
          </a:p>
        </p:txBody>
      </p:sp>
      <p:pic>
        <p:nvPicPr>
          <p:cNvPr id="15" name="Image 14">
            <a:extLst>
              <a:ext uri="{FF2B5EF4-FFF2-40B4-BE49-F238E27FC236}">
                <a16:creationId xmlns:a16="http://schemas.microsoft.com/office/drawing/2014/main" id="{948EFF39-21D5-52FB-1E62-0A6BBF8B59C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292347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ACB66833-FDC5-5FAD-E37F-5FB7A6D7A452}"/>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11CA6068-E9DA-5329-72FA-487C514F060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1F63B65D-9BE1-9941-6103-BC57D681CCAA}"/>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1AB7EB32-FFC0-2BE3-C198-92B9B3125DF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607184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B9A05B89-A9C3-C18F-9712-159E6A9E855D}"/>
              </a:ext>
            </a:extLst>
          </p:cNvPr>
          <p:cNvSpPr>
            <a:spLocks noGrp="1"/>
          </p:cNvSpPr>
          <p:nvPr>
            <p:ph type="body" idx="1"/>
          </p:nvPr>
        </p:nvSpPr>
        <p:spPr/>
        <p:txBody>
          <a:bodyPr/>
          <a:lstStyle/>
          <a:p>
            <a:endParaRPr lang="fr-FR"/>
          </a:p>
        </p:txBody>
      </p:sp>
      <p:sp>
        <p:nvSpPr>
          <p:cNvPr id="5" name="Titre 4">
            <a:extLst>
              <a:ext uri="{FF2B5EF4-FFF2-40B4-BE49-F238E27FC236}">
                <a16:creationId xmlns:a16="http://schemas.microsoft.com/office/drawing/2014/main" id="{D09C4809-D17B-AC85-84C7-C9D4B3BD3468}"/>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C6CD31EB-AD75-A8E7-DFB6-2CD54A35E4D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611790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7ECEAB3C-8FDE-E85D-2DBA-68F43E4BC855}"/>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EA8255A4-E303-4E81-84D0-A9779C5D8EA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122505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5" name="Titre 4">
            <a:extLst>
              <a:ext uri="{FF2B5EF4-FFF2-40B4-BE49-F238E27FC236}">
                <a16:creationId xmlns:a16="http://schemas.microsoft.com/office/drawing/2014/main" id="{EDF706BC-F22B-1B47-D914-3BE7D5932C8A}"/>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1AA12AF5-6199-375E-7EA6-D557A4D7B48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06882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E029C9BF-FCED-9404-52FA-050EDF19B3D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8569292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6" name="Titre 5">
            <a:extLst>
              <a:ext uri="{FF2B5EF4-FFF2-40B4-BE49-F238E27FC236}">
                <a16:creationId xmlns:a16="http://schemas.microsoft.com/office/drawing/2014/main" id="{AB755B84-FDF6-7CFA-1F45-8120CA0D0FE1}"/>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E165BF93-5E30-9D6A-499F-5C7826A2C50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5">
          <a:extLst>
            <a:ext uri="{FF2B5EF4-FFF2-40B4-BE49-F238E27FC236}">
              <a16:creationId xmlns:a16="http://schemas.microsoft.com/office/drawing/2014/main" id="{12545D62-B219-8E21-1FA0-330BB993DC29}"/>
            </a:ext>
          </a:extLst>
        </p:cNvPr>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9E478BC7-2A35-12B6-FA6F-DAA123EC7A5B}"/>
              </a:ext>
            </a:extLst>
          </p:cNvPr>
          <p:cNvSpPr>
            <a:spLocks noGrp="1"/>
          </p:cNvSpPr>
          <p:nvPr>
            <p:ph type="body" idx="1"/>
          </p:nvPr>
        </p:nvSpPr>
        <p:spPr/>
        <p:txBody>
          <a:bodyPr/>
          <a:lstStyle/>
          <a:p>
            <a:endParaRPr lang="fr-FR"/>
          </a:p>
        </p:txBody>
      </p:sp>
      <p:sp>
        <p:nvSpPr>
          <p:cNvPr id="5" name="Titre 4">
            <a:extLst>
              <a:ext uri="{FF2B5EF4-FFF2-40B4-BE49-F238E27FC236}">
                <a16:creationId xmlns:a16="http://schemas.microsoft.com/office/drawing/2014/main" id="{D0CB156C-22F0-37B5-91CE-B7ABA6D484F2}"/>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C5479ACF-A98D-CE01-FD57-1A9117D4EC4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964481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49F7AF7E-B097-82C3-BFA0-F822D72C049D}"/>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A8532C35-1210-70F3-101D-05466BF559AA}"/>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3F1A0788-013A-5019-0BF4-439367B1FEF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543592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55460982-3ACB-14B8-A6B6-E8D3977AF545}"/>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64DFF572-BB25-A46B-8812-6B453B26FEAC}"/>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637FB80E-B034-9773-997F-1AB474F8CE4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064886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2410BD41-5768-9EB6-B53F-04FDFDD782FD}"/>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03B466A1-F218-46CF-A919-A58B1653FD43}"/>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B8A8D813-2B2A-39F3-088D-C3B2EB67682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438880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A8F53738-7704-D3DE-4087-A3779609DFF4}"/>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86CDC7A4-4B4D-9430-6D17-5BF9941CF0FF}"/>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C0EE1D88-2787-F0FE-4BA3-8B8F2C83CBF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121574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D38FD0AF-A300-5E44-0846-23D9F2BD3B12}"/>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0DBC2874-9D1F-64FD-02B7-CA0F9E47E8BB}"/>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D6494024-C2C3-EAE6-228C-99399B71696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773507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55B38BB0-1416-8FE3-D650-7C742E63C2A7}"/>
              </a:ext>
            </a:extLst>
          </p:cNvPr>
          <p:cNvSpPr>
            <a:spLocks noGrp="1"/>
          </p:cNvSpPr>
          <p:nvPr>
            <p:ph type="body" idx="1"/>
          </p:nvPr>
        </p:nvSpPr>
        <p:spPr/>
        <p:txBody>
          <a:bodyPr/>
          <a:lstStyle/>
          <a:p>
            <a:endParaRPr lang="fr-FR"/>
          </a:p>
        </p:txBody>
      </p:sp>
      <p:sp>
        <p:nvSpPr>
          <p:cNvPr id="5" name="Titre 4">
            <a:extLst>
              <a:ext uri="{FF2B5EF4-FFF2-40B4-BE49-F238E27FC236}">
                <a16:creationId xmlns:a16="http://schemas.microsoft.com/office/drawing/2014/main" id="{B4F5705E-F82A-54FB-2730-6A6B37142EAD}"/>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CCB9B68-0C07-FF85-1B74-4B52269224C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42728180"/>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18803a878aac849c00b4a01ccbe54988">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780e55d487851c59b72b49e6c88a20c9"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2.xml><?xml version="1.0" encoding="utf-8"?>
<ds:datastoreItem xmlns:ds="http://schemas.openxmlformats.org/officeDocument/2006/customXml" ds:itemID="{8CB6929A-325D-48F6-9877-191C169E6107}">
  <ds:schemaRefs>
    <ds:schemaRef ds:uri="http://purl.org/dc/terms/"/>
    <ds:schemaRef ds:uri="http://purl.org/dc/dcmitype/"/>
    <ds:schemaRef ds:uri="http://schemas.openxmlformats.org/package/2006/metadata/core-properties"/>
    <ds:schemaRef ds:uri="http://schemas.microsoft.com/office/2006/documentManagement/types"/>
    <ds:schemaRef ds:uri="27f64e36-29aa-44d5-a3e0-06242cad7d4d"/>
    <ds:schemaRef ds:uri="cd84cc96-e4f0-4e7f-873a-a508fb658c41"/>
    <ds:schemaRef ds:uri="http://schemas.microsoft.com/office/2006/metadata/properties"/>
    <ds:schemaRef ds:uri="http://schemas.microsoft.com/office/infopath/2007/PartnerControls"/>
    <ds:schemaRef ds:uri="http://www.w3.org/XML/1998/namespace"/>
    <ds:schemaRef ds:uri="http://purl.org/dc/elements/1.1/"/>
  </ds:schemaRefs>
</ds:datastoreItem>
</file>

<file path=customXml/itemProps3.xml><?xml version="1.0" encoding="utf-8"?>
<ds:datastoreItem xmlns:ds="http://schemas.openxmlformats.org/officeDocument/2006/customXml" ds:itemID="{1427A451-F7A4-40DA-8E02-E7762C01274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701</Words>
  <Application>Microsoft Office PowerPoint</Application>
  <PresentationFormat>Affichage à l'écran (4:3)</PresentationFormat>
  <Paragraphs>54</Paragraphs>
  <Slides>23</Slides>
  <Notes>23</Notes>
  <HiddenSlides>0</HiddenSlides>
  <MMClips>0</MMClips>
  <ScaleCrop>false</ScaleCrop>
  <HeadingPairs>
    <vt:vector size="6" baseType="variant">
      <vt:variant>
        <vt:lpstr>Polices utilisées</vt:lpstr>
      </vt:variant>
      <vt:variant>
        <vt:i4>4</vt:i4>
      </vt:variant>
      <vt:variant>
        <vt:lpstr>Thème</vt:lpstr>
      </vt:variant>
      <vt:variant>
        <vt:i4>4</vt:i4>
      </vt:variant>
      <vt:variant>
        <vt:lpstr>Titres des diapositives</vt:lpstr>
      </vt:variant>
      <vt:variant>
        <vt:i4>23</vt:i4>
      </vt:variant>
    </vt:vector>
  </HeadingPairs>
  <TitlesOfParts>
    <vt:vector size="31" baseType="lpstr">
      <vt:lpstr>Arial</vt:lpstr>
      <vt:lpstr>Calibri</vt:lpstr>
      <vt:lpstr>Calibri Light</vt:lpstr>
      <vt:lpstr>Verdana</vt:lpstr>
      <vt:lpstr>Thème Office</vt:lpstr>
      <vt:lpstr>1_Thème Office</vt:lpstr>
      <vt:lpstr>3_Thème Office</vt:lpstr>
      <vt:lpstr>7_Thème Office</vt:lpstr>
      <vt:lpstr>8 . Additionner des fractions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BELLEMIN SANDRA</cp:lastModifiedBy>
  <cp:revision>2</cp:revision>
  <dcterms:created xsi:type="dcterms:W3CDTF">2022-01-07T11:15:07Z</dcterms:created>
  <dcterms:modified xsi:type="dcterms:W3CDTF">2025-07-26T15:11:41Z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