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31"/>
  </p:notesMasterIdLst>
  <p:handoutMasterIdLst>
    <p:handoutMasterId r:id="rId32"/>
  </p:handoutMasterIdLst>
  <p:sldIdLst>
    <p:sldId id="256" r:id="rId8"/>
    <p:sldId id="390" r:id="rId9"/>
    <p:sldId id="404" r:id="rId10"/>
    <p:sldId id="403" r:id="rId11"/>
    <p:sldId id="402" r:id="rId12"/>
    <p:sldId id="391" r:id="rId13"/>
    <p:sldId id="392" r:id="rId14"/>
    <p:sldId id="393" r:id="rId15"/>
    <p:sldId id="394" r:id="rId16"/>
    <p:sldId id="405" r:id="rId17"/>
    <p:sldId id="395" r:id="rId18"/>
    <p:sldId id="396" r:id="rId19"/>
    <p:sldId id="397" r:id="rId20"/>
    <p:sldId id="398" r:id="rId21"/>
    <p:sldId id="399" r:id="rId22"/>
    <p:sldId id="400" r:id="rId23"/>
    <p:sldId id="401" r:id="rId24"/>
    <p:sldId id="285" r:id="rId25"/>
    <p:sldId id="309" r:id="rId26"/>
    <p:sldId id="311" r:id="rId27"/>
    <p:sldId id="375" r:id="rId28"/>
    <p:sldId id="374" r:id="rId29"/>
    <p:sldId id="287" r:id="rId3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3008D7-E5DC-47F4-B109-9AF5B51939C1}" v="7" dt="2025-07-25T17:15:17.065"/>
    <p1510:client id="{400F045D-DA45-4A9B-AB6C-E4AFA0035904}" v="138" dt="2025-07-26T15:10:52.794"/>
    <p1510:client id="{50E57C25-F84F-4F3F-BCE5-C3E148441E86}" v="8" dt="2025-07-25T16:29:02.80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66" autoAdjust="0"/>
    <p:restoredTop sz="48547" autoAdjust="0"/>
  </p:normalViewPr>
  <p:slideViewPr>
    <p:cSldViewPr snapToGrid="0">
      <p:cViewPr varScale="1">
        <p:scale>
          <a:sx n="111" d="100"/>
          <a:sy n="111" d="100"/>
        </p:scale>
        <p:origin x="1656" y="114"/>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handoutMaster" Target="handoutMasters/handoutMaster1.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56"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25BC852-6D73-561D-4F54-979750AF518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74E4465-469F-4AF8-80C7-EDB9BAABD56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A30AAC-F120-4DD1-A529-80CFC9A1396C}" type="datetimeFigureOut">
              <a:rPr lang="fr-FR" smtClean="0"/>
              <a:t>26/07/2025</a:t>
            </a:fld>
            <a:endParaRPr lang="fr-FR"/>
          </a:p>
        </p:txBody>
      </p:sp>
      <p:sp>
        <p:nvSpPr>
          <p:cNvPr id="4" name="Espace réservé du pied de page 3">
            <a:extLst>
              <a:ext uri="{FF2B5EF4-FFF2-40B4-BE49-F238E27FC236}">
                <a16:creationId xmlns:a16="http://schemas.microsoft.com/office/drawing/2014/main" id="{260DA3F5-ECEE-C5A9-3274-50C18EB8295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E98F6459-1F22-3197-1A13-C3705E6C1AC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64E4C1-387E-471B-8FDB-6C3C951675E3}" type="slidenum">
              <a:rPr lang="fr-FR" smtClean="0"/>
              <a:t>‹N°›</a:t>
            </a:fld>
            <a:endParaRPr lang="fr-FR"/>
          </a:p>
        </p:txBody>
      </p:sp>
    </p:spTree>
    <p:extLst>
      <p:ext uri="{BB962C8B-B14F-4D97-AF65-F5344CB8AC3E}">
        <p14:creationId xmlns:p14="http://schemas.microsoft.com/office/powerpoint/2010/main" val="2217772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vous</a:t>
            </a:r>
            <a:r>
              <a:rPr lang="fr-FR" i="1" baseline="0" dirty="0"/>
              <a:t> allez apprendre à soustraire</a:t>
            </a:r>
            <a:r>
              <a:rPr lang="fr-FR" i="1" dirty="0"/>
              <a:t> </a:t>
            </a:r>
            <a:r>
              <a:rPr lang="fr-FR" i="1" baseline="0" dirty="0"/>
              <a:t>des fractions.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A6B60108-3309-31A6-7C21-9AC6A0CF2F1D}"/>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ED08C365-A22A-227F-D996-CDA4523741B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288D52EA-E426-DF79-570B-BEA414760A2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Indiquer</a:t>
            </a:r>
            <a:r>
              <a:rPr lang="fr-FR" i="0" baseline="0" dirty="0"/>
              <a:t> aux élèves qu’ils doivent recopier la soustraction de fractions sur leur ardoise puis compléter la différence. Et, dans un deuxième temps, ils utilisent leur rectangle unité pour vérifier leur proposition.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Laisser un temps de recherche individuelle. Circuler pour aider les élèves.</a:t>
            </a:r>
            <a:endParaRPr lang="fr-FR" sz="1200" b="0" dirty="0">
              <a:effectLst/>
              <a:ea typeface="Calibri" charset="0"/>
              <a:cs typeface="Times New Roman" charset="0"/>
            </a:endParaRPr>
          </a:p>
          <a:p>
            <a:pPr marL="0" lvl="0" indent="0" algn="l" rtl="0">
              <a:spcBef>
                <a:spcPts val="0"/>
              </a:spcBef>
              <a:spcAft>
                <a:spcPts val="0"/>
              </a:spcAft>
              <a:buNone/>
            </a:pP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p:sp>
        <p:nvSpPr>
          <p:cNvPr id="114" name="Google Shape;114;p2:notes">
            <a:extLst>
              <a:ext uri="{FF2B5EF4-FFF2-40B4-BE49-F238E27FC236}">
                <a16:creationId xmlns:a16="http://schemas.microsoft.com/office/drawing/2014/main" id="{535B5AB4-3E30-6448-FB24-D6015D945A6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extLst>
      <p:ext uri="{BB962C8B-B14F-4D97-AF65-F5344CB8AC3E}">
        <p14:creationId xmlns:p14="http://schemas.microsoft.com/office/powerpoint/2010/main" val="395562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2/4</a:t>
                </a:r>
                <a:r>
                  <a:rPr lang="fr-FR" i="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Lors de la phase de correction, vous pouvez suivre les instructions d’un élève pour représenter la fraction 3/4 sur le rectangle unité partagé en quarts, en coloriant avec la couleur bleue par exemple puis en barrant 1 part qui représente la fraction 1/4 à enlever.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Faire verbaliser aux élèves : </a:t>
                </a:r>
                <a:r>
                  <a:rPr lang="fr-FR" i="1" baseline="0" dirty="0"/>
                  <a:t>trois quarts moins un quart est égal à deux quarts. En chiffres, on l’écrit avec 2 en numérateur et 4 en dénominateur</a:t>
                </a:r>
                <a:r>
                  <a:rPr lang="fr-FR" i="0" baseline="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Vous pouvez faire le lien entre la fraction 2/4 et la partie encore coloriée du rectangle en faisant référence au numérateur (2) et au dénominateur (4).</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Compléter les pointillés.</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617726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0" i="0" baseline="0" dirty="0">
                    <a:latin typeface="Calibri" charset="0"/>
                    <a:ea typeface="Calibri" charset="0"/>
                    <a:cs typeface="Calibri"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265027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3/8</a:t>
                </a:r>
                <a:r>
                  <a:rPr lang="fr-FR" i="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1362906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1606248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7/10</a:t>
                </a:r>
                <a:r>
                  <a:rPr lang="fr-FR" i="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390411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1098274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1/6</a:t>
                </a:r>
                <a:r>
                  <a:rPr lang="fr-FR" i="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Lorsqu'on soustrait des fractions de mêmes dénominateurs, l'unité est partagée de la même manière. Il faut donc enlever aux parts prises au début les parts que l'on soustrait. Il faut donc soustraire les numérateurs.</a:t>
                </a: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18881176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baseline="0" dirty="0"/>
                  <a:t>Maintenant que vous savez effectuer des additions de fractions à l’aide de vos rectangles unités, on va effectuer des soustractions. On va faire un exemple ensemble. </a:t>
                </a:r>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extLst>
      <p:ext uri="{BB962C8B-B14F-4D97-AF65-F5344CB8AC3E}">
        <p14:creationId xmlns:p14="http://schemas.microsoft.com/office/powerpoint/2010/main" val="455296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L’exercice des champions</a:t>
            </a:r>
            <a:r>
              <a:rPr lang="fr-FR" baseline="0" dirty="0"/>
              <a:t> va permettre aux élèves de rencontrer un problème utilisant des fractions.</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extLst>
      <p:ext uri="{BB962C8B-B14F-4D97-AF65-F5344CB8AC3E}">
        <p14:creationId xmlns:p14="http://schemas.microsoft.com/office/powerpoint/2010/main" val="1429188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836929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F8C65788-36D6-1CDE-5608-9B0457717F46}"/>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B56AFF12-573C-0DE7-B0D1-6C07F7C479C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B41F4129-38C4-2920-89B3-3524B3C8C8F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Faire</a:t>
            </a:r>
            <a:r>
              <a:rPr lang="fr-FR" i="0" baseline="0" dirty="0"/>
              <a:t> lire la soustraction et proposer aux élèves d’utiliser un rectangle unité pour trouver la somme recherchée. </a:t>
            </a:r>
            <a:r>
              <a:rPr lang="fr-FR" i="1" baseline="0" dirty="0"/>
              <a:t>Quel rectangle allez-vous utiliser ? → un rectangle en dixièmes. </a:t>
            </a:r>
            <a:r>
              <a:rPr lang="fr-FR" i="0" baseline="0" dirty="0"/>
              <a:t>Faire justifier ce choix en explicitant le lien avec les deux dénominateurs des fractions qui sont égaux à 10.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Durant toute la séance, faire fréquemment référence à l’unité en haut à droite qui est représentée par un rectangle dont le contour est rose et qui vaut 1. </a:t>
            </a:r>
            <a:endParaRPr lang="fr-FR" i="0" dirty="0"/>
          </a:p>
          <a:p>
            <a:pPr marL="0" lvl="0" indent="0" algn="l" rtl="0">
              <a:spcBef>
                <a:spcPts val="0"/>
              </a:spcBef>
              <a:spcAft>
                <a:spcPts val="0"/>
              </a:spcAft>
              <a:buNone/>
            </a:pPr>
            <a:endParaRPr lang="fr-FR" i="0" baseline="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p:sp>
        <p:nvSpPr>
          <p:cNvPr id="114" name="Google Shape;114;p2:notes">
            <a:extLst>
              <a:ext uri="{FF2B5EF4-FFF2-40B4-BE49-F238E27FC236}">
                <a16:creationId xmlns:a16="http://schemas.microsoft.com/office/drawing/2014/main" id="{B1228480-8187-6AD9-56EA-D08BF003128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extLst>
      <p:ext uri="{BB962C8B-B14F-4D97-AF65-F5344CB8AC3E}">
        <p14:creationId xmlns:p14="http://schemas.microsoft.com/office/powerpoint/2010/main" val="629641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4/10</a:t>
                </a:r>
                <a:r>
                  <a:rPr lang="fr-FR" sz="1200" b="0" dirty="0">
                    <a:effectLst/>
                    <a:ea typeface="Calibri" charset="0"/>
                    <a:cs typeface="Times New Roman" charset="0"/>
                  </a:rPr>
                  <a:t>.</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On va utiliser la</a:t>
                </a:r>
                <a:r>
                  <a:rPr lang="fr-FR" i="1" baseline="0" dirty="0"/>
                  <a:t> </a:t>
                </a:r>
                <a:r>
                  <a:rPr lang="fr-FR" i="1" dirty="0"/>
                  <a:t>couleur</a:t>
                </a:r>
                <a:r>
                  <a:rPr lang="fr-FR" i="1" baseline="0" dirty="0"/>
                  <a:t> </a:t>
                </a:r>
                <a:r>
                  <a:rPr lang="fr-FR" i="1" dirty="0"/>
                  <a:t>bleue pour représenter la première fraction 5/10.</a:t>
                </a:r>
                <a:endParaRPr lang="fr-FR" sz="1200" b="0" i="1" dirty="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Que</a:t>
                </a:r>
                <a:r>
                  <a:rPr lang="fr-FR" i="1" baseline="0" dirty="0"/>
                  <a:t> doit-on colorier en bleu pour représenter la fraction 5/10</a:t>
                </a:r>
                <a:r>
                  <a:rPr lang="fr-FR" i="1" dirty="0"/>
                  <a:t> de ce rectangle unité ? → on</a:t>
                </a:r>
                <a:r>
                  <a:rPr lang="fr-FR" i="1" baseline="0" dirty="0"/>
                  <a:t> doit colorier 5</a:t>
                </a:r>
                <a:r>
                  <a:rPr lang="fr-FR" i="1" dirty="0"/>
                  <a:t> parts.</a:t>
                </a:r>
                <a:r>
                  <a:rPr lang="fr-FR" i="1" baseline="0" dirty="0"/>
                  <a:t> </a:t>
                </a:r>
                <a:r>
                  <a:rPr lang="fr-FR" i="0" dirty="0"/>
                  <a:t>Colorier</a:t>
                </a:r>
                <a:r>
                  <a:rPr lang="fr-FR" i="0" baseline="0" dirty="0"/>
                  <a:t> cinq parts en bleu en partant de la gauche.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Maintenant</a:t>
                </a:r>
                <a:r>
                  <a:rPr lang="fr-FR" i="1" baseline="0" dirty="0"/>
                  <a:t> on veut enlever la fraction 1/10, c’est-à-dire une part. Comment faire ? </a:t>
                </a:r>
                <a:r>
                  <a:rPr lang="fr-FR" i="1" dirty="0"/>
                  <a:t>→ on peut barrer 1 part parmi les cinq qui sont coloriées.</a:t>
                </a:r>
                <a:r>
                  <a:rPr lang="fr-FR" i="1" baseline="0" dirty="0"/>
                  <a:t> Il reste alors quatre parts sur les dix au total, c’est-à-dire qu’il reste 4/10</a:t>
                </a:r>
                <a:r>
                  <a:rPr lang="fr-FR" i="0" baseline="0" dirty="0"/>
                  <a:t> </a:t>
                </a:r>
                <a:r>
                  <a:rPr lang="fr-FR" i="1" baseline="0" dirty="0"/>
                  <a:t>du rectangle unité.</a:t>
                </a:r>
                <a:r>
                  <a:rPr lang="fr-FR" i="0" baseline="0" dirty="0"/>
                  <a:t> </a:t>
                </a:r>
                <a:r>
                  <a:rPr lang="fr-FR" i="1" baseline="0" dirty="0"/>
                  <a:t>On a donc cinq dixièmes moins un dixième est égal à quatre dixièmes. En chiffres, on l’écrit avec 4 en numérateur et 10 en dénominateur</a:t>
                </a:r>
                <a:r>
                  <a:rPr lang="fr-FR" i="0" baseline="0" dirty="0"/>
                  <a:t>.</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Compléter les pointillés.</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1790336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2/5</a:t>
                </a:r>
                <a:r>
                  <a:rPr lang="fr-FR" sz="1200" b="0" dirty="0">
                    <a:effectLst/>
                    <a:ea typeface="Calibri" charset="0"/>
                    <a:cs typeface="Times New Roman" charset="0"/>
                  </a:rPr>
                  <a:t>.</a:t>
                </a:r>
                <a:endParaRPr lang="fr-FR" i="0" dirty="0"/>
              </a:p>
              <a:p>
                <a:pPr marL="0" lvl="0" indent="0" algn="l" rtl="0">
                  <a:spcBef>
                    <a:spcPts val="0"/>
                  </a:spcBef>
                  <a:spcAft>
                    <a:spcPts val="0"/>
                  </a:spcAft>
                  <a:buNone/>
                </a:pPr>
                <a:r>
                  <a:rPr lang="fr-FR" i="0" dirty="0"/>
                  <a:t>Distribuer la fiche photocopiable</a:t>
                </a:r>
                <a:r>
                  <a:rPr lang="fr-FR" i="0" baseline="0" dirty="0"/>
                  <a:t> n° 9. Traiter chaque item l’un après l’autre. Laisser un temps de recherche individuelle. Circuler pour aider les élèves. Puis, interroger un élève et suivre ses instructions pour colorier le rectangle et conclure en argumentant : </a:t>
                </a:r>
                <a:r>
                  <a:rPr lang="fr-FR" i="1" baseline="0" dirty="0"/>
                  <a:t>trois cinquièmes moins un cinquième est égal à deux cinquièmes. </a:t>
                </a:r>
                <a:endParaRPr lang="fr-FR" i="0" baseline="0" dirty="0"/>
              </a:p>
              <a:p>
                <a:pPr marL="0" lvl="0" indent="0" algn="l" rtl="0">
                  <a:spcBef>
                    <a:spcPts val="0"/>
                  </a:spcBef>
                  <a:spcAft>
                    <a:spcPts val="0"/>
                  </a:spcAft>
                  <a:buNone/>
                </a:pPr>
                <a:r>
                  <a:rPr lang="fr-FR" i="0" baseline="0" dirty="0"/>
                  <a:t>Compléter les pointillés. </a:t>
                </a:r>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extLst>
      <p:ext uri="{BB962C8B-B14F-4D97-AF65-F5344CB8AC3E}">
        <p14:creationId xmlns:p14="http://schemas.microsoft.com/office/powerpoint/2010/main" val="714698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Même démarche.</a:t>
                </a:r>
                <a:endParaRPr lang="fr-FR" b="1" i="0" baseline="0" dirty="0">
                  <a:latin typeface="Calibri" charset="0"/>
                  <a:ea typeface="Calibri" charset="0"/>
                  <a:cs typeface="Calibri"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2/8</a:t>
                </a:r>
                <a:r>
                  <a:rPr lang="fr-FR" sz="1200" b="0" dirty="0">
                    <a:effectLst/>
                    <a:ea typeface="Calibri" charset="0"/>
                    <a:cs typeface="Times New Roman" charset="0"/>
                  </a:rPr>
                  <a:t>.</a:t>
                </a:r>
              </a:p>
              <a:p>
                <a:pPr marL="0" lvl="0" indent="0" algn="l" rtl="0">
                  <a:spcBef>
                    <a:spcPts val="0"/>
                  </a:spcBef>
                  <a:spcAft>
                    <a:spcPts val="0"/>
                  </a:spcAft>
                  <a:buNone/>
                </a:pP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dirty="0">
                  <a:effectLst/>
                  <a:ea typeface="Calibri" charset="0"/>
                  <a:cs typeface="Times New Roman" charset="0"/>
                </a:endParaRPr>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1131881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1/10</a:t>
                </a:r>
                <a:r>
                  <a:rPr lang="fr-FR" sz="1200" b="0" dirty="0">
                    <a:effectLst/>
                    <a:ea typeface="Calibri" charset="0"/>
                    <a:cs typeface="Times New Roman" charset="0"/>
                  </a:rPr>
                  <a:t>.</a:t>
                </a:r>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extLst>
      <p:ext uri="{BB962C8B-B14F-4D97-AF65-F5344CB8AC3E}">
        <p14:creationId xmlns:p14="http://schemas.microsoft.com/office/powerpoint/2010/main" val="1968059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3/6.</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Faire remarquer que lorsque on doit soustraire des fractions de même dénominateur, on enlève les parts du deuxième nombre aux parts du nombre de départ, c'est à dire qu'on soustrait les numérateurs. Faire le lien avec l'item affiché.</a:t>
                </a: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extLst>
      <p:ext uri="{BB962C8B-B14F-4D97-AF65-F5344CB8AC3E}">
        <p14:creationId xmlns:p14="http://schemas.microsoft.com/office/powerpoint/2010/main" val="1132964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Maintenant que vous savez utiliser les rectangles unités pour calculer des différences de fraction, on va essayer de faire la même chose mais en utilisant les rectangles unités seulement quand on veut vérifier notre réponse.</a:t>
                </a:r>
              </a:p>
              <a:p>
                <a:pPr marL="0" lvl="0" indent="0" algn="l" rtl="0">
                  <a:spcBef>
                    <a:spcPts val="0"/>
                  </a:spcBef>
                  <a:spcAft>
                    <a:spcPts val="0"/>
                  </a:spcAft>
                  <a:buNone/>
                </a:pP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4856853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pic>
        <p:nvPicPr>
          <p:cNvPr id="2" name="Google Shape;16;p46">
            <a:extLst>
              <a:ext uri="{FF2B5EF4-FFF2-40B4-BE49-F238E27FC236}">
                <a16:creationId xmlns:a16="http://schemas.microsoft.com/office/drawing/2014/main" id="{4A4009A4-92B8-2D50-1D12-79DC98D8AC19}"/>
              </a:ext>
            </a:extLst>
          </p:cNvPr>
          <p:cNvPicPr preferRelativeResize="0"/>
          <p:nvPr userDrawn="1"/>
        </p:nvPicPr>
        <p:blipFill rotWithShape="1">
          <a:blip r:embed="rId2">
            <a:alphaModFix/>
          </a:blip>
          <a:srcRect t="1564" b="1564"/>
          <a:stretch/>
        </p:blipFill>
        <p:spPr>
          <a:xfrm>
            <a:off x="1" y="-1"/>
            <a:ext cx="9143999" cy="68580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26/07/2025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2922372"/>
            <a:ext cx="7772400" cy="71829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9 . Soustraire des fractions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24674473-5837-A54D-21A9-04A67CF269A4}"/>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F103228A-954F-0ACC-3225-74D7E7B79EF8}"/>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24875022-2D32-3FCA-3B5A-14A5E6F90871}"/>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4E77A7DD-996E-111F-D54A-ACA7BC14AE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25213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BA9AFBFF-8CF4-C4CE-BAE8-1611CC23EC3B}"/>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32F9BCE2-940E-C171-9179-CF263E1D7B98}"/>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1A541A09-5D7C-23B6-3AA7-0E0696E4A2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47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682D3198-7CD8-A1CB-4FF9-CE92B7100DCA}"/>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46BAE0B5-3669-B1F2-62AE-3AF9D9CF40DC}"/>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91363B84-E984-3E65-BAEA-23A1487D53F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48255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A913757D-E60D-756B-40EC-1B0794E8F7EC}"/>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055A9DD0-1B7D-5861-48A0-B09964ABF131}"/>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88093C59-77F2-5198-F91B-0164EEF9055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73944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CA766F19-33EA-5A36-13C6-2FFEF0E4EDB3}"/>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CB8B28A5-371A-468A-E4DD-928D5FDD5073}"/>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214AE4E2-A9F5-8BEC-76AB-AB02B59ECB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9096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57C511C4-0B04-D3E9-7827-CB442369AB56}"/>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25DD7B6A-1DAE-7D80-482C-64EB563E6028}"/>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AE96836E-7BBA-E050-04FB-B535AEA38F9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56161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B35BEEE0-74A4-8F08-DA2D-4C2748521497}"/>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0BC4CE93-8127-4EFD-383B-34F139040EBD}"/>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CBFCD80E-875E-D22A-C684-B80A9B8754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39836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CCC9C2FE-26FD-795D-FB30-D060E55087AC}"/>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25635953-82B5-EB32-1A11-1D5F9DB0B6C8}"/>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F77B1100-AD89-098E-DCD1-07F6509313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74023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70E884D-74E9-348D-A78F-285E0A8E5D3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89246DE-9E0E-F7E6-A75A-348217A101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54EFE4B-98B2-6A26-276C-FC7E8E40BCE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4644115-FB24-5202-DC22-63AA67001F7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8F78CC8D-CD53-F6C7-A1B6-0B13F73062DB}"/>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66D2C1BF-42DA-007E-F469-25F24EF51075}"/>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5457A6D6-959A-A7DE-851F-CFD807535F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61589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06E9378-8C63-98E5-41AB-509A5F2F824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2E7025B-9FD7-1581-DC16-4C4A2C3309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7" name="Titre 6">
            <a:extLst>
              <a:ext uri="{FF2B5EF4-FFF2-40B4-BE49-F238E27FC236}">
                <a16:creationId xmlns:a16="http://schemas.microsoft.com/office/drawing/2014/main" id="{94CEED77-EDF3-B7A8-DF05-61CAD0AFE91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CB3B1A0-FA13-A735-72EE-AB84A204D87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64853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0540393-0A7B-F856-505A-19821100DD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77126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DD66A205-BF6D-0572-4362-67EE0ABF57E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4F2C047-CA24-A341-9B1B-C2838C81B1E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D1A33400-2F5F-9013-C14F-48D67BCA876D}"/>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98E1989D-2881-873F-AFD0-BFF79092BD5B}"/>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AABFC980-5CEF-4B76-DCCB-1A3804675F47}"/>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00F21E07-754F-3E85-36F1-9B822DB8634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68140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8" name="Titre 7">
            <a:extLst>
              <a:ext uri="{FF2B5EF4-FFF2-40B4-BE49-F238E27FC236}">
                <a16:creationId xmlns:a16="http://schemas.microsoft.com/office/drawing/2014/main" id="{49FB9749-6371-7019-09DB-E131CBF1EE3C}"/>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A4279FB9-4A91-FEC2-E658-8E9992DB4A70}"/>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6DAA3E0C-60DE-F172-6C98-78A9CAE5012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70787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3A740D26-5238-C086-5395-A7D5EE91DAB7}"/>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E7B2D371-5FE2-0253-1435-8096B870FAE2}"/>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7122BBC3-1BBE-073E-62ED-BC95DA7E8B0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89053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D537C3B3-B359-C61F-F6B6-1764F417A62C}"/>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5E80CAD0-5646-DD2D-3408-FC0628957DB0}"/>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CF107F69-E065-0ABF-B9FA-BDBDF3ECAD1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07988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5AE7ED36-D081-6D00-7A6D-A0A304857AAB}"/>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46B1E0A3-ABC3-B648-C0B5-571D1C14AD51}"/>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095BB39D-57BC-9C25-68C7-E455296823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38099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4DEEBCA6-57AC-E186-1521-663766D43302}"/>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9C94DA13-CC60-0B42-7B7B-770FDDE85E04}"/>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379225B0-F600-1676-6B3D-EB2D7F84D9D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96279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38605FE3-1115-7F7C-F955-83110657C28E}"/>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77918D9D-8724-2B6E-3075-9E08944FCCF9}"/>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05B91E0C-08D2-2134-9FA2-5F916F12B8B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8991418"/>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schemas.microsoft.com/office/infopath/2007/PartnerControls"/>
    <ds:schemaRef ds:uri="27f64e36-29aa-44d5-a3e0-06242cad7d4d"/>
    <ds:schemaRef ds:uri="http://purl.org/dc/terms/"/>
    <ds:schemaRef ds:uri="cd84cc96-e4f0-4e7f-873a-a508fb658c41"/>
    <ds:schemaRef ds:uri="http://schemas.microsoft.com/office/2006/metadata/properties"/>
    <ds:schemaRef ds:uri="http://purl.org/dc/dcmitype/"/>
    <ds:schemaRef ds:uri="http://schemas.microsoft.com/office/2006/documentManagement/type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04011537-BCE3-4B4B-8A4B-92A0B111B2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670</Words>
  <Application>Microsoft Office PowerPoint</Application>
  <PresentationFormat>Affichage à l'écran (4:3)</PresentationFormat>
  <Paragraphs>55</Paragraphs>
  <Slides>23</Slides>
  <Notes>23</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23</vt:i4>
      </vt:variant>
    </vt:vector>
  </HeadingPairs>
  <TitlesOfParts>
    <vt:vector size="31" baseType="lpstr">
      <vt:lpstr>Arial</vt:lpstr>
      <vt:lpstr>Calibri</vt:lpstr>
      <vt:lpstr>Calibri Light</vt:lpstr>
      <vt:lpstr>Verdana</vt:lpstr>
      <vt:lpstr>Thème Office</vt:lpstr>
      <vt:lpstr>1_Thème Office</vt:lpstr>
      <vt:lpstr>3_Thème Office</vt:lpstr>
      <vt:lpstr>7_Thème Office</vt:lpstr>
      <vt:lpstr>9 . Soustraire des fractions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2025-07-26T15:11:47Z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