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3.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 id="2147483654" r:id="rId5"/>
    <p:sldMasterId id="2147483659" r:id="rId6"/>
    <p:sldMasterId id="2147483663" r:id="rId7"/>
  </p:sldMasterIdLst>
  <p:notesMasterIdLst>
    <p:notesMasterId r:id="rId28"/>
  </p:notesMasterIdLst>
  <p:handoutMasterIdLst>
    <p:handoutMasterId r:id="rId29"/>
  </p:handoutMasterIdLst>
  <p:sldIdLst>
    <p:sldId id="256" r:id="rId8"/>
    <p:sldId id="309" r:id="rId9"/>
    <p:sldId id="318" r:id="rId10"/>
    <p:sldId id="319" r:id="rId11"/>
    <p:sldId id="320" r:id="rId12"/>
    <p:sldId id="321" r:id="rId13"/>
    <p:sldId id="322" r:id="rId14"/>
    <p:sldId id="323" r:id="rId15"/>
    <p:sldId id="324" r:id="rId16"/>
    <p:sldId id="310" r:id="rId17"/>
    <p:sldId id="325" r:id="rId18"/>
    <p:sldId id="311" r:id="rId19"/>
    <p:sldId id="312" r:id="rId20"/>
    <p:sldId id="313" r:id="rId21"/>
    <p:sldId id="314" r:id="rId22"/>
    <p:sldId id="293" r:id="rId23"/>
    <p:sldId id="294" r:id="rId24"/>
    <p:sldId id="295" r:id="rId25"/>
    <p:sldId id="317" r:id="rId26"/>
    <p:sldId id="299" r:id="rId27"/>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54" roundtripDataSignature="AMtx7mjVCsF0ScGm3giNEBL0FeW8QizL2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5F8BA321-80A1-CEA0-CCDE-AB6954515002}" name="TAILLADE JUSTINE" initials="JT" userId="S::JTAILLADE@editions-hatier.fr::7689be7a-6074-46a5-a6a4-f2fd3e4f6393" providerId="AD"/>
  <p188:author id="{33C2CF67-9BF0-36C3-EEE1-09B84C3469D6}" name="BELLEMIN SANDRA" initials="SB" userId="S::SBELLEMIN@editions-hatier.fr::5fe4e071-d3f4-40df-970f-ee8fcf898346" providerId="AD"/>
  <p188:author id="{6E47C18F-DDAE-EA39-9B3A-D5582A6DAE9D}" name="pauline.negrellion" initials="pa" userId="S::pauline.negrellion_gmail.com#ext#@hachette.onmicrosoft.com::9fb65b54-3bbd-4994-b3cf-42d8602c7eef" providerId="AD"/>
  <p188:author id="{CB410498-00AA-A716-1E6C-E42B11846246}" name="jennifer riviere" initials="jr" userId="77148290420568c5" providerId="Windows Live"/>
  <p188:author id="{99B08BAC-A5CC-5B93-C974-BC3036FFCE66}" name="yaelb06" initials="ya" userId="S::yaelb06_yahoo.fr#ext#@hachette.onmicrosoft.com::178ef0ed-7e4d-4a1d-b478-d626cbda7b77" providerId="AD"/>
  <p188:author id="{4CF84EDD-95CE-3E5E-4B94-06DB52278683}" name="Christophe Dracos" initials="CD" userId="S::cri.dracos_outlook.fr#ext#@hachette.onmicrosoft.com::9a339485-cc17-450e-b56d-f2edc49cae5a"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HACHE Caroline" initials="" lastIdx="3" clrIdx="0"/>
  <p:cmAuthor id="1" name="Christophe DRACOS" initials="" lastIdx="7" clrIdx="1"/>
  <p:cmAuthor id="2" name="jennifer r" initials="" lastIdx="7" clrIdx="2"/>
  <p:cmAuthor id="3" name="Harmonie Tessier" initials="" lastIdx="5" clrIdx="3"/>
  <p:cmAuthor id="4" name="Pauline Negrel-Lion" initials="" lastIdx="9" clrIdx="4"/>
  <p:cmAuthor id="5" name="Sylvie Advenier" initials="" lastIdx="1"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658D3D5-BD9E-408E-934B-85C959501F97}" v="15" dt="2025-07-25T16:33:06.598"/>
    <p1510:client id="{7469E41D-3063-4F9F-BF1D-6AF17DFE7827}" v="8" dt="2025-07-25T08:57:48.922"/>
    <p1510:client id="{76ECE2F1-BDB0-46CE-A899-4B91D12B48CC}" v="4" dt="2025-07-25T14:59:24.539"/>
    <p1510:client id="{CF614497-4C1D-450B-9B4C-A87A06EF9E79}" v="107" dt="2025-07-24T17:20:41.631"/>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40" autoAdjust="0"/>
    <p:restoredTop sz="67554" autoAdjust="0"/>
  </p:normalViewPr>
  <p:slideViewPr>
    <p:cSldViewPr snapToGrid="0" snapToObjects="1">
      <p:cViewPr varScale="1">
        <p:scale>
          <a:sx n="75" d="100"/>
          <a:sy n="75" d="100"/>
        </p:scale>
        <p:origin x="2610" y="54"/>
      </p:cViewPr>
      <p:guideLst/>
    </p:cSldViewPr>
  </p:slideViewPr>
  <p:notesTextViewPr>
    <p:cViewPr>
      <p:scale>
        <a:sx n="150" d="100"/>
        <a:sy n="150" d="100"/>
      </p:scale>
      <p:origin x="0" y="0"/>
    </p:cViewPr>
  </p:notesTextViewPr>
  <p:notesViewPr>
    <p:cSldViewPr snapToGrid="0" snapToObjects="1">
      <p:cViewPr varScale="1">
        <p:scale>
          <a:sx n="84" d="100"/>
          <a:sy n="84" d="100"/>
        </p:scale>
        <p:origin x="3912"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customXml" Target="../customXml/item3.xml"/><Relationship Id="rId21" Type="http://schemas.openxmlformats.org/officeDocument/2006/relationships/slide" Target="slides/slide14.xml"/><Relationship Id="rId55" Type="http://schemas.openxmlformats.org/officeDocument/2006/relationships/commentAuthors" Target="commentAuthors.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59"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handoutMaster" Target="handoutMasters/handoutMaster1.xml"/><Relationship Id="rId54" Type="http://customschemas.google.com/relationships/presentationmetadata" Target="metadata"/><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58"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notesMaster" Target="notesMasters/notesMaster1.xml"/><Relationship Id="rId57" Type="http://schemas.openxmlformats.org/officeDocument/2006/relationships/viewProps" Target="viewProps.xml"/><Relationship Id="rId61" Type="http://schemas.microsoft.com/office/2018/10/relationships/authors" Target="authors.xml"/><Relationship Id="rId10" Type="http://schemas.openxmlformats.org/officeDocument/2006/relationships/slide" Target="slides/slide3.xml"/><Relationship Id="rId19" Type="http://schemas.openxmlformats.org/officeDocument/2006/relationships/slide" Target="slides/slide12.xml"/><Relationship Id="rId60"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56"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4A6AE355-D412-3162-9687-A7CDE3D6208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4DF4A480-6D3D-1EF1-A08B-67B0A622065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FECCC01-DF94-448D-9C4C-2227D548190F}" type="datetimeFigureOut">
              <a:rPr lang="fr-FR" smtClean="0"/>
              <a:t>25/07/2025</a:t>
            </a:fld>
            <a:endParaRPr lang="fr-FR"/>
          </a:p>
        </p:txBody>
      </p:sp>
      <p:sp>
        <p:nvSpPr>
          <p:cNvPr id="5" name="Espace réservé du numéro de diapositive 4">
            <a:extLst>
              <a:ext uri="{FF2B5EF4-FFF2-40B4-BE49-F238E27FC236}">
                <a16:creationId xmlns:a16="http://schemas.microsoft.com/office/drawing/2014/main" id="{2B541532-1D21-CBE1-7DA0-DC4314E166B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212A903-8042-4E24-A449-D72FA5F06702}" type="slidenum">
              <a:rPr lang="fr-FR" smtClean="0"/>
              <a:t>‹N°›</a:t>
            </a:fld>
            <a:endParaRPr lang="fr-FR"/>
          </a:p>
        </p:txBody>
      </p:sp>
    </p:spTree>
    <p:extLst>
      <p:ext uri="{BB962C8B-B14F-4D97-AF65-F5344CB8AC3E}">
        <p14:creationId xmlns:p14="http://schemas.microsoft.com/office/powerpoint/2010/main" val="4908305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7" name="Google Shape;127;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a:t>Aujourd’hui</a:t>
            </a:r>
            <a:r>
              <a:rPr lang="fr-FR" i="1" dirty="0"/>
              <a:t>, nous allons continuer le travail sur les fractions. Nous</a:t>
            </a:r>
            <a:r>
              <a:rPr lang="fr-FR" i="1" baseline="0" dirty="0"/>
              <a:t> avons déjà travaillé avec un demi, un tiers, un quart, un cinquième, un sixième, un huitième et un dixième.</a:t>
            </a:r>
            <a:endParaRPr lang="fr-FR" i="1" dirty="0"/>
          </a:p>
          <a:p>
            <a:pPr marL="0"/>
            <a:endParaRPr lang="fr-FR" i="1" dirty="0"/>
          </a:p>
        </p:txBody>
      </p:sp>
      <p:sp>
        <p:nvSpPr>
          <p:cNvPr id="128" name="Google Shape;128;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b="0" i="1" u="none" strike="noStrike" cap="none" dirty="0">
                <a:solidFill>
                  <a:schemeClr val="dk1"/>
                </a:solidFill>
                <a:effectLst/>
                <a:latin typeface="Calibri" panose="020F0502020204030204" pitchFamily="34" charset="0"/>
                <a:ea typeface="Calibri"/>
                <a:cs typeface="Calibri"/>
                <a:sym typeface="Calibri"/>
              </a:rPr>
              <a:t>Vous devez représenter une fraction en coloriant des parties d'une unité. Deux figures unités vont apparaitre, il faut d'abord choisir la bonne figure puis colorier.</a:t>
            </a:r>
            <a:endParaRPr lang="fr-FR" i="1" u="none" baseline="0" dirty="0">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10</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7428674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08ED51-7614-EC4B-C332-C1C4B184554C}"/>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28A2A033-75B3-A579-8DC9-C3CCC59BEB0F}"/>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64260011-DBC8-4424-4659-B3C084EC3C17}"/>
              </a:ext>
            </a:extLst>
          </p:cNvPr>
          <p:cNvSpPr>
            <a:spLocks noGrp="1"/>
          </p:cNvSpPr>
          <p:nvPr>
            <p:ph type="body" idx="1"/>
          </p:nvPr>
        </p:nvSpPr>
        <p:spPr/>
        <p:txBody>
          <a:bodyPr/>
          <a:lstStyle/>
          <a:p>
            <a:pPr marL="0"/>
            <a:r>
              <a:rPr lang="fr-FR" i="1" u="none" baseline="0" dirty="0">
                <a:latin typeface="Calibri" panose="020F0502020204030204" pitchFamily="34" charset="0"/>
              </a:rPr>
              <a:t>Quelle figure faut-il choisir pour colorier deux cinquièmes d’une des figures ?</a:t>
            </a:r>
            <a:r>
              <a:rPr lang="fr-FR" i="0" u="none" baseline="0" dirty="0">
                <a:latin typeface="Calibri" panose="020F0502020204030204" pitchFamily="34" charset="0"/>
              </a:rPr>
              <a:t> </a:t>
            </a:r>
          </a:p>
          <a:p>
            <a:pPr marL="0"/>
            <a:r>
              <a:rPr lang="fr-FR" i="0" u="none" baseline="0" dirty="0">
                <a:latin typeface="Calibri" panose="020F0502020204030204" pitchFamily="34" charset="0"/>
              </a:rPr>
              <a:t>Laisser quelques secondes de réflexion individuelle, puis interroger un ou plusieurs élèves en leur demandant de justifier. Ne pas hésiter à reformuler et faire reformuler les élèves sur la démarche qui permet de choisir la figure unité correcte : </a:t>
            </a:r>
            <a:r>
              <a:rPr lang="fr-FR" i="1" u="none" baseline="0" dirty="0">
                <a:latin typeface="Calibri" panose="020F0502020204030204" pitchFamily="34" charset="0"/>
              </a:rPr>
              <a:t>je dois avoir des cinquièmes, donc je barre la figure qui n’est  pas partagée en cinq parts égales. </a:t>
            </a:r>
            <a:r>
              <a:rPr lang="fr-FR" i="0" u="none" baseline="0" dirty="0">
                <a:latin typeface="Calibri" panose="020F0502020204030204" pitchFamily="34" charset="0"/>
              </a:rPr>
              <a:t>Entourer la figure partagée en cinq parts égales, puis demander aux élèves ce qu’il faut faire ensuite. Interroger un élève et suivre ses instructions pour colorier deux cinquièmes de la figure unité.</a:t>
            </a:r>
            <a:endParaRPr lang="fr-FR" i="1" u="none" baseline="0"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9F4021B6-502E-CCAE-D8F4-861CEA94F13F}"/>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11</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183856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0" u="none" baseline="0" dirty="0">
                <a:latin typeface="Calibri" panose="020F0502020204030204" pitchFamily="34" charset="0"/>
              </a:rPr>
              <a:t>Distribuer la seconde partie de la fiche photocopiable n° 3 et laisser un temps de travail individuel. Circuler pour aider les élèves. </a:t>
            </a:r>
          </a:p>
          <a:p>
            <a:pPr marL="0"/>
            <a:r>
              <a:rPr lang="fr-FR" i="0" u="none" baseline="0" dirty="0">
                <a:latin typeface="Calibri" panose="020F0502020204030204" pitchFamily="34" charset="0"/>
              </a:rPr>
              <a:t>Puis, interroger un élève en lui demandant de justifier sa proposition. Insister sur le choix de la bonne figure, basé sur le nombre de parts de la figure unité. Faire valider par un ou plusieurs autres élèves, puis corriger au tableau.</a:t>
            </a: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12</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676426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endParaRPr lang="fr-FR" i="0" u="none" baseline="0" dirty="0"/>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13</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357757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endParaRPr lang="fr-FR" i="0" u="none" baseline="0" dirty="0"/>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14</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7108179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endParaRPr lang="fr-FR" i="0" u="none" baseline="0" dirty="0"/>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15</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1208798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7"/>
        <p:cNvGrpSpPr/>
        <p:nvPr/>
      </p:nvGrpSpPr>
      <p:grpSpPr>
        <a:xfrm>
          <a:off x="0" y="0"/>
          <a:ext cx="0" cy="0"/>
          <a:chOff x="0" y="0"/>
          <a:chExt cx="0" cy="0"/>
        </a:xfrm>
      </p:grpSpPr>
      <p:sp>
        <p:nvSpPr>
          <p:cNvPr id="488" name="Google Shape;488;p3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89" name="Google Shape;489;p3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3"/>
        <p:cNvGrpSpPr/>
        <p:nvPr/>
      </p:nvGrpSpPr>
      <p:grpSpPr>
        <a:xfrm>
          <a:off x="0" y="0"/>
          <a:ext cx="0" cy="0"/>
          <a:chOff x="0" y="0"/>
          <a:chExt cx="0" cy="0"/>
        </a:xfrm>
      </p:grpSpPr>
      <p:sp>
        <p:nvSpPr>
          <p:cNvPr id="494" name="Google Shape;494;p3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95" name="Google Shape;495;p39: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9"/>
        <p:cNvGrpSpPr/>
        <p:nvPr/>
      </p:nvGrpSpPr>
      <p:grpSpPr>
        <a:xfrm>
          <a:off x="0" y="0"/>
          <a:ext cx="0" cy="0"/>
          <a:chOff x="0" y="0"/>
          <a:chExt cx="0" cy="0"/>
        </a:xfrm>
      </p:grpSpPr>
      <p:sp>
        <p:nvSpPr>
          <p:cNvPr id="500" name="Google Shape;500;p4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01" name="Google Shape;501;p4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02" name="Google Shape;502;p4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kern="100" dirty="0">
                <a:effectLst/>
                <a:latin typeface="Calibri" panose="020F0502020204030204" pitchFamily="34" charset="0"/>
                <a:ea typeface="Calibri" panose="020F0502020204030204" pitchFamily="34" charset="0"/>
                <a:cs typeface="Calibri" panose="020F0502020204030204" pitchFamily="34" charset="0"/>
              </a:rPr>
              <a:t>Dans l'exercice des champions, les élèves doivent relier différentes fractions à leur rectangle, puis y colorier le nombre de parts adéquat. Il y a un intrus.</a:t>
            </a: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19</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2731621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0" u="none" baseline="0" dirty="0">
                <a:latin typeface="Calibri" panose="020F0502020204030204" pitchFamily="34" charset="0"/>
              </a:rPr>
              <a:t>Lire et expliciter la consigne. Faire remarquer les symboles qui représentent les figures unités que les élèves vont rencontrer : un rectangle ou un disque.</a:t>
            </a:r>
          </a:p>
          <a:p>
            <a:pPr marL="0"/>
            <a:r>
              <a:rPr lang="fr-FR" b="0" i="1" u="none" strike="noStrike" cap="none" dirty="0">
                <a:solidFill>
                  <a:schemeClr val="dk1"/>
                </a:solidFill>
                <a:effectLst/>
                <a:latin typeface="Calibri" panose="020F0502020204030204" pitchFamily="34" charset="0"/>
                <a:ea typeface="Calibri"/>
                <a:cs typeface="Calibri"/>
                <a:sym typeface="Calibri"/>
              </a:rPr>
              <a:t>On va faire un exemple ensemble, au tableau.</a:t>
            </a:r>
            <a:endParaRPr lang="fr-FR" i="1" u="sng" baseline="0" dirty="0">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2</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209233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7"/>
        <p:cNvGrpSpPr/>
        <p:nvPr/>
      </p:nvGrpSpPr>
      <p:grpSpPr>
        <a:xfrm>
          <a:off x="0" y="0"/>
          <a:ext cx="0" cy="0"/>
          <a:chOff x="0" y="0"/>
          <a:chExt cx="0" cy="0"/>
        </a:xfrm>
      </p:grpSpPr>
      <p:sp>
        <p:nvSpPr>
          <p:cNvPr id="528" name="Google Shape;528;p4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29" name="Google Shape;529;p4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0" u="none" baseline="0" dirty="0">
                <a:latin typeface="Calibri" panose="020F0502020204030204" pitchFamily="34" charset="0"/>
              </a:rPr>
              <a:t>Interroger un élève en lui demandant si le partage du rectangle unité permet de représenter la fraction deux sixièmes. → </a:t>
            </a:r>
            <a:r>
              <a:rPr lang="fr-FR" i="1" u="none" baseline="0" dirty="0">
                <a:latin typeface="Calibri" panose="020F0502020204030204" pitchFamily="34" charset="0"/>
              </a:rPr>
              <a:t>Oui, on veut des sixièmes et le rectangle est partagé en six parts égales. </a:t>
            </a:r>
            <a:endParaRPr lang="fr-FR" i="0" u="none" baseline="0" dirty="0">
              <a:latin typeface="Calibri" panose="020F0502020204030204" pitchFamily="34" charset="0"/>
            </a:endParaRPr>
          </a:p>
          <a:p>
            <a:pPr marL="0"/>
            <a:r>
              <a:rPr lang="fr-FR" i="0" u="none" baseline="0" dirty="0">
                <a:latin typeface="Calibri" panose="020F0502020204030204" pitchFamily="34" charset="0"/>
              </a:rPr>
              <a:t>Suivre les instructions d’un élève pour colorier deux parts. Faire valider par un autre élève.</a:t>
            </a:r>
          </a:p>
          <a:p>
            <a:pPr marL="0"/>
            <a:r>
              <a:rPr lang="fr-FR" i="0" u="none" baseline="0" dirty="0">
                <a:latin typeface="Calibri" panose="020F0502020204030204" pitchFamily="34" charset="0"/>
              </a:rPr>
              <a:t>Faire verbaliser aux élèves : </a:t>
            </a:r>
            <a:r>
              <a:rPr lang="fr-FR" i="1" u="none" baseline="0" dirty="0">
                <a:latin typeface="Calibri" panose="020F0502020204030204" pitchFamily="34" charset="0"/>
              </a:rPr>
              <a:t>deux sixièmes, c'est un sixième + un sixième, c'est aussi deux fois un sixième.</a:t>
            </a: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3</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001884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0" u="none" baseline="0" dirty="0">
                <a:latin typeface="Calibri" panose="020F0502020204030204" pitchFamily="34" charset="0"/>
              </a:rPr>
              <a:t>Distribuer la fiche photocopiable n° 3A. </a:t>
            </a:r>
            <a:r>
              <a:rPr lang="fr-FR" i="1" u="none" baseline="0" dirty="0">
                <a:latin typeface="Calibri" panose="020F0502020204030204" pitchFamily="34" charset="0"/>
              </a:rPr>
              <a:t>Vous devez colorier sur chaque figure unité le nombre de parts nécessaires pour représenter la fraction demandée.</a:t>
            </a:r>
          </a:p>
          <a:p>
            <a:pPr marL="0"/>
            <a:r>
              <a:rPr lang="fr-FR" i="0" u="none" baseline="0" dirty="0">
                <a:latin typeface="Calibri" panose="020F0502020204030204" pitchFamily="34" charset="0"/>
              </a:rPr>
              <a:t>Laisser un temps de recherche individuelle. Circuler pour aider les élèves.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u="none" baseline="0" dirty="0">
                <a:latin typeface="Calibri" panose="020F0502020204030204" pitchFamily="34" charset="0"/>
              </a:rPr>
              <a:t>Puis, interroger un élève en lui demandant de justifier. Corriger en coloriant la figure au tableau. </a:t>
            </a:r>
            <a:r>
              <a:rPr lang="fr-FR" b="0" i="0" u="none" baseline="0" dirty="0">
                <a:solidFill>
                  <a:srgbClr val="FF0000"/>
                </a:solidFill>
                <a:latin typeface="Calibri" panose="020F0502020204030204" pitchFamily="34" charset="0"/>
              </a:rPr>
              <a:t>Faire verbaliser : </a:t>
            </a:r>
            <a:r>
              <a:rPr lang="fr-FR" b="0" i="1" u="none" baseline="0" dirty="0">
                <a:solidFill>
                  <a:srgbClr val="FF0000"/>
                </a:solidFill>
                <a:latin typeface="Calibri" panose="020F0502020204030204" pitchFamily="34" charset="0"/>
              </a:rPr>
              <a:t>quatre cinquièmes, c'est un cinquième + un cinquième + un cinquième + un cinquième, c'est aussi quatre fois un cinquième.</a:t>
            </a:r>
            <a:endParaRPr lang="fr-FR" b="0" i="0" u="none" baseline="0" dirty="0">
              <a:latin typeface="Calibri" panose="020F0502020204030204" pitchFamily="34" charset="0"/>
            </a:endParaRPr>
          </a:p>
          <a:p>
            <a:pPr marL="0"/>
            <a:r>
              <a:rPr lang="fr-FR" i="0" u="none" baseline="0" dirty="0">
                <a:latin typeface="Calibri" panose="020F0502020204030204" pitchFamily="34" charset="0"/>
              </a:rPr>
              <a:t>Puis, corriger chaque item. Il est possible de laisser un nouveau temps de recherche pour les deux ou trois derniers items. Des élèves pourraient alors, après les temps de recherche et de correction, réussir à effectuer la tâche alors qu’ils n’y étaient pas arrivés ou rectifier leurs réalisations.</a:t>
            </a: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4</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0059653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0" u="none" baseline="0" dirty="0">
                <a:latin typeface="Calibri" panose="020F0502020204030204" pitchFamily="34" charset="0"/>
              </a:rPr>
              <a:t>Même démarche.</a:t>
            </a: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5</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4316424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endParaRPr lang="fr-FR" i="0" u="none" baseline="0" dirty="0"/>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6</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6156808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endParaRPr lang="fr-FR" i="0" u="none" baseline="0" dirty="0"/>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7</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416680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endParaRPr lang="fr-FR" i="0" u="none" baseline="0" dirty="0"/>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8</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319297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endParaRPr lang="fr-FR" i="0" u="none" baseline="0" dirty="0"/>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9</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0536035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16" name="Google Shape;16;p46"/>
          <p:cNvPicPr preferRelativeResize="0"/>
          <p:nvPr/>
        </p:nvPicPr>
        <p:blipFill rotWithShape="1">
          <a:blip r:embed="rId2">
            <a:alphaModFix/>
          </a:blip>
          <a:srcRect t="1564" b="1564"/>
          <a:stretch/>
        </p:blipFill>
        <p:spPr>
          <a:xfrm>
            <a:off x="1" y="-1"/>
            <a:ext cx="9143999" cy="6858001"/>
          </a:xfrm>
          <a:prstGeom prst="rect">
            <a:avLst/>
          </a:prstGeom>
          <a:noFill/>
          <a:ln>
            <a:noFill/>
          </a:ln>
        </p:spPr>
      </p:pic>
      <p:sp>
        <p:nvSpPr>
          <p:cNvPr id="17" name="Google Shape;17;p46"/>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lt1"/>
              </a:buClr>
              <a:buSzPts val="2700"/>
              <a:buFont typeface="Verdana"/>
              <a:buNone/>
              <a:defRPr sz="2700" b="1">
                <a:solidFill>
                  <a:schemeClr val="lt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 name="Google Shape;18;p46"/>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b="0" i="0" u="none" strike="noStrike" cap="none">
                <a:solidFill>
                  <a:schemeClr val="lt1"/>
                </a:solidFill>
                <a:latin typeface="Verdana"/>
                <a:ea typeface="Verdana"/>
                <a:cs typeface="Verdana"/>
                <a:sym typeface="Verdana"/>
              </a:rPr>
              <a:t>Réservé à la vidéoprojection</a:t>
            </a:r>
            <a:endParaRPr sz="2000" b="0" i="0" u="none" strike="noStrike" cap="none">
              <a:solidFill>
                <a:schemeClr val="lt1"/>
              </a:solidFill>
              <a:latin typeface="Verdana"/>
              <a:ea typeface="Verdana"/>
              <a:cs typeface="Verdana"/>
              <a:sym typeface="Verdana"/>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1_Diapositive de titre">
  <p:cSld name="1_Diapositive de titre">
    <p:spTree>
      <p:nvGrpSpPr>
        <p:cNvPr id="1" name="Shape 80"/>
        <p:cNvGrpSpPr/>
        <p:nvPr/>
      </p:nvGrpSpPr>
      <p:grpSpPr>
        <a:xfrm>
          <a:off x="0" y="0"/>
          <a:ext cx="0" cy="0"/>
          <a:chOff x="0" y="0"/>
          <a:chExt cx="0" cy="0"/>
        </a:xfrm>
      </p:grpSpPr>
      <p:pic>
        <p:nvPicPr>
          <p:cNvPr id="81" name="Google Shape;81;p60"/>
          <p:cNvPicPr preferRelativeResize="0"/>
          <p:nvPr/>
        </p:nvPicPr>
        <p:blipFill rotWithShape="1">
          <a:blip r:embed="rId2">
            <a:alphaModFix/>
          </a:blip>
          <a:srcRect t="1564" b="1564"/>
          <a:stretch/>
        </p:blipFill>
        <p:spPr>
          <a:xfrm>
            <a:off x="0" y="-1"/>
            <a:ext cx="9143999" cy="6858001"/>
          </a:xfrm>
          <a:prstGeom prst="rect">
            <a:avLst/>
          </a:prstGeom>
          <a:noFill/>
          <a:ln>
            <a:noFill/>
          </a:ln>
        </p:spPr>
      </p:pic>
      <p:sp>
        <p:nvSpPr>
          <p:cNvPr id="82" name="Google Shape;82;p60"/>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lt1"/>
              </a:buClr>
              <a:buSzPts val="2700"/>
              <a:buFont typeface="Verdana"/>
              <a:buNone/>
              <a:defRPr sz="2700" b="1">
                <a:solidFill>
                  <a:schemeClr val="lt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3" name="Google Shape;83;p60"/>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a:solidFill>
                  <a:schemeClr val="lt1"/>
                </a:solidFill>
                <a:latin typeface="Verdana"/>
                <a:ea typeface="Verdana"/>
                <a:cs typeface="Verdana"/>
                <a:sym typeface="Verdana"/>
              </a:rPr>
              <a:t>Réservé à la vidéoprojection</a:t>
            </a:r>
            <a:endParaRPr sz="2000">
              <a:solidFill>
                <a:schemeClr val="lt1"/>
              </a:solidFill>
              <a:latin typeface="Verdana"/>
              <a:ea typeface="Verdana"/>
              <a:cs typeface="Verdana"/>
              <a:sym typeface="Verdana"/>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re et contenu">
  <p:cSld name="Titre et contenu">
    <p:spTree>
      <p:nvGrpSpPr>
        <p:cNvPr id="1" name="Shape 84"/>
        <p:cNvGrpSpPr/>
        <p:nvPr/>
      </p:nvGrpSpPr>
      <p:grpSpPr>
        <a:xfrm>
          <a:off x="0" y="0"/>
          <a:ext cx="0" cy="0"/>
          <a:chOff x="0" y="0"/>
          <a:chExt cx="0" cy="0"/>
        </a:xfrm>
      </p:grpSpPr>
      <p:sp>
        <p:nvSpPr>
          <p:cNvPr id="85" name="Google Shape;85;p61"/>
          <p:cNvSpPr/>
          <p:nvPr/>
        </p:nvSpPr>
        <p:spPr>
          <a:xfrm>
            <a:off x="0" y="0"/>
            <a:ext cx="9144000" cy="476672"/>
          </a:xfrm>
          <a:prstGeom prst="rect">
            <a:avLst/>
          </a:prstGeom>
          <a:solidFill>
            <a:srgbClr val="FFD33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EC527E"/>
              </a:solidFill>
              <a:latin typeface="Calibri"/>
              <a:ea typeface="Calibri"/>
              <a:cs typeface="Calibri"/>
              <a:sym typeface="Calibri"/>
            </a:endParaRPr>
          </a:p>
        </p:txBody>
      </p:sp>
      <p:sp>
        <p:nvSpPr>
          <p:cNvPr id="86" name="Google Shape;86;p61"/>
          <p:cNvSpPr txBox="1">
            <a:spLocks noGrp="1"/>
          </p:cNvSpPr>
          <p:nvPr>
            <p:ph type="title"/>
          </p:nvPr>
        </p:nvSpPr>
        <p:spPr>
          <a:xfrm>
            <a:off x="77714" y="-13971"/>
            <a:ext cx="6087695" cy="476673"/>
          </a:xfrm>
          <a:prstGeom prst="rect">
            <a:avLst/>
          </a:prstGeom>
          <a:solidFill>
            <a:srgbClr val="FFD333"/>
          </a:solid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61"/>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61"/>
          <p:cNvSpPr/>
          <p:nvPr/>
        </p:nvSpPr>
        <p:spPr>
          <a:xfrm>
            <a:off x="18039"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89" name="Google Shape;89;p61"/>
          <p:cNvPicPr preferRelativeResize="0"/>
          <p:nvPr/>
        </p:nvPicPr>
        <p:blipFill rotWithShape="1">
          <a:blip r:embed="rId2">
            <a:alphaModFix/>
          </a:blip>
          <a:srcRect/>
          <a:stretch/>
        </p:blipFill>
        <p:spPr>
          <a:xfrm>
            <a:off x="8381494" y="-257514"/>
            <a:ext cx="914402" cy="1225298"/>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96"/>
        <p:cNvGrpSpPr/>
        <p:nvPr/>
      </p:nvGrpSpPr>
      <p:grpSpPr>
        <a:xfrm>
          <a:off x="0" y="0"/>
          <a:ext cx="0" cy="0"/>
          <a:chOff x="0" y="0"/>
          <a:chExt cx="0" cy="0"/>
        </a:xfrm>
      </p:grpSpPr>
      <p:sp>
        <p:nvSpPr>
          <p:cNvPr id="97" name="Google Shape;97;p54"/>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8" name="Google Shape;98;p54"/>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9" name="Google Shape;99;p54"/>
          <p:cNvSpPr txBox="1">
            <a:spLocks noGrp="1"/>
          </p:cNvSpPr>
          <p:nvPr>
            <p:ph type="title"/>
          </p:nvPr>
        </p:nvSpPr>
        <p:spPr>
          <a:xfrm>
            <a:off x="57150" y="0"/>
            <a:ext cx="3886200" cy="476672"/>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100" name="Google Shape;100;p54"/>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1_Diapositive de titre">
  <p:cSld name="1_Diapositive de titre">
    <p:spTree>
      <p:nvGrpSpPr>
        <p:cNvPr id="1" name="Shape 101"/>
        <p:cNvGrpSpPr/>
        <p:nvPr/>
      </p:nvGrpSpPr>
      <p:grpSpPr>
        <a:xfrm>
          <a:off x="0" y="0"/>
          <a:ext cx="0" cy="0"/>
          <a:chOff x="0" y="0"/>
          <a:chExt cx="0" cy="0"/>
        </a:xfrm>
      </p:grpSpPr>
      <p:pic>
        <p:nvPicPr>
          <p:cNvPr id="102" name="Google Shape;102;p62"/>
          <p:cNvPicPr preferRelativeResize="0"/>
          <p:nvPr/>
        </p:nvPicPr>
        <p:blipFill rotWithShape="1">
          <a:blip r:embed="rId2">
            <a:alphaModFix/>
          </a:blip>
          <a:srcRect t="1564" b="1564"/>
          <a:stretch/>
        </p:blipFill>
        <p:spPr>
          <a:xfrm>
            <a:off x="0" y="-1"/>
            <a:ext cx="9143999" cy="6858001"/>
          </a:xfrm>
          <a:prstGeom prst="rect">
            <a:avLst/>
          </a:prstGeom>
          <a:noFill/>
          <a:ln>
            <a:noFill/>
          </a:ln>
        </p:spPr>
      </p:pic>
      <p:sp>
        <p:nvSpPr>
          <p:cNvPr id="103" name="Google Shape;103;p62"/>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lt1"/>
              </a:buClr>
              <a:buSzPts val="2700"/>
              <a:buFont typeface="Verdana"/>
              <a:buNone/>
              <a:defRPr sz="2700" b="1">
                <a:solidFill>
                  <a:schemeClr val="lt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4" name="Google Shape;104;p62"/>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a:solidFill>
                  <a:schemeClr val="lt1"/>
                </a:solidFill>
                <a:latin typeface="Verdana"/>
                <a:ea typeface="Verdana"/>
                <a:cs typeface="Verdana"/>
                <a:sym typeface="Verdana"/>
              </a:rPr>
              <a:t>Réservé à la vidéoprojection</a:t>
            </a:r>
            <a:endParaRPr sz="2000">
              <a:solidFill>
                <a:schemeClr val="lt1"/>
              </a:solidFill>
              <a:latin typeface="Verdana"/>
              <a:ea typeface="Verdana"/>
              <a:cs typeface="Verdana"/>
              <a:sym typeface="Verdana"/>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re et contenu">
  <p:cSld name="Titre et contenu">
    <p:spTree>
      <p:nvGrpSpPr>
        <p:cNvPr id="1" name="Shape 105"/>
        <p:cNvGrpSpPr/>
        <p:nvPr/>
      </p:nvGrpSpPr>
      <p:grpSpPr>
        <a:xfrm>
          <a:off x="0" y="0"/>
          <a:ext cx="0" cy="0"/>
          <a:chOff x="0" y="0"/>
          <a:chExt cx="0" cy="0"/>
        </a:xfrm>
      </p:grpSpPr>
      <p:sp>
        <p:nvSpPr>
          <p:cNvPr id="106" name="Google Shape;106;p63"/>
          <p:cNvSpPr/>
          <p:nvPr/>
        </p:nvSpPr>
        <p:spPr>
          <a:xfrm>
            <a:off x="0" y="0"/>
            <a:ext cx="9144000" cy="476672"/>
          </a:xfrm>
          <a:prstGeom prst="rect">
            <a:avLst/>
          </a:prstGeom>
          <a:solidFill>
            <a:srgbClr val="61C4D1"/>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EC527E"/>
              </a:solidFill>
              <a:latin typeface="Calibri"/>
              <a:ea typeface="Calibri"/>
              <a:cs typeface="Calibri"/>
              <a:sym typeface="Calibri"/>
            </a:endParaRPr>
          </a:p>
        </p:txBody>
      </p:sp>
      <p:sp>
        <p:nvSpPr>
          <p:cNvPr id="107" name="Google Shape;107;p63"/>
          <p:cNvSpPr txBox="1">
            <a:spLocks noGrp="1"/>
          </p:cNvSpPr>
          <p:nvPr>
            <p:ph type="title"/>
          </p:nvPr>
        </p:nvSpPr>
        <p:spPr>
          <a:xfrm>
            <a:off x="72468" y="0"/>
            <a:ext cx="4113032" cy="476673"/>
          </a:xfrm>
          <a:prstGeom prst="rect">
            <a:avLst/>
          </a:prstGeom>
          <a:solidFill>
            <a:srgbClr val="61C4D1"/>
          </a:solid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8" name="Google Shape;108;p63"/>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9" name="Google Shape;109;p63"/>
          <p:cNvSpPr/>
          <p:nvPr/>
        </p:nvSpPr>
        <p:spPr>
          <a:xfrm>
            <a:off x="18039"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30"/>
        <p:cNvGrpSpPr/>
        <p:nvPr/>
      </p:nvGrpSpPr>
      <p:grpSpPr>
        <a:xfrm>
          <a:off x="0" y="0"/>
          <a:ext cx="0" cy="0"/>
          <a:chOff x="0" y="0"/>
          <a:chExt cx="0" cy="0"/>
        </a:xfrm>
      </p:grpSpPr>
      <p:sp>
        <p:nvSpPr>
          <p:cNvPr id="31" name="Google Shape;31;p55"/>
          <p:cNvSpPr/>
          <p:nvPr/>
        </p:nvSpPr>
        <p:spPr>
          <a:xfrm>
            <a:off x="5715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2" name="Google Shape;32;p55"/>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55"/>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55"/>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5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36" name="Google Shape;36;p55"/>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37"/>
        <p:cNvGrpSpPr/>
        <p:nvPr/>
      </p:nvGrpSpPr>
      <p:grpSpPr>
        <a:xfrm>
          <a:off x="0" y="0"/>
          <a:ext cx="0" cy="0"/>
          <a:chOff x="0" y="0"/>
          <a:chExt cx="0" cy="0"/>
        </a:xfrm>
      </p:grpSpPr>
      <p:sp>
        <p:nvSpPr>
          <p:cNvPr id="38" name="Google Shape;38;p56"/>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9" name="Google Shape;39;p56"/>
          <p:cNvSpPr/>
          <p:nvPr/>
        </p:nvSpPr>
        <p:spPr>
          <a:xfrm>
            <a:off x="0" y="1"/>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0" name="Google Shape;40;p56"/>
          <p:cNvSpPr txBox="1">
            <a:spLocks noGrp="1"/>
          </p:cNvSpPr>
          <p:nvPr>
            <p:ph type="title"/>
          </p:nvPr>
        </p:nvSpPr>
        <p:spPr>
          <a:xfrm>
            <a:off x="0" y="0"/>
            <a:ext cx="6092982"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41" name="Google Shape;41;p56"/>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re et contenu" type="obj">
  <p:cSld name="Titre et contenu">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spTree>
    <p:extLst>
      <p:ext uri="{BB962C8B-B14F-4D97-AF65-F5344CB8AC3E}">
        <p14:creationId xmlns:p14="http://schemas.microsoft.com/office/powerpoint/2010/main" val="3603035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48"/>
        <p:cNvGrpSpPr/>
        <p:nvPr/>
      </p:nvGrpSpPr>
      <p:grpSpPr>
        <a:xfrm>
          <a:off x="0" y="0"/>
          <a:ext cx="0" cy="0"/>
          <a:chOff x="0" y="0"/>
          <a:chExt cx="0" cy="0"/>
        </a:xfrm>
      </p:grpSpPr>
      <p:sp>
        <p:nvSpPr>
          <p:cNvPr id="49" name="Google Shape;49;p49"/>
          <p:cNvSpPr/>
          <p:nvPr/>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0" name="Google Shape;50;p49"/>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1" name="Google Shape;51;p49"/>
          <p:cNvSpPr txBox="1">
            <a:spLocks noGrp="1"/>
          </p:cNvSpPr>
          <p:nvPr>
            <p:ph type="title"/>
          </p:nvPr>
        </p:nvSpPr>
        <p:spPr>
          <a:xfrm>
            <a:off x="57149" y="0"/>
            <a:ext cx="6162581"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52" name="Google Shape;52;p49"/>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1_Diapositive de titre">
  <p:cSld name="1_Diapositive de titre">
    <p:spTree>
      <p:nvGrpSpPr>
        <p:cNvPr id="1" name="Shape 53"/>
        <p:cNvGrpSpPr/>
        <p:nvPr/>
      </p:nvGrpSpPr>
      <p:grpSpPr>
        <a:xfrm>
          <a:off x="0" y="0"/>
          <a:ext cx="0" cy="0"/>
          <a:chOff x="0" y="0"/>
          <a:chExt cx="0" cy="0"/>
        </a:xfrm>
      </p:grpSpPr>
      <p:pic>
        <p:nvPicPr>
          <p:cNvPr id="54" name="Google Shape;54;p57"/>
          <p:cNvPicPr preferRelativeResize="0"/>
          <p:nvPr/>
        </p:nvPicPr>
        <p:blipFill rotWithShape="1">
          <a:blip r:embed="rId2">
            <a:alphaModFix/>
          </a:blip>
          <a:srcRect t="1564" b="1564"/>
          <a:stretch/>
        </p:blipFill>
        <p:spPr>
          <a:xfrm>
            <a:off x="0" y="-1"/>
            <a:ext cx="9143999" cy="6858001"/>
          </a:xfrm>
          <a:prstGeom prst="rect">
            <a:avLst/>
          </a:prstGeom>
          <a:noFill/>
          <a:ln>
            <a:noFill/>
          </a:ln>
        </p:spPr>
      </p:pic>
      <p:sp>
        <p:nvSpPr>
          <p:cNvPr id="55" name="Google Shape;55;p57"/>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lt1"/>
              </a:buClr>
              <a:buSzPts val="2700"/>
              <a:buFont typeface="Verdana"/>
              <a:buNone/>
              <a:defRPr sz="2700" b="1">
                <a:solidFill>
                  <a:schemeClr val="lt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57"/>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a:solidFill>
                  <a:schemeClr val="lt1"/>
                </a:solidFill>
                <a:latin typeface="Verdana"/>
                <a:ea typeface="Verdana"/>
                <a:cs typeface="Verdana"/>
                <a:sym typeface="Verdana"/>
              </a:rPr>
              <a:t>Réservé à la vidéoprojection</a:t>
            </a:r>
            <a:endParaRPr sz="2000">
              <a:solidFill>
                <a:schemeClr val="lt1"/>
              </a:solidFill>
              <a:latin typeface="Verdana"/>
              <a:ea typeface="Verdana"/>
              <a:cs typeface="Verdana"/>
              <a:sym typeface="Verdana"/>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57"/>
        <p:cNvGrpSpPr/>
        <p:nvPr/>
      </p:nvGrpSpPr>
      <p:grpSpPr>
        <a:xfrm>
          <a:off x="0" y="0"/>
          <a:ext cx="0" cy="0"/>
          <a:chOff x="0" y="0"/>
          <a:chExt cx="0" cy="0"/>
        </a:xfrm>
      </p:grpSpPr>
      <p:sp>
        <p:nvSpPr>
          <p:cNvPr id="58" name="Google Shape;58;p58"/>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EC527E"/>
              </a:solidFill>
              <a:latin typeface="Calibri"/>
              <a:ea typeface="Calibri"/>
              <a:cs typeface="Calibri"/>
              <a:sym typeface="Calibri"/>
            </a:endParaRPr>
          </a:p>
        </p:txBody>
      </p:sp>
      <p:sp>
        <p:nvSpPr>
          <p:cNvPr id="59" name="Google Shape;59;p58"/>
          <p:cNvSpPr txBox="1">
            <a:spLocks noGrp="1"/>
          </p:cNvSpPr>
          <p:nvPr>
            <p:ph type="title"/>
          </p:nvPr>
        </p:nvSpPr>
        <p:spPr>
          <a:xfrm>
            <a:off x="72467" y="0"/>
            <a:ext cx="6310225" cy="476673"/>
          </a:xfrm>
          <a:prstGeom prst="rect">
            <a:avLst/>
          </a:prstGeom>
          <a:solidFill>
            <a:srgbClr val="EC527E"/>
          </a:solid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58"/>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1" name="Google Shape;61;p58"/>
          <p:cNvSpPr/>
          <p:nvPr/>
        </p:nvSpPr>
        <p:spPr>
          <a:xfrm>
            <a:off x="18039"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62" name="Google Shape;62;p58"/>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63"/>
        <p:cNvGrpSpPr/>
        <p:nvPr/>
      </p:nvGrpSpPr>
      <p:grpSpPr>
        <a:xfrm>
          <a:off x="0" y="0"/>
          <a:ext cx="0" cy="0"/>
          <a:chOff x="0" y="0"/>
          <a:chExt cx="0" cy="0"/>
        </a:xfrm>
      </p:grpSpPr>
      <p:sp>
        <p:nvSpPr>
          <p:cNvPr id="64" name="Google Shape;64;p59"/>
          <p:cNvSpPr/>
          <p:nvPr/>
        </p:nvSpPr>
        <p:spPr>
          <a:xfrm>
            <a:off x="5715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5" name="Google Shape;65;p59"/>
          <p:cNvSpPr txBox="1">
            <a:spLocks noGrp="1"/>
          </p:cNvSpPr>
          <p:nvPr>
            <p:ph type="title"/>
          </p:nvPr>
        </p:nvSpPr>
        <p:spPr>
          <a:xfrm>
            <a:off x="57150" y="0"/>
            <a:ext cx="6379864"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6" name="Google Shape;66;p59"/>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7" name="Google Shape;67;p59"/>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8" name="Google Shape;68;p59"/>
          <p:cNvSpPr/>
          <p:nvPr/>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69" name="Google Shape;69;p59"/>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76"/>
        <p:cNvGrpSpPr/>
        <p:nvPr/>
      </p:nvGrpSpPr>
      <p:grpSpPr>
        <a:xfrm>
          <a:off x="0" y="0"/>
          <a:ext cx="0" cy="0"/>
          <a:chOff x="0" y="0"/>
          <a:chExt cx="0" cy="0"/>
        </a:xfrm>
      </p:grpSpPr>
      <p:sp>
        <p:nvSpPr>
          <p:cNvPr id="77" name="Google Shape;77;p51"/>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8" name="Google Shape;78;p51"/>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9" name="Google Shape;79;p51"/>
          <p:cNvSpPr txBox="1">
            <a:spLocks noGrp="1"/>
          </p:cNvSpPr>
          <p:nvPr>
            <p:ph type="title"/>
          </p:nvPr>
        </p:nvSpPr>
        <p:spPr>
          <a:xfrm>
            <a:off x="57150" y="0"/>
            <a:ext cx="3886200" cy="476672"/>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5" Type="http://schemas.openxmlformats.org/officeDocument/2006/relationships/theme" Target="../theme/theme2.xml"/><Relationship Id="rId4" Type="http://schemas.openxmlformats.org/officeDocument/2006/relationships/slideLayout" Target="../slideLayouts/slideLayout8.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slideLayout" Target="../slideLayouts/slideLayout10.xml"/><Relationship Id="rId1" Type="http://schemas.openxmlformats.org/officeDocument/2006/relationships/slideLayout" Target="../slideLayouts/slideLayout9.xml"/><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45"/>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45"/>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45"/>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45"/>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45"/>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2" r:id="rId2"/>
    <p:sldLayoutId id="2147483653" r:id="rId3"/>
    <p:sldLayoutId id="2147483670"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2"/>
        <p:cNvGrpSpPr/>
        <p:nvPr/>
      </p:nvGrpSpPr>
      <p:grpSpPr>
        <a:xfrm>
          <a:off x="0" y="0"/>
          <a:ext cx="0" cy="0"/>
          <a:chOff x="0" y="0"/>
          <a:chExt cx="0" cy="0"/>
        </a:xfrm>
      </p:grpSpPr>
      <p:sp>
        <p:nvSpPr>
          <p:cNvPr id="43" name="Google Shape;43;p48"/>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4" name="Google Shape;44;p48"/>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5" name="Google Shape;45;p48"/>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6" name="Google Shape;46;p48"/>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7" name="Google Shape;47;p48"/>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0"/>
        <p:cNvGrpSpPr/>
        <p:nvPr/>
      </p:nvGrpSpPr>
      <p:grpSpPr>
        <a:xfrm>
          <a:off x="0" y="0"/>
          <a:ext cx="0" cy="0"/>
          <a:chOff x="0" y="0"/>
          <a:chExt cx="0" cy="0"/>
        </a:xfrm>
      </p:grpSpPr>
      <p:sp>
        <p:nvSpPr>
          <p:cNvPr id="71" name="Google Shape;71;p50"/>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2" name="Google Shape;72;p50"/>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3" name="Google Shape;73;p50"/>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4" name="Google Shape;74;p50"/>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5" name="Google Shape;75;p50"/>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0" r:id="rId1"/>
    <p:sldLayoutId id="2147483661" r:id="rId2"/>
    <p:sldLayoutId id="2147483662"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0"/>
        <p:cNvGrpSpPr/>
        <p:nvPr/>
      </p:nvGrpSpPr>
      <p:grpSpPr>
        <a:xfrm>
          <a:off x="0" y="0"/>
          <a:ext cx="0" cy="0"/>
          <a:chOff x="0" y="0"/>
          <a:chExt cx="0" cy="0"/>
        </a:xfrm>
      </p:grpSpPr>
      <p:sp>
        <p:nvSpPr>
          <p:cNvPr id="91" name="Google Shape;91;p5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92" name="Google Shape;92;p5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3" name="Google Shape;93;p5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4" name="Google Shape;94;p5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5" name="Google Shape;95;p5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4" r:id="rId1"/>
    <p:sldLayoutId id="2147483665" r:id="rId2"/>
    <p:sldLayoutId id="2147483666"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p1"/>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chemeClr val="lt1"/>
              </a:buClr>
              <a:buSzPts val="2700"/>
              <a:buFont typeface="Verdana"/>
              <a:buNone/>
            </a:pPr>
            <a:r>
              <a:rPr lang="fr-FR" dirty="0"/>
              <a:t>3. Représenter une fraction (3)</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88F247E9-27B6-EF2D-1468-3D2824BD6A13}"/>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15EB5BDD-0E56-B8A3-EF80-477505EDD67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8384234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B92A3D-D18A-8B1A-C4C3-831B11B22BAA}"/>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E1C38CA3-A58C-360F-E6F7-9220EDE88D08}"/>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D18B1F39-F660-C983-5685-BC3A0F5B7D5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529530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EB455471-915A-E74C-95A0-B4A5B6BD2627}"/>
              </a:ext>
            </a:extLst>
          </p:cNvPr>
          <p:cNvSpPr>
            <a:spLocks noGrp="1"/>
          </p:cNvSpPr>
          <p:nvPr>
            <p:ph type="body" idx="1"/>
          </p:nvPr>
        </p:nvSpPr>
        <p:spPr/>
        <p:txBody>
          <a:bodyPr/>
          <a:lstStyle/>
          <a:p>
            <a:endParaRPr lang="fr-FR"/>
          </a:p>
        </p:txBody>
      </p:sp>
      <p:sp>
        <p:nvSpPr>
          <p:cNvPr id="6" name="Titre 5">
            <a:extLst>
              <a:ext uri="{FF2B5EF4-FFF2-40B4-BE49-F238E27FC236}">
                <a16:creationId xmlns:a16="http://schemas.microsoft.com/office/drawing/2014/main" id="{DE52892A-E36B-571A-9566-69B144F96BB2}"/>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1BD15273-0FDC-04E3-AEA9-86022CAF3E3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8759756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FAFD82A8-1ECD-C1E4-FE8C-D528BC7698B1}"/>
              </a:ext>
            </a:extLst>
          </p:cNvPr>
          <p:cNvSpPr>
            <a:spLocks noGrp="1"/>
          </p:cNvSpPr>
          <p:nvPr>
            <p:ph type="body" idx="1"/>
          </p:nvPr>
        </p:nvSpPr>
        <p:spPr/>
        <p:txBody>
          <a:bodyPr/>
          <a:lstStyle/>
          <a:p>
            <a:endParaRPr lang="fr-FR"/>
          </a:p>
        </p:txBody>
      </p:sp>
      <p:sp>
        <p:nvSpPr>
          <p:cNvPr id="6" name="Titre 5">
            <a:extLst>
              <a:ext uri="{FF2B5EF4-FFF2-40B4-BE49-F238E27FC236}">
                <a16:creationId xmlns:a16="http://schemas.microsoft.com/office/drawing/2014/main" id="{DAD283EB-26BB-B666-200D-8F3EF14E953C}"/>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8008831F-393C-0EB5-C0C9-8E44AC26169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8336867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0F646F5E-8BD0-8716-D349-99F0D2AAAF45}"/>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B7E1F6A4-C7F6-24E5-ECB9-F494A3ACDF3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7096261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texte 5">
            <a:extLst>
              <a:ext uri="{FF2B5EF4-FFF2-40B4-BE49-F238E27FC236}">
                <a16:creationId xmlns:a16="http://schemas.microsoft.com/office/drawing/2014/main" id="{815E1CE9-4D00-F47A-C6D2-A5732E90A4C0}"/>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693EF700-A134-865E-2D31-A0DDDEEA186D}"/>
              </a:ext>
            </a:extLst>
          </p:cNvPr>
          <p:cNvSpPr>
            <a:spLocks noGrp="1"/>
          </p:cNvSpPr>
          <p:nvPr>
            <p:ph type="title"/>
          </p:nvPr>
        </p:nvSpPr>
        <p:spPr/>
        <p:txBody>
          <a:bodyPr/>
          <a:lstStyle/>
          <a:p>
            <a:endParaRPr lang="fr-FR"/>
          </a:p>
        </p:txBody>
      </p:sp>
      <p:pic>
        <p:nvPicPr>
          <p:cNvPr id="13" name="Image 12">
            <a:extLst>
              <a:ext uri="{FF2B5EF4-FFF2-40B4-BE49-F238E27FC236}">
                <a16:creationId xmlns:a16="http://schemas.microsoft.com/office/drawing/2014/main" id="{D3DEEC1D-DAFC-D11C-C701-AC335B47E99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020541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90"/>
        <p:cNvGrpSpPr/>
        <p:nvPr/>
      </p:nvGrpSpPr>
      <p:grpSpPr>
        <a:xfrm>
          <a:off x="0" y="0"/>
          <a:ext cx="0" cy="0"/>
          <a:chOff x="0" y="0"/>
          <a:chExt cx="0" cy="0"/>
        </a:xfrm>
      </p:grpSpPr>
      <p:sp>
        <p:nvSpPr>
          <p:cNvPr id="4" name="Titre 3">
            <a:extLst>
              <a:ext uri="{FF2B5EF4-FFF2-40B4-BE49-F238E27FC236}">
                <a16:creationId xmlns:a16="http://schemas.microsoft.com/office/drawing/2014/main" id="{41F1B359-6E42-389D-1C0F-D478F4BC19A2}"/>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B1D77429-74CF-42B0-51B8-82521885892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96"/>
        <p:cNvGrpSpPr/>
        <p:nvPr/>
      </p:nvGrpSpPr>
      <p:grpSpPr>
        <a:xfrm>
          <a:off x="0" y="0"/>
          <a:ext cx="0" cy="0"/>
          <a:chOff x="0" y="0"/>
          <a:chExt cx="0" cy="0"/>
        </a:xfrm>
      </p:grpSpPr>
      <p:sp>
        <p:nvSpPr>
          <p:cNvPr id="4" name="Titre 3">
            <a:extLst>
              <a:ext uri="{FF2B5EF4-FFF2-40B4-BE49-F238E27FC236}">
                <a16:creationId xmlns:a16="http://schemas.microsoft.com/office/drawing/2014/main" id="{12A4BBD5-E510-4E29-7E87-B9F8DF2FE23B}"/>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324D6D51-3787-A82A-A6FE-B5D9A7C78AF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503"/>
        <p:cNvGrpSpPr/>
        <p:nvPr/>
      </p:nvGrpSpPr>
      <p:grpSpPr>
        <a:xfrm>
          <a:off x="0" y="0"/>
          <a:ext cx="0" cy="0"/>
          <a:chOff x="0" y="0"/>
          <a:chExt cx="0" cy="0"/>
        </a:xfrm>
      </p:grpSpPr>
      <p:sp>
        <p:nvSpPr>
          <p:cNvPr id="4" name="Titre 3">
            <a:extLst>
              <a:ext uri="{FF2B5EF4-FFF2-40B4-BE49-F238E27FC236}">
                <a16:creationId xmlns:a16="http://schemas.microsoft.com/office/drawing/2014/main" id="{D396E4F4-EC3C-CDAC-9065-5412BBACA1E3}"/>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A5CDAC03-A3FC-A77E-90C5-6F7901BA4F2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a:extLst>
              <a:ext uri="{FF2B5EF4-FFF2-40B4-BE49-F238E27FC236}">
                <a16:creationId xmlns:a16="http://schemas.microsoft.com/office/drawing/2014/main" id="{CE31EAF4-B90C-3E6A-B09A-EDB7378D84B0}"/>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54DB64B0-AD10-313F-863D-D6AD841D12E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1789473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5242BD3B-9C2B-3E37-3239-728FB998B4D4}"/>
              </a:ext>
            </a:extLst>
          </p:cNvPr>
          <p:cNvSpPr>
            <a:spLocks noGrp="1"/>
          </p:cNvSpPr>
          <p:nvPr>
            <p:ph type="body" idx="1"/>
          </p:nvPr>
        </p:nvSpPr>
        <p:spPr/>
        <p:txBody>
          <a:bodyPr/>
          <a:lstStyle/>
          <a:p>
            <a:endParaRPr lang="fr-FR"/>
          </a:p>
        </p:txBody>
      </p:sp>
      <p:sp>
        <p:nvSpPr>
          <p:cNvPr id="10" name="Titre 9">
            <a:extLst>
              <a:ext uri="{FF2B5EF4-FFF2-40B4-BE49-F238E27FC236}">
                <a16:creationId xmlns:a16="http://schemas.microsoft.com/office/drawing/2014/main" id="{ED98AC72-0C94-F476-0BEE-40923FADD579}"/>
              </a:ext>
            </a:extLst>
          </p:cNvPr>
          <p:cNvSpPr>
            <a:spLocks noGrp="1"/>
          </p:cNvSpPr>
          <p:nvPr>
            <p:ph type="title"/>
          </p:nvPr>
        </p:nvSpPr>
        <p:spPr/>
        <p:txBody>
          <a:bodyPr/>
          <a:lstStyle/>
          <a:p>
            <a:endParaRPr lang="fr-FR"/>
          </a:p>
        </p:txBody>
      </p:sp>
      <p:pic>
        <p:nvPicPr>
          <p:cNvPr id="12" name="Image 11">
            <a:extLst>
              <a:ext uri="{FF2B5EF4-FFF2-40B4-BE49-F238E27FC236}">
                <a16:creationId xmlns:a16="http://schemas.microsoft.com/office/drawing/2014/main" id="{033EF2CC-EE9B-3F91-DAF6-E62A7D26824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8401963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530"/>
        <p:cNvGrpSpPr/>
        <p:nvPr/>
      </p:nvGrpSpPr>
      <p:grpSpPr>
        <a:xfrm>
          <a:off x="0" y="0"/>
          <a:ext cx="0" cy="0"/>
          <a:chOff x="0" y="0"/>
          <a:chExt cx="0" cy="0"/>
        </a:xfrm>
      </p:grpSpPr>
      <p:sp>
        <p:nvSpPr>
          <p:cNvPr id="3" name="Titre 2">
            <a:extLst>
              <a:ext uri="{FF2B5EF4-FFF2-40B4-BE49-F238E27FC236}">
                <a16:creationId xmlns:a16="http://schemas.microsoft.com/office/drawing/2014/main" id="{14DABE67-6EBB-2893-9DB8-8E40093C69DE}"/>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A51083AE-C9CB-D37D-F22E-2357B1B6E4E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4885952C-D9E8-92DD-6CA5-8606078F8AB1}"/>
              </a:ext>
            </a:extLst>
          </p:cNvPr>
          <p:cNvSpPr>
            <a:spLocks noGrp="1"/>
          </p:cNvSpPr>
          <p:nvPr>
            <p:ph type="body" idx="1"/>
          </p:nvPr>
        </p:nvSpPr>
        <p:spPr/>
        <p:txBody>
          <a:bodyPr/>
          <a:lstStyle/>
          <a:p>
            <a:endParaRPr lang="fr-FR"/>
          </a:p>
        </p:txBody>
      </p:sp>
      <p:sp>
        <p:nvSpPr>
          <p:cNvPr id="7" name="Titre 6">
            <a:extLst>
              <a:ext uri="{FF2B5EF4-FFF2-40B4-BE49-F238E27FC236}">
                <a16:creationId xmlns:a16="http://schemas.microsoft.com/office/drawing/2014/main" id="{2A97D91E-F39F-E2A7-A079-5EB0441F11BB}"/>
              </a:ext>
            </a:extLst>
          </p:cNvPr>
          <p:cNvSpPr>
            <a:spLocks noGrp="1"/>
          </p:cNvSpPr>
          <p:nvPr>
            <p:ph type="title"/>
          </p:nvPr>
        </p:nvSpPr>
        <p:spPr/>
        <p:txBody>
          <a:bodyPr/>
          <a:lstStyle/>
          <a:p>
            <a:endParaRPr lang="fr-FR"/>
          </a:p>
        </p:txBody>
      </p:sp>
      <p:pic>
        <p:nvPicPr>
          <p:cNvPr id="12" name="Image 11">
            <a:extLst>
              <a:ext uri="{FF2B5EF4-FFF2-40B4-BE49-F238E27FC236}">
                <a16:creationId xmlns:a16="http://schemas.microsoft.com/office/drawing/2014/main" id="{87971DCD-F1CA-0ABE-64C1-238F593A98D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8322465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texte 5">
            <a:extLst>
              <a:ext uri="{FF2B5EF4-FFF2-40B4-BE49-F238E27FC236}">
                <a16:creationId xmlns:a16="http://schemas.microsoft.com/office/drawing/2014/main" id="{6B9A1E2F-4C88-1342-0F69-1CE5427680D5}"/>
              </a:ext>
            </a:extLst>
          </p:cNvPr>
          <p:cNvSpPr>
            <a:spLocks noGrp="1"/>
          </p:cNvSpPr>
          <p:nvPr>
            <p:ph type="body" idx="1"/>
          </p:nvPr>
        </p:nvSpPr>
        <p:spPr/>
        <p:txBody>
          <a:bodyPr/>
          <a:lstStyle/>
          <a:p>
            <a:endParaRPr lang="fr-FR"/>
          </a:p>
        </p:txBody>
      </p:sp>
      <p:sp>
        <p:nvSpPr>
          <p:cNvPr id="10" name="Titre 9">
            <a:extLst>
              <a:ext uri="{FF2B5EF4-FFF2-40B4-BE49-F238E27FC236}">
                <a16:creationId xmlns:a16="http://schemas.microsoft.com/office/drawing/2014/main" id="{CFFBE4A0-D672-C5CB-D96D-A07D293839C1}"/>
              </a:ext>
            </a:extLst>
          </p:cNvPr>
          <p:cNvSpPr>
            <a:spLocks noGrp="1"/>
          </p:cNvSpPr>
          <p:nvPr>
            <p:ph type="title"/>
          </p:nvPr>
        </p:nvSpPr>
        <p:spPr/>
        <p:txBody>
          <a:bodyPr/>
          <a:lstStyle/>
          <a:p>
            <a:endParaRPr lang="fr-FR"/>
          </a:p>
        </p:txBody>
      </p:sp>
      <p:pic>
        <p:nvPicPr>
          <p:cNvPr id="12" name="Image 11">
            <a:extLst>
              <a:ext uri="{FF2B5EF4-FFF2-40B4-BE49-F238E27FC236}">
                <a16:creationId xmlns:a16="http://schemas.microsoft.com/office/drawing/2014/main" id="{CBEACAE4-E570-23C5-2E60-38CD009761E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5066804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texte 5">
            <a:extLst>
              <a:ext uri="{FF2B5EF4-FFF2-40B4-BE49-F238E27FC236}">
                <a16:creationId xmlns:a16="http://schemas.microsoft.com/office/drawing/2014/main" id="{C36B3164-7DE9-98EA-57C7-33BCA2525312}"/>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1208494C-4C89-D85B-3149-99ECC5728D6C}"/>
              </a:ext>
            </a:extLst>
          </p:cNvPr>
          <p:cNvSpPr>
            <a:spLocks noGrp="1"/>
          </p:cNvSpPr>
          <p:nvPr>
            <p:ph type="title"/>
          </p:nvPr>
        </p:nvSpPr>
        <p:spPr/>
        <p:txBody>
          <a:bodyPr/>
          <a:lstStyle/>
          <a:p>
            <a:endParaRPr lang="fr-FR"/>
          </a:p>
        </p:txBody>
      </p:sp>
      <p:pic>
        <p:nvPicPr>
          <p:cNvPr id="11" name="Image 10">
            <a:extLst>
              <a:ext uri="{FF2B5EF4-FFF2-40B4-BE49-F238E27FC236}">
                <a16:creationId xmlns:a16="http://schemas.microsoft.com/office/drawing/2014/main" id="{AE994EFF-C0DA-3C8F-431D-8D50DDF8AD4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4908147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72BEB0FA-1CB2-FC89-F1B5-25E849184B17}"/>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97221C05-7473-F0CE-F659-5AA861CF8AC6}"/>
              </a:ext>
            </a:extLst>
          </p:cNvPr>
          <p:cNvSpPr>
            <a:spLocks noGrp="1"/>
          </p:cNvSpPr>
          <p:nvPr>
            <p:ph type="title"/>
          </p:nvPr>
        </p:nvSpPr>
        <p:spPr/>
        <p:txBody>
          <a:bodyPr/>
          <a:lstStyle/>
          <a:p>
            <a:endParaRPr lang="fr-FR"/>
          </a:p>
        </p:txBody>
      </p:sp>
      <p:pic>
        <p:nvPicPr>
          <p:cNvPr id="13" name="Image 12">
            <a:extLst>
              <a:ext uri="{FF2B5EF4-FFF2-40B4-BE49-F238E27FC236}">
                <a16:creationId xmlns:a16="http://schemas.microsoft.com/office/drawing/2014/main" id="{4079FE3F-AF40-AEBB-0ADD-9415AACF392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2180982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texte 6">
            <a:extLst>
              <a:ext uri="{FF2B5EF4-FFF2-40B4-BE49-F238E27FC236}">
                <a16:creationId xmlns:a16="http://schemas.microsoft.com/office/drawing/2014/main" id="{2913C153-D93F-A232-FC17-3C97ACCC21F9}"/>
              </a:ext>
            </a:extLst>
          </p:cNvPr>
          <p:cNvSpPr>
            <a:spLocks noGrp="1"/>
          </p:cNvSpPr>
          <p:nvPr>
            <p:ph type="body" idx="1"/>
          </p:nvPr>
        </p:nvSpPr>
        <p:spPr/>
        <p:txBody>
          <a:bodyPr/>
          <a:lstStyle/>
          <a:p>
            <a:endParaRPr lang="fr-FR"/>
          </a:p>
        </p:txBody>
      </p:sp>
      <p:sp>
        <p:nvSpPr>
          <p:cNvPr id="10" name="Titre 9">
            <a:extLst>
              <a:ext uri="{FF2B5EF4-FFF2-40B4-BE49-F238E27FC236}">
                <a16:creationId xmlns:a16="http://schemas.microsoft.com/office/drawing/2014/main" id="{92BA3F8C-8C26-DB83-4AC1-110E91AABC0F}"/>
              </a:ext>
            </a:extLst>
          </p:cNvPr>
          <p:cNvSpPr>
            <a:spLocks noGrp="1"/>
          </p:cNvSpPr>
          <p:nvPr>
            <p:ph type="title"/>
          </p:nvPr>
        </p:nvSpPr>
        <p:spPr/>
        <p:txBody>
          <a:bodyPr/>
          <a:lstStyle/>
          <a:p>
            <a:endParaRPr lang="fr-FR"/>
          </a:p>
        </p:txBody>
      </p:sp>
      <p:pic>
        <p:nvPicPr>
          <p:cNvPr id="12" name="Image 11">
            <a:extLst>
              <a:ext uri="{FF2B5EF4-FFF2-40B4-BE49-F238E27FC236}">
                <a16:creationId xmlns:a16="http://schemas.microsoft.com/office/drawing/2014/main" id="{CD58D584-5A0C-E745-2E7F-2C0D641DDC6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2439278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texte 6">
            <a:extLst>
              <a:ext uri="{FF2B5EF4-FFF2-40B4-BE49-F238E27FC236}">
                <a16:creationId xmlns:a16="http://schemas.microsoft.com/office/drawing/2014/main" id="{A16819EF-8D8C-099F-CBC8-F0AA1CC2DAA9}"/>
              </a:ext>
            </a:extLst>
          </p:cNvPr>
          <p:cNvSpPr>
            <a:spLocks noGrp="1"/>
          </p:cNvSpPr>
          <p:nvPr>
            <p:ph type="body" idx="1"/>
          </p:nvPr>
        </p:nvSpPr>
        <p:spPr/>
        <p:txBody>
          <a:bodyPr/>
          <a:lstStyle/>
          <a:p>
            <a:endParaRPr lang="fr-FR"/>
          </a:p>
        </p:txBody>
      </p:sp>
      <p:sp>
        <p:nvSpPr>
          <p:cNvPr id="10" name="Titre 9">
            <a:extLst>
              <a:ext uri="{FF2B5EF4-FFF2-40B4-BE49-F238E27FC236}">
                <a16:creationId xmlns:a16="http://schemas.microsoft.com/office/drawing/2014/main" id="{DF99051F-C5C2-C412-EA45-473BB7579B34}"/>
              </a:ext>
            </a:extLst>
          </p:cNvPr>
          <p:cNvSpPr>
            <a:spLocks noGrp="1"/>
          </p:cNvSpPr>
          <p:nvPr>
            <p:ph type="title"/>
          </p:nvPr>
        </p:nvSpPr>
        <p:spPr/>
        <p:txBody>
          <a:bodyPr/>
          <a:lstStyle/>
          <a:p>
            <a:endParaRPr lang="fr-FR"/>
          </a:p>
        </p:txBody>
      </p:sp>
      <p:pic>
        <p:nvPicPr>
          <p:cNvPr id="12" name="Image 11">
            <a:extLst>
              <a:ext uri="{FF2B5EF4-FFF2-40B4-BE49-F238E27FC236}">
                <a16:creationId xmlns:a16="http://schemas.microsoft.com/office/drawing/2014/main" id="{24875AA9-F5B5-FEEE-C362-BC4867838CE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6430100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46F7A126-0E35-AFC6-BC22-C1F5775D8E53}"/>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4B01F0E5-8C7E-B866-2DFB-826274B49BF6}"/>
              </a:ext>
            </a:extLst>
          </p:cNvPr>
          <p:cNvSpPr>
            <a:spLocks noGrp="1"/>
          </p:cNvSpPr>
          <p:nvPr>
            <p:ph type="title"/>
          </p:nvPr>
        </p:nvSpPr>
        <p:spPr/>
        <p:txBody>
          <a:bodyPr/>
          <a:lstStyle/>
          <a:p>
            <a:endParaRPr lang="fr-FR"/>
          </a:p>
        </p:txBody>
      </p:sp>
      <p:pic>
        <p:nvPicPr>
          <p:cNvPr id="12" name="Image 11">
            <a:extLst>
              <a:ext uri="{FF2B5EF4-FFF2-40B4-BE49-F238E27FC236}">
                <a16:creationId xmlns:a16="http://schemas.microsoft.com/office/drawing/2014/main" id="{7F942BA6-ADD7-51A0-0BE8-9768CAFD0B5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949105784"/>
      </p:ext>
    </p:extLst>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C56C2C895EEC4E44B0B53F68476E4C38" ma:contentTypeVersion="19" ma:contentTypeDescription="Create a new document." ma:contentTypeScope="" ma:versionID="18803a878aac849c00b4a01ccbe54988">
  <xsd:schema xmlns:xsd="http://www.w3.org/2001/XMLSchema" xmlns:xs="http://www.w3.org/2001/XMLSchema" xmlns:p="http://schemas.microsoft.com/office/2006/metadata/properties" xmlns:ns2="cd84cc96-e4f0-4e7f-873a-a508fb658c41" xmlns:ns3="27f64e36-29aa-44d5-a3e0-06242cad7d4d" targetNamespace="http://schemas.microsoft.com/office/2006/metadata/properties" ma:root="true" ma:fieldsID="780e55d487851c59b72b49e6c88a20c9" ns2:_="" ns3:_="">
    <xsd:import namespace="cd84cc96-e4f0-4e7f-873a-a508fb658c41"/>
    <xsd:import namespace="27f64e36-29aa-44d5-a3e0-06242cad7d4d"/>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Location" minOccurs="0"/>
                <xsd:element ref="ns2:MediaServiceAutoKeyPoints" minOccurs="0"/>
                <xsd:element ref="ns2:MediaServiceKeyPoints"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4cc96-e4f0-4e7f-873a-a508fb658c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Length (seconds)" ma:internalName="MediaLengthInSeconds" ma:readOnly="true">
      <xsd:simpleType>
        <xsd:restriction base="dms:Unknown"/>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f64e36-29aa-44d5-a3e0-06242cad7d4d"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909781d-db56-47c3-b873-85a7506b6ab1}" ma:internalName="TaxCatchAll" ma:showField="CatchAllData" ma:web="27f64e36-29aa-44d5-a3e0-06242cad7d4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cd84cc96-e4f0-4e7f-873a-a508fb658c41">
      <Terms xmlns="http://schemas.microsoft.com/office/infopath/2007/PartnerControls"/>
    </lcf76f155ced4ddcb4097134ff3c332f>
    <TaxCatchAll xmlns="27f64e36-29aa-44d5-a3e0-06242cad7d4d" xsi:nil="true"/>
  </documentManagement>
</p:properties>
</file>

<file path=customXml/itemProps1.xml><?xml version="1.0" encoding="utf-8"?>
<ds:datastoreItem xmlns:ds="http://schemas.openxmlformats.org/officeDocument/2006/customXml" ds:itemID="{3B5ED1C3-23F6-4E68-8343-6B3448786FF7}">
  <ds:schemaRefs>
    <ds:schemaRef ds:uri="http://schemas.microsoft.com/sharepoint/v3/contenttype/forms"/>
  </ds:schemaRefs>
</ds:datastoreItem>
</file>

<file path=customXml/itemProps2.xml><?xml version="1.0" encoding="utf-8"?>
<ds:datastoreItem xmlns:ds="http://schemas.openxmlformats.org/officeDocument/2006/customXml" ds:itemID="{87EE8918-C08B-4640-859B-CCC103E4DD0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84cc96-e4f0-4e7f-873a-a508fb658c41"/>
    <ds:schemaRef ds:uri="27f64e36-29aa-44d5-a3e0-06242cad7d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488438C-B526-489E-8407-08A0F41EDB93}">
  <ds:schemaRefs>
    <ds:schemaRef ds:uri="http://purl.org/dc/terms/"/>
    <ds:schemaRef ds:uri="http://schemas.microsoft.com/office/2006/documentManagement/types"/>
    <ds:schemaRef ds:uri="http://schemas.microsoft.com/office/infopath/2007/PartnerControls"/>
    <ds:schemaRef ds:uri="http://purl.org/dc/dcmitype/"/>
    <ds:schemaRef ds:uri="cd84cc96-e4f0-4e7f-873a-a508fb658c41"/>
    <ds:schemaRef ds:uri="http://schemas.microsoft.com/office/2006/metadata/properties"/>
    <ds:schemaRef ds:uri="http://purl.org/dc/elements/1.1/"/>
    <ds:schemaRef ds:uri="http://schemas.openxmlformats.org/package/2006/metadata/core-properties"/>
    <ds:schemaRef ds:uri="27f64e36-29aa-44d5-a3e0-06242cad7d4d"/>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0</TotalTime>
  <Words>554</Words>
  <Application>Microsoft Office PowerPoint</Application>
  <PresentationFormat>Affichage à l'écran (4:3)</PresentationFormat>
  <Paragraphs>35</Paragraphs>
  <Slides>20</Slides>
  <Notes>20</Notes>
  <HiddenSlides>0</HiddenSlides>
  <MMClips>0</MMClips>
  <ScaleCrop>false</ScaleCrop>
  <HeadingPairs>
    <vt:vector size="6" baseType="variant">
      <vt:variant>
        <vt:lpstr>Polices utilisées</vt:lpstr>
      </vt:variant>
      <vt:variant>
        <vt:i4>3</vt:i4>
      </vt:variant>
      <vt:variant>
        <vt:lpstr>Thème</vt:lpstr>
      </vt:variant>
      <vt:variant>
        <vt:i4>4</vt:i4>
      </vt:variant>
      <vt:variant>
        <vt:lpstr>Titres des diapositives</vt:lpstr>
      </vt:variant>
      <vt:variant>
        <vt:i4>20</vt:i4>
      </vt:variant>
    </vt:vector>
  </HeadingPairs>
  <TitlesOfParts>
    <vt:vector size="27" baseType="lpstr">
      <vt:lpstr>Arial</vt:lpstr>
      <vt:lpstr>Calibri</vt:lpstr>
      <vt:lpstr>Verdana</vt:lpstr>
      <vt:lpstr>Thème Office</vt:lpstr>
      <vt:lpstr>1_Thème Office</vt:lpstr>
      <vt:lpstr>2_Thème Office</vt:lpstr>
      <vt:lpstr>3_Thème Office</vt:lpstr>
      <vt:lpstr>3. Représenter une fraction (3)</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 Situer des objets</dc:title>
  <dc:creator>Éditions Hatier</dc:creator>
  <cp:lastModifiedBy>BELLEMIN SANDRA</cp:lastModifiedBy>
  <cp:revision>2</cp:revision>
  <dcterms:created xsi:type="dcterms:W3CDTF">2022-01-07T11:15:07Z</dcterms:created>
  <dcterms:modified xsi:type="dcterms:W3CDTF">2025-07-25T18:13:19Z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0x010100C56C2C895EEC4E44B0B53F68476E4C38</vt:lpwstr>
  </property>
  <property fmtid="{D5CDD505-2E9C-101B-9397-08002B2CF9AE}" pid="3" name="MediaServiceImageTags">
    <vt:lpwstr/>
  </property>
</Properties>
</file>