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3.xml" ContentType="application/vnd.openxmlformats-officedocument.theme+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metadata" ContentType="application/binary"/>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4"/>
    <p:sldMasterId id="2147483654" r:id="rId5"/>
    <p:sldMasterId id="2147483659" r:id="rId6"/>
    <p:sldMasterId id="2147483663" r:id="rId7"/>
  </p:sldMasterIdLst>
  <p:notesMasterIdLst>
    <p:notesMasterId r:id="rId34"/>
  </p:notesMasterIdLst>
  <p:sldIdLst>
    <p:sldId id="256" r:id="rId8"/>
    <p:sldId id="320" r:id="rId9"/>
    <p:sldId id="323" r:id="rId10"/>
    <p:sldId id="325" r:id="rId11"/>
    <p:sldId id="326" r:id="rId12"/>
    <p:sldId id="324" r:id="rId13"/>
    <p:sldId id="328" r:id="rId14"/>
    <p:sldId id="330" r:id="rId15"/>
    <p:sldId id="331" r:id="rId16"/>
    <p:sldId id="332" r:id="rId17"/>
    <p:sldId id="333" r:id="rId18"/>
    <p:sldId id="334" r:id="rId19"/>
    <p:sldId id="335" r:id="rId20"/>
    <p:sldId id="341" r:id="rId21"/>
    <p:sldId id="336" r:id="rId22"/>
    <p:sldId id="337" r:id="rId23"/>
    <p:sldId id="313" r:id="rId24"/>
    <p:sldId id="342" r:id="rId25"/>
    <p:sldId id="340" r:id="rId26"/>
    <p:sldId id="316" r:id="rId27"/>
    <p:sldId id="293" r:id="rId28"/>
    <p:sldId id="294" r:id="rId29"/>
    <p:sldId id="295" r:id="rId30"/>
    <p:sldId id="296" r:id="rId31"/>
    <p:sldId id="339" r:id="rId32"/>
    <p:sldId id="299" r:id="rId33"/>
  </p:sldIdLst>
  <p:sldSz cx="9144000" cy="6858000" type="screen4x3"/>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 uri="http://customooxmlschemas.google.com/">
      <go:slidesCustomData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xmlns="" r:id="rId54" roundtripDataSignature="AMtx7mjVCsF0ScGm3giNEBL0FeW8QizL2Q=="/>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0F875900-4CD5-0B77-42CA-03FBCC6F856F}" name="Pauline Lion" initials="PL" userId="48ef9a2cfb904c2c" providerId="Windows Live"/>
  <p188:author id="{5F8BA321-80A1-CEA0-CCDE-AB6954515002}" name="TAILLADE JUSTINE" initials="JT" userId="S::JTAILLADE@editions-hatier.fr::7689be7a-6074-46a5-a6a4-f2fd3e4f6393" providerId="AD"/>
  <p188:author id="{33C2CF67-9BF0-36C3-EEE1-09B84C3469D6}" name="BELLEMIN SANDRA" initials="SB" userId="S::SBELLEMIN@editions-hatier.fr::5fe4e071-d3f4-40df-970f-ee8fcf898346" providerId="AD"/>
  <p188:author id="{6E47C18F-DDAE-EA39-9B3A-D5582A6DAE9D}" name="pauline.negrellion" initials="pa" userId="S::pauline.negrellion_gmail.com#ext#@hachette.onmicrosoft.com::9fb65b54-3bbd-4994-b3cf-42d8602c7eef" providerId="AD"/>
  <p188:author id="{CB410498-00AA-A716-1E6C-E42B11846246}" name="jennifer riviere" initials="jr" userId="77148290420568c5" providerId="Windows Live"/>
  <p188:author id="{99B08BAC-A5CC-5B93-C974-BC3036FFCE66}" name="yaelb06" initials="ya" userId="S::yaelb06_yahoo.fr#ext#@hachette.onmicrosoft.com::178ef0ed-7e4d-4a1d-b478-d626cbda7b77" providerId="AD"/>
  <p188:author id="{4CF84EDD-95CE-3E5E-4B94-06DB52278683}" name="Christophe Dracos" initials="CD" userId="S::cri.dracos_outlook.fr#ext#@hachette.onmicrosoft.com::9a339485-cc17-450e-b56d-f2edc49cae5a"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0" name="HACHE Caroline" initials="" lastIdx="3" clrIdx="0"/>
  <p:cmAuthor id="1" name="Christophe DRACOS" initials="" lastIdx="7" clrIdx="1"/>
  <p:cmAuthor id="2" name="jennifer r" initials="" lastIdx="7" clrIdx="2"/>
  <p:cmAuthor id="3" name="Harmonie Tessier" initials="" lastIdx="5" clrIdx="3"/>
  <p:cmAuthor id="4" name="Pauline Negrel-Lion" initials="" lastIdx="9" clrIdx="4"/>
  <p:cmAuthor id="5" name="Sylvie Advenier" initials="" lastIdx="1" clrIdx="5"/>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BFBFB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5BB1E9C-23AD-47A5-A23E-FDDDF4BC965F}" v="4" dt="2025-07-25T15:13:02.188"/>
    <p1510:client id="{1CF46618-BE3D-446C-A607-57F0C72F13EB}" v="1" dt="2025-07-25T16:41:23.533"/>
    <p1510:client id="{63111AAC-899B-47ED-A083-A9CA23224DA9}" v="8" dt="2025-07-25T09:24:02.834"/>
    <p1510:client id="{B57CA017-5918-4606-ADD3-B90B30B466C6}" v="134" dt="2025-07-24T18:08:59.595"/>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67554" autoAdjust="0"/>
  </p:normalViewPr>
  <p:slideViewPr>
    <p:cSldViewPr snapToGrid="0">
      <p:cViewPr>
        <p:scale>
          <a:sx n="66" d="100"/>
          <a:sy n="66" d="100"/>
        </p:scale>
        <p:origin x="2094" y="258"/>
      </p:cViewPr>
      <p:guideLst/>
    </p:cSldViewPr>
  </p:slideViewPr>
  <p:notesTextViewPr>
    <p:cViewPr>
      <p:scale>
        <a:sx n="150" d="100"/>
        <a:sy n="15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1.xml"/><Relationship Id="rId13" Type="http://schemas.openxmlformats.org/officeDocument/2006/relationships/slide" Target="slides/slide6.xml"/><Relationship Id="rId18" Type="http://schemas.openxmlformats.org/officeDocument/2006/relationships/slide" Target="slides/slide11.xml"/><Relationship Id="rId26" Type="http://schemas.openxmlformats.org/officeDocument/2006/relationships/slide" Target="slides/slide19.xml"/><Relationship Id="rId3" Type="http://schemas.openxmlformats.org/officeDocument/2006/relationships/customXml" Target="../customXml/item3.xml"/><Relationship Id="rId21" Type="http://schemas.openxmlformats.org/officeDocument/2006/relationships/slide" Target="slides/slide14.xml"/><Relationship Id="rId34" Type="http://schemas.openxmlformats.org/officeDocument/2006/relationships/notesMaster" Target="notesMasters/notesMaster1.xml"/><Relationship Id="rId55" Type="http://schemas.openxmlformats.org/officeDocument/2006/relationships/commentAuthors" Target="commentAuthors.xml"/><Relationship Id="rId7" Type="http://schemas.openxmlformats.org/officeDocument/2006/relationships/slideMaster" Target="slideMasters/slideMaster4.xml"/><Relationship Id="rId12" Type="http://schemas.openxmlformats.org/officeDocument/2006/relationships/slide" Target="slides/slide5.xml"/><Relationship Id="rId17" Type="http://schemas.openxmlformats.org/officeDocument/2006/relationships/slide" Target="slides/slide10.xml"/><Relationship Id="rId25" Type="http://schemas.openxmlformats.org/officeDocument/2006/relationships/slide" Target="slides/slide18.xml"/><Relationship Id="rId33" Type="http://schemas.openxmlformats.org/officeDocument/2006/relationships/slide" Target="slides/slide26.xml"/><Relationship Id="rId59"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9.xml"/><Relationship Id="rId20" Type="http://schemas.openxmlformats.org/officeDocument/2006/relationships/slide" Target="slides/slide13.xml"/><Relationship Id="rId29" Type="http://schemas.openxmlformats.org/officeDocument/2006/relationships/slide" Target="slides/slide22.xml"/><Relationship Id="rId54" Type="http://customschemas.google.com/relationships/presentationmetadata" Target="metadata"/><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4.xml"/><Relationship Id="rId24" Type="http://schemas.openxmlformats.org/officeDocument/2006/relationships/slide" Target="slides/slide17.xml"/><Relationship Id="rId32" Type="http://schemas.openxmlformats.org/officeDocument/2006/relationships/slide" Target="slides/slide25.xml"/><Relationship Id="rId58" Type="http://schemas.openxmlformats.org/officeDocument/2006/relationships/theme" Target="theme/theme1.xml"/><Relationship Id="rId5" Type="http://schemas.openxmlformats.org/officeDocument/2006/relationships/slideMaster" Target="slideMasters/slideMaster2.xml"/><Relationship Id="rId15" Type="http://schemas.openxmlformats.org/officeDocument/2006/relationships/slide" Target="slides/slide8.xml"/><Relationship Id="rId23" Type="http://schemas.openxmlformats.org/officeDocument/2006/relationships/slide" Target="slides/slide16.xml"/><Relationship Id="rId28" Type="http://schemas.openxmlformats.org/officeDocument/2006/relationships/slide" Target="slides/slide21.xml"/><Relationship Id="rId57" Type="http://schemas.openxmlformats.org/officeDocument/2006/relationships/viewProps" Target="viewProps.xml"/><Relationship Id="rId61" Type="http://schemas.microsoft.com/office/2018/10/relationships/authors" Target="authors.xml"/><Relationship Id="rId10" Type="http://schemas.openxmlformats.org/officeDocument/2006/relationships/slide" Target="slides/slide3.xml"/><Relationship Id="rId19" Type="http://schemas.openxmlformats.org/officeDocument/2006/relationships/slide" Target="slides/slide12.xml"/><Relationship Id="rId31" Type="http://schemas.openxmlformats.org/officeDocument/2006/relationships/slide" Target="slides/slide24.xml"/><Relationship Id="rId60" Type="http://schemas.microsoft.com/office/2015/10/relationships/revisionInfo" Target="revisionInfo.xml"/><Relationship Id="rId4" Type="http://schemas.openxmlformats.org/officeDocument/2006/relationships/slideMaster" Target="slideMasters/slideMaster1.xml"/><Relationship Id="rId9" Type="http://schemas.openxmlformats.org/officeDocument/2006/relationships/slide" Target="slides/slide2.xml"/><Relationship Id="rId14" Type="http://schemas.openxmlformats.org/officeDocument/2006/relationships/slide" Target="slides/slide7.xml"/><Relationship Id="rId22" Type="http://schemas.openxmlformats.org/officeDocument/2006/relationships/slide" Target="slides/slide15.xml"/><Relationship Id="rId27" Type="http://schemas.openxmlformats.org/officeDocument/2006/relationships/slide" Target="slides/slide20.xml"/><Relationship Id="rId30" Type="http://schemas.openxmlformats.org/officeDocument/2006/relationships/slide" Target="slides/slide23.xml"/><Relationship Id="rId56"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L="914400" marR="0" lvl="1"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2pPr>
            <a:lvl3pPr marL="1371600" marR="0" lvl="2"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3pPr>
            <a:lvl4pPr marL="1828800" marR="0" lvl="3"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4pPr>
            <a:lvl5pPr marL="2286000" marR="0" lvl="4"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5pPr>
            <a:lvl6pPr marL="2743200" marR="0" lvl="5"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6pPr>
            <a:lvl7pPr marL="3200400" marR="0" lvl="6"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7pPr>
            <a:lvl8pPr marL="3657600" marR="0" lvl="7"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8pPr>
            <a:lvl9pPr marL="4114800" marR="0" lvl="8"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fr-FR" sz="1200" b="0" i="0" u="none" strike="noStrike" cap="none">
                <a:solidFill>
                  <a:schemeClr val="dk1"/>
                </a:solidFill>
                <a:latin typeface="Calibri"/>
                <a:ea typeface="Calibri"/>
                <a:cs typeface="Calibri"/>
                <a:sym typeface="Calibri"/>
              </a:rPr>
              <a:t>‹N°›</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5"/>
        <p:cNvGrpSpPr/>
        <p:nvPr/>
      </p:nvGrpSpPr>
      <p:grpSpPr>
        <a:xfrm>
          <a:off x="0" y="0"/>
          <a:ext cx="0" cy="0"/>
          <a:chOff x="0" y="0"/>
          <a:chExt cx="0" cy="0"/>
        </a:xfrm>
      </p:grpSpPr>
      <p:sp>
        <p:nvSpPr>
          <p:cNvPr id="126" name="Google Shape;126;p1: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27" name="Google Shape;127;p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fr-FR" i="1"/>
              <a:t>Aujourd'hui, nous allons écrire en chiffres les</a:t>
            </a:r>
            <a:r>
              <a:rPr lang="fr-FR" i="1" baseline="0"/>
              <a:t> fractions que nous avons déjà rencontrées.</a:t>
            </a:r>
            <a:endParaRPr i="1"/>
          </a:p>
        </p:txBody>
      </p:sp>
      <p:sp>
        <p:nvSpPr>
          <p:cNvPr id="128" name="Google Shape;128;p1: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fr-FR"/>
              <a:t>1</a:t>
            </a:fld>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a:r>
              <a:rPr lang="fr-FR" b="1">
                <a:latin typeface="Calibri" panose="020F0502020204030204" pitchFamily="34" charset="0"/>
              </a:rPr>
              <a:t>Réponse attendue </a:t>
            </a:r>
            <a:r>
              <a:rPr lang="fr-FR">
                <a:latin typeface="Calibri" panose="020F0502020204030204" pitchFamily="34" charset="0"/>
              </a:rPr>
              <a:t>:</a:t>
            </a:r>
            <a:r>
              <a:rPr lang="fr-FR" baseline="0">
                <a:latin typeface="Calibri" panose="020F0502020204030204" pitchFamily="34" charset="0"/>
              </a:rPr>
              <a:t> 1/2.</a:t>
            </a:r>
            <a:endParaRPr lang="fr-FR">
              <a:latin typeface="Calibri" panose="020F0502020204030204" pitchFamily="34" charset="0"/>
            </a:endParaRPr>
          </a:p>
          <a:p>
            <a:pPr marL="0"/>
            <a:r>
              <a:rPr lang="fr-FR">
                <a:latin typeface="Calibri" panose="020F0502020204030204" pitchFamily="34" charset="0"/>
              </a:rPr>
              <a:t>Lors de</a:t>
            </a:r>
            <a:r>
              <a:rPr lang="fr-FR" baseline="0">
                <a:latin typeface="Calibri" panose="020F0502020204030204" pitchFamily="34" charset="0"/>
              </a:rPr>
              <a:t> la correction collective, rappeler que le dénominateur indique en combien de parts égales est coupée l’unité, ici c’est 2 puisque la fraction est en demi.</a:t>
            </a:r>
            <a:endParaRPr lang="fr-FR">
              <a:latin typeface="Calibri" panose="020F0502020204030204" pitchFamily="34" charset="0"/>
            </a:endParaRPr>
          </a:p>
          <a:p>
            <a:pPr marL="0"/>
            <a:endParaRPr lang="fr-FR"/>
          </a:p>
        </p:txBody>
      </p:sp>
      <p:sp>
        <p:nvSpPr>
          <p:cNvPr id="4" name="Espace réservé du numéro de diapositive 3"/>
          <p:cNvSpPr>
            <a:spLocks noGrp="1"/>
          </p:cNvSpPr>
          <p:nvPr>
            <p:ph type="sldNum" idx="10"/>
          </p:nvPr>
        </p:nvSpPr>
        <p:spPr/>
        <p:txBody>
          <a:bodyPr/>
          <a:lstStyle/>
          <a:p>
            <a:pPr marL="0" marR="0" lvl="0" indent="0" algn="r" rtl="0">
              <a:spcBef>
                <a:spcPts val="0"/>
              </a:spcBef>
              <a:spcAft>
                <a:spcPts val="0"/>
              </a:spcAft>
              <a:buNone/>
            </a:pPr>
            <a:fld id="{00000000-1234-1234-1234-123412341234}" type="slidenum">
              <a:rPr lang="uk-UA" sz="1200" b="0" i="0" u="none" strike="noStrike" cap="none" smtClean="0">
                <a:solidFill>
                  <a:schemeClr val="dk1"/>
                </a:solidFill>
                <a:latin typeface="Calibri"/>
                <a:ea typeface="Calibri"/>
                <a:cs typeface="Calibri"/>
                <a:sym typeface="Calibri"/>
              </a:rPr>
              <a:t>10</a:t>
            </a:fld>
            <a:endParaRPr lang="uk-UA"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47298850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a:r>
              <a:rPr lang="fr-FR" b="1">
                <a:latin typeface="Calibri" panose="020F0502020204030204" pitchFamily="34" charset="0"/>
              </a:rPr>
              <a:t>Réponse attendue </a:t>
            </a:r>
            <a:r>
              <a:rPr lang="fr-FR">
                <a:latin typeface="Calibri" panose="020F0502020204030204" pitchFamily="34" charset="0"/>
              </a:rPr>
              <a:t>: </a:t>
            </a:r>
            <a:r>
              <a:rPr lang="fr-FR" baseline="0">
                <a:latin typeface="Calibri" panose="020F0502020204030204" pitchFamily="34" charset="0"/>
              </a:rPr>
              <a:t>3/4.</a:t>
            </a:r>
            <a:endParaRPr lang="fr-FR">
              <a:latin typeface="Calibri" panose="020F0502020204030204" pitchFamily="34" charset="0"/>
            </a:endParaRPr>
          </a:p>
        </p:txBody>
      </p:sp>
      <p:sp>
        <p:nvSpPr>
          <p:cNvPr id="4" name="Espace réservé du numéro de diapositive 3"/>
          <p:cNvSpPr>
            <a:spLocks noGrp="1"/>
          </p:cNvSpPr>
          <p:nvPr>
            <p:ph type="sldNum" idx="10"/>
          </p:nvPr>
        </p:nvSpPr>
        <p:spPr/>
        <p:txBody>
          <a:bodyPr/>
          <a:lstStyle/>
          <a:p>
            <a:pPr marL="0" marR="0" lvl="0" indent="0" algn="r" rtl="0">
              <a:spcBef>
                <a:spcPts val="0"/>
              </a:spcBef>
              <a:spcAft>
                <a:spcPts val="0"/>
              </a:spcAft>
              <a:buNone/>
            </a:pPr>
            <a:fld id="{00000000-1234-1234-1234-123412341234}" type="slidenum">
              <a:rPr lang="uk-UA" sz="1200" b="0" i="0" u="none" strike="noStrike" cap="none" smtClean="0">
                <a:solidFill>
                  <a:schemeClr val="dk1"/>
                </a:solidFill>
                <a:latin typeface="Calibri"/>
                <a:ea typeface="Calibri"/>
                <a:cs typeface="Calibri"/>
                <a:sym typeface="Calibri"/>
              </a:rPr>
              <a:t>11</a:t>
            </a:fld>
            <a:endParaRPr lang="uk-UA"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24126110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a:r>
              <a:rPr lang="fr-FR" b="1">
                <a:latin typeface="Calibri" panose="020F0502020204030204" pitchFamily="34" charset="0"/>
              </a:rPr>
              <a:t>Réponse attendue </a:t>
            </a:r>
            <a:r>
              <a:rPr lang="fr-FR">
                <a:latin typeface="Calibri" panose="020F0502020204030204" pitchFamily="34" charset="0"/>
              </a:rPr>
              <a:t>:</a:t>
            </a:r>
            <a:r>
              <a:rPr lang="fr-FR" baseline="0">
                <a:latin typeface="Calibri" panose="020F0502020204030204" pitchFamily="34" charset="0"/>
              </a:rPr>
              <a:t> 2/3.</a:t>
            </a:r>
            <a:endParaRPr lang="fr-FR">
              <a:latin typeface="Calibri" panose="020F0502020204030204" pitchFamily="34" charset="0"/>
            </a:endParaRPr>
          </a:p>
        </p:txBody>
      </p:sp>
      <p:sp>
        <p:nvSpPr>
          <p:cNvPr id="4" name="Espace réservé du numéro de diapositive 3"/>
          <p:cNvSpPr>
            <a:spLocks noGrp="1"/>
          </p:cNvSpPr>
          <p:nvPr>
            <p:ph type="sldNum" idx="10"/>
          </p:nvPr>
        </p:nvSpPr>
        <p:spPr/>
        <p:txBody>
          <a:bodyPr/>
          <a:lstStyle/>
          <a:p>
            <a:pPr marL="0" marR="0" lvl="0" indent="0" algn="r" rtl="0">
              <a:spcBef>
                <a:spcPts val="0"/>
              </a:spcBef>
              <a:spcAft>
                <a:spcPts val="0"/>
              </a:spcAft>
              <a:buNone/>
            </a:pPr>
            <a:fld id="{00000000-1234-1234-1234-123412341234}" type="slidenum">
              <a:rPr lang="uk-UA" sz="1200" b="0" i="0" u="none" strike="noStrike" cap="none" smtClean="0">
                <a:solidFill>
                  <a:schemeClr val="dk1"/>
                </a:solidFill>
                <a:latin typeface="Calibri"/>
                <a:ea typeface="Calibri"/>
                <a:cs typeface="Calibri"/>
                <a:sym typeface="Calibri"/>
              </a:rPr>
              <a:t>12</a:t>
            </a:fld>
            <a:endParaRPr lang="uk-UA"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953507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a:r>
              <a:rPr lang="fr-FR" i="1" dirty="0">
                <a:latin typeface="Calibri" panose="020F0502020204030204" pitchFamily="34" charset="0"/>
              </a:rPr>
              <a:t>Une figure partagée en parts égales va s'afficher. Certaines parts seront coloriées en gris. Vous allez devoir écrire en chiffres la fraction qui correspond à la partie coloriée. Attention, l'unité sera différente à chaque fois. Parfois, on aura partagé un rectangle, parfois un disque ou encore une bande. </a:t>
            </a:r>
          </a:p>
        </p:txBody>
      </p:sp>
      <p:sp>
        <p:nvSpPr>
          <p:cNvPr id="4" name="Espace réservé du numéro de diapositive 3"/>
          <p:cNvSpPr>
            <a:spLocks noGrp="1"/>
          </p:cNvSpPr>
          <p:nvPr>
            <p:ph type="sldNum" idx="10"/>
          </p:nvPr>
        </p:nvSpPr>
        <p:spPr/>
        <p:txBody>
          <a:bodyPr/>
          <a:lstStyle/>
          <a:p>
            <a:pPr marL="0" marR="0" lvl="0" indent="0" algn="r" rtl="0">
              <a:spcBef>
                <a:spcPts val="0"/>
              </a:spcBef>
              <a:spcAft>
                <a:spcPts val="0"/>
              </a:spcAft>
              <a:buNone/>
            </a:pPr>
            <a:fld id="{00000000-1234-1234-1234-123412341234}" type="slidenum">
              <a:rPr lang="uk-UA" sz="1200" b="0" i="0" u="none" strike="noStrike" cap="none" smtClean="0">
                <a:solidFill>
                  <a:schemeClr val="dk1"/>
                </a:solidFill>
                <a:latin typeface="Calibri"/>
                <a:ea typeface="Calibri"/>
                <a:cs typeface="Calibri"/>
                <a:sym typeface="Calibri"/>
              </a:rPr>
              <a:t>13</a:t>
            </a:fld>
            <a:endParaRPr lang="uk-UA"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208120192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D422C4D-916D-7780-80F1-5F2867534E20}"/>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AF199D22-B838-046C-0822-480FE8861862}"/>
              </a:ext>
            </a:extLst>
          </p:cNvPr>
          <p:cNvSpPr>
            <a:spLocks noGrp="1" noRot="1" noChangeAspect="1"/>
          </p:cNvSpPr>
          <p:nvPr>
            <p:ph type="sldImg"/>
          </p:nvPr>
        </p:nvSpPr>
        <p:spPr/>
      </p:sp>
      <p:sp>
        <p:nvSpPr>
          <p:cNvPr id="3" name="Espace réservé des commentaires 2">
            <a:extLst>
              <a:ext uri="{FF2B5EF4-FFF2-40B4-BE49-F238E27FC236}">
                <a16:creationId xmlns:a16="http://schemas.microsoft.com/office/drawing/2014/main" id="{F9B62AF7-674A-BF0D-7A6A-6B07C901CFC5}"/>
              </a:ext>
            </a:extLst>
          </p:cNvPr>
          <p:cNvSpPr>
            <a:spLocks noGrp="1"/>
          </p:cNvSpPr>
          <p:nvPr>
            <p:ph type="body" idx="1"/>
          </p:nvPr>
        </p:nvSpPr>
        <p:spPr/>
        <p:txBody>
          <a:bodyPr/>
          <a:lstStyle/>
          <a:p>
            <a:pPr marL="0"/>
            <a:r>
              <a:rPr lang="fr-FR" i="0" baseline="0">
                <a:latin typeface="Calibri" panose="020F0502020204030204" pitchFamily="34" charset="0"/>
              </a:rPr>
              <a:t>Lire et expliciter la consigne. </a:t>
            </a:r>
            <a:r>
              <a:rPr lang="fr-FR" i="1" baseline="0">
                <a:latin typeface="Calibri" panose="020F0502020204030204" pitchFamily="34" charset="0"/>
              </a:rPr>
              <a:t>Écrivez en chiffres votre proposition sur votre ardoise, puis levez-la. </a:t>
            </a:r>
            <a:r>
              <a:rPr lang="fr-FR" i="0" baseline="0">
                <a:latin typeface="Calibri" panose="020F0502020204030204" pitchFamily="34" charset="0"/>
              </a:rPr>
              <a:t>Faire remarquer les symboles, situés en haut à droite de la diapositive, qui représentent les figures unités que vont rencontrer les élèves (rectangle ou disque).</a:t>
            </a:r>
          </a:p>
          <a:p>
            <a:pPr marL="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b="1">
                <a:latin typeface="Calibri" panose="020F0502020204030204" pitchFamily="34" charset="0"/>
              </a:rPr>
              <a:t>Réponse attendue </a:t>
            </a:r>
            <a:r>
              <a:rPr lang="fr-FR">
                <a:latin typeface="Calibri" panose="020F0502020204030204" pitchFamily="34" charset="0"/>
              </a:rPr>
              <a:t>:</a:t>
            </a:r>
            <a:r>
              <a:rPr lang="fr-FR" baseline="0">
                <a:latin typeface="Calibri" panose="020F0502020204030204" pitchFamily="34" charset="0"/>
              </a:rPr>
              <a:t> 2/8.</a:t>
            </a:r>
            <a:r>
              <a:rPr lang="fr-FR" b="0" i="0" u="none" strike="noStrike" cap="none">
                <a:solidFill>
                  <a:schemeClr val="dk1"/>
                </a:solidFill>
                <a:effectLst/>
                <a:latin typeface="Calibri" panose="020F0502020204030204" pitchFamily="34" charset="0"/>
                <a:ea typeface="Calibri"/>
                <a:cs typeface="Calibri"/>
                <a:sym typeface="Calibri"/>
              </a:rPr>
              <a:t> </a:t>
            </a:r>
            <a:r>
              <a:rPr lang="fr-FR" b="0" i="1" u="none" strike="noStrike" cap="none">
                <a:solidFill>
                  <a:schemeClr val="dk1"/>
                </a:solidFill>
                <a:effectLst/>
                <a:latin typeface="Calibri" panose="020F0502020204030204" pitchFamily="34" charset="0"/>
                <a:ea typeface="Calibri"/>
                <a:cs typeface="Calibri"/>
                <a:sym typeface="Calibri"/>
              </a:rPr>
              <a:t>L’unité est partagée en 8 parts égales, ce donc des huitièmes, j’écris 8 au dénominateur. 2 parts sont coloriées, donc je prends 2 huitièmes, j’écris 2 au numérateur.</a:t>
            </a:r>
            <a:endParaRPr lang="fr-FR" i="1" baseline="0">
              <a:latin typeface="Calibri" panose="020F0502020204030204" pitchFamily="34" charset="0"/>
            </a:endParaRPr>
          </a:p>
          <a:p>
            <a:pPr marL="0"/>
            <a:r>
              <a:rPr lang="fr-FR" i="0" baseline="0">
                <a:latin typeface="Calibri" panose="020F0502020204030204" pitchFamily="34" charset="0"/>
              </a:rPr>
              <a:t>Repérer les propositions, puis interroger un ou plusieurs élèves en leur demandant de justifier leur réponse. Corriger sur les pointillés.</a:t>
            </a:r>
          </a:p>
          <a:p>
            <a:pPr marL="0"/>
            <a:r>
              <a:rPr lang="fr-FR" i="0" u="none" baseline="0">
                <a:latin typeface="Calibri" panose="020F0502020204030204" pitchFamily="34" charset="0"/>
              </a:rPr>
              <a:t>Faire verbaliser : </a:t>
            </a:r>
            <a:r>
              <a:rPr lang="fr-FR" i="1" u="none" baseline="0">
                <a:latin typeface="Calibri" panose="020F0502020204030204" pitchFamily="34" charset="0"/>
              </a:rPr>
              <a:t>deux huitièmes, c’est un huitième + un huitième, c’est aussi deux fois un huitième.</a:t>
            </a:r>
          </a:p>
        </p:txBody>
      </p:sp>
      <p:sp>
        <p:nvSpPr>
          <p:cNvPr id="4" name="Espace réservé du numéro de diapositive 3">
            <a:extLst>
              <a:ext uri="{FF2B5EF4-FFF2-40B4-BE49-F238E27FC236}">
                <a16:creationId xmlns:a16="http://schemas.microsoft.com/office/drawing/2014/main" id="{5D1CB45A-C6FC-3AE1-B2FF-AA4CBCE39E25}"/>
              </a:ext>
            </a:extLst>
          </p:cNvPr>
          <p:cNvSpPr>
            <a:spLocks noGrp="1"/>
          </p:cNvSpPr>
          <p:nvPr>
            <p:ph type="sldNum" idx="10"/>
          </p:nvPr>
        </p:nvSpPr>
        <p:spPr/>
        <p:txBody>
          <a:bodyPr/>
          <a:lstStyle/>
          <a:p>
            <a:pPr marL="0" marR="0" lvl="0" indent="0" algn="r" rtl="0">
              <a:spcBef>
                <a:spcPts val="0"/>
              </a:spcBef>
              <a:spcAft>
                <a:spcPts val="0"/>
              </a:spcAft>
              <a:buNone/>
            </a:pPr>
            <a:fld id="{00000000-1234-1234-1234-123412341234}" type="slidenum">
              <a:rPr lang="uk-UA" sz="1200" b="0" i="0" u="none" strike="noStrike" cap="none" smtClean="0">
                <a:solidFill>
                  <a:schemeClr val="dk1"/>
                </a:solidFill>
                <a:latin typeface="Calibri"/>
                <a:ea typeface="Calibri"/>
                <a:cs typeface="Calibri"/>
                <a:sym typeface="Calibri"/>
              </a:rPr>
              <a:t>14</a:t>
            </a:fld>
            <a:endParaRPr lang="uk-UA"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45881757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a:r>
              <a:rPr lang="fr-FR" i="0" u="none" baseline="0">
                <a:latin typeface="Calibri" panose="020F0502020204030204" pitchFamily="34" charset="0"/>
              </a:rPr>
              <a:t>Même démarche.</a:t>
            </a:r>
          </a:p>
          <a:p>
            <a:pPr marL="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b="1">
                <a:latin typeface="Calibri" panose="020F0502020204030204" pitchFamily="34" charset="0"/>
              </a:rPr>
              <a:t>Réponse attendue </a:t>
            </a:r>
            <a:r>
              <a:rPr lang="fr-FR">
                <a:latin typeface="Calibri" panose="020F0502020204030204" pitchFamily="34" charset="0"/>
              </a:rPr>
              <a:t>: 4/10.</a:t>
            </a:r>
            <a:endParaRPr lang="fr-FR" i="0" u="none" baseline="0">
              <a:latin typeface="Calibri" panose="020F0502020204030204" pitchFamily="34" charset="0"/>
            </a:endParaRPr>
          </a:p>
        </p:txBody>
      </p:sp>
      <p:sp>
        <p:nvSpPr>
          <p:cNvPr id="4" name="Espace réservé du numéro de diapositive 3"/>
          <p:cNvSpPr>
            <a:spLocks noGrp="1"/>
          </p:cNvSpPr>
          <p:nvPr>
            <p:ph type="sldNum" idx="10"/>
          </p:nvPr>
        </p:nvSpPr>
        <p:spPr/>
        <p:txBody>
          <a:bodyPr/>
          <a:lstStyle/>
          <a:p>
            <a:pPr marL="0" marR="0" lvl="0" indent="0" algn="r" rtl="0">
              <a:spcBef>
                <a:spcPts val="0"/>
              </a:spcBef>
              <a:spcAft>
                <a:spcPts val="0"/>
              </a:spcAft>
              <a:buNone/>
            </a:pPr>
            <a:fld id="{00000000-1234-1234-1234-123412341234}" type="slidenum">
              <a:rPr lang="uk-UA" sz="1200" b="0" i="0" u="none" strike="noStrike" cap="none" smtClean="0">
                <a:solidFill>
                  <a:schemeClr val="dk1"/>
                </a:solidFill>
                <a:latin typeface="Calibri"/>
                <a:ea typeface="Calibri"/>
                <a:cs typeface="Calibri"/>
                <a:sym typeface="Calibri"/>
              </a:rPr>
              <a:t>15</a:t>
            </a:fld>
            <a:endParaRPr lang="uk-UA"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34429487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a:r>
              <a:rPr lang="fr-FR" b="1">
                <a:latin typeface="Calibri" panose="020F0502020204030204" pitchFamily="34" charset="0"/>
              </a:rPr>
              <a:t>Réponse attendue </a:t>
            </a:r>
            <a:r>
              <a:rPr lang="fr-FR">
                <a:latin typeface="Calibri" panose="020F0502020204030204" pitchFamily="34" charset="0"/>
              </a:rPr>
              <a:t>:</a:t>
            </a:r>
            <a:r>
              <a:rPr lang="fr-FR" baseline="0">
                <a:latin typeface="Calibri" panose="020F0502020204030204" pitchFamily="34" charset="0"/>
              </a:rPr>
              <a:t> 2/4.</a:t>
            </a:r>
          </a:p>
          <a:p>
            <a:pPr marL="0"/>
            <a:r>
              <a:rPr lang="fr-FR" b="0" i="0" u="none" strike="noStrike" cap="none">
                <a:solidFill>
                  <a:schemeClr val="dk1"/>
                </a:solidFill>
                <a:effectLst/>
                <a:latin typeface="Calibri" panose="020F0502020204030204" pitchFamily="34" charset="0"/>
                <a:ea typeface="Calibri"/>
                <a:cs typeface="Calibri"/>
                <a:sym typeface="Calibri"/>
              </a:rPr>
              <a:t>Si des élèves proposent 1/2, demander aux autres élèves si cela leur parait correct. Laisser les élèves s'exprimer, invalider les explications erronées puis valider la proposition. Vous pouvez repasser la ligne de partage verticale avec un feutre pour rendre plus visible un partage en deux parts égales de cette unité. Verbaliser que 2/4 c'est égal à 1/2.</a:t>
            </a:r>
            <a:endParaRPr lang="fr-FR">
              <a:latin typeface="Calibri" panose="020F0502020204030204" pitchFamily="34" charset="0"/>
            </a:endParaRPr>
          </a:p>
        </p:txBody>
      </p:sp>
      <p:sp>
        <p:nvSpPr>
          <p:cNvPr id="4" name="Espace réservé du numéro de diapositive 3"/>
          <p:cNvSpPr>
            <a:spLocks noGrp="1"/>
          </p:cNvSpPr>
          <p:nvPr>
            <p:ph type="sldNum" idx="10"/>
          </p:nvPr>
        </p:nvSpPr>
        <p:spPr/>
        <p:txBody>
          <a:bodyPr/>
          <a:lstStyle/>
          <a:p>
            <a:pPr marL="0" marR="0" lvl="0" indent="0" algn="r" rtl="0">
              <a:spcBef>
                <a:spcPts val="0"/>
              </a:spcBef>
              <a:spcAft>
                <a:spcPts val="0"/>
              </a:spcAft>
              <a:buNone/>
            </a:pPr>
            <a:fld id="{00000000-1234-1234-1234-123412341234}" type="slidenum">
              <a:rPr lang="uk-UA" sz="1200" b="0" i="0" u="none" strike="noStrike" cap="none" smtClean="0">
                <a:solidFill>
                  <a:schemeClr val="dk1"/>
                </a:solidFill>
                <a:latin typeface="Calibri"/>
                <a:ea typeface="Calibri"/>
                <a:cs typeface="Calibri"/>
                <a:sym typeface="Calibri"/>
              </a:rPr>
              <a:t>16</a:t>
            </a:fld>
            <a:endParaRPr lang="uk-UA"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81562549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a:r>
              <a:rPr lang="fr-FR" i="1">
                <a:latin typeface="Calibri" panose="020F0502020204030204" pitchFamily="34" charset="0"/>
              </a:rPr>
              <a:t>Maintenant, une fraction écrite en chiffres va s'afficher au tableau, ainsi que l'unité partagée en parts égales en fonction du dénominateur. Il va falloir colorier le bon nombre de parts pour correspondre à la fraction demandée. On va faire 2 exemples ensemble au tableau. </a:t>
            </a:r>
            <a:endParaRPr lang="fr-FR" i="1" baseline="0">
              <a:latin typeface="Calibri" panose="020F0502020204030204" pitchFamily="34" charset="0"/>
            </a:endParaRPr>
          </a:p>
        </p:txBody>
      </p:sp>
      <p:sp>
        <p:nvSpPr>
          <p:cNvPr id="4" name="Espace réservé du numéro de diapositive 3"/>
          <p:cNvSpPr>
            <a:spLocks noGrp="1"/>
          </p:cNvSpPr>
          <p:nvPr>
            <p:ph type="sldNum" idx="10"/>
          </p:nvPr>
        </p:nvSpPr>
        <p:spPr/>
        <p:txBody>
          <a:bodyPr/>
          <a:lstStyle/>
          <a:p>
            <a:pPr marL="0" marR="0" lvl="0" indent="0" algn="r" rtl="0">
              <a:spcBef>
                <a:spcPts val="0"/>
              </a:spcBef>
              <a:spcAft>
                <a:spcPts val="0"/>
              </a:spcAft>
              <a:buNone/>
            </a:pPr>
            <a:fld id="{00000000-1234-1234-1234-123412341234}" type="slidenum">
              <a:rPr lang="uk-UA" sz="1200" b="0" i="0" u="none" strike="noStrike" cap="none" smtClean="0">
                <a:solidFill>
                  <a:schemeClr val="dk1"/>
                </a:solidFill>
                <a:latin typeface="Calibri"/>
                <a:ea typeface="Calibri"/>
                <a:cs typeface="Calibri"/>
                <a:sym typeface="Calibri"/>
              </a:rPr>
              <a:t>17</a:t>
            </a:fld>
            <a:endParaRPr lang="uk-UA"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70782347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8D6454D-544A-2C46-3432-867EB34F3ED5}"/>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9ABC6441-9CC4-5F1C-ED7D-0C630DDF004D}"/>
              </a:ext>
            </a:extLst>
          </p:cNvPr>
          <p:cNvSpPr>
            <a:spLocks noGrp="1" noRot="1" noChangeAspect="1"/>
          </p:cNvSpPr>
          <p:nvPr>
            <p:ph type="sldImg"/>
          </p:nvPr>
        </p:nvSpPr>
        <p:spPr/>
      </p:sp>
      <p:sp>
        <p:nvSpPr>
          <p:cNvPr id="3" name="Espace réservé des commentaires 2">
            <a:extLst>
              <a:ext uri="{FF2B5EF4-FFF2-40B4-BE49-F238E27FC236}">
                <a16:creationId xmlns:a16="http://schemas.microsoft.com/office/drawing/2014/main" id="{9C8EB835-4895-B0EF-F8A6-C16AFE607A35}"/>
              </a:ext>
            </a:extLst>
          </p:cNvPr>
          <p:cNvSpPr>
            <a:spLocks noGrp="1"/>
          </p:cNvSpPr>
          <p:nvPr>
            <p:ph type="body" idx="1"/>
          </p:nvPr>
        </p:nvSpPr>
        <p:spPr/>
        <p:txBody>
          <a:bodyPr/>
          <a:lstStyle/>
          <a:p>
            <a:pPr marL="0"/>
            <a:r>
              <a:rPr lang="fr-FR" i="0" u="none" baseline="0" dirty="0">
                <a:latin typeface="Calibri" panose="020F0502020204030204" pitchFamily="34" charset="0"/>
              </a:rPr>
              <a:t>Inviter les élèves à lire systématiquement la fraction à l’oral avant de réaliser la tâche demandée. </a:t>
            </a:r>
          </a:p>
          <a:p>
            <a:pPr marL="0"/>
            <a:r>
              <a:rPr lang="fr-FR" i="1" u="none" baseline="0" dirty="0">
                <a:latin typeface="Calibri" panose="020F0502020204030204" pitchFamily="34" charset="0"/>
              </a:rPr>
              <a:t>Nous devons colorier la fraction cinq dixièmes. L’unité est partagée en 10 parts égales</a:t>
            </a:r>
            <a:r>
              <a:rPr lang="fr-FR" i="0" u="none" baseline="0" dirty="0">
                <a:latin typeface="Calibri" panose="020F0502020204030204" pitchFamily="34" charset="0"/>
              </a:rPr>
              <a:t>. Compter à voix haute le nombre de parts pour vérifier qu’il y en a bien dix. </a:t>
            </a:r>
            <a:r>
              <a:rPr lang="fr-FR" i="1" u="none" baseline="0" dirty="0">
                <a:latin typeface="Calibri" panose="020F0502020204030204" pitchFamily="34" charset="0"/>
              </a:rPr>
              <a:t>Combien de parts doit-on colorier ? </a:t>
            </a:r>
            <a:r>
              <a:rPr lang="fr-FR" i="0" u="none" baseline="0" dirty="0">
                <a:latin typeface="Calibri" panose="020F0502020204030204" pitchFamily="34" charset="0"/>
              </a:rPr>
              <a:t>→ </a:t>
            </a:r>
            <a:r>
              <a:rPr lang="fr-FR" i="1" u="none" baseline="0" dirty="0">
                <a:latin typeface="Calibri" panose="020F0502020204030204" pitchFamily="34" charset="0"/>
              </a:rPr>
              <a:t>On doit colorier cinq parts. </a:t>
            </a:r>
            <a:r>
              <a:rPr lang="fr-FR" i="0" u="none" baseline="0" dirty="0">
                <a:latin typeface="Calibri" panose="020F0502020204030204" pitchFamily="34" charset="0"/>
              </a:rPr>
              <a:t>Interroger un élève et suivre ses instructions. Faire valider par un autre élève. Corriger au tableau la proposition initiale si besoin.</a:t>
            </a:r>
            <a:endParaRPr lang="fr-FR" i="0" u="sng" baseline="0" dirty="0">
              <a:latin typeface="Calibri" panose="020F0502020204030204" pitchFamily="34" charset="0"/>
            </a:endParaRPr>
          </a:p>
        </p:txBody>
      </p:sp>
      <p:sp>
        <p:nvSpPr>
          <p:cNvPr id="4" name="Espace réservé du numéro de diapositive 3">
            <a:extLst>
              <a:ext uri="{FF2B5EF4-FFF2-40B4-BE49-F238E27FC236}">
                <a16:creationId xmlns:a16="http://schemas.microsoft.com/office/drawing/2014/main" id="{D7EC5FBD-C43F-33A9-77FD-B6ED6C5A45BD}"/>
              </a:ext>
            </a:extLst>
          </p:cNvPr>
          <p:cNvSpPr>
            <a:spLocks noGrp="1"/>
          </p:cNvSpPr>
          <p:nvPr>
            <p:ph type="sldNum" idx="10"/>
          </p:nvPr>
        </p:nvSpPr>
        <p:spPr/>
        <p:txBody>
          <a:bodyPr/>
          <a:lstStyle/>
          <a:p>
            <a:pPr marL="0" marR="0" lvl="0" indent="0" algn="r" rtl="0">
              <a:spcBef>
                <a:spcPts val="0"/>
              </a:spcBef>
              <a:spcAft>
                <a:spcPts val="0"/>
              </a:spcAft>
              <a:buNone/>
            </a:pPr>
            <a:fld id="{00000000-1234-1234-1234-123412341234}" type="slidenum">
              <a:rPr lang="uk-UA" sz="1200" b="0" i="0" u="none" strike="noStrike" cap="none" smtClean="0">
                <a:solidFill>
                  <a:schemeClr val="dk1"/>
                </a:solidFill>
                <a:latin typeface="Calibri"/>
                <a:ea typeface="Calibri"/>
                <a:cs typeface="Calibri"/>
                <a:sym typeface="Calibri"/>
              </a:rPr>
              <a:t>18</a:t>
            </a:fld>
            <a:endParaRPr lang="uk-UA"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382916971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b="0" i="0" u="none" strike="noStrike" cap="none">
                <a:solidFill>
                  <a:schemeClr val="dk1"/>
                </a:solidFill>
                <a:effectLst/>
                <a:latin typeface="Calibri" panose="020F0502020204030204" pitchFamily="34" charset="0"/>
                <a:ea typeface="Calibri"/>
                <a:cs typeface="Calibri"/>
                <a:sym typeface="Calibri"/>
              </a:rPr>
              <a:t>Même démarche.</a:t>
            </a:r>
          </a:p>
          <a:p>
            <a:pPr marL="0"/>
            <a:endParaRPr lang="fr-FR" i="0" u="none" baseline="0"/>
          </a:p>
        </p:txBody>
      </p:sp>
      <p:sp>
        <p:nvSpPr>
          <p:cNvPr id="4" name="Espace réservé du numéro de diapositive 3"/>
          <p:cNvSpPr>
            <a:spLocks noGrp="1"/>
          </p:cNvSpPr>
          <p:nvPr>
            <p:ph type="sldNum" idx="10"/>
          </p:nvPr>
        </p:nvSpPr>
        <p:spPr/>
        <p:txBody>
          <a:bodyPr/>
          <a:lstStyle/>
          <a:p>
            <a:pPr marL="0" marR="0" lvl="0" indent="0" algn="r" rtl="0">
              <a:spcBef>
                <a:spcPts val="0"/>
              </a:spcBef>
              <a:spcAft>
                <a:spcPts val="0"/>
              </a:spcAft>
              <a:buNone/>
            </a:pPr>
            <a:fld id="{00000000-1234-1234-1234-123412341234}" type="slidenum">
              <a:rPr lang="uk-UA" sz="1200" b="0" i="0" u="none" strike="noStrike" cap="none" smtClean="0">
                <a:solidFill>
                  <a:schemeClr val="dk1"/>
                </a:solidFill>
                <a:latin typeface="Calibri"/>
                <a:ea typeface="Calibri"/>
                <a:cs typeface="Calibri"/>
                <a:sym typeface="Calibri"/>
              </a:rPr>
              <a:t>19</a:t>
            </a:fld>
            <a:endParaRPr lang="uk-UA"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76910244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a:r>
              <a:rPr lang="fr-FR">
                <a:latin typeface="Calibri" panose="020F0502020204030204" pitchFamily="34" charset="0"/>
              </a:rPr>
              <a:t>Lire la</a:t>
            </a:r>
            <a:r>
              <a:rPr lang="fr-FR" baseline="0">
                <a:latin typeface="Calibri" panose="020F0502020204030204" pitchFamily="34" charset="0"/>
              </a:rPr>
              <a:t> question, laisser 10 secondes environ de recherche individuelle, puis interroger un élève. Faire valider par un autre élève.</a:t>
            </a:r>
          </a:p>
          <a:p>
            <a:pPr marL="0"/>
            <a:r>
              <a:rPr lang="fr-FR" b="1" baseline="0">
                <a:latin typeface="Calibri" panose="020F0502020204030204" pitchFamily="34" charset="0"/>
              </a:rPr>
              <a:t>Réponse attendue </a:t>
            </a:r>
            <a:r>
              <a:rPr lang="fr-FR" baseline="0">
                <a:latin typeface="Calibri" panose="020F0502020204030204" pitchFamily="34" charset="0"/>
              </a:rPr>
              <a:t>: trois cinquièmes.</a:t>
            </a:r>
          </a:p>
          <a:p>
            <a:pPr marL="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a:latin typeface="Calibri" panose="020F0502020204030204" pitchFamily="34" charset="0"/>
              </a:rPr>
              <a:t>Indiquer de nouveau aux élèves qu’aujourd’hui, ils vont apprendre à écrire les fractions en chiffres. P</a:t>
            </a:r>
            <a:r>
              <a:rPr lang="fr-FR" baseline="0">
                <a:latin typeface="Calibri" panose="020F0502020204030204" pitchFamily="34" charset="0"/>
              </a:rPr>
              <a:t>uis, passer à la diapositive suivante.</a:t>
            </a:r>
            <a:endParaRPr lang="fr-FR">
              <a:latin typeface="Calibri" panose="020F0502020204030204" pitchFamily="34" charset="0"/>
            </a:endParaRPr>
          </a:p>
          <a:p>
            <a:pPr marL="0"/>
            <a:endParaRPr lang="fr-FR"/>
          </a:p>
        </p:txBody>
      </p:sp>
      <p:sp>
        <p:nvSpPr>
          <p:cNvPr id="4" name="Espace réservé du numéro de diapositive 3"/>
          <p:cNvSpPr>
            <a:spLocks noGrp="1"/>
          </p:cNvSpPr>
          <p:nvPr>
            <p:ph type="sldNum" idx="10"/>
          </p:nvPr>
        </p:nvSpPr>
        <p:spPr/>
        <p:txBody>
          <a:bodyPr/>
          <a:lstStyle/>
          <a:p>
            <a:pPr marL="0" marR="0" lvl="0" indent="0" algn="r" rtl="0">
              <a:spcBef>
                <a:spcPts val="0"/>
              </a:spcBef>
              <a:spcAft>
                <a:spcPts val="0"/>
              </a:spcAft>
              <a:buNone/>
            </a:pPr>
            <a:fld id="{00000000-1234-1234-1234-123412341234}" type="slidenum">
              <a:rPr lang="uk-UA" sz="1200" b="0" i="0" u="none" strike="noStrike" cap="none" smtClean="0">
                <a:solidFill>
                  <a:schemeClr val="dk1"/>
                </a:solidFill>
                <a:latin typeface="Calibri"/>
                <a:ea typeface="Calibri"/>
                <a:cs typeface="Calibri"/>
                <a:sym typeface="Calibri"/>
              </a:rPr>
              <a:t>2</a:t>
            </a:fld>
            <a:endParaRPr lang="uk-UA"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65928789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b="0" i="0" u="none" strike="noStrike" cap="none">
                <a:solidFill>
                  <a:schemeClr val="dk1"/>
                </a:solidFill>
                <a:effectLst/>
                <a:latin typeface="Calibri" panose="020F0502020204030204" pitchFamily="34" charset="0"/>
                <a:ea typeface="Calibri"/>
                <a:cs typeface="Calibri"/>
                <a:sym typeface="Calibri"/>
              </a:rPr>
              <a:t>Distribuer la fiche photocopiable n° 5. </a:t>
            </a:r>
            <a:r>
              <a:rPr lang="fr-FR" b="0" i="1" u="none" strike="noStrike" cap="none">
                <a:solidFill>
                  <a:schemeClr val="dk1"/>
                </a:solidFill>
                <a:effectLst/>
                <a:latin typeface="Calibri" panose="020F0502020204030204" pitchFamily="34" charset="0"/>
                <a:ea typeface="Calibri"/>
                <a:cs typeface="Calibri"/>
                <a:sym typeface="Calibri"/>
              </a:rPr>
              <a:t>Maintenant,</a:t>
            </a:r>
            <a:r>
              <a:rPr lang="fr-FR" b="0" i="1" u="none" strike="noStrike" cap="none" baseline="0">
                <a:solidFill>
                  <a:schemeClr val="dk1"/>
                </a:solidFill>
                <a:effectLst/>
                <a:latin typeface="Calibri" panose="020F0502020204030204" pitchFamily="34" charset="0"/>
                <a:ea typeface="Calibri"/>
                <a:cs typeface="Calibri"/>
                <a:sym typeface="Calibri"/>
              </a:rPr>
              <a:t> c’est à vous de colorier la partie de chaque figure qui correspond à la fraction donnée. </a:t>
            </a:r>
            <a:endParaRPr lang="fr-FR" i="0" u="none" baseline="0">
              <a:latin typeface="Calibri" panose="020F0502020204030204" pitchFamily="34" charset="0"/>
            </a:endParaRPr>
          </a:p>
          <a:p>
            <a:pPr marL="0" marR="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b="0" i="0" u="none" strike="noStrike" cap="none">
                <a:solidFill>
                  <a:schemeClr val="dk1"/>
                </a:solidFill>
                <a:effectLst/>
                <a:latin typeface="Calibri" panose="020F0502020204030204" pitchFamily="34" charset="0"/>
                <a:ea typeface="Calibri"/>
                <a:cs typeface="Calibri"/>
                <a:sym typeface="Calibri"/>
              </a:rPr>
              <a:t>Laisser</a:t>
            </a:r>
            <a:r>
              <a:rPr lang="fr-FR" b="0" i="0" u="none" strike="noStrike" cap="none" baseline="0">
                <a:solidFill>
                  <a:schemeClr val="dk1"/>
                </a:solidFill>
                <a:effectLst/>
                <a:latin typeface="Calibri" panose="020F0502020204030204" pitchFamily="34" charset="0"/>
                <a:ea typeface="Calibri"/>
                <a:cs typeface="Calibri"/>
                <a:sym typeface="Calibri"/>
              </a:rPr>
              <a:t> un temps de travail individuel, puis interroger un élève par item en lui demandant de justifier. Faire valider par d’autres élèves et enfin, corriger au tableau. </a:t>
            </a:r>
            <a:endParaRPr lang="fr-FR" b="0" i="0" u="none" strike="noStrike" cap="none">
              <a:solidFill>
                <a:schemeClr val="dk1"/>
              </a:solidFill>
              <a:effectLst/>
              <a:latin typeface="Calibri" panose="020F0502020204030204" pitchFamily="34" charset="0"/>
              <a:ea typeface="Calibri"/>
              <a:cs typeface="Calibri"/>
              <a:sym typeface="Calibri"/>
            </a:endParaRPr>
          </a:p>
          <a:p>
            <a:pPr marL="0"/>
            <a:endParaRPr lang="fr-FR" i="0" u="none" baseline="0"/>
          </a:p>
        </p:txBody>
      </p:sp>
      <p:sp>
        <p:nvSpPr>
          <p:cNvPr id="4" name="Espace réservé du numéro de diapositive 3"/>
          <p:cNvSpPr>
            <a:spLocks noGrp="1"/>
          </p:cNvSpPr>
          <p:nvPr>
            <p:ph type="sldNum" idx="10"/>
          </p:nvPr>
        </p:nvSpPr>
        <p:spPr/>
        <p:txBody>
          <a:bodyPr/>
          <a:lstStyle/>
          <a:p>
            <a:pPr marL="0" marR="0" lvl="0" indent="0" algn="r" rtl="0">
              <a:spcBef>
                <a:spcPts val="0"/>
              </a:spcBef>
              <a:spcAft>
                <a:spcPts val="0"/>
              </a:spcAft>
              <a:buNone/>
            </a:pPr>
            <a:fld id="{00000000-1234-1234-1234-123412341234}" type="slidenum">
              <a:rPr lang="uk-UA" sz="1200" b="0" i="0" u="none" strike="noStrike" cap="none" smtClean="0">
                <a:solidFill>
                  <a:schemeClr val="dk1"/>
                </a:solidFill>
                <a:latin typeface="Calibri"/>
                <a:ea typeface="Calibri"/>
                <a:cs typeface="Calibri"/>
                <a:sym typeface="Calibri"/>
              </a:rPr>
              <a:t>20</a:t>
            </a:fld>
            <a:endParaRPr lang="uk-UA"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87785374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87"/>
        <p:cNvGrpSpPr/>
        <p:nvPr/>
      </p:nvGrpSpPr>
      <p:grpSpPr>
        <a:xfrm>
          <a:off x="0" y="0"/>
          <a:ext cx="0" cy="0"/>
          <a:chOff x="0" y="0"/>
          <a:chExt cx="0" cy="0"/>
        </a:xfrm>
      </p:grpSpPr>
      <p:sp>
        <p:nvSpPr>
          <p:cNvPr id="488" name="Google Shape;488;p38: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489" name="Google Shape;489;p38: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93"/>
        <p:cNvGrpSpPr/>
        <p:nvPr/>
      </p:nvGrpSpPr>
      <p:grpSpPr>
        <a:xfrm>
          <a:off x="0" y="0"/>
          <a:ext cx="0" cy="0"/>
          <a:chOff x="0" y="0"/>
          <a:chExt cx="0" cy="0"/>
        </a:xfrm>
      </p:grpSpPr>
      <p:sp>
        <p:nvSpPr>
          <p:cNvPr id="494" name="Google Shape;494;p39: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495" name="Google Shape;495;p39: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99"/>
        <p:cNvGrpSpPr/>
        <p:nvPr/>
      </p:nvGrpSpPr>
      <p:grpSpPr>
        <a:xfrm>
          <a:off x="0" y="0"/>
          <a:ext cx="0" cy="0"/>
          <a:chOff x="0" y="0"/>
          <a:chExt cx="0" cy="0"/>
        </a:xfrm>
      </p:grpSpPr>
      <p:sp>
        <p:nvSpPr>
          <p:cNvPr id="500" name="Google Shape;500;p40: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501" name="Google Shape;501;p40: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502" name="Google Shape;502;p40: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fr-FR"/>
              <a:t>23</a:t>
            </a:fld>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6"/>
        <p:cNvGrpSpPr/>
        <p:nvPr/>
      </p:nvGrpSpPr>
      <p:grpSpPr>
        <a:xfrm>
          <a:off x="0" y="0"/>
          <a:ext cx="0" cy="0"/>
          <a:chOff x="0" y="0"/>
          <a:chExt cx="0" cy="0"/>
        </a:xfrm>
      </p:grpSpPr>
      <p:sp>
        <p:nvSpPr>
          <p:cNvPr id="507" name="Google Shape;507;p41: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508" name="Google Shape;508;p4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509" name="Google Shape;509;p41: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fr-FR"/>
              <a:t>24</a:t>
            </a:fld>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a:r>
              <a:rPr lang="fr-FR" b="0" i="0" u="none" strike="noStrike" cap="none">
                <a:solidFill>
                  <a:schemeClr val="dk1"/>
                </a:solidFill>
                <a:effectLst/>
                <a:latin typeface="Calibri" panose="020F0502020204030204" pitchFamily="34" charset="0"/>
                <a:ea typeface="Calibri"/>
                <a:cs typeface="Calibri"/>
                <a:sym typeface="Calibri"/>
              </a:rPr>
              <a:t>L’exercice des champions va permettre aux élèves de</a:t>
            </a:r>
            <a:r>
              <a:rPr lang="fr-FR" b="0" i="0" u="none" strike="noStrike" cap="none" baseline="0">
                <a:solidFill>
                  <a:schemeClr val="dk1"/>
                </a:solidFill>
                <a:effectLst/>
                <a:latin typeface="Calibri" panose="020F0502020204030204" pitchFamily="34" charset="0"/>
                <a:ea typeface="Calibri"/>
                <a:cs typeface="Calibri"/>
                <a:sym typeface="Calibri"/>
              </a:rPr>
              <a:t> chercher différentes représentations de deux fractions (en chiffres, en lettres, géométriques).</a:t>
            </a:r>
            <a:endParaRPr lang="fr-FR" b="0" i="0" u="none" strike="noStrike" cap="none">
              <a:solidFill>
                <a:schemeClr val="dk1"/>
              </a:solidFill>
              <a:effectLst/>
              <a:latin typeface="Calibri" panose="020F0502020204030204" pitchFamily="34" charset="0"/>
              <a:ea typeface="Calibri"/>
              <a:cs typeface="Calibri"/>
              <a:sym typeface="Calibri"/>
            </a:endParaRPr>
          </a:p>
        </p:txBody>
      </p:sp>
      <p:sp>
        <p:nvSpPr>
          <p:cNvPr id="4" name="Espace réservé du numéro de diapositive 3"/>
          <p:cNvSpPr>
            <a:spLocks noGrp="1"/>
          </p:cNvSpPr>
          <p:nvPr>
            <p:ph type="sldNum" idx="10"/>
          </p:nvPr>
        </p:nvSpPr>
        <p:spPr/>
        <p:txBody>
          <a:bodyPr/>
          <a:lstStyle/>
          <a:p>
            <a:pPr marL="0" marR="0" lvl="0" indent="0" algn="r" rtl="0">
              <a:spcBef>
                <a:spcPts val="0"/>
              </a:spcBef>
              <a:spcAft>
                <a:spcPts val="0"/>
              </a:spcAft>
              <a:buNone/>
            </a:pPr>
            <a:fld id="{00000000-1234-1234-1234-123412341234}" type="slidenum">
              <a:rPr lang="uk-UA" sz="1200" b="0" i="0" u="none" strike="noStrike" cap="none" smtClean="0">
                <a:solidFill>
                  <a:schemeClr val="dk1"/>
                </a:solidFill>
                <a:latin typeface="Calibri"/>
                <a:ea typeface="Calibri"/>
                <a:cs typeface="Calibri"/>
                <a:sym typeface="Calibri"/>
              </a:rPr>
              <a:t>25</a:t>
            </a:fld>
            <a:endParaRPr lang="uk-UA"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3086404"/>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27"/>
        <p:cNvGrpSpPr/>
        <p:nvPr/>
      </p:nvGrpSpPr>
      <p:grpSpPr>
        <a:xfrm>
          <a:off x="0" y="0"/>
          <a:ext cx="0" cy="0"/>
          <a:chOff x="0" y="0"/>
          <a:chExt cx="0" cy="0"/>
        </a:xfrm>
      </p:grpSpPr>
      <p:sp>
        <p:nvSpPr>
          <p:cNvPr id="528" name="Google Shape;528;p44: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529" name="Google Shape;529;p44: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a:r>
              <a:rPr lang="fr-FR">
                <a:latin typeface="Calibri" panose="020F0502020204030204" pitchFamily="34" charset="0"/>
              </a:rPr>
              <a:t>La fraction « trois cinquièmes » s’écrit avec les nombres 3 et 5</a:t>
            </a:r>
            <a:r>
              <a:rPr lang="fr-FR" baseline="0">
                <a:latin typeface="Calibri" panose="020F0502020204030204" pitchFamily="34" charset="0"/>
              </a:rPr>
              <a:t> positionnés l’un au-dessous de l’autre et séparés par un trait horizontal.</a:t>
            </a:r>
            <a:endParaRPr lang="fr-FR">
              <a:latin typeface="Calibri" panose="020F0502020204030204" pitchFamily="34" charset="0"/>
            </a:endParaRPr>
          </a:p>
        </p:txBody>
      </p:sp>
      <p:sp>
        <p:nvSpPr>
          <p:cNvPr id="4" name="Espace réservé du numéro de diapositive 3"/>
          <p:cNvSpPr>
            <a:spLocks noGrp="1"/>
          </p:cNvSpPr>
          <p:nvPr>
            <p:ph type="sldNum" idx="10"/>
          </p:nvPr>
        </p:nvSpPr>
        <p:spPr/>
        <p:txBody>
          <a:bodyPr/>
          <a:lstStyle/>
          <a:p>
            <a:pPr marL="0" marR="0" lvl="0" indent="0" algn="r" rtl="0">
              <a:spcBef>
                <a:spcPts val="0"/>
              </a:spcBef>
              <a:spcAft>
                <a:spcPts val="0"/>
              </a:spcAft>
              <a:buNone/>
            </a:pPr>
            <a:fld id="{00000000-1234-1234-1234-123412341234}" type="slidenum">
              <a:rPr lang="uk-UA" sz="1200" b="0" i="0" u="none" strike="noStrike" cap="none" smtClean="0">
                <a:solidFill>
                  <a:schemeClr val="dk1"/>
                </a:solidFill>
                <a:latin typeface="Calibri"/>
                <a:ea typeface="Calibri"/>
                <a:cs typeface="Calibri"/>
                <a:sym typeface="Calibri"/>
              </a:rPr>
              <a:t>3</a:t>
            </a:fld>
            <a:endParaRPr lang="uk-UA"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45647295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a:r>
              <a:rPr lang="fr-FR" i="1">
                <a:latin typeface="Calibri" panose="020F0502020204030204" pitchFamily="34" charset="0"/>
              </a:rPr>
              <a:t>Le nombre en bas</a:t>
            </a:r>
            <a:r>
              <a:rPr lang="fr-FR" i="1" baseline="0">
                <a:latin typeface="Calibri" panose="020F0502020204030204" pitchFamily="34" charset="0"/>
              </a:rPr>
              <a:t> indique toujours en combien de parts identiques est divisée l’unité. Ici, le rectangle unité est divisé en 5 parts égales.</a:t>
            </a:r>
            <a:endParaRPr lang="fr-FR" i="1">
              <a:latin typeface="Calibri" panose="020F0502020204030204" pitchFamily="34" charset="0"/>
            </a:endParaRPr>
          </a:p>
        </p:txBody>
      </p:sp>
      <p:sp>
        <p:nvSpPr>
          <p:cNvPr id="4" name="Espace réservé du numéro de diapositive 3"/>
          <p:cNvSpPr>
            <a:spLocks noGrp="1"/>
          </p:cNvSpPr>
          <p:nvPr>
            <p:ph type="sldNum" idx="10"/>
          </p:nvPr>
        </p:nvSpPr>
        <p:spPr/>
        <p:txBody>
          <a:bodyPr/>
          <a:lstStyle/>
          <a:p>
            <a:pPr marL="0" marR="0" lvl="0" indent="0" algn="r" rtl="0">
              <a:spcBef>
                <a:spcPts val="0"/>
              </a:spcBef>
              <a:spcAft>
                <a:spcPts val="0"/>
              </a:spcAft>
              <a:buNone/>
            </a:pPr>
            <a:fld id="{00000000-1234-1234-1234-123412341234}" type="slidenum">
              <a:rPr lang="uk-UA" sz="1200" b="0" i="0" u="none" strike="noStrike" cap="none" smtClean="0">
                <a:solidFill>
                  <a:schemeClr val="dk1"/>
                </a:solidFill>
                <a:latin typeface="Calibri"/>
                <a:ea typeface="Calibri"/>
                <a:cs typeface="Calibri"/>
                <a:sym typeface="Calibri"/>
              </a:rPr>
              <a:t>4</a:t>
            </a:fld>
            <a:endParaRPr lang="uk-UA"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89382677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i="1">
                <a:latin typeface="Calibri" panose="020F0502020204030204" pitchFamily="34" charset="0"/>
              </a:rPr>
              <a:t>Le nombre en haut</a:t>
            </a:r>
            <a:r>
              <a:rPr lang="fr-FR" i="1" baseline="0">
                <a:latin typeface="Calibri" panose="020F0502020204030204" pitchFamily="34" charset="0"/>
              </a:rPr>
              <a:t> indique le nombre de parts que l’on prend, ici 3 parts sont coloriées.</a:t>
            </a:r>
            <a:endParaRPr lang="fr-FR" i="1">
              <a:latin typeface="Calibri" panose="020F0502020204030204" pitchFamily="34" charset="0"/>
            </a:endParaRPr>
          </a:p>
          <a:p>
            <a:endParaRPr lang="fr-FR"/>
          </a:p>
        </p:txBody>
      </p:sp>
      <p:sp>
        <p:nvSpPr>
          <p:cNvPr id="4" name="Espace réservé du numéro de diapositive 3"/>
          <p:cNvSpPr>
            <a:spLocks noGrp="1"/>
          </p:cNvSpPr>
          <p:nvPr>
            <p:ph type="sldNum" idx="10"/>
          </p:nvPr>
        </p:nvSpPr>
        <p:spPr/>
        <p:txBody>
          <a:bodyPr/>
          <a:lstStyle/>
          <a:p>
            <a:pPr marL="0" marR="0" lvl="0" indent="0" algn="r" rtl="0">
              <a:spcBef>
                <a:spcPts val="0"/>
              </a:spcBef>
              <a:spcAft>
                <a:spcPts val="0"/>
              </a:spcAft>
              <a:buNone/>
            </a:pPr>
            <a:fld id="{00000000-1234-1234-1234-123412341234}" type="slidenum">
              <a:rPr lang="uk-UA" sz="1200" b="0" i="0" u="none" strike="noStrike" cap="none" smtClean="0">
                <a:solidFill>
                  <a:schemeClr val="dk1"/>
                </a:solidFill>
                <a:latin typeface="Calibri"/>
                <a:ea typeface="Calibri"/>
                <a:cs typeface="Calibri"/>
                <a:sym typeface="Calibri"/>
              </a:rPr>
              <a:t>5</a:t>
            </a:fld>
            <a:endParaRPr lang="uk-UA"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39909054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a:r>
              <a:rPr lang="fr-FR" i="1">
                <a:latin typeface="Calibri" panose="020F0502020204030204" pitchFamily="34" charset="0"/>
              </a:rPr>
              <a:t>On dit que 3</a:t>
            </a:r>
            <a:r>
              <a:rPr lang="fr-FR" i="1" baseline="0">
                <a:latin typeface="Calibri" panose="020F0502020204030204" pitchFamily="34" charset="0"/>
              </a:rPr>
              <a:t> est le numérateur et que 5 est le dénominateur. </a:t>
            </a:r>
          </a:p>
          <a:p>
            <a:pPr marL="0"/>
            <a:r>
              <a:rPr lang="fr-FR" i="0" baseline="0">
                <a:latin typeface="Calibri" panose="020F0502020204030204" pitchFamily="34" charset="0"/>
              </a:rPr>
              <a:t>Vous pouvez utiliser un moyen mnémotechnique pour vous rappeler la position du numérateur et du dénominateur : </a:t>
            </a:r>
            <a:r>
              <a:rPr lang="fr-FR" i="1" baseline="0">
                <a:latin typeface="Calibri" panose="020F0502020204030204" pitchFamily="34" charset="0"/>
              </a:rPr>
              <a:t>le mot numérateur commence par la lettre « n », comme le mot « nuage » et les nuages sont dans le ciel, donc le numérateur est en haut.</a:t>
            </a:r>
            <a:endParaRPr lang="fr-FR" i="1">
              <a:latin typeface="Calibri" panose="020F0502020204030204" pitchFamily="34" charset="0"/>
            </a:endParaRPr>
          </a:p>
        </p:txBody>
      </p:sp>
      <p:sp>
        <p:nvSpPr>
          <p:cNvPr id="4" name="Espace réservé du numéro de diapositive 3"/>
          <p:cNvSpPr>
            <a:spLocks noGrp="1"/>
          </p:cNvSpPr>
          <p:nvPr>
            <p:ph type="sldNum" idx="10"/>
          </p:nvPr>
        </p:nvSpPr>
        <p:spPr/>
        <p:txBody>
          <a:bodyPr/>
          <a:lstStyle/>
          <a:p>
            <a:pPr marL="0" marR="0" lvl="0" indent="0" algn="r" rtl="0">
              <a:spcBef>
                <a:spcPts val="0"/>
              </a:spcBef>
              <a:spcAft>
                <a:spcPts val="0"/>
              </a:spcAft>
              <a:buNone/>
            </a:pPr>
            <a:fld id="{00000000-1234-1234-1234-123412341234}" type="slidenum">
              <a:rPr lang="uk-UA" sz="1200" b="0" i="0" u="none" strike="noStrike" cap="none" smtClean="0">
                <a:solidFill>
                  <a:schemeClr val="dk1"/>
                </a:solidFill>
                <a:latin typeface="Calibri"/>
                <a:ea typeface="Calibri"/>
                <a:cs typeface="Calibri"/>
                <a:sym typeface="Calibri"/>
              </a:rPr>
              <a:t>6</a:t>
            </a:fld>
            <a:endParaRPr lang="uk-UA"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92055335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a:r>
              <a:rPr lang="fr-FR">
                <a:latin typeface="Calibri" panose="020F0502020204030204" pitchFamily="34" charset="0"/>
              </a:rPr>
              <a:t>Lire</a:t>
            </a:r>
            <a:r>
              <a:rPr lang="fr-FR" baseline="0">
                <a:latin typeface="Calibri" panose="020F0502020204030204" pitchFamily="34" charset="0"/>
              </a:rPr>
              <a:t> et expliciter la consigne. </a:t>
            </a:r>
            <a:r>
              <a:rPr lang="fr-FR" i="1" baseline="0">
                <a:latin typeface="Calibri" panose="020F0502020204030204" pitchFamily="34" charset="0"/>
              </a:rPr>
              <a:t>Des fractions écrites en lettres vont s’afficher, vous devez les écrire en chiffres sur votre ardoise.</a:t>
            </a:r>
            <a:endParaRPr lang="fr-FR" i="1">
              <a:latin typeface="Calibri" panose="020F0502020204030204" pitchFamily="34" charset="0"/>
            </a:endParaRPr>
          </a:p>
        </p:txBody>
      </p:sp>
      <p:sp>
        <p:nvSpPr>
          <p:cNvPr id="4" name="Espace réservé du numéro de diapositive 3"/>
          <p:cNvSpPr>
            <a:spLocks noGrp="1"/>
          </p:cNvSpPr>
          <p:nvPr>
            <p:ph type="sldNum" idx="10"/>
          </p:nvPr>
        </p:nvSpPr>
        <p:spPr/>
        <p:txBody>
          <a:bodyPr/>
          <a:lstStyle/>
          <a:p>
            <a:pPr marL="0" marR="0" lvl="0" indent="0" algn="r" rtl="0">
              <a:spcBef>
                <a:spcPts val="0"/>
              </a:spcBef>
              <a:spcAft>
                <a:spcPts val="0"/>
              </a:spcAft>
              <a:buNone/>
            </a:pPr>
            <a:fld id="{00000000-1234-1234-1234-123412341234}" type="slidenum">
              <a:rPr lang="uk-UA" sz="1200" b="0" i="0" u="none" strike="noStrike" cap="none" smtClean="0">
                <a:solidFill>
                  <a:schemeClr val="dk1"/>
                </a:solidFill>
                <a:latin typeface="Calibri"/>
                <a:ea typeface="Calibri"/>
                <a:cs typeface="Calibri"/>
                <a:sym typeface="Calibri"/>
              </a:rPr>
              <a:t>7</a:t>
            </a:fld>
            <a:endParaRPr lang="uk-UA"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07983286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a:r>
              <a:rPr lang="fr-FR">
                <a:latin typeface="Calibri" panose="020F0502020204030204" pitchFamily="34" charset="0"/>
              </a:rPr>
              <a:t>Demander aux élèves</a:t>
            </a:r>
            <a:r>
              <a:rPr lang="fr-FR" baseline="0">
                <a:latin typeface="Calibri" panose="020F0502020204030204" pitchFamily="34" charset="0"/>
              </a:rPr>
              <a:t> d’écrire la fraction en chiffres sur leur ardoise. Laisser un temps de travail individuel, puis corriger collectivement. </a:t>
            </a:r>
          </a:p>
          <a:p>
            <a:pPr marL="0"/>
            <a:r>
              <a:rPr lang="fr-FR" b="1">
                <a:latin typeface="Calibri" panose="020F0502020204030204" pitchFamily="34" charset="0"/>
              </a:rPr>
              <a:t>Réponse attendue </a:t>
            </a:r>
            <a:r>
              <a:rPr lang="fr-FR">
                <a:latin typeface="Calibri" panose="020F0502020204030204" pitchFamily="34" charset="0"/>
              </a:rPr>
              <a:t>:</a:t>
            </a:r>
            <a:r>
              <a:rPr lang="fr-FR" baseline="0">
                <a:latin typeface="Calibri" panose="020F0502020204030204" pitchFamily="34" charset="0"/>
              </a:rPr>
              <a:t> 2/10.</a:t>
            </a:r>
            <a:endParaRPr lang="fr-FR">
              <a:latin typeface="Calibri" panose="020F0502020204030204" pitchFamily="34" charset="0"/>
            </a:endParaRPr>
          </a:p>
          <a:p>
            <a:pPr marL="0"/>
            <a:r>
              <a:rPr lang="fr-FR" b="0" i="0" u="none" strike="noStrike" cap="none">
                <a:solidFill>
                  <a:schemeClr val="dk1"/>
                </a:solidFill>
                <a:effectLst/>
                <a:latin typeface="Calibri" panose="020F0502020204030204" pitchFamily="34" charset="0"/>
                <a:ea typeface="Calibri"/>
                <a:cs typeface="Calibri"/>
                <a:sym typeface="Calibri"/>
              </a:rPr>
              <a:t>Expliciter </a:t>
            </a:r>
            <a:r>
              <a:rPr lang="fr-FR" b="0" i="1" u="none" strike="noStrike" cap="none">
                <a:solidFill>
                  <a:schemeClr val="dk1"/>
                </a:solidFill>
                <a:effectLst/>
                <a:latin typeface="Calibri" panose="020F0502020204030204" pitchFamily="34" charset="0"/>
                <a:ea typeface="Calibri"/>
                <a:cs typeface="Calibri"/>
                <a:sym typeface="Calibri"/>
              </a:rPr>
              <a:t>: Dans deux dixièmes, on entend le mot dixième, on a déjà vu un dixième dans la deuxième séance, c'était une unité partagée en dix parts égales et on avait pris une part. Ici c'est donc aussi une unité partagée en dix parts égales. Le dénominateur est 10 </a:t>
            </a:r>
            <a:r>
              <a:rPr lang="fr-FR" b="0" i="0" u="none" strike="noStrike" cap="none">
                <a:solidFill>
                  <a:schemeClr val="dk1"/>
                </a:solidFill>
                <a:effectLst/>
                <a:latin typeface="Calibri" panose="020F0502020204030204" pitchFamily="34" charset="0"/>
                <a:ea typeface="Calibri"/>
                <a:cs typeface="Calibri"/>
                <a:sym typeface="Calibri"/>
              </a:rPr>
              <a:t>(l'écrire sur les pointillés). </a:t>
            </a:r>
            <a:r>
              <a:rPr lang="fr-FR" b="0" i="1" u="none" strike="noStrike" cap="none">
                <a:solidFill>
                  <a:schemeClr val="dk1"/>
                </a:solidFill>
                <a:effectLst/>
                <a:latin typeface="Calibri" panose="020F0502020204030204" pitchFamily="34" charset="0"/>
                <a:ea typeface="Calibri"/>
                <a:cs typeface="Calibri"/>
                <a:sym typeface="Calibri"/>
              </a:rPr>
              <a:t>On prend deux parts puisqu'on a deux dixièmes. Le numérateur est donc </a:t>
            </a:r>
            <a:r>
              <a:rPr lang="fr-FR" b="0" i="0" u="none" strike="noStrike" cap="none">
                <a:solidFill>
                  <a:schemeClr val="dk1"/>
                </a:solidFill>
                <a:effectLst/>
                <a:latin typeface="Calibri" panose="020F0502020204030204" pitchFamily="34" charset="0"/>
                <a:ea typeface="Calibri"/>
                <a:cs typeface="Calibri"/>
                <a:sym typeface="Calibri"/>
              </a:rPr>
              <a:t>2 (l'écrire sur les pointillés), </a:t>
            </a:r>
            <a:r>
              <a:rPr lang="fr-FR" b="0" i="1" u="none" strike="noStrike" cap="none">
                <a:solidFill>
                  <a:schemeClr val="dk1"/>
                </a:solidFill>
                <a:effectLst/>
                <a:latin typeface="Calibri" panose="020F0502020204030204" pitchFamily="34" charset="0"/>
                <a:ea typeface="Calibri"/>
                <a:cs typeface="Calibri"/>
                <a:sym typeface="Calibri"/>
              </a:rPr>
              <a:t>c’est-à-dire un dixième plus un dixième ou encore on peut dire deux fois un dixième</a:t>
            </a:r>
            <a:r>
              <a:rPr lang="fr-FR" b="0" i="0" u="none" strike="noStrike" cap="none">
                <a:solidFill>
                  <a:schemeClr val="dk1"/>
                </a:solidFill>
                <a:effectLst/>
                <a:latin typeface="Calibri" panose="020F0502020204030204" pitchFamily="34" charset="0"/>
                <a:ea typeface="Calibri"/>
                <a:cs typeface="Calibri"/>
                <a:sym typeface="Calibri"/>
              </a:rPr>
              <a:t>. Exiger des élèves qu'ils emploient également les termes numérateur et dénominateur pour désigner les nombres d'une écriture fractionnaire.</a:t>
            </a:r>
            <a:endParaRPr lang="fr-FR">
              <a:latin typeface="Calibri" panose="020F0502020204030204" pitchFamily="34" charset="0"/>
            </a:endParaRPr>
          </a:p>
        </p:txBody>
      </p:sp>
      <p:sp>
        <p:nvSpPr>
          <p:cNvPr id="4" name="Espace réservé du numéro de diapositive 3"/>
          <p:cNvSpPr>
            <a:spLocks noGrp="1"/>
          </p:cNvSpPr>
          <p:nvPr>
            <p:ph type="sldNum" idx="10"/>
          </p:nvPr>
        </p:nvSpPr>
        <p:spPr/>
        <p:txBody>
          <a:bodyPr/>
          <a:lstStyle/>
          <a:p>
            <a:pPr marL="0" marR="0" lvl="0" indent="0" algn="r" rtl="0">
              <a:spcBef>
                <a:spcPts val="0"/>
              </a:spcBef>
              <a:spcAft>
                <a:spcPts val="0"/>
              </a:spcAft>
              <a:buNone/>
            </a:pPr>
            <a:fld id="{00000000-1234-1234-1234-123412341234}" type="slidenum">
              <a:rPr lang="uk-UA" sz="1200" b="0" i="0" u="none" strike="noStrike" cap="none" smtClean="0">
                <a:solidFill>
                  <a:schemeClr val="dk1"/>
                </a:solidFill>
                <a:latin typeface="Calibri"/>
                <a:ea typeface="Calibri"/>
                <a:cs typeface="Calibri"/>
                <a:sym typeface="Calibri"/>
              </a:rPr>
              <a:t>8</a:t>
            </a:fld>
            <a:endParaRPr lang="uk-UA"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27085601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a:r>
              <a:rPr lang="fr-FR">
                <a:latin typeface="Calibri" panose="020F0502020204030204" pitchFamily="34" charset="0"/>
              </a:rPr>
              <a:t>Même démarche.</a:t>
            </a:r>
          </a:p>
          <a:p>
            <a:pPr marL="0"/>
            <a:r>
              <a:rPr lang="fr-FR" b="1">
                <a:latin typeface="Calibri" panose="020F0502020204030204" pitchFamily="34" charset="0"/>
              </a:rPr>
              <a:t>Réponse attendue </a:t>
            </a:r>
            <a:r>
              <a:rPr lang="fr-FR">
                <a:latin typeface="Calibri" panose="020F0502020204030204" pitchFamily="34" charset="0"/>
              </a:rPr>
              <a:t>:</a:t>
            </a:r>
            <a:r>
              <a:rPr lang="fr-FR" baseline="0">
                <a:latin typeface="Calibri" panose="020F0502020204030204" pitchFamily="34" charset="0"/>
              </a:rPr>
              <a:t> 4/6.</a:t>
            </a:r>
            <a:endParaRPr lang="fr-FR">
              <a:latin typeface="Calibri" panose="020F0502020204030204" pitchFamily="34" charset="0"/>
            </a:endParaRPr>
          </a:p>
        </p:txBody>
      </p:sp>
      <p:sp>
        <p:nvSpPr>
          <p:cNvPr id="4" name="Espace réservé du numéro de diapositive 3"/>
          <p:cNvSpPr>
            <a:spLocks noGrp="1"/>
          </p:cNvSpPr>
          <p:nvPr>
            <p:ph type="sldNum" idx="10"/>
          </p:nvPr>
        </p:nvSpPr>
        <p:spPr/>
        <p:txBody>
          <a:bodyPr/>
          <a:lstStyle/>
          <a:p>
            <a:pPr marL="0" marR="0" lvl="0" indent="0" algn="r" rtl="0">
              <a:spcBef>
                <a:spcPts val="0"/>
              </a:spcBef>
              <a:spcAft>
                <a:spcPts val="0"/>
              </a:spcAft>
              <a:buNone/>
            </a:pPr>
            <a:fld id="{00000000-1234-1234-1234-123412341234}" type="slidenum">
              <a:rPr lang="uk-UA" sz="1200" b="0" i="0" u="none" strike="noStrike" cap="none" smtClean="0">
                <a:solidFill>
                  <a:schemeClr val="dk1"/>
                </a:solidFill>
                <a:latin typeface="Calibri"/>
                <a:ea typeface="Calibri"/>
                <a:cs typeface="Calibri"/>
                <a:sym typeface="Calibri"/>
              </a:rPr>
              <a:t>9</a:t>
            </a:fld>
            <a:endParaRPr lang="uk-UA"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17738831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4.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4.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Diapositive de titre">
  <p:cSld name="Diapositive de titre">
    <p:spTree>
      <p:nvGrpSpPr>
        <p:cNvPr id="1" name="Shape 15"/>
        <p:cNvGrpSpPr/>
        <p:nvPr/>
      </p:nvGrpSpPr>
      <p:grpSpPr>
        <a:xfrm>
          <a:off x="0" y="0"/>
          <a:ext cx="0" cy="0"/>
          <a:chOff x="0" y="0"/>
          <a:chExt cx="0" cy="0"/>
        </a:xfrm>
      </p:grpSpPr>
      <p:pic>
        <p:nvPicPr>
          <p:cNvPr id="16" name="Google Shape;16;p46"/>
          <p:cNvPicPr preferRelativeResize="0"/>
          <p:nvPr/>
        </p:nvPicPr>
        <p:blipFill rotWithShape="1">
          <a:blip r:embed="rId2">
            <a:alphaModFix/>
          </a:blip>
          <a:srcRect t="1564" b="1564"/>
          <a:stretch/>
        </p:blipFill>
        <p:spPr>
          <a:xfrm>
            <a:off x="1" y="-1"/>
            <a:ext cx="9143999" cy="6858001"/>
          </a:xfrm>
          <a:prstGeom prst="rect">
            <a:avLst/>
          </a:prstGeom>
          <a:noFill/>
          <a:ln>
            <a:noFill/>
          </a:ln>
        </p:spPr>
      </p:pic>
      <p:sp>
        <p:nvSpPr>
          <p:cNvPr id="17" name="Google Shape;17;p46"/>
          <p:cNvSpPr txBox="1">
            <a:spLocks noGrp="1"/>
          </p:cNvSpPr>
          <p:nvPr>
            <p:ph type="ctrTitle"/>
          </p:nvPr>
        </p:nvSpPr>
        <p:spPr>
          <a:xfrm>
            <a:off x="751788" y="3040905"/>
            <a:ext cx="7772400" cy="776190"/>
          </a:xfrm>
          <a:prstGeom prst="rect">
            <a:avLst/>
          </a:prstGeom>
          <a:noFill/>
          <a:ln>
            <a:noFill/>
          </a:ln>
        </p:spPr>
        <p:txBody>
          <a:bodyPr spcFirstLastPara="1" wrap="square" lIns="91425" tIns="45700" rIns="91425" bIns="45700" anchor="b" anchorCtr="0">
            <a:normAutofit/>
          </a:bodyPr>
          <a:lstStyle>
            <a:lvl1pPr lvl="0" algn="ctr">
              <a:lnSpc>
                <a:spcPct val="90000"/>
              </a:lnSpc>
              <a:spcBef>
                <a:spcPts val="0"/>
              </a:spcBef>
              <a:spcAft>
                <a:spcPts val="0"/>
              </a:spcAft>
              <a:buClr>
                <a:schemeClr val="lt1"/>
              </a:buClr>
              <a:buSzPts val="2700"/>
              <a:buFont typeface="Verdana"/>
              <a:buNone/>
              <a:defRPr sz="2700" b="1">
                <a:solidFill>
                  <a:schemeClr val="lt1"/>
                </a:solidFill>
                <a:latin typeface="Verdana"/>
                <a:ea typeface="Verdana"/>
                <a:cs typeface="Verdana"/>
                <a:sym typeface="Verdana"/>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8" name="Google Shape;18;p46"/>
          <p:cNvSpPr txBox="1"/>
          <p:nvPr/>
        </p:nvSpPr>
        <p:spPr>
          <a:xfrm>
            <a:off x="4342511" y="6163768"/>
            <a:ext cx="4421378" cy="499464"/>
          </a:xfrm>
          <a:prstGeom prst="rect">
            <a:avLst/>
          </a:prstGeom>
          <a:noFill/>
          <a:ln>
            <a:noFill/>
          </a:ln>
        </p:spPr>
        <p:txBody>
          <a:bodyPr spcFirstLastPara="1" wrap="square" lIns="91425" tIns="45700" rIns="91425" bIns="45700" anchor="t" anchorCtr="0">
            <a:normAutofit/>
          </a:bodyPr>
          <a:lstStyle/>
          <a:p>
            <a:pPr marL="0" marR="0" lvl="0" indent="0" algn="l" rtl="0">
              <a:spcBef>
                <a:spcPts val="0"/>
              </a:spcBef>
              <a:spcAft>
                <a:spcPts val="0"/>
              </a:spcAft>
              <a:buNone/>
            </a:pPr>
            <a:r>
              <a:rPr lang="fr-FR" sz="2000" b="0" i="0" u="none" strike="noStrike" cap="none">
                <a:solidFill>
                  <a:schemeClr val="lt1"/>
                </a:solidFill>
                <a:latin typeface="Verdana"/>
                <a:ea typeface="Verdana"/>
                <a:cs typeface="Verdana"/>
                <a:sym typeface="Verdana"/>
              </a:rPr>
              <a:t>Réservé à la vidéoprojection</a:t>
            </a:r>
            <a:endParaRPr sz="2000" b="0" i="0" u="none" strike="noStrike" cap="none">
              <a:solidFill>
                <a:schemeClr val="lt1"/>
              </a:solidFill>
              <a:latin typeface="Verdana"/>
              <a:ea typeface="Verdana"/>
              <a:cs typeface="Verdana"/>
              <a:sym typeface="Verdana"/>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re et contenu">
  <p:cSld name="Titre et contenu">
    <p:spTree>
      <p:nvGrpSpPr>
        <p:cNvPr id="1" name="Shape 84"/>
        <p:cNvGrpSpPr/>
        <p:nvPr/>
      </p:nvGrpSpPr>
      <p:grpSpPr>
        <a:xfrm>
          <a:off x="0" y="0"/>
          <a:ext cx="0" cy="0"/>
          <a:chOff x="0" y="0"/>
          <a:chExt cx="0" cy="0"/>
        </a:xfrm>
      </p:grpSpPr>
      <p:sp>
        <p:nvSpPr>
          <p:cNvPr id="85" name="Google Shape;85;p61"/>
          <p:cNvSpPr/>
          <p:nvPr/>
        </p:nvSpPr>
        <p:spPr>
          <a:xfrm>
            <a:off x="0" y="0"/>
            <a:ext cx="9144000" cy="476672"/>
          </a:xfrm>
          <a:prstGeom prst="rect">
            <a:avLst/>
          </a:prstGeom>
          <a:solidFill>
            <a:srgbClr val="FFD333"/>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EC527E"/>
              </a:solidFill>
              <a:latin typeface="Calibri"/>
              <a:ea typeface="Calibri"/>
              <a:cs typeface="Calibri"/>
              <a:sym typeface="Calibri"/>
            </a:endParaRPr>
          </a:p>
        </p:txBody>
      </p:sp>
      <p:sp>
        <p:nvSpPr>
          <p:cNvPr id="86" name="Google Shape;86;p61"/>
          <p:cNvSpPr txBox="1">
            <a:spLocks noGrp="1"/>
          </p:cNvSpPr>
          <p:nvPr>
            <p:ph type="title"/>
          </p:nvPr>
        </p:nvSpPr>
        <p:spPr>
          <a:xfrm>
            <a:off x="77714" y="-13971"/>
            <a:ext cx="6087695" cy="476673"/>
          </a:xfrm>
          <a:prstGeom prst="rect">
            <a:avLst/>
          </a:prstGeom>
          <a:solidFill>
            <a:srgbClr val="FFD333"/>
          </a:solidFill>
          <a:ln w="9525" cap="flat" cmpd="sng">
            <a:solidFill>
              <a:srgbClr val="FFD333"/>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87" name="Google Shape;87;p61"/>
          <p:cNvSpPr txBox="1">
            <a:spLocks noGrp="1"/>
          </p:cNvSpPr>
          <p:nvPr>
            <p:ph type="body" idx="1"/>
          </p:nvPr>
        </p:nvSpPr>
        <p:spPr>
          <a:xfrm>
            <a:off x="628650" y="967784"/>
            <a:ext cx="7886700" cy="5367027"/>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rgbClr val="0070C0"/>
              </a:buClr>
              <a:buSzPts val="4000"/>
              <a:buNone/>
              <a:defRPr sz="4000">
                <a:solidFill>
                  <a:srgbClr val="0070C0"/>
                </a:solidFill>
                <a:latin typeface="Arial"/>
                <a:ea typeface="Arial"/>
                <a:cs typeface="Arial"/>
                <a:sym typeface="Arial"/>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88" name="Google Shape;88;p61"/>
          <p:cNvSpPr/>
          <p:nvPr/>
        </p:nvSpPr>
        <p:spPr>
          <a:xfrm>
            <a:off x="18039" y="0"/>
            <a:ext cx="9144000" cy="6858000"/>
          </a:xfrm>
          <a:prstGeom prst="rect">
            <a:avLst/>
          </a:prstGeom>
          <a:noFill/>
          <a:ln w="101600" cap="flat" cmpd="sng">
            <a:solidFill>
              <a:srgbClr val="FFD333"/>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pic>
        <p:nvPicPr>
          <p:cNvPr id="89" name="Google Shape;89;p61"/>
          <p:cNvPicPr preferRelativeResize="0"/>
          <p:nvPr/>
        </p:nvPicPr>
        <p:blipFill rotWithShape="1">
          <a:blip r:embed="rId2">
            <a:alphaModFix/>
          </a:blip>
          <a:srcRect/>
          <a:stretch/>
        </p:blipFill>
        <p:spPr>
          <a:xfrm>
            <a:off x="8381494" y="-257514"/>
            <a:ext cx="914402" cy="1225298"/>
          </a:xfrm>
          <a:prstGeom prst="rect">
            <a:avLst/>
          </a:prstGeom>
          <a:noFill/>
          <a:ln>
            <a:noFill/>
          </a:ln>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Vide">
  <p:cSld name="Vide">
    <p:spTree>
      <p:nvGrpSpPr>
        <p:cNvPr id="1" name="Shape 96"/>
        <p:cNvGrpSpPr/>
        <p:nvPr/>
      </p:nvGrpSpPr>
      <p:grpSpPr>
        <a:xfrm>
          <a:off x="0" y="0"/>
          <a:ext cx="0" cy="0"/>
          <a:chOff x="0" y="0"/>
          <a:chExt cx="0" cy="0"/>
        </a:xfrm>
      </p:grpSpPr>
      <p:sp>
        <p:nvSpPr>
          <p:cNvPr id="97" name="Google Shape;97;p54"/>
          <p:cNvSpPr/>
          <p:nvPr/>
        </p:nvSpPr>
        <p:spPr>
          <a:xfrm>
            <a:off x="0" y="0"/>
            <a:ext cx="9144000" cy="6858000"/>
          </a:xfrm>
          <a:prstGeom prst="rect">
            <a:avLst/>
          </a:prstGeom>
          <a:noFill/>
          <a:ln w="101600" cap="flat" cmpd="sng">
            <a:solidFill>
              <a:srgbClr val="61C4D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98" name="Google Shape;98;p54"/>
          <p:cNvSpPr/>
          <p:nvPr/>
        </p:nvSpPr>
        <p:spPr>
          <a:xfrm>
            <a:off x="0" y="0"/>
            <a:ext cx="9144000" cy="476672"/>
          </a:xfrm>
          <a:prstGeom prst="rect">
            <a:avLst/>
          </a:prstGeom>
          <a:solidFill>
            <a:srgbClr val="61C4D1"/>
          </a:solidFill>
          <a:ln w="12700" cap="flat" cmpd="sng">
            <a:solidFill>
              <a:srgbClr val="61C4D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99" name="Google Shape;99;p54"/>
          <p:cNvSpPr txBox="1">
            <a:spLocks noGrp="1"/>
          </p:cNvSpPr>
          <p:nvPr>
            <p:ph type="title"/>
          </p:nvPr>
        </p:nvSpPr>
        <p:spPr>
          <a:xfrm>
            <a:off x="57150" y="0"/>
            <a:ext cx="3886200" cy="476672"/>
          </a:xfrm>
          <a:prstGeom prst="rect">
            <a:avLst/>
          </a:prstGeom>
          <a:noFill/>
          <a:ln w="9525" cap="flat" cmpd="sng">
            <a:solidFill>
              <a:srgbClr val="61C4D1"/>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pic>
        <p:nvPicPr>
          <p:cNvPr id="100" name="Google Shape;100;p54"/>
          <p:cNvPicPr preferRelativeResize="0"/>
          <p:nvPr/>
        </p:nvPicPr>
        <p:blipFill rotWithShape="1">
          <a:blip r:embed="rId2">
            <a:alphaModFix/>
          </a:blip>
          <a:srcRect/>
          <a:stretch/>
        </p:blipFill>
        <p:spPr>
          <a:xfrm>
            <a:off x="6885427" y="-1"/>
            <a:ext cx="2258573" cy="472441"/>
          </a:xfrm>
          <a:prstGeom prst="rect">
            <a:avLst/>
          </a:prstGeom>
          <a:noFill/>
          <a:ln>
            <a:noFill/>
          </a:ln>
        </p:spPr>
      </p:pic>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1_Diapositive de titre">
  <p:cSld name="1_Diapositive de titre">
    <p:spTree>
      <p:nvGrpSpPr>
        <p:cNvPr id="1" name="Shape 101"/>
        <p:cNvGrpSpPr/>
        <p:nvPr/>
      </p:nvGrpSpPr>
      <p:grpSpPr>
        <a:xfrm>
          <a:off x="0" y="0"/>
          <a:ext cx="0" cy="0"/>
          <a:chOff x="0" y="0"/>
          <a:chExt cx="0" cy="0"/>
        </a:xfrm>
      </p:grpSpPr>
      <p:pic>
        <p:nvPicPr>
          <p:cNvPr id="102" name="Google Shape;102;p62"/>
          <p:cNvPicPr preferRelativeResize="0"/>
          <p:nvPr/>
        </p:nvPicPr>
        <p:blipFill rotWithShape="1">
          <a:blip r:embed="rId2">
            <a:alphaModFix/>
          </a:blip>
          <a:srcRect t="1564" b="1564"/>
          <a:stretch/>
        </p:blipFill>
        <p:spPr>
          <a:xfrm>
            <a:off x="0" y="-1"/>
            <a:ext cx="9143999" cy="6858001"/>
          </a:xfrm>
          <a:prstGeom prst="rect">
            <a:avLst/>
          </a:prstGeom>
          <a:noFill/>
          <a:ln>
            <a:noFill/>
          </a:ln>
        </p:spPr>
      </p:pic>
      <p:sp>
        <p:nvSpPr>
          <p:cNvPr id="103" name="Google Shape;103;p62"/>
          <p:cNvSpPr txBox="1">
            <a:spLocks noGrp="1"/>
          </p:cNvSpPr>
          <p:nvPr>
            <p:ph type="ctrTitle"/>
          </p:nvPr>
        </p:nvSpPr>
        <p:spPr>
          <a:xfrm>
            <a:off x="751788" y="3040905"/>
            <a:ext cx="7772400" cy="776190"/>
          </a:xfrm>
          <a:prstGeom prst="rect">
            <a:avLst/>
          </a:prstGeom>
          <a:noFill/>
          <a:ln>
            <a:noFill/>
          </a:ln>
        </p:spPr>
        <p:txBody>
          <a:bodyPr spcFirstLastPara="1" wrap="square" lIns="91425" tIns="45700" rIns="91425" bIns="45700" anchor="b" anchorCtr="0">
            <a:normAutofit/>
          </a:bodyPr>
          <a:lstStyle>
            <a:lvl1pPr lvl="0" algn="ctr">
              <a:lnSpc>
                <a:spcPct val="90000"/>
              </a:lnSpc>
              <a:spcBef>
                <a:spcPts val="0"/>
              </a:spcBef>
              <a:spcAft>
                <a:spcPts val="0"/>
              </a:spcAft>
              <a:buClr>
                <a:schemeClr val="lt1"/>
              </a:buClr>
              <a:buSzPts val="2700"/>
              <a:buFont typeface="Verdana"/>
              <a:buNone/>
              <a:defRPr sz="2700" b="1">
                <a:solidFill>
                  <a:schemeClr val="lt1"/>
                </a:solidFill>
                <a:latin typeface="Verdana"/>
                <a:ea typeface="Verdana"/>
                <a:cs typeface="Verdana"/>
                <a:sym typeface="Verdana"/>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04" name="Google Shape;104;p62"/>
          <p:cNvSpPr txBox="1"/>
          <p:nvPr/>
        </p:nvSpPr>
        <p:spPr>
          <a:xfrm>
            <a:off x="4342511" y="6163768"/>
            <a:ext cx="4421378" cy="499464"/>
          </a:xfrm>
          <a:prstGeom prst="rect">
            <a:avLst/>
          </a:prstGeom>
          <a:noFill/>
          <a:ln>
            <a:noFill/>
          </a:ln>
        </p:spPr>
        <p:txBody>
          <a:bodyPr spcFirstLastPara="1" wrap="square" lIns="91425" tIns="45700" rIns="91425" bIns="45700" anchor="t" anchorCtr="0">
            <a:normAutofit/>
          </a:bodyPr>
          <a:lstStyle/>
          <a:p>
            <a:pPr marL="0" marR="0" lvl="0" indent="0" algn="l" rtl="0">
              <a:spcBef>
                <a:spcPts val="0"/>
              </a:spcBef>
              <a:spcAft>
                <a:spcPts val="0"/>
              </a:spcAft>
              <a:buNone/>
            </a:pPr>
            <a:r>
              <a:rPr lang="fr-FR" sz="2000">
                <a:solidFill>
                  <a:schemeClr val="lt1"/>
                </a:solidFill>
                <a:latin typeface="Verdana"/>
                <a:ea typeface="Verdana"/>
                <a:cs typeface="Verdana"/>
                <a:sym typeface="Verdana"/>
              </a:rPr>
              <a:t>Réservé à la vidéoprojection</a:t>
            </a:r>
            <a:endParaRPr sz="2000">
              <a:solidFill>
                <a:schemeClr val="lt1"/>
              </a:solidFill>
              <a:latin typeface="Verdana"/>
              <a:ea typeface="Verdana"/>
              <a:cs typeface="Verdana"/>
              <a:sym typeface="Verdana"/>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Titre et contenu">
  <p:cSld name="Titre et contenu">
    <p:spTree>
      <p:nvGrpSpPr>
        <p:cNvPr id="1" name="Shape 105"/>
        <p:cNvGrpSpPr/>
        <p:nvPr/>
      </p:nvGrpSpPr>
      <p:grpSpPr>
        <a:xfrm>
          <a:off x="0" y="0"/>
          <a:ext cx="0" cy="0"/>
          <a:chOff x="0" y="0"/>
          <a:chExt cx="0" cy="0"/>
        </a:xfrm>
      </p:grpSpPr>
      <p:sp>
        <p:nvSpPr>
          <p:cNvPr id="106" name="Google Shape;106;p63"/>
          <p:cNvSpPr/>
          <p:nvPr/>
        </p:nvSpPr>
        <p:spPr>
          <a:xfrm>
            <a:off x="0" y="0"/>
            <a:ext cx="9144000" cy="476672"/>
          </a:xfrm>
          <a:prstGeom prst="rect">
            <a:avLst/>
          </a:prstGeom>
          <a:solidFill>
            <a:srgbClr val="61C4D1"/>
          </a:solidFill>
          <a:ln w="12700" cap="flat" cmpd="sng">
            <a:solidFill>
              <a:srgbClr val="EC527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EC527E"/>
              </a:solidFill>
              <a:latin typeface="Calibri"/>
              <a:ea typeface="Calibri"/>
              <a:cs typeface="Calibri"/>
              <a:sym typeface="Calibri"/>
            </a:endParaRPr>
          </a:p>
        </p:txBody>
      </p:sp>
      <p:sp>
        <p:nvSpPr>
          <p:cNvPr id="107" name="Google Shape;107;p63"/>
          <p:cNvSpPr txBox="1">
            <a:spLocks noGrp="1"/>
          </p:cNvSpPr>
          <p:nvPr>
            <p:ph type="title"/>
          </p:nvPr>
        </p:nvSpPr>
        <p:spPr>
          <a:xfrm>
            <a:off x="72468" y="0"/>
            <a:ext cx="4113032" cy="476673"/>
          </a:xfrm>
          <a:prstGeom prst="rect">
            <a:avLst/>
          </a:prstGeom>
          <a:solidFill>
            <a:srgbClr val="61C4D1"/>
          </a:solidFill>
          <a:ln w="9525" cap="flat" cmpd="sng">
            <a:solidFill>
              <a:srgbClr val="61C4D1"/>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08" name="Google Shape;108;p63"/>
          <p:cNvSpPr txBox="1">
            <a:spLocks noGrp="1"/>
          </p:cNvSpPr>
          <p:nvPr>
            <p:ph type="body" idx="1"/>
          </p:nvPr>
        </p:nvSpPr>
        <p:spPr>
          <a:xfrm>
            <a:off x="628650" y="967784"/>
            <a:ext cx="7886700" cy="5367027"/>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rgbClr val="0070C0"/>
              </a:buClr>
              <a:buSzPts val="4000"/>
              <a:buNone/>
              <a:defRPr sz="4000">
                <a:solidFill>
                  <a:srgbClr val="0070C0"/>
                </a:solidFill>
                <a:latin typeface="Arial"/>
                <a:ea typeface="Arial"/>
                <a:cs typeface="Arial"/>
                <a:sym typeface="Arial"/>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09" name="Google Shape;109;p63"/>
          <p:cNvSpPr/>
          <p:nvPr/>
        </p:nvSpPr>
        <p:spPr>
          <a:xfrm>
            <a:off x="18039" y="0"/>
            <a:ext cx="9144000" cy="6858000"/>
          </a:xfrm>
          <a:prstGeom prst="rect">
            <a:avLst/>
          </a:prstGeom>
          <a:noFill/>
          <a:ln w="101600" cap="flat" cmpd="sng">
            <a:solidFill>
              <a:srgbClr val="61C4D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Deux contenus" type="twoObj">
  <p:cSld name="TWO_OBJECTS">
    <p:spTree>
      <p:nvGrpSpPr>
        <p:cNvPr id="1" name="Shape 30"/>
        <p:cNvGrpSpPr/>
        <p:nvPr/>
      </p:nvGrpSpPr>
      <p:grpSpPr>
        <a:xfrm>
          <a:off x="0" y="0"/>
          <a:ext cx="0" cy="0"/>
          <a:chOff x="0" y="0"/>
          <a:chExt cx="0" cy="0"/>
        </a:xfrm>
      </p:grpSpPr>
      <p:sp>
        <p:nvSpPr>
          <p:cNvPr id="31" name="Google Shape;31;p55"/>
          <p:cNvSpPr/>
          <p:nvPr/>
        </p:nvSpPr>
        <p:spPr>
          <a:xfrm>
            <a:off x="57150" y="0"/>
            <a:ext cx="9144000" cy="476672"/>
          </a:xfrm>
          <a:prstGeom prst="rect">
            <a:avLst/>
          </a:prstGeom>
          <a:solidFill>
            <a:srgbClr val="00B050"/>
          </a:solidFill>
          <a:ln w="12700" cap="flat" cmpd="sng">
            <a:solidFill>
              <a:srgbClr val="00B05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32" name="Google Shape;32;p55"/>
          <p:cNvSpPr txBox="1">
            <a:spLocks noGrp="1"/>
          </p:cNvSpPr>
          <p:nvPr>
            <p:ph type="title"/>
          </p:nvPr>
        </p:nvSpPr>
        <p:spPr>
          <a:xfrm>
            <a:off x="-1" y="0"/>
            <a:ext cx="6391747" cy="476672"/>
          </a:xfrm>
          <a:prstGeom prst="rect">
            <a:avLst/>
          </a:prstGeom>
          <a:noFill/>
          <a:ln w="9525" cap="flat" cmpd="sng">
            <a:solidFill>
              <a:srgbClr val="00B050"/>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3" name="Google Shape;33;p55"/>
          <p:cNvSpPr txBox="1">
            <a:spLocks noGrp="1"/>
          </p:cNvSpPr>
          <p:nvPr>
            <p:ph type="body" idx="1"/>
          </p:nvPr>
        </p:nvSpPr>
        <p:spPr>
          <a:xfrm>
            <a:off x="628650" y="1825625"/>
            <a:ext cx="38862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4" name="Google Shape;34;p55"/>
          <p:cNvSpPr txBox="1">
            <a:spLocks noGrp="1"/>
          </p:cNvSpPr>
          <p:nvPr>
            <p:ph type="body" idx="2"/>
          </p:nvPr>
        </p:nvSpPr>
        <p:spPr>
          <a:xfrm>
            <a:off x="4629150" y="1825625"/>
            <a:ext cx="38862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5" name="Google Shape;35;p55"/>
          <p:cNvSpPr/>
          <p:nvPr/>
        </p:nvSpPr>
        <p:spPr>
          <a:xfrm>
            <a:off x="0" y="0"/>
            <a:ext cx="9144000" cy="6858000"/>
          </a:xfrm>
          <a:prstGeom prst="rect">
            <a:avLst/>
          </a:prstGeom>
          <a:noFill/>
          <a:ln w="101600" cap="flat" cmpd="sng">
            <a:solidFill>
              <a:srgbClr val="00B05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pic>
        <p:nvPicPr>
          <p:cNvPr id="36" name="Google Shape;36;p55"/>
          <p:cNvPicPr preferRelativeResize="0"/>
          <p:nvPr/>
        </p:nvPicPr>
        <p:blipFill rotWithShape="1">
          <a:blip r:embed="rId2">
            <a:alphaModFix/>
          </a:blip>
          <a:srcRect/>
          <a:stretch/>
        </p:blipFill>
        <p:spPr>
          <a:xfrm>
            <a:off x="6885427" y="-1"/>
            <a:ext cx="2258573" cy="472441"/>
          </a:xfrm>
          <a:prstGeom prst="rect">
            <a:avLst/>
          </a:prstGeom>
          <a:noFill/>
          <a:ln>
            <a:noFill/>
          </a:ln>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re et contenu" type="obj">
  <p:cSld name="Titre et contenu">
    <p:spTree>
      <p:nvGrpSpPr>
        <p:cNvPr id="1" name="Shape 19"/>
        <p:cNvGrpSpPr/>
        <p:nvPr/>
      </p:nvGrpSpPr>
      <p:grpSpPr>
        <a:xfrm>
          <a:off x="0" y="0"/>
          <a:ext cx="0" cy="0"/>
          <a:chOff x="0" y="0"/>
          <a:chExt cx="0" cy="0"/>
        </a:xfrm>
      </p:grpSpPr>
      <p:sp>
        <p:nvSpPr>
          <p:cNvPr id="20" name="Google Shape;20;p35"/>
          <p:cNvSpPr/>
          <p:nvPr/>
        </p:nvSpPr>
        <p:spPr>
          <a:xfrm>
            <a:off x="0" y="0"/>
            <a:ext cx="9144000" cy="476672"/>
          </a:xfrm>
          <a:prstGeom prst="rect">
            <a:avLst/>
          </a:prstGeom>
          <a:solidFill>
            <a:srgbClr val="00B050"/>
          </a:solidFill>
          <a:ln w="12700" cap="flat" cmpd="sng">
            <a:solidFill>
              <a:srgbClr val="00B05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21" name="Google Shape;21;p35"/>
          <p:cNvSpPr txBox="1">
            <a:spLocks noGrp="1"/>
          </p:cNvSpPr>
          <p:nvPr>
            <p:ph type="title"/>
          </p:nvPr>
        </p:nvSpPr>
        <p:spPr>
          <a:xfrm>
            <a:off x="0" y="-1"/>
            <a:ext cx="6029608" cy="476673"/>
          </a:xfrm>
          <a:prstGeom prst="rect">
            <a:avLst/>
          </a:prstGeom>
          <a:noFill/>
          <a:ln w="9525" cap="flat" cmpd="sng">
            <a:solidFill>
              <a:srgbClr val="00B050"/>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2" name="Google Shape;22;p35"/>
          <p:cNvSpPr txBox="1">
            <a:spLocks noGrp="1"/>
          </p:cNvSpPr>
          <p:nvPr>
            <p:ph type="body" idx="1"/>
          </p:nvPr>
        </p:nvSpPr>
        <p:spPr>
          <a:xfrm>
            <a:off x="628650" y="967784"/>
            <a:ext cx="7886700" cy="5367027"/>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rgbClr val="0070C0"/>
              </a:buClr>
              <a:buSzPts val="4000"/>
              <a:buNone/>
              <a:defRPr sz="4000">
                <a:solidFill>
                  <a:srgbClr val="0070C0"/>
                </a:solidFill>
                <a:latin typeface="Arial"/>
                <a:ea typeface="Arial"/>
                <a:cs typeface="Arial"/>
                <a:sym typeface="Arial"/>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3" name="Google Shape;23;p35"/>
          <p:cNvSpPr/>
          <p:nvPr/>
        </p:nvSpPr>
        <p:spPr>
          <a:xfrm>
            <a:off x="0" y="0"/>
            <a:ext cx="9144000" cy="6858000"/>
          </a:xfrm>
          <a:prstGeom prst="rect">
            <a:avLst/>
          </a:prstGeom>
          <a:noFill/>
          <a:ln w="101600" cap="flat" cmpd="sng">
            <a:solidFill>
              <a:srgbClr val="00B05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pic>
        <p:nvPicPr>
          <p:cNvPr id="24" name="Google Shape;24;p35"/>
          <p:cNvPicPr preferRelativeResize="0"/>
          <p:nvPr/>
        </p:nvPicPr>
        <p:blipFill rotWithShape="1">
          <a:blip r:embed="rId2">
            <a:alphaModFix/>
          </a:blip>
          <a:srcRect/>
          <a:stretch/>
        </p:blipFill>
        <p:spPr>
          <a:xfrm>
            <a:off x="6885427" y="-1"/>
            <a:ext cx="2258573" cy="472441"/>
          </a:xfrm>
          <a:prstGeom prst="rect">
            <a:avLst/>
          </a:prstGeom>
          <a:noFill/>
          <a:ln>
            <a:noFill/>
          </a:ln>
        </p:spPr>
      </p:pic>
    </p:spTree>
    <p:extLst>
      <p:ext uri="{BB962C8B-B14F-4D97-AF65-F5344CB8AC3E}">
        <p14:creationId xmlns:p14="http://schemas.microsoft.com/office/powerpoint/2010/main" val="6274199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Vide">
  <p:cSld name="Vide">
    <p:spTree>
      <p:nvGrpSpPr>
        <p:cNvPr id="1" name="Shape 48"/>
        <p:cNvGrpSpPr/>
        <p:nvPr/>
      </p:nvGrpSpPr>
      <p:grpSpPr>
        <a:xfrm>
          <a:off x="0" y="0"/>
          <a:ext cx="0" cy="0"/>
          <a:chOff x="0" y="0"/>
          <a:chExt cx="0" cy="0"/>
        </a:xfrm>
      </p:grpSpPr>
      <p:sp>
        <p:nvSpPr>
          <p:cNvPr id="49" name="Google Shape;49;p49"/>
          <p:cNvSpPr/>
          <p:nvPr/>
        </p:nvSpPr>
        <p:spPr>
          <a:xfrm>
            <a:off x="0" y="0"/>
            <a:ext cx="9144000" cy="6858000"/>
          </a:xfrm>
          <a:prstGeom prst="rect">
            <a:avLst/>
          </a:prstGeom>
          <a:noFill/>
          <a:ln w="101600" cap="flat" cmpd="sng">
            <a:solidFill>
              <a:srgbClr val="EC527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50" name="Google Shape;50;p49"/>
          <p:cNvSpPr/>
          <p:nvPr/>
        </p:nvSpPr>
        <p:spPr>
          <a:xfrm>
            <a:off x="0" y="0"/>
            <a:ext cx="9144000" cy="476672"/>
          </a:xfrm>
          <a:prstGeom prst="rect">
            <a:avLst/>
          </a:prstGeom>
          <a:solidFill>
            <a:srgbClr val="EC527E"/>
          </a:solidFill>
          <a:ln w="12700" cap="flat" cmpd="sng">
            <a:solidFill>
              <a:srgbClr val="EC527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51" name="Google Shape;51;p49"/>
          <p:cNvSpPr txBox="1">
            <a:spLocks noGrp="1"/>
          </p:cNvSpPr>
          <p:nvPr>
            <p:ph type="title"/>
          </p:nvPr>
        </p:nvSpPr>
        <p:spPr>
          <a:xfrm>
            <a:off x="57149" y="0"/>
            <a:ext cx="6162581" cy="476672"/>
          </a:xfrm>
          <a:prstGeom prst="rect">
            <a:avLst/>
          </a:prstGeom>
          <a:noFill/>
          <a:ln w="9525" cap="flat" cmpd="sng">
            <a:solidFill>
              <a:srgbClr val="EC527E"/>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pic>
        <p:nvPicPr>
          <p:cNvPr id="52" name="Google Shape;52;p49"/>
          <p:cNvPicPr preferRelativeResize="0"/>
          <p:nvPr/>
        </p:nvPicPr>
        <p:blipFill rotWithShape="1">
          <a:blip r:embed="rId2">
            <a:alphaModFix/>
          </a:blip>
          <a:srcRect/>
          <a:stretch/>
        </p:blipFill>
        <p:spPr>
          <a:xfrm>
            <a:off x="6885427" y="-1"/>
            <a:ext cx="2258573" cy="472441"/>
          </a:xfrm>
          <a:prstGeom prst="rect">
            <a:avLst/>
          </a:prstGeom>
          <a:noFill/>
          <a:ln>
            <a:noFill/>
          </a:ln>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1_Diapositive de titre">
  <p:cSld name="1_Diapositive de titre">
    <p:spTree>
      <p:nvGrpSpPr>
        <p:cNvPr id="1" name="Shape 53"/>
        <p:cNvGrpSpPr/>
        <p:nvPr/>
      </p:nvGrpSpPr>
      <p:grpSpPr>
        <a:xfrm>
          <a:off x="0" y="0"/>
          <a:ext cx="0" cy="0"/>
          <a:chOff x="0" y="0"/>
          <a:chExt cx="0" cy="0"/>
        </a:xfrm>
      </p:grpSpPr>
      <p:pic>
        <p:nvPicPr>
          <p:cNvPr id="54" name="Google Shape;54;p57"/>
          <p:cNvPicPr preferRelativeResize="0"/>
          <p:nvPr/>
        </p:nvPicPr>
        <p:blipFill rotWithShape="1">
          <a:blip r:embed="rId2">
            <a:alphaModFix/>
          </a:blip>
          <a:srcRect t="1564" b="1564"/>
          <a:stretch/>
        </p:blipFill>
        <p:spPr>
          <a:xfrm>
            <a:off x="0" y="-1"/>
            <a:ext cx="9143999" cy="6858001"/>
          </a:xfrm>
          <a:prstGeom prst="rect">
            <a:avLst/>
          </a:prstGeom>
          <a:noFill/>
          <a:ln>
            <a:noFill/>
          </a:ln>
        </p:spPr>
      </p:pic>
      <p:sp>
        <p:nvSpPr>
          <p:cNvPr id="55" name="Google Shape;55;p57"/>
          <p:cNvSpPr txBox="1">
            <a:spLocks noGrp="1"/>
          </p:cNvSpPr>
          <p:nvPr>
            <p:ph type="ctrTitle"/>
          </p:nvPr>
        </p:nvSpPr>
        <p:spPr>
          <a:xfrm>
            <a:off x="751788" y="3040905"/>
            <a:ext cx="7772400" cy="776190"/>
          </a:xfrm>
          <a:prstGeom prst="rect">
            <a:avLst/>
          </a:prstGeom>
          <a:noFill/>
          <a:ln>
            <a:noFill/>
          </a:ln>
        </p:spPr>
        <p:txBody>
          <a:bodyPr spcFirstLastPara="1" wrap="square" lIns="91425" tIns="45700" rIns="91425" bIns="45700" anchor="b" anchorCtr="0">
            <a:normAutofit/>
          </a:bodyPr>
          <a:lstStyle>
            <a:lvl1pPr lvl="0" algn="ctr">
              <a:lnSpc>
                <a:spcPct val="90000"/>
              </a:lnSpc>
              <a:spcBef>
                <a:spcPts val="0"/>
              </a:spcBef>
              <a:spcAft>
                <a:spcPts val="0"/>
              </a:spcAft>
              <a:buClr>
                <a:schemeClr val="lt1"/>
              </a:buClr>
              <a:buSzPts val="2700"/>
              <a:buFont typeface="Verdana"/>
              <a:buNone/>
              <a:defRPr sz="2700" b="1">
                <a:solidFill>
                  <a:schemeClr val="lt1"/>
                </a:solidFill>
                <a:latin typeface="Verdana"/>
                <a:ea typeface="Verdana"/>
                <a:cs typeface="Verdana"/>
                <a:sym typeface="Verdana"/>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56" name="Google Shape;56;p57"/>
          <p:cNvSpPr txBox="1"/>
          <p:nvPr/>
        </p:nvSpPr>
        <p:spPr>
          <a:xfrm>
            <a:off x="4342511" y="6163768"/>
            <a:ext cx="4421378" cy="499464"/>
          </a:xfrm>
          <a:prstGeom prst="rect">
            <a:avLst/>
          </a:prstGeom>
          <a:noFill/>
          <a:ln>
            <a:noFill/>
          </a:ln>
        </p:spPr>
        <p:txBody>
          <a:bodyPr spcFirstLastPara="1" wrap="square" lIns="91425" tIns="45700" rIns="91425" bIns="45700" anchor="t" anchorCtr="0">
            <a:normAutofit/>
          </a:bodyPr>
          <a:lstStyle/>
          <a:p>
            <a:pPr marL="0" marR="0" lvl="0" indent="0" algn="l" rtl="0">
              <a:spcBef>
                <a:spcPts val="0"/>
              </a:spcBef>
              <a:spcAft>
                <a:spcPts val="0"/>
              </a:spcAft>
              <a:buNone/>
            </a:pPr>
            <a:r>
              <a:rPr lang="fr-FR" sz="2000">
                <a:solidFill>
                  <a:schemeClr val="lt1"/>
                </a:solidFill>
                <a:latin typeface="Verdana"/>
                <a:ea typeface="Verdana"/>
                <a:cs typeface="Verdana"/>
                <a:sym typeface="Verdana"/>
              </a:rPr>
              <a:t>Réservé à la vidéoprojection</a:t>
            </a:r>
            <a:endParaRPr sz="2000">
              <a:solidFill>
                <a:schemeClr val="lt1"/>
              </a:solidFill>
              <a:latin typeface="Verdana"/>
              <a:ea typeface="Verdana"/>
              <a:cs typeface="Verdana"/>
              <a:sym typeface="Verdana"/>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re et contenu" type="obj">
  <p:cSld name="OBJECT">
    <p:spTree>
      <p:nvGrpSpPr>
        <p:cNvPr id="1" name="Shape 57"/>
        <p:cNvGrpSpPr/>
        <p:nvPr/>
      </p:nvGrpSpPr>
      <p:grpSpPr>
        <a:xfrm>
          <a:off x="0" y="0"/>
          <a:ext cx="0" cy="0"/>
          <a:chOff x="0" y="0"/>
          <a:chExt cx="0" cy="0"/>
        </a:xfrm>
      </p:grpSpPr>
      <p:sp>
        <p:nvSpPr>
          <p:cNvPr id="58" name="Google Shape;58;p58"/>
          <p:cNvSpPr/>
          <p:nvPr/>
        </p:nvSpPr>
        <p:spPr>
          <a:xfrm>
            <a:off x="0" y="0"/>
            <a:ext cx="9144000" cy="476672"/>
          </a:xfrm>
          <a:prstGeom prst="rect">
            <a:avLst/>
          </a:prstGeom>
          <a:solidFill>
            <a:srgbClr val="EC527E"/>
          </a:solidFill>
          <a:ln w="12700" cap="flat" cmpd="sng">
            <a:solidFill>
              <a:srgbClr val="EC527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EC527E"/>
              </a:solidFill>
              <a:latin typeface="Calibri"/>
              <a:ea typeface="Calibri"/>
              <a:cs typeface="Calibri"/>
              <a:sym typeface="Calibri"/>
            </a:endParaRPr>
          </a:p>
        </p:txBody>
      </p:sp>
      <p:sp>
        <p:nvSpPr>
          <p:cNvPr id="59" name="Google Shape;59;p58"/>
          <p:cNvSpPr txBox="1">
            <a:spLocks noGrp="1"/>
          </p:cNvSpPr>
          <p:nvPr>
            <p:ph type="title"/>
          </p:nvPr>
        </p:nvSpPr>
        <p:spPr>
          <a:xfrm>
            <a:off x="72467" y="0"/>
            <a:ext cx="6310225" cy="476673"/>
          </a:xfrm>
          <a:prstGeom prst="rect">
            <a:avLst/>
          </a:prstGeom>
          <a:solidFill>
            <a:srgbClr val="EC527E"/>
          </a:solidFill>
          <a:ln w="9525" cap="flat" cmpd="sng">
            <a:solidFill>
              <a:srgbClr val="EC527E"/>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60" name="Google Shape;60;p58"/>
          <p:cNvSpPr txBox="1">
            <a:spLocks noGrp="1"/>
          </p:cNvSpPr>
          <p:nvPr>
            <p:ph type="body" idx="1"/>
          </p:nvPr>
        </p:nvSpPr>
        <p:spPr>
          <a:xfrm>
            <a:off x="628650" y="967784"/>
            <a:ext cx="7886700" cy="5367027"/>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rgbClr val="0070C0"/>
              </a:buClr>
              <a:buSzPts val="4000"/>
              <a:buNone/>
              <a:defRPr sz="4000">
                <a:solidFill>
                  <a:srgbClr val="0070C0"/>
                </a:solidFill>
                <a:latin typeface="Arial"/>
                <a:ea typeface="Arial"/>
                <a:cs typeface="Arial"/>
                <a:sym typeface="Arial"/>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61" name="Google Shape;61;p58"/>
          <p:cNvSpPr/>
          <p:nvPr/>
        </p:nvSpPr>
        <p:spPr>
          <a:xfrm>
            <a:off x="18039" y="0"/>
            <a:ext cx="9144000" cy="6858000"/>
          </a:xfrm>
          <a:prstGeom prst="rect">
            <a:avLst/>
          </a:prstGeom>
          <a:noFill/>
          <a:ln w="101600" cap="flat" cmpd="sng">
            <a:solidFill>
              <a:srgbClr val="EC527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pic>
        <p:nvPicPr>
          <p:cNvPr id="62" name="Google Shape;62;p58"/>
          <p:cNvPicPr preferRelativeResize="0"/>
          <p:nvPr/>
        </p:nvPicPr>
        <p:blipFill rotWithShape="1">
          <a:blip r:embed="rId2">
            <a:alphaModFix/>
          </a:blip>
          <a:srcRect/>
          <a:stretch/>
        </p:blipFill>
        <p:spPr>
          <a:xfrm>
            <a:off x="6885427" y="-1"/>
            <a:ext cx="2258573" cy="472441"/>
          </a:xfrm>
          <a:prstGeom prst="rect">
            <a:avLst/>
          </a:prstGeom>
          <a:noFill/>
          <a:ln>
            <a:noFill/>
          </a:ln>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Deux contenus" type="twoObj">
  <p:cSld name="TWO_OBJECTS">
    <p:spTree>
      <p:nvGrpSpPr>
        <p:cNvPr id="1" name="Shape 63"/>
        <p:cNvGrpSpPr/>
        <p:nvPr/>
      </p:nvGrpSpPr>
      <p:grpSpPr>
        <a:xfrm>
          <a:off x="0" y="0"/>
          <a:ext cx="0" cy="0"/>
          <a:chOff x="0" y="0"/>
          <a:chExt cx="0" cy="0"/>
        </a:xfrm>
      </p:grpSpPr>
      <p:sp>
        <p:nvSpPr>
          <p:cNvPr id="64" name="Google Shape;64;p59"/>
          <p:cNvSpPr/>
          <p:nvPr/>
        </p:nvSpPr>
        <p:spPr>
          <a:xfrm>
            <a:off x="57150" y="0"/>
            <a:ext cx="9144000" cy="476672"/>
          </a:xfrm>
          <a:prstGeom prst="rect">
            <a:avLst/>
          </a:prstGeom>
          <a:solidFill>
            <a:srgbClr val="EC527E"/>
          </a:solidFill>
          <a:ln w="12700" cap="flat" cmpd="sng">
            <a:solidFill>
              <a:srgbClr val="EC527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65" name="Google Shape;65;p59"/>
          <p:cNvSpPr txBox="1">
            <a:spLocks noGrp="1"/>
          </p:cNvSpPr>
          <p:nvPr>
            <p:ph type="title"/>
          </p:nvPr>
        </p:nvSpPr>
        <p:spPr>
          <a:xfrm>
            <a:off x="57150" y="0"/>
            <a:ext cx="6379864" cy="476672"/>
          </a:xfrm>
          <a:prstGeom prst="rect">
            <a:avLst/>
          </a:prstGeom>
          <a:noFill/>
          <a:ln w="9525" cap="flat" cmpd="sng">
            <a:solidFill>
              <a:srgbClr val="EC527E"/>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66" name="Google Shape;66;p59"/>
          <p:cNvSpPr txBox="1">
            <a:spLocks noGrp="1"/>
          </p:cNvSpPr>
          <p:nvPr>
            <p:ph type="body" idx="1"/>
          </p:nvPr>
        </p:nvSpPr>
        <p:spPr>
          <a:xfrm>
            <a:off x="628650" y="1825625"/>
            <a:ext cx="38862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67" name="Google Shape;67;p59"/>
          <p:cNvSpPr txBox="1">
            <a:spLocks noGrp="1"/>
          </p:cNvSpPr>
          <p:nvPr>
            <p:ph type="body" idx="2"/>
          </p:nvPr>
        </p:nvSpPr>
        <p:spPr>
          <a:xfrm>
            <a:off x="4629150" y="1825625"/>
            <a:ext cx="38862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68" name="Google Shape;68;p59"/>
          <p:cNvSpPr/>
          <p:nvPr/>
        </p:nvSpPr>
        <p:spPr>
          <a:xfrm>
            <a:off x="0" y="0"/>
            <a:ext cx="9144000" cy="6858000"/>
          </a:xfrm>
          <a:prstGeom prst="rect">
            <a:avLst/>
          </a:prstGeom>
          <a:noFill/>
          <a:ln w="101600" cap="flat" cmpd="sng">
            <a:solidFill>
              <a:srgbClr val="EC527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pic>
        <p:nvPicPr>
          <p:cNvPr id="69" name="Google Shape;69;p59"/>
          <p:cNvPicPr preferRelativeResize="0"/>
          <p:nvPr/>
        </p:nvPicPr>
        <p:blipFill rotWithShape="1">
          <a:blip r:embed="rId2">
            <a:alphaModFix/>
          </a:blip>
          <a:srcRect/>
          <a:stretch/>
        </p:blipFill>
        <p:spPr>
          <a:xfrm>
            <a:off x="6885427" y="-1"/>
            <a:ext cx="2258573" cy="472441"/>
          </a:xfrm>
          <a:prstGeom prst="rect">
            <a:avLst/>
          </a:prstGeom>
          <a:noFill/>
          <a:ln>
            <a:noFill/>
          </a:ln>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Vide">
  <p:cSld name="Vide">
    <p:spTree>
      <p:nvGrpSpPr>
        <p:cNvPr id="1" name="Shape 76"/>
        <p:cNvGrpSpPr/>
        <p:nvPr/>
      </p:nvGrpSpPr>
      <p:grpSpPr>
        <a:xfrm>
          <a:off x="0" y="0"/>
          <a:ext cx="0" cy="0"/>
          <a:chOff x="0" y="0"/>
          <a:chExt cx="0" cy="0"/>
        </a:xfrm>
      </p:grpSpPr>
      <p:sp>
        <p:nvSpPr>
          <p:cNvPr id="77" name="Google Shape;77;p51"/>
          <p:cNvSpPr/>
          <p:nvPr/>
        </p:nvSpPr>
        <p:spPr>
          <a:xfrm>
            <a:off x="0" y="0"/>
            <a:ext cx="9144000" cy="6858000"/>
          </a:xfrm>
          <a:prstGeom prst="rect">
            <a:avLst/>
          </a:prstGeom>
          <a:noFill/>
          <a:ln w="101600" cap="flat" cmpd="sng">
            <a:solidFill>
              <a:srgbClr val="FFD333"/>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78" name="Google Shape;78;p51"/>
          <p:cNvSpPr/>
          <p:nvPr/>
        </p:nvSpPr>
        <p:spPr>
          <a:xfrm>
            <a:off x="0" y="0"/>
            <a:ext cx="9144000" cy="476672"/>
          </a:xfrm>
          <a:prstGeom prst="rect">
            <a:avLst/>
          </a:prstGeom>
          <a:solidFill>
            <a:srgbClr val="FFD333"/>
          </a:solidFill>
          <a:ln w="12700" cap="flat" cmpd="sng">
            <a:solidFill>
              <a:srgbClr val="FFD333"/>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79" name="Google Shape;79;p51"/>
          <p:cNvSpPr txBox="1">
            <a:spLocks noGrp="1"/>
          </p:cNvSpPr>
          <p:nvPr>
            <p:ph type="title"/>
          </p:nvPr>
        </p:nvSpPr>
        <p:spPr>
          <a:xfrm>
            <a:off x="57150" y="0"/>
            <a:ext cx="3886200" cy="476672"/>
          </a:xfrm>
          <a:prstGeom prst="rect">
            <a:avLst/>
          </a:prstGeom>
          <a:noFill/>
          <a:ln w="9525" cap="flat" cmpd="sng">
            <a:solidFill>
              <a:srgbClr val="FFD333"/>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1_Diapositive de titre">
  <p:cSld name="1_Diapositive de titre">
    <p:spTree>
      <p:nvGrpSpPr>
        <p:cNvPr id="1" name="Shape 80"/>
        <p:cNvGrpSpPr/>
        <p:nvPr/>
      </p:nvGrpSpPr>
      <p:grpSpPr>
        <a:xfrm>
          <a:off x="0" y="0"/>
          <a:ext cx="0" cy="0"/>
          <a:chOff x="0" y="0"/>
          <a:chExt cx="0" cy="0"/>
        </a:xfrm>
      </p:grpSpPr>
      <p:pic>
        <p:nvPicPr>
          <p:cNvPr id="81" name="Google Shape;81;p60"/>
          <p:cNvPicPr preferRelativeResize="0"/>
          <p:nvPr/>
        </p:nvPicPr>
        <p:blipFill rotWithShape="1">
          <a:blip r:embed="rId2">
            <a:alphaModFix/>
          </a:blip>
          <a:srcRect t="1564" b="1564"/>
          <a:stretch/>
        </p:blipFill>
        <p:spPr>
          <a:xfrm>
            <a:off x="0" y="-1"/>
            <a:ext cx="9143999" cy="6858001"/>
          </a:xfrm>
          <a:prstGeom prst="rect">
            <a:avLst/>
          </a:prstGeom>
          <a:noFill/>
          <a:ln>
            <a:noFill/>
          </a:ln>
        </p:spPr>
      </p:pic>
      <p:sp>
        <p:nvSpPr>
          <p:cNvPr id="82" name="Google Shape;82;p60"/>
          <p:cNvSpPr txBox="1">
            <a:spLocks noGrp="1"/>
          </p:cNvSpPr>
          <p:nvPr>
            <p:ph type="ctrTitle"/>
          </p:nvPr>
        </p:nvSpPr>
        <p:spPr>
          <a:xfrm>
            <a:off x="751788" y="3040905"/>
            <a:ext cx="7772400" cy="776190"/>
          </a:xfrm>
          <a:prstGeom prst="rect">
            <a:avLst/>
          </a:prstGeom>
          <a:noFill/>
          <a:ln>
            <a:noFill/>
          </a:ln>
        </p:spPr>
        <p:txBody>
          <a:bodyPr spcFirstLastPara="1" wrap="square" lIns="91425" tIns="45700" rIns="91425" bIns="45700" anchor="b" anchorCtr="0">
            <a:normAutofit/>
          </a:bodyPr>
          <a:lstStyle>
            <a:lvl1pPr lvl="0" algn="ctr">
              <a:lnSpc>
                <a:spcPct val="90000"/>
              </a:lnSpc>
              <a:spcBef>
                <a:spcPts val="0"/>
              </a:spcBef>
              <a:spcAft>
                <a:spcPts val="0"/>
              </a:spcAft>
              <a:buClr>
                <a:schemeClr val="lt1"/>
              </a:buClr>
              <a:buSzPts val="2700"/>
              <a:buFont typeface="Verdana"/>
              <a:buNone/>
              <a:defRPr sz="2700" b="1">
                <a:solidFill>
                  <a:schemeClr val="lt1"/>
                </a:solidFill>
                <a:latin typeface="Verdana"/>
                <a:ea typeface="Verdana"/>
                <a:cs typeface="Verdana"/>
                <a:sym typeface="Verdana"/>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83" name="Google Shape;83;p60"/>
          <p:cNvSpPr txBox="1"/>
          <p:nvPr/>
        </p:nvSpPr>
        <p:spPr>
          <a:xfrm>
            <a:off x="4342511" y="6163768"/>
            <a:ext cx="4421378" cy="499464"/>
          </a:xfrm>
          <a:prstGeom prst="rect">
            <a:avLst/>
          </a:prstGeom>
          <a:noFill/>
          <a:ln>
            <a:noFill/>
          </a:ln>
        </p:spPr>
        <p:txBody>
          <a:bodyPr spcFirstLastPara="1" wrap="square" lIns="91425" tIns="45700" rIns="91425" bIns="45700" anchor="t" anchorCtr="0">
            <a:normAutofit/>
          </a:bodyPr>
          <a:lstStyle/>
          <a:p>
            <a:pPr marL="0" marR="0" lvl="0" indent="0" algn="l" rtl="0">
              <a:spcBef>
                <a:spcPts val="0"/>
              </a:spcBef>
              <a:spcAft>
                <a:spcPts val="0"/>
              </a:spcAft>
              <a:buNone/>
            </a:pPr>
            <a:r>
              <a:rPr lang="fr-FR" sz="2000">
                <a:solidFill>
                  <a:schemeClr val="lt1"/>
                </a:solidFill>
                <a:latin typeface="Verdana"/>
                <a:ea typeface="Verdana"/>
                <a:cs typeface="Verdana"/>
                <a:sym typeface="Verdana"/>
              </a:rPr>
              <a:t>Réservé à la vidéoprojection</a:t>
            </a:r>
            <a:endParaRPr sz="2000">
              <a:solidFill>
                <a:schemeClr val="lt1"/>
              </a:solidFill>
              <a:latin typeface="Verdana"/>
              <a:ea typeface="Verdana"/>
              <a:cs typeface="Verdana"/>
              <a:sym typeface="Verdana"/>
            </a:endParaRP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slideLayout" Target="../slideLayouts/slideLayout5.xml"/><Relationship Id="rId1" Type="http://schemas.openxmlformats.org/officeDocument/2006/relationships/slideLayout" Target="../slideLayouts/slideLayout4.xml"/><Relationship Id="rId5" Type="http://schemas.openxmlformats.org/officeDocument/2006/relationships/theme" Target="../theme/theme2.xml"/><Relationship Id="rId4" Type="http://schemas.openxmlformats.org/officeDocument/2006/relationships/slideLayout" Target="../slideLayouts/slideLayout7.xml"/></Relationships>
</file>

<file path=ppt/slideMasters/_rels/slideMaster3.xml.rels><?xml version="1.0" encoding="UTF-8" standalone="yes"?>
<Relationships xmlns="http://schemas.openxmlformats.org/package/2006/relationships"><Relationship Id="rId3" Type="http://schemas.openxmlformats.org/officeDocument/2006/relationships/slideLayout" Target="../slideLayouts/slideLayout10.xml"/><Relationship Id="rId2" Type="http://schemas.openxmlformats.org/officeDocument/2006/relationships/slideLayout" Target="../slideLayouts/slideLayout9.xml"/><Relationship Id="rId1" Type="http://schemas.openxmlformats.org/officeDocument/2006/relationships/slideLayout" Target="../slideLayouts/slideLayout8.xml"/><Relationship Id="rId4" Type="http://schemas.openxmlformats.org/officeDocument/2006/relationships/theme" Target="../theme/theme3.xml"/></Relationships>
</file>

<file path=ppt/slideMasters/_rels/slideMaster4.xml.rels><?xml version="1.0" encoding="UTF-8" standalone="yes"?>
<Relationships xmlns="http://schemas.openxmlformats.org/package/2006/relationships"><Relationship Id="rId3" Type="http://schemas.openxmlformats.org/officeDocument/2006/relationships/slideLayout" Target="../slideLayouts/slideLayout13.xml"/><Relationship Id="rId2" Type="http://schemas.openxmlformats.org/officeDocument/2006/relationships/slideLayout" Target="../slideLayouts/slideLayout12.xml"/><Relationship Id="rId1" Type="http://schemas.openxmlformats.org/officeDocument/2006/relationships/slideLayout" Target="../slideLayouts/slideLayout11.xml"/><Relationship Id="rId4" Type="http://schemas.openxmlformats.org/officeDocument/2006/relationships/theme" Target="../theme/theme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45"/>
          <p:cNvSpPr txBox="1">
            <a:spLocks noGrp="1"/>
          </p:cNvSpPr>
          <p:nvPr>
            <p:ph type="title"/>
          </p:nvPr>
        </p:nvSpPr>
        <p:spPr>
          <a:xfrm>
            <a:off x="628650" y="365126"/>
            <a:ext cx="78867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1" name="Google Shape;11;p45"/>
          <p:cNvSpPr txBox="1">
            <a:spLocks noGrp="1"/>
          </p:cNvSpPr>
          <p:nvPr>
            <p:ph type="body" idx="1"/>
          </p:nvPr>
        </p:nvSpPr>
        <p:spPr>
          <a:xfrm>
            <a:off x="628650" y="1825625"/>
            <a:ext cx="78867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2" name="Google Shape;12;p45"/>
          <p:cNvSpPr txBox="1">
            <a:spLocks noGrp="1"/>
          </p:cNvSpPr>
          <p:nvPr>
            <p:ph type="dt" idx="10"/>
          </p:nvPr>
        </p:nvSpPr>
        <p:spPr>
          <a:xfrm>
            <a:off x="628650" y="6356351"/>
            <a:ext cx="205740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3" name="Google Shape;13;p45"/>
          <p:cNvSpPr txBox="1">
            <a:spLocks noGrp="1"/>
          </p:cNvSpPr>
          <p:nvPr>
            <p:ph type="ftr" idx="11"/>
          </p:nvPr>
        </p:nvSpPr>
        <p:spPr>
          <a:xfrm>
            <a:off x="3028950" y="6356351"/>
            <a:ext cx="3086100" cy="365125"/>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4" name="Google Shape;14;p45"/>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Calibri"/>
                <a:ea typeface="Calibri"/>
                <a:cs typeface="Calibri"/>
                <a:sym typeface="Calibri"/>
              </a:defRPr>
            </a:lvl1pPr>
            <a:lvl2pPr marL="0" marR="0" lvl="1" indent="0" algn="r" rtl="0">
              <a:spcBef>
                <a:spcPts val="0"/>
              </a:spcBef>
              <a:buNone/>
              <a:defRPr sz="1200" b="0" i="0" u="none" strike="noStrike" cap="none">
                <a:solidFill>
                  <a:srgbClr val="888888"/>
                </a:solidFill>
                <a:latin typeface="Calibri"/>
                <a:ea typeface="Calibri"/>
                <a:cs typeface="Calibri"/>
                <a:sym typeface="Calibri"/>
              </a:defRPr>
            </a:lvl2pPr>
            <a:lvl3pPr marL="0" marR="0" lvl="2" indent="0" algn="r" rtl="0">
              <a:spcBef>
                <a:spcPts val="0"/>
              </a:spcBef>
              <a:buNone/>
              <a:defRPr sz="1200" b="0" i="0" u="none" strike="noStrike" cap="none">
                <a:solidFill>
                  <a:srgbClr val="888888"/>
                </a:solidFill>
                <a:latin typeface="Calibri"/>
                <a:ea typeface="Calibri"/>
                <a:cs typeface="Calibri"/>
                <a:sym typeface="Calibri"/>
              </a:defRPr>
            </a:lvl3pPr>
            <a:lvl4pPr marL="0" marR="0" lvl="3" indent="0" algn="r" rtl="0">
              <a:spcBef>
                <a:spcPts val="0"/>
              </a:spcBef>
              <a:buNone/>
              <a:defRPr sz="1200" b="0" i="0" u="none" strike="noStrike" cap="none">
                <a:solidFill>
                  <a:srgbClr val="888888"/>
                </a:solidFill>
                <a:latin typeface="Calibri"/>
                <a:ea typeface="Calibri"/>
                <a:cs typeface="Calibri"/>
                <a:sym typeface="Calibri"/>
              </a:defRPr>
            </a:lvl4pPr>
            <a:lvl5pPr marL="0" marR="0" lvl="4" indent="0" algn="r" rtl="0">
              <a:spcBef>
                <a:spcPts val="0"/>
              </a:spcBef>
              <a:buNone/>
              <a:defRPr sz="1200" b="0" i="0" u="none" strike="noStrike" cap="none">
                <a:solidFill>
                  <a:srgbClr val="888888"/>
                </a:solidFill>
                <a:latin typeface="Calibri"/>
                <a:ea typeface="Calibri"/>
                <a:cs typeface="Calibri"/>
                <a:sym typeface="Calibri"/>
              </a:defRPr>
            </a:lvl5pPr>
            <a:lvl6pPr marL="0" marR="0" lvl="5" indent="0" algn="r" rtl="0">
              <a:spcBef>
                <a:spcPts val="0"/>
              </a:spcBef>
              <a:buNone/>
              <a:defRPr sz="1200" b="0" i="0" u="none" strike="noStrike" cap="none">
                <a:solidFill>
                  <a:srgbClr val="888888"/>
                </a:solidFill>
                <a:latin typeface="Calibri"/>
                <a:ea typeface="Calibri"/>
                <a:cs typeface="Calibri"/>
                <a:sym typeface="Calibri"/>
              </a:defRPr>
            </a:lvl6pPr>
            <a:lvl7pPr marL="0" marR="0" lvl="6" indent="0" algn="r" rtl="0">
              <a:spcBef>
                <a:spcPts val="0"/>
              </a:spcBef>
              <a:buNone/>
              <a:defRPr sz="1200" b="0" i="0" u="none" strike="noStrike" cap="none">
                <a:solidFill>
                  <a:srgbClr val="888888"/>
                </a:solidFill>
                <a:latin typeface="Calibri"/>
                <a:ea typeface="Calibri"/>
                <a:cs typeface="Calibri"/>
                <a:sym typeface="Calibri"/>
              </a:defRPr>
            </a:lvl7pPr>
            <a:lvl8pPr marL="0" marR="0" lvl="7" indent="0" algn="r" rtl="0">
              <a:spcBef>
                <a:spcPts val="0"/>
              </a:spcBef>
              <a:buNone/>
              <a:defRPr sz="1200" b="0" i="0" u="none" strike="noStrike" cap="none">
                <a:solidFill>
                  <a:srgbClr val="888888"/>
                </a:solidFill>
                <a:latin typeface="Calibri"/>
                <a:ea typeface="Calibri"/>
                <a:cs typeface="Calibri"/>
                <a:sym typeface="Calibri"/>
              </a:defRPr>
            </a:lvl8pPr>
            <a:lvl9pPr marL="0" marR="0" lvl="8" indent="0" algn="r" rtl="0">
              <a:spcBef>
                <a:spcPts val="0"/>
              </a:spcBef>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fr-FR"/>
              <a:t>‹N°›</a:t>
            </a:fld>
            <a:endParaRPr/>
          </a:p>
        </p:txBody>
      </p:sp>
    </p:spTree>
  </p:cSld>
  <p:clrMap bg1="lt1" tx1="dk1" bg2="dk2" tx2="lt2" accent1="accent1" accent2="accent2" accent3="accent3" accent4="accent4" accent5="accent5" accent6="accent6" hlink="hlink" folHlink="folHlink"/>
  <p:sldLayoutIdLst>
    <p:sldLayoutId id="2147483649" r:id="rId1"/>
    <p:sldLayoutId id="2147483652" r:id="rId2"/>
    <p:sldLayoutId id="2147483670" r:id="rId3"/>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42"/>
        <p:cNvGrpSpPr/>
        <p:nvPr/>
      </p:nvGrpSpPr>
      <p:grpSpPr>
        <a:xfrm>
          <a:off x="0" y="0"/>
          <a:ext cx="0" cy="0"/>
          <a:chOff x="0" y="0"/>
          <a:chExt cx="0" cy="0"/>
        </a:xfrm>
      </p:grpSpPr>
      <p:sp>
        <p:nvSpPr>
          <p:cNvPr id="43" name="Google Shape;43;p48"/>
          <p:cNvSpPr txBox="1">
            <a:spLocks noGrp="1"/>
          </p:cNvSpPr>
          <p:nvPr>
            <p:ph type="title"/>
          </p:nvPr>
        </p:nvSpPr>
        <p:spPr>
          <a:xfrm>
            <a:off x="628650" y="365126"/>
            <a:ext cx="78867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44" name="Google Shape;44;p48"/>
          <p:cNvSpPr txBox="1">
            <a:spLocks noGrp="1"/>
          </p:cNvSpPr>
          <p:nvPr>
            <p:ph type="body" idx="1"/>
          </p:nvPr>
        </p:nvSpPr>
        <p:spPr>
          <a:xfrm>
            <a:off x="628650" y="1825625"/>
            <a:ext cx="78867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45" name="Google Shape;45;p48"/>
          <p:cNvSpPr txBox="1">
            <a:spLocks noGrp="1"/>
          </p:cNvSpPr>
          <p:nvPr>
            <p:ph type="dt" idx="10"/>
          </p:nvPr>
        </p:nvSpPr>
        <p:spPr>
          <a:xfrm>
            <a:off x="628650" y="6356351"/>
            <a:ext cx="205740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6" name="Google Shape;46;p48"/>
          <p:cNvSpPr txBox="1">
            <a:spLocks noGrp="1"/>
          </p:cNvSpPr>
          <p:nvPr>
            <p:ph type="ftr" idx="11"/>
          </p:nvPr>
        </p:nvSpPr>
        <p:spPr>
          <a:xfrm>
            <a:off x="3028950" y="6356351"/>
            <a:ext cx="3086100" cy="365125"/>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200">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7" name="Google Shape;47;p48"/>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a:solidFill>
                  <a:srgbClr val="888888"/>
                </a:solidFill>
                <a:latin typeface="Calibri"/>
                <a:ea typeface="Calibri"/>
                <a:cs typeface="Calibri"/>
                <a:sym typeface="Calibri"/>
              </a:defRPr>
            </a:lvl1pPr>
            <a:lvl2pPr marL="0" marR="0" lvl="1" indent="0" algn="r" rtl="0">
              <a:spcBef>
                <a:spcPts val="0"/>
              </a:spcBef>
              <a:buNone/>
              <a:defRPr sz="1200">
                <a:solidFill>
                  <a:srgbClr val="888888"/>
                </a:solidFill>
                <a:latin typeface="Calibri"/>
                <a:ea typeface="Calibri"/>
                <a:cs typeface="Calibri"/>
                <a:sym typeface="Calibri"/>
              </a:defRPr>
            </a:lvl2pPr>
            <a:lvl3pPr marL="0" marR="0" lvl="2" indent="0" algn="r" rtl="0">
              <a:spcBef>
                <a:spcPts val="0"/>
              </a:spcBef>
              <a:buNone/>
              <a:defRPr sz="1200">
                <a:solidFill>
                  <a:srgbClr val="888888"/>
                </a:solidFill>
                <a:latin typeface="Calibri"/>
                <a:ea typeface="Calibri"/>
                <a:cs typeface="Calibri"/>
                <a:sym typeface="Calibri"/>
              </a:defRPr>
            </a:lvl3pPr>
            <a:lvl4pPr marL="0" marR="0" lvl="3" indent="0" algn="r" rtl="0">
              <a:spcBef>
                <a:spcPts val="0"/>
              </a:spcBef>
              <a:buNone/>
              <a:defRPr sz="1200">
                <a:solidFill>
                  <a:srgbClr val="888888"/>
                </a:solidFill>
                <a:latin typeface="Calibri"/>
                <a:ea typeface="Calibri"/>
                <a:cs typeface="Calibri"/>
                <a:sym typeface="Calibri"/>
              </a:defRPr>
            </a:lvl4pPr>
            <a:lvl5pPr marL="0" marR="0" lvl="4" indent="0" algn="r" rtl="0">
              <a:spcBef>
                <a:spcPts val="0"/>
              </a:spcBef>
              <a:buNone/>
              <a:defRPr sz="1200">
                <a:solidFill>
                  <a:srgbClr val="888888"/>
                </a:solidFill>
                <a:latin typeface="Calibri"/>
                <a:ea typeface="Calibri"/>
                <a:cs typeface="Calibri"/>
                <a:sym typeface="Calibri"/>
              </a:defRPr>
            </a:lvl5pPr>
            <a:lvl6pPr marL="0" marR="0" lvl="5" indent="0" algn="r" rtl="0">
              <a:spcBef>
                <a:spcPts val="0"/>
              </a:spcBef>
              <a:buNone/>
              <a:defRPr sz="1200">
                <a:solidFill>
                  <a:srgbClr val="888888"/>
                </a:solidFill>
                <a:latin typeface="Calibri"/>
                <a:ea typeface="Calibri"/>
                <a:cs typeface="Calibri"/>
                <a:sym typeface="Calibri"/>
              </a:defRPr>
            </a:lvl6pPr>
            <a:lvl7pPr marL="0" marR="0" lvl="6" indent="0" algn="r" rtl="0">
              <a:spcBef>
                <a:spcPts val="0"/>
              </a:spcBef>
              <a:buNone/>
              <a:defRPr sz="1200">
                <a:solidFill>
                  <a:srgbClr val="888888"/>
                </a:solidFill>
                <a:latin typeface="Calibri"/>
                <a:ea typeface="Calibri"/>
                <a:cs typeface="Calibri"/>
                <a:sym typeface="Calibri"/>
              </a:defRPr>
            </a:lvl7pPr>
            <a:lvl8pPr marL="0" marR="0" lvl="7" indent="0" algn="r" rtl="0">
              <a:spcBef>
                <a:spcPts val="0"/>
              </a:spcBef>
              <a:buNone/>
              <a:defRPr sz="1200">
                <a:solidFill>
                  <a:srgbClr val="888888"/>
                </a:solidFill>
                <a:latin typeface="Calibri"/>
                <a:ea typeface="Calibri"/>
                <a:cs typeface="Calibri"/>
                <a:sym typeface="Calibri"/>
              </a:defRPr>
            </a:lvl8pPr>
            <a:lvl9pPr marL="0" marR="0" lvl="8" indent="0" algn="r" rtl="0">
              <a:spcBef>
                <a:spcPts val="0"/>
              </a:spcBef>
              <a:buNone/>
              <a:defRPr sz="1200">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fr-FR"/>
              <a:t>‹N°›</a:t>
            </a:fld>
            <a:endParaRPr/>
          </a:p>
        </p:txBody>
      </p:sp>
    </p:spTree>
  </p:cSld>
  <p:clrMap bg1="lt1" tx1="dk1" bg2="dk2" tx2="lt2" accent1="accent1" accent2="accent2" accent3="accent3" accent4="accent4" accent5="accent5" accent6="accent6" hlink="hlink" folHlink="folHlink"/>
  <p:sldLayoutIdLst>
    <p:sldLayoutId id="2147483655" r:id="rId1"/>
    <p:sldLayoutId id="2147483656" r:id="rId2"/>
    <p:sldLayoutId id="2147483657" r:id="rId3"/>
    <p:sldLayoutId id="2147483658" r:id="rId4"/>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70"/>
        <p:cNvGrpSpPr/>
        <p:nvPr/>
      </p:nvGrpSpPr>
      <p:grpSpPr>
        <a:xfrm>
          <a:off x="0" y="0"/>
          <a:ext cx="0" cy="0"/>
          <a:chOff x="0" y="0"/>
          <a:chExt cx="0" cy="0"/>
        </a:xfrm>
      </p:grpSpPr>
      <p:sp>
        <p:nvSpPr>
          <p:cNvPr id="71" name="Google Shape;71;p50"/>
          <p:cNvSpPr txBox="1">
            <a:spLocks noGrp="1"/>
          </p:cNvSpPr>
          <p:nvPr>
            <p:ph type="title"/>
          </p:nvPr>
        </p:nvSpPr>
        <p:spPr>
          <a:xfrm>
            <a:off x="628650" y="365126"/>
            <a:ext cx="78867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72" name="Google Shape;72;p50"/>
          <p:cNvSpPr txBox="1">
            <a:spLocks noGrp="1"/>
          </p:cNvSpPr>
          <p:nvPr>
            <p:ph type="body" idx="1"/>
          </p:nvPr>
        </p:nvSpPr>
        <p:spPr>
          <a:xfrm>
            <a:off x="628650" y="1825625"/>
            <a:ext cx="78867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73" name="Google Shape;73;p50"/>
          <p:cNvSpPr txBox="1">
            <a:spLocks noGrp="1"/>
          </p:cNvSpPr>
          <p:nvPr>
            <p:ph type="dt" idx="10"/>
          </p:nvPr>
        </p:nvSpPr>
        <p:spPr>
          <a:xfrm>
            <a:off x="628650" y="6356351"/>
            <a:ext cx="205740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74" name="Google Shape;74;p50"/>
          <p:cNvSpPr txBox="1">
            <a:spLocks noGrp="1"/>
          </p:cNvSpPr>
          <p:nvPr>
            <p:ph type="ftr" idx="11"/>
          </p:nvPr>
        </p:nvSpPr>
        <p:spPr>
          <a:xfrm>
            <a:off x="3028950" y="6356351"/>
            <a:ext cx="3086100" cy="365125"/>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200">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75" name="Google Shape;75;p50"/>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a:solidFill>
                  <a:srgbClr val="888888"/>
                </a:solidFill>
                <a:latin typeface="Calibri"/>
                <a:ea typeface="Calibri"/>
                <a:cs typeface="Calibri"/>
                <a:sym typeface="Calibri"/>
              </a:defRPr>
            </a:lvl1pPr>
            <a:lvl2pPr marL="0" marR="0" lvl="1" indent="0" algn="r" rtl="0">
              <a:spcBef>
                <a:spcPts val="0"/>
              </a:spcBef>
              <a:buNone/>
              <a:defRPr sz="1200">
                <a:solidFill>
                  <a:srgbClr val="888888"/>
                </a:solidFill>
                <a:latin typeface="Calibri"/>
                <a:ea typeface="Calibri"/>
                <a:cs typeface="Calibri"/>
                <a:sym typeface="Calibri"/>
              </a:defRPr>
            </a:lvl2pPr>
            <a:lvl3pPr marL="0" marR="0" lvl="2" indent="0" algn="r" rtl="0">
              <a:spcBef>
                <a:spcPts val="0"/>
              </a:spcBef>
              <a:buNone/>
              <a:defRPr sz="1200">
                <a:solidFill>
                  <a:srgbClr val="888888"/>
                </a:solidFill>
                <a:latin typeface="Calibri"/>
                <a:ea typeface="Calibri"/>
                <a:cs typeface="Calibri"/>
                <a:sym typeface="Calibri"/>
              </a:defRPr>
            </a:lvl3pPr>
            <a:lvl4pPr marL="0" marR="0" lvl="3" indent="0" algn="r" rtl="0">
              <a:spcBef>
                <a:spcPts val="0"/>
              </a:spcBef>
              <a:buNone/>
              <a:defRPr sz="1200">
                <a:solidFill>
                  <a:srgbClr val="888888"/>
                </a:solidFill>
                <a:latin typeface="Calibri"/>
                <a:ea typeface="Calibri"/>
                <a:cs typeface="Calibri"/>
                <a:sym typeface="Calibri"/>
              </a:defRPr>
            </a:lvl4pPr>
            <a:lvl5pPr marL="0" marR="0" lvl="4" indent="0" algn="r" rtl="0">
              <a:spcBef>
                <a:spcPts val="0"/>
              </a:spcBef>
              <a:buNone/>
              <a:defRPr sz="1200">
                <a:solidFill>
                  <a:srgbClr val="888888"/>
                </a:solidFill>
                <a:latin typeface="Calibri"/>
                <a:ea typeface="Calibri"/>
                <a:cs typeface="Calibri"/>
                <a:sym typeface="Calibri"/>
              </a:defRPr>
            </a:lvl5pPr>
            <a:lvl6pPr marL="0" marR="0" lvl="5" indent="0" algn="r" rtl="0">
              <a:spcBef>
                <a:spcPts val="0"/>
              </a:spcBef>
              <a:buNone/>
              <a:defRPr sz="1200">
                <a:solidFill>
                  <a:srgbClr val="888888"/>
                </a:solidFill>
                <a:latin typeface="Calibri"/>
                <a:ea typeface="Calibri"/>
                <a:cs typeface="Calibri"/>
                <a:sym typeface="Calibri"/>
              </a:defRPr>
            </a:lvl6pPr>
            <a:lvl7pPr marL="0" marR="0" lvl="6" indent="0" algn="r" rtl="0">
              <a:spcBef>
                <a:spcPts val="0"/>
              </a:spcBef>
              <a:buNone/>
              <a:defRPr sz="1200">
                <a:solidFill>
                  <a:srgbClr val="888888"/>
                </a:solidFill>
                <a:latin typeface="Calibri"/>
                <a:ea typeface="Calibri"/>
                <a:cs typeface="Calibri"/>
                <a:sym typeface="Calibri"/>
              </a:defRPr>
            </a:lvl7pPr>
            <a:lvl8pPr marL="0" marR="0" lvl="7" indent="0" algn="r" rtl="0">
              <a:spcBef>
                <a:spcPts val="0"/>
              </a:spcBef>
              <a:buNone/>
              <a:defRPr sz="1200">
                <a:solidFill>
                  <a:srgbClr val="888888"/>
                </a:solidFill>
                <a:latin typeface="Calibri"/>
                <a:ea typeface="Calibri"/>
                <a:cs typeface="Calibri"/>
                <a:sym typeface="Calibri"/>
              </a:defRPr>
            </a:lvl8pPr>
            <a:lvl9pPr marL="0" marR="0" lvl="8" indent="0" algn="r" rtl="0">
              <a:spcBef>
                <a:spcPts val="0"/>
              </a:spcBef>
              <a:buNone/>
              <a:defRPr sz="1200">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fr-FR"/>
              <a:t>‹N°›</a:t>
            </a:fld>
            <a:endParaRPr/>
          </a:p>
        </p:txBody>
      </p:sp>
    </p:spTree>
  </p:cSld>
  <p:clrMap bg1="lt1" tx1="dk1" bg2="dk2" tx2="lt2" accent1="accent1" accent2="accent2" accent3="accent3" accent4="accent4" accent5="accent5" accent6="accent6" hlink="hlink" folHlink="folHlink"/>
  <p:sldLayoutIdLst>
    <p:sldLayoutId id="2147483660" r:id="rId1"/>
    <p:sldLayoutId id="2147483661" r:id="rId2"/>
    <p:sldLayoutId id="2147483662" r:id="rId3"/>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0"/>
        <p:cNvGrpSpPr/>
        <p:nvPr/>
      </p:nvGrpSpPr>
      <p:grpSpPr>
        <a:xfrm>
          <a:off x="0" y="0"/>
          <a:ext cx="0" cy="0"/>
          <a:chOff x="0" y="0"/>
          <a:chExt cx="0" cy="0"/>
        </a:xfrm>
      </p:grpSpPr>
      <p:sp>
        <p:nvSpPr>
          <p:cNvPr id="91" name="Google Shape;91;p53"/>
          <p:cNvSpPr txBox="1">
            <a:spLocks noGrp="1"/>
          </p:cNvSpPr>
          <p:nvPr>
            <p:ph type="title"/>
          </p:nvPr>
        </p:nvSpPr>
        <p:spPr>
          <a:xfrm>
            <a:off x="628650" y="365126"/>
            <a:ext cx="78867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92" name="Google Shape;92;p53"/>
          <p:cNvSpPr txBox="1">
            <a:spLocks noGrp="1"/>
          </p:cNvSpPr>
          <p:nvPr>
            <p:ph type="body" idx="1"/>
          </p:nvPr>
        </p:nvSpPr>
        <p:spPr>
          <a:xfrm>
            <a:off x="628650" y="1825625"/>
            <a:ext cx="78867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93" name="Google Shape;93;p53"/>
          <p:cNvSpPr txBox="1">
            <a:spLocks noGrp="1"/>
          </p:cNvSpPr>
          <p:nvPr>
            <p:ph type="dt" idx="10"/>
          </p:nvPr>
        </p:nvSpPr>
        <p:spPr>
          <a:xfrm>
            <a:off x="628650" y="6356351"/>
            <a:ext cx="205740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94" name="Google Shape;94;p53"/>
          <p:cNvSpPr txBox="1">
            <a:spLocks noGrp="1"/>
          </p:cNvSpPr>
          <p:nvPr>
            <p:ph type="ftr" idx="11"/>
          </p:nvPr>
        </p:nvSpPr>
        <p:spPr>
          <a:xfrm>
            <a:off x="3028950" y="6356351"/>
            <a:ext cx="3086100" cy="365125"/>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200">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95" name="Google Shape;95;p53"/>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a:solidFill>
                  <a:srgbClr val="888888"/>
                </a:solidFill>
                <a:latin typeface="Calibri"/>
                <a:ea typeface="Calibri"/>
                <a:cs typeface="Calibri"/>
                <a:sym typeface="Calibri"/>
              </a:defRPr>
            </a:lvl1pPr>
            <a:lvl2pPr marL="0" marR="0" lvl="1" indent="0" algn="r" rtl="0">
              <a:spcBef>
                <a:spcPts val="0"/>
              </a:spcBef>
              <a:buNone/>
              <a:defRPr sz="1200">
                <a:solidFill>
                  <a:srgbClr val="888888"/>
                </a:solidFill>
                <a:latin typeface="Calibri"/>
                <a:ea typeface="Calibri"/>
                <a:cs typeface="Calibri"/>
                <a:sym typeface="Calibri"/>
              </a:defRPr>
            </a:lvl2pPr>
            <a:lvl3pPr marL="0" marR="0" lvl="2" indent="0" algn="r" rtl="0">
              <a:spcBef>
                <a:spcPts val="0"/>
              </a:spcBef>
              <a:buNone/>
              <a:defRPr sz="1200">
                <a:solidFill>
                  <a:srgbClr val="888888"/>
                </a:solidFill>
                <a:latin typeface="Calibri"/>
                <a:ea typeface="Calibri"/>
                <a:cs typeface="Calibri"/>
                <a:sym typeface="Calibri"/>
              </a:defRPr>
            </a:lvl3pPr>
            <a:lvl4pPr marL="0" marR="0" lvl="3" indent="0" algn="r" rtl="0">
              <a:spcBef>
                <a:spcPts val="0"/>
              </a:spcBef>
              <a:buNone/>
              <a:defRPr sz="1200">
                <a:solidFill>
                  <a:srgbClr val="888888"/>
                </a:solidFill>
                <a:latin typeface="Calibri"/>
                <a:ea typeface="Calibri"/>
                <a:cs typeface="Calibri"/>
                <a:sym typeface="Calibri"/>
              </a:defRPr>
            </a:lvl4pPr>
            <a:lvl5pPr marL="0" marR="0" lvl="4" indent="0" algn="r" rtl="0">
              <a:spcBef>
                <a:spcPts val="0"/>
              </a:spcBef>
              <a:buNone/>
              <a:defRPr sz="1200">
                <a:solidFill>
                  <a:srgbClr val="888888"/>
                </a:solidFill>
                <a:latin typeface="Calibri"/>
                <a:ea typeface="Calibri"/>
                <a:cs typeface="Calibri"/>
                <a:sym typeface="Calibri"/>
              </a:defRPr>
            </a:lvl5pPr>
            <a:lvl6pPr marL="0" marR="0" lvl="5" indent="0" algn="r" rtl="0">
              <a:spcBef>
                <a:spcPts val="0"/>
              </a:spcBef>
              <a:buNone/>
              <a:defRPr sz="1200">
                <a:solidFill>
                  <a:srgbClr val="888888"/>
                </a:solidFill>
                <a:latin typeface="Calibri"/>
                <a:ea typeface="Calibri"/>
                <a:cs typeface="Calibri"/>
                <a:sym typeface="Calibri"/>
              </a:defRPr>
            </a:lvl6pPr>
            <a:lvl7pPr marL="0" marR="0" lvl="6" indent="0" algn="r" rtl="0">
              <a:spcBef>
                <a:spcPts val="0"/>
              </a:spcBef>
              <a:buNone/>
              <a:defRPr sz="1200">
                <a:solidFill>
                  <a:srgbClr val="888888"/>
                </a:solidFill>
                <a:latin typeface="Calibri"/>
                <a:ea typeface="Calibri"/>
                <a:cs typeface="Calibri"/>
                <a:sym typeface="Calibri"/>
              </a:defRPr>
            </a:lvl7pPr>
            <a:lvl8pPr marL="0" marR="0" lvl="7" indent="0" algn="r" rtl="0">
              <a:spcBef>
                <a:spcPts val="0"/>
              </a:spcBef>
              <a:buNone/>
              <a:defRPr sz="1200">
                <a:solidFill>
                  <a:srgbClr val="888888"/>
                </a:solidFill>
                <a:latin typeface="Calibri"/>
                <a:ea typeface="Calibri"/>
                <a:cs typeface="Calibri"/>
                <a:sym typeface="Calibri"/>
              </a:defRPr>
            </a:lvl8pPr>
            <a:lvl9pPr marL="0" marR="0" lvl="8" indent="0" algn="r" rtl="0">
              <a:spcBef>
                <a:spcPts val="0"/>
              </a:spcBef>
              <a:buNone/>
              <a:defRPr sz="1200">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fr-FR"/>
              <a:t>‹N°›</a:t>
            </a:fld>
            <a:endParaRPr/>
          </a:p>
        </p:txBody>
      </p:sp>
    </p:spTree>
  </p:cSld>
  <p:clrMap bg1="lt1" tx1="dk1" bg2="dk2" tx2="lt2" accent1="accent1" accent2="accent2" accent3="accent3" accent4="accent4" accent5="accent5" accent6="accent6" hlink="hlink" folHlink="folHlink"/>
  <p:sldLayoutIdLst>
    <p:sldLayoutId id="2147483664" r:id="rId1"/>
    <p:sldLayoutId id="2147483665" r:id="rId2"/>
    <p:sldLayoutId id="2147483666" r:id="rId3"/>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3" Type="http://schemas.openxmlformats.org/officeDocument/2006/relationships/image" Target="../media/image18.jpg"/><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3" Type="http://schemas.openxmlformats.org/officeDocument/2006/relationships/image" Target="../media/image19.jpg"/><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3" Type="http://schemas.openxmlformats.org/officeDocument/2006/relationships/image" Target="../media/image20.jpg"/><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3" Type="http://schemas.openxmlformats.org/officeDocument/2006/relationships/image" Target="../media/image21.jpg"/><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3" Type="http://schemas.openxmlformats.org/officeDocument/2006/relationships/image" Target="../media/image22.jpg"/><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3" Type="http://schemas.openxmlformats.org/officeDocument/2006/relationships/image" Target="../media/image23.jpg"/><Relationship Id="rId2" Type="http://schemas.openxmlformats.org/officeDocument/2006/relationships/notesSlide" Target="../notesSlides/notesSlide21.xml"/><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3" Type="http://schemas.openxmlformats.org/officeDocument/2006/relationships/image" Target="../media/image24.jpg"/><Relationship Id="rId2" Type="http://schemas.openxmlformats.org/officeDocument/2006/relationships/notesSlide" Target="../notesSlides/notesSlide22.xml"/><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3" Type="http://schemas.openxmlformats.org/officeDocument/2006/relationships/image" Target="../media/image25.jpg"/><Relationship Id="rId2" Type="http://schemas.openxmlformats.org/officeDocument/2006/relationships/notesSlide" Target="../notesSlides/notesSlide23.xml"/><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3" Type="http://schemas.openxmlformats.org/officeDocument/2006/relationships/image" Target="../media/image26.jpg"/><Relationship Id="rId2" Type="http://schemas.openxmlformats.org/officeDocument/2006/relationships/notesSlide" Target="../notesSlides/notesSlide24.xml"/><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3" Type="http://schemas.openxmlformats.org/officeDocument/2006/relationships/image" Target="../media/image27.jpg"/><Relationship Id="rId2" Type="http://schemas.openxmlformats.org/officeDocument/2006/relationships/notesSlide" Target="../notesSlides/notesSlide25.xml"/><Relationship Id="rId1" Type="http://schemas.openxmlformats.org/officeDocument/2006/relationships/slideLayout" Target="../slideLayouts/slideLayout8.xml"/></Relationships>
</file>

<file path=ppt/slides/_rels/slide26.xml.rels><?xml version="1.0" encoding="UTF-8" standalone="yes"?>
<Relationships xmlns="http://schemas.openxmlformats.org/package/2006/relationships"><Relationship Id="rId3" Type="http://schemas.openxmlformats.org/officeDocument/2006/relationships/image" Target="../media/image28.jpg"/><Relationship Id="rId2" Type="http://schemas.openxmlformats.org/officeDocument/2006/relationships/notesSlide" Target="../notesSlides/notesSlide26.xml"/><Relationship Id="rId1" Type="http://schemas.openxmlformats.org/officeDocument/2006/relationships/slideLayout" Target="../slideLayouts/slideLayout11.xml"/></Relationships>
</file>

<file path=ppt/slides/_rels/slide3.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29"/>
        <p:cNvGrpSpPr/>
        <p:nvPr/>
      </p:nvGrpSpPr>
      <p:grpSpPr>
        <a:xfrm>
          <a:off x="0" y="0"/>
          <a:ext cx="0" cy="0"/>
          <a:chOff x="0" y="0"/>
          <a:chExt cx="0" cy="0"/>
        </a:xfrm>
      </p:grpSpPr>
      <p:sp>
        <p:nvSpPr>
          <p:cNvPr id="130" name="Google Shape;130;p1"/>
          <p:cNvSpPr txBox="1">
            <a:spLocks noGrp="1"/>
          </p:cNvSpPr>
          <p:nvPr>
            <p:ph type="ctrTitle"/>
          </p:nvPr>
        </p:nvSpPr>
        <p:spPr>
          <a:xfrm>
            <a:off x="751788" y="3040905"/>
            <a:ext cx="7772400" cy="776190"/>
          </a:xfrm>
          <a:prstGeom prst="rect">
            <a:avLst/>
          </a:prstGeom>
          <a:noFill/>
          <a:ln>
            <a:noFill/>
          </a:ln>
        </p:spPr>
        <p:txBody>
          <a:bodyPr spcFirstLastPara="1" wrap="square" lIns="91425" tIns="45700" rIns="91425" bIns="45700" anchor="b" anchorCtr="0">
            <a:normAutofit/>
          </a:bodyPr>
          <a:lstStyle/>
          <a:p>
            <a:pPr marL="0" lvl="0" indent="0" algn="ctr" rtl="0">
              <a:lnSpc>
                <a:spcPct val="90000"/>
              </a:lnSpc>
              <a:spcBef>
                <a:spcPts val="0"/>
              </a:spcBef>
              <a:spcAft>
                <a:spcPts val="0"/>
              </a:spcAft>
              <a:buClr>
                <a:schemeClr val="lt1"/>
              </a:buClr>
              <a:buSzPts val="2700"/>
              <a:buFont typeface="Verdana"/>
              <a:buNone/>
            </a:pPr>
            <a:r>
              <a:rPr lang="fr-FR"/>
              <a:t>5. Représenter une fraction (5)</a:t>
            </a:r>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re 7">
            <a:extLst>
              <a:ext uri="{FF2B5EF4-FFF2-40B4-BE49-F238E27FC236}">
                <a16:creationId xmlns:a16="http://schemas.microsoft.com/office/drawing/2014/main" id="{6D07A15F-2AFD-A9AB-5281-D599071158D9}"/>
              </a:ext>
            </a:extLst>
          </p:cNvPr>
          <p:cNvSpPr>
            <a:spLocks noGrp="1"/>
          </p:cNvSpPr>
          <p:nvPr>
            <p:ph type="title"/>
          </p:nvPr>
        </p:nvSpPr>
        <p:spPr/>
        <p:txBody>
          <a:bodyPr/>
          <a:lstStyle/>
          <a:p>
            <a:endParaRPr lang="fr-FR"/>
          </a:p>
        </p:txBody>
      </p:sp>
      <p:pic>
        <p:nvPicPr>
          <p:cNvPr id="10" name="Image 9">
            <a:extLst>
              <a:ext uri="{FF2B5EF4-FFF2-40B4-BE49-F238E27FC236}">
                <a16:creationId xmlns:a16="http://schemas.microsoft.com/office/drawing/2014/main" id="{BA360A1B-2D0E-B721-9BD3-904EC1FF4311}"/>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46019882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re 7">
            <a:extLst>
              <a:ext uri="{FF2B5EF4-FFF2-40B4-BE49-F238E27FC236}">
                <a16:creationId xmlns:a16="http://schemas.microsoft.com/office/drawing/2014/main" id="{2B485C26-C5B0-BB08-D7FF-7B0BDBA0A0B6}"/>
              </a:ext>
            </a:extLst>
          </p:cNvPr>
          <p:cNvSpPr>
            <a:spLocks noGrp="1"/>
          </p:cNvSpPr>
          <p:nvPr>
            <p:ph type="title"/>
          </p:nvPr>
        </p:nvSpPr>
        <p:spPr/>
        <p:txBody>
          <a:bodyPr/>
          <a:lstStyle/>
          <a:p>
            <a:endParaRPr lang="fr-FR"/>
          </a:p>
        </p:txBody>
      </p:sp>
      <p:pic>
        <p:nvPicPr>
          <p:cNvPr id="10" name="Image 9">
            <a:extLst>
              <a:ext uri="{FF2B5EF4-FFF2-40B4-BE49-F238E27FC236}">
                <a16:creationId xmlns:a16="http://schemas.microsoft.com/office/drawing/2014/main" id="{BADC7548-8541-515E-84E9-EFFBE8245230}"/>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94745240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re 7">
            <a:extLst>
              <a:ext uri="{FF2B5EF4-FFF2-40B4-BE49-F238E27FC236}">
                <a16:creationId xmlns:a16="http://schemas.microsoft.com/office/drawing/2014/main" id="{9DE520EA-473C-AF80-6894-BF4C9A31E532}"/>
              </a:ext>
            </a:extLst>
          </p:cNvPr>
          <p:cNvSpPr>
            <a:spLocks noGrp="1"/>
          </p:cNvSpPr>
          <p:nvPr>
            <p:ph type="title"/>
          </p:nvPr>
        </p:nvSpPr>
        <p:spPr/>
        <p:txBody>
          <a:bodyPr/>
          <a:lstStyle/>
          <a:p>
            <a:endParaRPr lang="fr-FR"/>
          </a:p>
        </p:txBody>
      </p:sp>
      <p:pic>
        <p:nvPicPr>
          <p:cNvPr id="10" name="Image 9">
            <a:extLst>
              <a:ext uri="{FF2B5EF4-FFF2-40B4-BE49-F238E27FC236}">
                <a16:creationId xmlns:a16="http://schemas.microsoft.com/office/drawing/2014/main" id="{F68B5F45-1593-1FC3-F229-C08637010733}"/>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80241666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texte 3">
            <a:extLst>
              <a:ext uri="{FF2B5EF4-FFF2-40B4-BE49-F238E27FC236}">
                <a16:creationId xmlns:a16="http://schemas.microsoft.com/office/drawing/2014/main" id="{8B395DCA-3087-C2C6-559D-F96BC49DE02E}"/>
              </a:ext>
            </a:extLst>
          </p:cNvPr>
          <p:cNvSpPr>
            <a:spLocks noGrp="1"/>
          </p:cNvSpPr>
          <p:nvPr>
            <p:ph type="body" idx="1"/>
          </p:nvPr>
        </p:nvSpPr>
        <p:spPr/>
        <p:txBody>
          <a:bodyPr/>
          <a:lstStyle/>
          <a:p>
            <a:endParaRPr lang="fr-FR"/>
          </a:p>
        </p:txBody>
      </p:sp>
      <p:sp>
        <p:nvSpPr>
          <p:cNvPr id="6" name="Titre 5">
            <a:extLst>
              <a:ext uri="{FF2B5EF4-FFF2-40B4-BE49-F238E27FC236}">
                <a16:creationId xmlns:a16="http://schemas.microsoft.com/office/drawing/2014/main" id="{6E4BCF81-3B31-8ED8-6370-45A00165E3F9}"/>
              </a:ext>
            </a:extLst>
          </p:cNvPr>
          <p:cNvSpPr>
            <a:spLocks noGrp="1"/>
          </p:cNvSpPr>
          <p:nvPr>
            <p:ph type="title"/>
          </p:nvPr>
        </p:nvSpPr>
        <p:spPr/>
        <p:txBody>
          <a:bodyPr/>
          <a:lstStyle/>
          <a:p>
            <a:endParaRPr lang="fr-FR"/>
          </a:p>
        </p:txBody>
      </p:sp>
      <p:pic>
        <p:nvPicPr>
          <p:cNvPr id="8" name="Image 7">
            <a:extLst>
              <a:ext uri="{FF2B5EF4-FFF2-40B4-BE49-F238E27FC236}">
                <a16:creationId xmlns:a16="http://schemas.microsoft.com/office/drawing/2014/main" id="{7E5AC3E9-0DA7-F9A7-3196-F898A228A111}"/>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54648189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CAC99E5-D328-8296-9D17-E862702AFAF6}"/>
            </a:ext>
          </a:extLst>
        </p:cNvPr>
        <p:cNvGrpSpPr/>
        <p:nvPr/>
      </p:nvGrpSpPr>
      <p:grpSpPr>
        <a:xfrm>
          <a:off x="0" y="0"/>
          <a:ext cx="0" cy="0"/>
          <a:chOff x="0" y="0"/>
          <a:chExt cx="0" cy="0"/>
        </a:xfrm>
      </p:grpSpPr>
      <p:sp>
        <p:nvSpPr>
          <p:cNvPr id="7" name="Espace réservé du texte 6">
            <a:extLst>
              <a:ext uri="{FF2B5EF4-FFF2-40B4-BE49-F238E27FC236}">
                <a16:creationId xmlns:a16="http://schemas.microsoft.com/office/drawing/2014/main" id="{57AC97D5-DC85-F3AD-C1EE-B8D075F7DB86}"/>
              </a:ext>
            </a:extLst>
          </p:cNvPr>
          <p:cNvSpPr>
            <a:spLocks noGrp="1"/>
          </p:cNvSpPr>
          <p:nvPr>
            <p:ph type="body" idx="1"/>
          </p:nvPr>
        </p:nvSpPr>
        <p:spPr/>
        <p:txBody>
          <a:bodyPr/>
          <a:lstStyle/>
          <a:p>
            <a:endParaRPr lang="fr-FR"/>
          </a:p>
        </p:txBody>
      </p:sp>
      <p:sp>
        <p:nvSpPr>
          <p:cNvPr id="10" name="Titre 9">
            <a:extLst>
              <a:ext uri="{FF2B5EF4-FFF2-40B4-BE49-F238E27FC236}">
                <a16:creationId xmlns:a16="http://schemas.microsoft.com/office/drawing/2014/main" id="{A915D333-8F8F-8982-73C5-BF43749E370F}"/>
              </a:ext>
            </a:extLst>
          </p:cNvPr>
          <p:cNvSpPr>
            <a:spLocks noGrp="1"/>
          </p:cNvSpPr>
          <p:nvPr>
            <p:ph type="title"/>
          </p:nvPr>
        </p:nvSpPr>
        <p:spPr/>
        <p:txBody>
          <a:bodyPr/>
          <a:lstStyle/>
          <a:p>
            <a:endParaRPr lang="fr-FR"/>
          </a:p>
        </p:txBody>
      </p:sp>
      <p:pic>
        <p:nvPicPr>
          <p:cNvPr id="13" name="Image 12">
            <a:extLst>
              <a:ext uri="{FF2B5EF4-FFF2-40B4-BE49-F238E27FC236}">
                <a16:creationId xmlns:a16="http://schemas.microsoft.com/office/drawing/2014/main" id="{A5FC4981-FE95-CC7A-9399-497B0969A533}"/>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93491914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texte 3">
            <a:extLst>
              <a:ext uri="{FF2B5EF4-FFF2-40B4-BE49-F238E27FC236}">
                <a16:creationId xmlns:a16="http://schemas.microsoft.com/office/drawing/2014/main" id="{E087C542-8DB9-F3A0-E744-134C42122916}"/>
              </a:ext>
            </a:extLst>
          </p:cNvPr>
          <p:cNvSpPr>
            <a:spLocks noGrp="1"/>
          </p:cNvSpPr>
          <p:nvPr>
            <p:ph type="body" idx="1"/>
          </p:nvPr>
        </p:nvSpPr>
        <p:spPr/>
        <p:txBody>
          <a:bodyPr/>
          <a:lstStyle/>
          <a:p>
            <a:endParaRPr lang="fr-FR"/>
          </a:p>
        </p:txBody>
      </p:sp>
      <p:sp>
        <p:nvSpPr>
          <p:cNvPr id="6" name="Titre 5">
            <a:extLst>
              <a:ext uri="{FF2B5EF4-FFF2-40B4-BE49-F238E27FC236}">
                <a16:creationId xmlns:a16="http://schemas.microsoft.com/office/drawing/2014/main" id="{BF7BC789-D399-A91D-DE61-1F9E8712B916}"/>
              </a:ext>
            </a:extLst>
          </p:cNvPr>
          <p:cNvSpPr>
            <a:spLocks noGrp="1"/>
          </p:cNvSpPr>
          <p:nvPr>
            <p:ph type="title"/>
          </p:nvPr>
        </p:nvSpPr>
        <p:spPr/>
        <p:txBody>
          <a:bodyPr/>
          <a:lstStyle/>
          <a:p>
            <a:endParaRPr lang="fr-FR"/>
          </a:p>
        </p:txBody>
      </p:sp>
      <p:pic>
        <p:nvPicPr>
          <p:cNvPr id="9" name="Image 8">
            <a:extLst>
              <a:ext uri="{FF2B5EF4-FFF2-40B4-BE49-F238E27FC236}">
                <a16:creationId xmlns:a16="http://schemas.microsoft.com/office/drawing/2014/main" id="{13FEA031-7D93-5115-DB8D-7F20339FF3BC}"/>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15059677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texte 3">
            <a:extLst>
              <a:ext uri="{FF2B5EF4-FFF2-40B4-BE49-F238E27FC236}">
                <a16:creationId xmlns:a16="http://schemas.microsoft.com/office/drawing/2014/main" id="{2FCB0D73-5E39-9844-5483-8886E549068C}"/>
              </a:ext>
            </a:extLst>
          </p:cNvPr>
          <p:cNvSpPr>
            <a:spLocks noGrp="1"/>
          </p:cNvSpPr>
          <p:nvPr>
            <p:ph type="body" idx="1"/>
          </p:nvPr>
        </p:nvSpPr>
        <p:spPr/>
        <p:txBody>
          <a:bodyPr/>
          <a:lstStyle/>
          <a:p>
            <a:endParaRPr lang="fr-FR"/>
          </a:p>
        </p:txBody>
      </p:sp>
      <p:sp>
        <p:nvSpPr>
          <p:cNvPr id="6" name="Titre 5">
            <a:extLst>
              <a:ext uri="{FF2B5EF4-FFF2-40B4-BE49-F238E27FC236}">
                <a16:creationId xmlns:a16="http://schemas.microsoft.com/office/drawing/2014/main" id="{B0312191-D3DD-428B-E5CC-A95CEF4E9D26}"/>
              </a:ext>
            </a:extLst>
          </p:cNvPr>
          <p:cNvSpPr>
            <a:spLocks noGrp="1"/>
          </p:cNvSpPr>
          <p:nvPr>
            <p:ph type="title"/>
          </p:nvPr>
        </p:nvSpPr>
        <p:spPr/>
        <p:txBody>
          <a:bodyPr/>
          <a:lstStyle/>
          <a:p>
            <a:endParaRPr lang="fr-FR"/>
          </a:p>
        </p:txBody>
      </p:sp>
      <p:pic>
        <p:nvPicPr>
          <p:cNvPr id="13" name="Image 12">
            <a:extLst>
              <a:ext uri="{FF2B5EF4-FFF2-40B4-BE49-F238E27FC236}">
                <a16:creationId xmlns:a16="http://schemas.microsoft.com/office/drawing/2014/main" id="{03909CD0-218C-648B-03AE-66C050D02F3C}"/>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137073080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a:extLst>
              <a:ext uri="{FF2B5EF4-FFF2-40B4-BE49-F238E27FC236}">
                <a16:creationId xmlns:a16="http://schemas.microsoft.com/office/drawing/2014/main" id="{A96E4996-11F9-24AB-5675-518F6084F6E5}"/>
              </a:ext>
            </a:extLst>
          </p:cNvPr>
          <p:cNvSpPr>
            <a:spLocks noGrp="1"/>
          </p:cNvSpPr>
          <p:nvPr>
            <p:ph type="title"/>
          </p:nvPr>
        </p:nvSpPr>
        <p:spPr/>
        <p:txBody>
          <a:bodyPr/>
          <a:lstStyle/>
          <a:p>
            <a:endParaRPr lang="fr-FR"/>
          </a:p>
        </p:txBody>
      </p:sp>
      <p:pic>
        <p:nvPicPr>
          <p:cNvPr id="6" name="Image 5">
            <a:extLst>
              <a:ext uri="{FF2B5EF4-FFF2-40B4-BE49-F238E27FC236}">
                <a16:creationId xmlns:a16="http://schemas.microsoft.com/office/drawing/2014/main" id="{A66E79B2-B119-D559-4804-7ABEBC43A16B}"/>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83318267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B40A3E4-5A82-68A4-1155-87D32C499EFB}"/>
            </a:ext>
          </a:extLst>
        </p:cNvPr>
        <p:cNvGrpSpPr/>
        <p:nvPr/>
      </p:nvGrpSpPr>
      <p:grpSpPr>
        <a:xfrm>
          <a:off x="0" y="0"/>
          <a:ext cx="0" cy="0"/>
          <a:chOff x="0" y="0"/>
          <a:chExt cx="0" cy="0"/>
        </a:xfrm>
      </p:grpSpPr>
      <p:sp>
        <p:nvSpPr>
          <p:cNvPr id="4" name="Titre 3">
            <a:extLst>
              <a:ext uri="{FF2B5EF4-FFF2-40B4-BE49-F238E27FC236}">
                <a16:creationId xmlns:a16="http://schemas.microsoft.com/office/drawing/2014/main" id="{23B09AA4-E17C-15AA-4A83-AA7A1243377E}"/>
              </a:ext>
            </a:extLst>
          </p:cNvPr>
          <p:cNvSpPr>
            <a:spLocks noGrp="1"/>
          </p:cNvSpPr>
          <p:nvPr>
            <p:ph type="title"/>
          </p:nvPr>
        </p:nvSpPr>
        <p:spPr/>
        <p:txBody>
          <a:bodyPr/>
          <a:lstStyle/>
          <a:p>
            <a:endParaRPr lang="fr-FR"/>
          </a:p>
        </p:txBody>
      </p:sp>
      <p:pic>
        <p:nvPicPr>
          <p:cNvPr id="6" name="Image 5">
            <a:extLst>
              <a:ext uri="{FF2B5EF4-FFF2-40B4-BE49-F238E27FC236}">
                <a16:creationId xmlns:a16="http://schemas.microsoft.com/office/drawing/2014/main" id="{9031C911-2D19-5AF0-3460-6B84B324E7EA}"/>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184139667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4">
            <a:extLst>
              <a:ext uri="{FF2B5EF4-FFF2-40B4-BE49-F238E27FC236}">
                <a16:creationId xmlns:a16="http://schemas.microsoft.com/office/drawing/2014/main" id="{DA69122E-7537-B2C4-2EDA-3EE30654FBCC}"/>
              </a:ext>
            </a:extLst>
          </p:cNvPr>
          <p:cNvSpPr>
            <a:spLocks noGrp="1"/>
          </p:cNvSpPr>
          <p:nvPr>
            <p:ph type="title"/>
          </p:nvPr>
        </p:nvSpPr>
        <p:spPr/>
        <p:txBody>
          <a:bodyPr/>
          <a:lstStyle/>
          <a:p>
            <a:endParaRPr lang="fr-FR"/>
          </a:p>
        </p:txBody>
      </p:sp>
      <p:pic>
        <p:nvPicPr>
          <p:cNvPr id="7" name="Image 6">
            <a:extLst>
              <a:ext uri="{FF2B5EF4-FFF2-40B4-BE49-F238E27FC236}">
                <a16:creationId xmlns:a16="http://schemas.microsoft.com/office/drawing/2014/main" id="{863ADD94-0356-8D2E-BF00-D2BDBE1497B1}"/>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55445354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texte 4">
            <a:extLst>
              <a:ext uri="{FF2B5EF4-FFF2-40B4-BE49-F238E27FC236}">
                <a16:creationId xmlns:a16="http://schemas.microsoft.com/office/drawing/2014/main" id="{43551771-DE84-5D0D-0034-DE9534DBB383}"/>
              </a:ext>
            </a:extLst>
          </p:cNvPr>
          <p:cNvSpPr>
            <a:spLocks noGrp="1"/>
          </p:cNvSpPr>
          <p:nvPr>
            <p:ph type="body" idx="1"/>
          </p:nvPr>
        </p:nvSpPr>
        <p:spPr/>
        <p:txBody>
          <a:bodyPr/>
          <a:lstStyle/>
          <a:p>
            <a:endParaRPr lang="fr-FR"/>
          </a:p>
        </p:txBody>
      </p:sp>
      <p:sp>
        <p:nvSpPr>
          <p:cNvPr id="9" name="Titre 8">
            <a:extLst>
              <a:ext uri="{FF2B5EF4-FFF2-40B4-BE49-F238E27FC236}">
                <a16:creationId xmlns:a16="http://schemas.microsoft.com/office/drawing/2014/main" id="{BDCE76CA-0025-090E-0F3B-E5B5F6F3D003}"/>
              </a:ext>
            </a:extLst>
          </p:cNvPr>
          <p:cNvSpPr>
            <a:spLocks noGrp="1"/>
          </p:cNvSpPr>
          <p:nvPr>
            <p:ph type="title"/>
          </p:nvPr>
        </p:nvSpPr>
        <p:spPr/>
        <p:txBody>
          <a:bodyPr/>
          <a:lstStyle/>
          <a:p>
            <a:endParaRPr lang="fr-FR"/>
          </a:p>
        </p:txBody>
      </p:sp>
      <p:pic>
        <p:nvPicPr>
          <p:cNvPr id="11" name="Image 10">
            <a:extLst>
              <a:ext uri="{FF2B5EF4-FFF2-40B4-BE49-F238E27FC236}">
                <a16:creationId xmlns:a16="http://schemas.microsoft.com/office/drawing/2014/main" id="{18FA26D7-7737-1AFA-9482-F80B11725C08}"/>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8829751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re 6">
            <a:extLst>
              <a:ext uri="{FF2B5EF4-FFF2-40B4-BE49-F238E27FC236}">
                <a16:creationId xmlns:a16="http://schemas.microsoft.com/office/drawing/2014/main" id="{49B5E237-B2EF-C2BD-4F52-611EB1E850BD}"/>
              </a:ext>
            </a:extLst>
          </p:cNvPr>
          <p:cNvSpPr>
            <a:spLocks noGrp="1"/>
          </p:cNvSpPr>
          <p:nvPr>
            <p:ph type="title"/>
          </p:nvPr>
        </p:nvSpPr>
        <p:spPr/>
        <p:txBody>
          <a:bodyPr/>
          <a:lstStyle/>
          <a:p>
            <a:endParaRPr lang="fr-FR"/>
          </a:p>
        </p:txBody>
      </p:sp>
      <p:pic>
        <p:nvPicPr>
          <p:cNvPr id="9" name="Image 8">
            <a:extLst>
              <a:ext uri="{FF2B5EF4-FFF2-40B4-BE49-F238E27FC236}">
                <a16:creationId xmlns:a16="http://schemas.microsoft.com/office/drawing/2014/main" id="{0B8CEC34-30C8-F2DE-41BD-416BBFBE423C}"/>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183295833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490"/>
        <p:cNvGrpSpPr/>
        <p:nvPr/>
      </p:nvGrpSpPr>
      <p:grpSpPr>
        <a:xfrm>
          <a:off x="0" y="0"/>
          <a:ext cx="0" cy="0"/>
          <a:chOff x="0" y="0"/>
          <a:chExt cx="0" cy="0"/>
        </a:xfrm>
      </p:grpSpPr>
      <p:sp>
        <p:nvSpPr>
          <p:cNvPr id="4" name="Titre 3">
            <a:extLst>
              <a:ext uri="{FF2B5EF4-FFF2-40B4-BE49-F238E27FC236}">
                <a16:creationId xmlns:a16="http://schemas.microsoft.com/office/drawing/2014/main" id="{28BAA27E-6C18-21D1-2F29-145D56A9ECA9}"/>
              </a:ext>
            </a:extLst>
          </p:cNvPr>
          <p:cNvSpPr>
            <a:spLocks noGrp="1"/>
          </p:cNvSpPr>
          <p:nvPr>
            <p:ph type="title"/>
          </p:nvPr>
        </p:nvSpPr>
        <p:spPr/>
        <p:txBody>
          <a:bodyPr/>
          <a:lstStyle/>
          <a:p>
            <a:endParaRPr lang="fr-FR"/>
          </a:p>
        </p:txBody>
      </p:sp>
      <p:pic>
        <p:nvPicPr>
          <p:cNvPr id="6" name="Image 5">
            <a:extLst>
              <a:ext uri="{FF2B5EF4-FFF2-40B4-BE49-F238E27FC236}">
                <a16:creationId xmlns:a16="http://schemas.microsoft.com/office/drawing/2014/main" id="{A572A541-2403-01DF-B940-45FC6D7D4C8C}"/>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496"/>
        <p:cNvGrpSpPr/>
        <p:nvPr/>
      </p:nvGrpSpPr>
      <p:grpSpPr>
        <a:xfrm>
          <a:off x="0" y="0"/>
          <a:ext cx="0" cy="0"/>
          <a:chOff x="0" y="0"/>
          <a:chExt cx="0" cy="0"/>
        </a:xfrm>
      </p:grpSpPr>
      <p:sp>
        <p:nvSpPr>
          <p:cNvPr id="4" name="Titre 3">
            <a:extLst>
              <a:ext uri="{FF2B5EF4-FFF2-40B4-BE49-F238E27FC236}">
                <a16:creationId xmlns:a16="http://schemas.microsoft.com/office/drawing/2014/main" id="{EA10A669-5518-9972-61AE-223B44AB975B}"/>
              </a:ext>
            </a:extLst>
          </p:cNvPr>
          <p:cNvSpPr>
            <a:spLocks noGrp="1"/>
          </p:cNvSpPr>
          <p:nvPr>
            <p:ph type="title"/>
          </p:nvPr>
        </p:nvSpPr>
        <p:spPr/>
        <p:txBody>
          <a:bodyPr/>
          <a:lstStyle/>
          <a:p>
            <a:endParaRPr lang="fr-FR"/>
          </a:p>
        </p:txBody>
      </p:sp>
      <p:pic>
        <p:nvPicPr>
          <p:cNvPr id="6" name="Image 5">
            <a:extLst>
              <a:ext uri="{FF2B5EF4-FFF2-40B4-BE49-F238E27FC236}">
                <a16:creationId xmlns:a16="http://schemas.microsoft.com/office/drawing/2014/main" id="{AF9E5B4B-69CA-8FBB-17A1-56BAE8B58DB5}"/>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503"/>
        <p:cNvGrpSpPr/>
        <p:nvPr/>
      </p:nvGrpSpPr>
      <p:grpSpPr>
        <a:xfrm>
          <a:off x="0" y="0"/>
          <a:ext cx="0" cy="0"/>
          <a:chOff x="0" y="0"/>
          <a:chExt cx="0" cy="0"/>
        </a:xfrm>
      </p:grpSpPr>
      <p:sp>
        <p:nvSpPr>
          <p:cNvPr id="4" name="Titre 3">
            <a:extLst>
              <a:ext uri="{FF2B5EF4-FFF2-40B4-BE49-F238E27FC236}">
                <a16:creationId xmlns:a16="http://schemas.microsoft.com/office/drawing/2014/main" id="{442849C8-E108-168F-AAD4-801E64A9E45C}"/>
              </a:ext>
            </a:extLst>
          </p:cNvPr>
          <p:cNvSpPr>
            <a:spLocks noGrp="1"/>
          </p:cNvSpPr>
          <p:nvPr>
            <p:ph type="title"/>
          </p:nvPr>
        </p:nvSpPr>
        <p:spPr/>
        <p:txBody>
          <a:bodyPr/>
          <a:lstStyle/>
          <a:p>
            <a:endParaRPr lang="fr-FR"/>
          </a:p>
        </p:txBody>
      </p:sp>
      <p:pic>
        <p:nvPicPr>
          <p:cNvPr id="6" name="Image 5">
            <a:extLst>
              <a:ext uri="{FF2B5EF4-FFF2-40B4-BE49-F238E27FC236}">
                <a16:creationId xmlns:a16="http://schemas.microsoft.com/office/drawing/2014/main" id="{1F44BC19-1CDB-992D-94CD-C01458D35137}"/>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510"/>
        <p:cNvGrpSpPr/>
        <p:nvPr/>
      </p:nvGrpSpPr>
      <p:grpSpPr>
        <a:xfrm>
          <a:off x="0" y="0"/>
          <a:ext cx="0" cy="0"/>
          <a:chOff x="0" y="0"/>
          <a:chExt cx="0" cy="0"/>
        </a:xfrm>
      </p:grpSpPr>
      <p:sp>
        <p:nvSpPr>
          <p:cNvPr id="4" name="Titre 3">
            <a:extLst>
              <a:ext uri="{FF2B5EF4-FFF2-40B4-BE49-F238E27FC236}">
                <a16:creationId xmlns:a16="http://schemas.microsoft.com/office/drawing/2014/main" id="{3ED85CDC-5E9D-4916-98DB-8FE936827FB0}"/>
              </a:ext>
            </a:extLst>
          </p:cNvPr>
          <p:cNvSpPr>
            <a:spLocks noGrp="1"/>
          </p:cNvSpPr>
          <p:nvPr>
            <p:ph type="title"/>
          </p:nvPr>
        </p:nvSpPr>
        <p:spPr/>
        <p:txBody>
          <a:bodyPr/>
          <a:lstStyle/>
          <a:p>
            <a:endParaRPr lang="fr-FR"/>
          </a:p>
        </p:txBody>
      </p:sp>
      <p:pic>
        <p:nvPicPr>
          <p:cNvPr id="6" name="Image 5">
            <a:extLst>
              <a:ext uri="{FF2B5EF4-FFF2-40B4-BE49-F238E27FC236}">
                <a16:creationId xmlns:a16="http://schemas.microsoft.com/office/drawing/2014/main" id="{88D7BEE9-2315-71DB-06FD-90F91FC9DEB8}"/>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a:extLst>
              <a:ext uri="{FF2B5EF4-FFF2-40B4-BE49-F238E27FC236}">
                <a16:creationId xmlns:a16="http://schemas.microsoft.com/office/drawing/2014/main" id="{A9CDF521-847C-DCCF-B0A8-7C53BDC8D726}"/>
              </a:ext>
            </a:extLst>
          </p:cNvPr>
          <p:cNvSpPr>
            <a:spLocks noGrp="1"/>
          </p:cNvSpPr>
          <p:nvPr>
            <p:ph type="title"/>
          </p:nvPr>
        </p:nvSpPr>
        <p:spPr/>
        <p:txBody>
          <a:bodyPr/>
          <a:lstStyle/>
          <a:p>
            <a:endParaRPr lang="fr-FR"/>
          </a:p>
        </p:txBody>
      </p:sp>
      <p:pic>
        <p:nvPicPr>
          <p:cNvPr id="10" name="Image 9">
            <a:extLst>
              <a:ext uri="{FF2B5EF4-FFF2-40B4-BE49-F238E27FC236}">
                <a16:creationId xmlns:a16="http://schemas.microsoft.com/office/drawing/2014/main" id="{02A50FF2-3B01-1433-F6FF-5820D05F6FE8}"/>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200540006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530"/>
        <p:cNvGrpSpPr/>
        <p:nvPr/>
      </p:nvGrpSpPr>
      <p:grpSpPr>
        <a:xfrm>
          <a:off x="0" y="0"/>
          <a:ext cx="0" cy="0"/>
          <a:chOff x="0" y="0"/>
          <a:chExt cx="0" cy="0"/>
        </a:xfrm>
      </p:grpSpPr>
      <p:sp>
        <p:nvSpPr>
          <p:cNvPr id="4" name="Titre 3">
            <a:extLst>
              <a:ext uri="{FF2B5EF4-FFF2-40B4-BE49-F238E27FC236}">
                <a16:creationId xmlns:a16="http://schemas.microsoft.com/office/drawing/2014/main" id="{39A63658-AB65-49FF-B9AB-07C19CCEF867}"/>
              </a:ext>
            </a:extLst>
          </p:cNvPr>
          <p:cNvSpPr>
            <a:spLocks noGrp="1"/>
          </p:cNvSpPr>
          <p:nvPr>
            <p:ph type="title"/>
          </p:nvPr>
        </p:nvSpPr>
        <p:spPr/>
        <p:txBody>
          <a:bodyPr/>
          <a:lstStyle/>
          <a:p>
            <a:endParaRPr lang="fr-FR"/>
          </a:p>
        </p:txBody>
      </p:sp>
      <p:pic>
        <p:nvPicPr>
          <p:cNvPr id="6" name="Image 5">
            <a:extLst>
              <a:ext uri="{FF2B5EF4-FFF2-40B4-BE49-F238E27FC236}">
                <a16:creationId xmlns:a16="http://schemas.microsoft.com/office/drawing/2014/main" id="{CEDFB3B5-9234-5C27-20D9-452F7A0D1223}"/>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a:extLst>
              <a:ext uri="{FF2B5EF4-FFF2-40B4-BE49-F238E27FC236}">
                <a16:creationId xmlns:a16="http://schemas.microsoft.com/office/drawing/2014/main" id="{B3B7FC46-23EF-B6B7-34F5-11A9D722C884}"/>
              </a:ext>
            </a:extLst>
          </p:cNvPr>
          <p:cNvSpPr>
            <a:spLocks noGrp="1"/>
          </p:cNvSpPr>
          <p:nvPr>
            <p:ph type="title"/>
          </p:nvPr>
        </p:nvSpPr>
        <p:spPr/>
        <p:txBody>
          <a:bodyPr/>
          <a:lstStyle/>
          <a:p>
            <a:endParaRPr lang="fr-FR"/>
          </a:p>
        </p:txBody>
      </p:sp>
      <p:pic>
        <p:nvPicPr>
          <p:cNvPr id="9" name="Image 8">
            <a:extLst>
              <a:ext uri="{FF2B5EF4-FFF2-40B4-BE49-F238E27FC236}">
                <a16:creationId xmlns:a16="http://schemas.microsoft.com/office/drawing/2014/main" id="{C8925041-415A-644B-7D82-ABBFA06D5D9A}"/>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130578023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a:extLst>
              <a:ext uri="{FF2B5EF4-FFF2-40B4-BE49-F238E27FC236}">
                <a16:creationId xmlns:a16="http://schemas.microsoft.com/office/drawing/2014/main" id="{4C607123-93C1-54A5-9BF1-A03326BEB5B0}"/>
              </a:ext>
            </a:extLst>
          </p:cNvPr>
          <p:cNvSpPr>
            <a:spLocks noGrp="1"/>
          </p:cNvSpPr>
          <p:nvPr>
            <p:ph type="title"/>
          </p:nvPr>
        </p:nvSpPr>
        <p:spPr/>
        <p:txBody>
          <a:bodyPr/>
          <a:lstStyle/>
          <a:p>
            <a:endParaRPr lang="fr-FR"/>
          </a:p>
        </p:txBody>
      </p:sp>
      <p:pic>
        <p:nvPicPr>
          <p:cNvPr id="9" name="Image 8">
            <a:extLst>
              <a:ext uri="{FF2B5EF4-FFF2-40B4-BE49-F238E27FC236}">
                <a16:creationId xmlns:a16="http://schemas.microsoft.com/office/drawing/2014/main" id="{25DA6367-4FC9-ECC4-FEEB-CBE24E676264}"/>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210680740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re 6">
            <a:extLst>
              <a:ext uri="{FF2B5EF4-FFF2-40B4-BE49-F238E27FC236}">
                <a16:creationId xmlns:a16="http://schemas.microsoft.com/office/drawing/2014/main" id="{82F37DC2-6786-0906-7800-4957F506054E}"/>
              </a:ext>
            </a:extLst>
          </p:cNvPr>
          <p:cNvSpPr>
            <a:spLocks noGrp="1"/>
          </p:cNvSpPr>
          <p:nvPr>
            <p:ph type="title"/>
          </p:nvPr>
        </p:nvSpPr>
        <p:spPr/>
        <p:txBody>
          <a:bodyPr/>
          <a:lstStyle/>
          <a:p>
            <a:endParaRPr lang="fr-FR"/>
          </a:p>
        </p:txBody>
      </p:sp>
      <p:pic>
        <p:nvPicPr>
          <p:cNvPr id="10" name="Image 9">
            <a:extLst>
              <a:ext uri="{FF2B5EF4-FFF2-40B4-BE49-F238E27FC236}">
                <a16:creationId xmlns:a16="http://schemas.microsoft.com/office/drawing/2014/main" id="{F0DCC6C1-F80D-EF42-1698-D2D5759C4297}"/>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165572994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re 6">
            <a:extLst>
              <a:ext uri="{FF2B5EF4-FFF2-40B4-BE49-F238E27FC236}">
                <a16:creationId xmlns:a16="http://schemas.microsoft.com/office/drawing/2014/main" id="{206B5AD6-A977-D032-F77B-996FA100E284}"/>
              </a:ext>
            </a:extLst>
          </p:cNvPr>
          <p:cNvSpPr>
            <a:spLocks noGrp="1"/>
          </p:cNvSpPr>
          <p:nvPr>
            <p:ph type="title"/>
          </p:nvPr>
        </p:nvSpPr>
        <p:spPr/>
        <p:txBody>
          <a:bodyPr/>
          <a:lstStyle/>
          <a:p>
            <a:endParaRPr lang="fr-FR"/>
          </a:p>
        </p:txBody>
      </p:sp>
      <p:pic>
        <p:nvPicPr>
          <p:cNvPr id="9" name="Image 8">
            <a:extLst>
              <a:ext uri="{FF2B5EF4-FFF2-40B4-BE49-F238E27FC236}">
                <a16:creationId xmlns:a16="http://schemas.microsoft.com/office/drawing/2014/main" id="{DB53204F-12D1-11A1-4F55-FEC5DE6A2453}"/>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202428100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a:extLst>
              <a:ext uri="{FF2B5EF4-FFF2-40B4-BE49-F238E27FC236}">
                <a16:creationId xmlns:a16="http://schemas.microsoft.com/office/drawing/2014/main" id="{F3C73D68-001C-0061-2E30-F3AE6A13755F}"/>
              </a:ext>
            </a:extLst>
          </p:cNvPr>
          <p:cNvSpPr>
            <a:spLocks noGrp="1"/>
          </p:cNvSpPr>
          <p:nvPr>
            <p:ph type="title"/>
          </p:nvPr>
        </p:nvSpPr>
        <p:spPr/>
        <p:txBody>
          <a:bodyPr/>
          <a:lstStyle/>
          <a:p>
            <a:endParaRPr lang="fr-FR"/>
          </a:p>
        </p:txBody>
      </p:sp>
      <p:pic>
        <p:nvPicPr>
          <p:cNvPr id="7" name="Image 6">
            <a:extLst>
              <a:ext uri="{FF2B5EF4-FFF2-40B4-BE49-F238E27FC236}">
                <a16:creationId xmlns:a16="http://schemas.microsoft.com/office/drawing/2014/main" id="{3C3B7314-2A73-120E-371A-973FDAB69E66}"/>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113060124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a:extLst>
              <a:ext uri="{FF2B5EF4-FFF2-40B4-BE49-F238E27FC236}">
                <a16:creationId xmlns:a16="http://schemas.microsoft.com/office/drawing/2014/main" id="{8162C4CD-C6F0-B83A-EE6A-37A42FB0B385}"/>
              </a:ext>
            </a:extLst>
          </p:cNvPr>
          <p:cNvSpPr>
            <a:spLocks noGrp="1"/>
          </p:cNvSpPr>
          <p:nvPr>
            <p:ph type="title"/>
          </p:nvPr>
        </p:nvSpPr>
        <p:spPr/>
        <p:txBody>
          <a:bodyPr/>
          <a:lstStyle/>
          <a:p>
            <a:endParaRPr lang="fr-FR"/>
          </a:p>
        </p:txBody>
      </p:sp>
      <p:pic>
        <p:nvPicPr>
          <p:cNvPr id="10" name="Image 9">
            <a:extLst>
              <a:ext uri="{FF2B5EF4-FFF2-40B4-BE49-F238E27FC236}">
                <a16:creationId xmlns:a16="http://schemas.microsoft.com/office/drawing/2014/main" id="{0BE4217D-7DE1-3222-7658-1DA75251CDBC}"/>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12222676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re 7">
            <a:extLst>
              <a:ext uri="{FF2B5EF4-FFF2-40B4-BE49-F238E27FC236}">
                <a16:creationId xmlns:a16="http://schemas.microsoft.com/office/drawing/2014/main" id="{75AA3819-54D8-8E78-8500-F339BC4FB67E}"/>
              </a:ext>
            </a:extLst>
          </p:cNvPr>
          <p:cNvSpPr>
            <a:spLocks noGrp="1"/>
          </p:cNvSpPr>
          <p:nvPr>
            <p:ph type="title"/>
          </p:nvPr>
        </p:nvSpPr>
        <p:spPr/>
        <p:txBody>
          <a:bodyPr/>
          <a:lstStyle/>
          <a:p>
            <a:endParaRPr lang="fr-FR"/>
          </a:p>
        </p:txBody>
      </p:sp>
      <p:pic>
        <p:nvPicPr>
          <p:cNvPr id="10" name="Image 9">
            <a:extLst>
              <a:ext uri="{FF2B5EF4-FFF2-40B4-BE49-F238E27FC236}">
                <a16:creationId xmlns:a16="http://schemas.microsoft.com/office/drawing/2014/main" id="{0A5F116E-2A22-30C8-61E1-4FC6DF2D256E}"/>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136787344"/>
      </p:ext>
    </p:extLst>
  </p:cSld>
  <p:clrMapOvr>
    <a:masterClrMapping/>
  </p:clrMapOvr>
</p:sld>
</file>

<file path=ppt/theme/theme1.xml><?xml version="1.0" encoding="utf-8"?>
<a:theme xmlns:a="http://schemas.openxmlformats.org/drawingml/2006/main" name="Thème Office">
  <a:themeElements>
    <a:clrScheme name="Thème 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Thème Office">
  <a:themeElements>
    <a:clrScheme name="Thème 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2_Thème Office">
  <a:themeElements>
    <a:clrScheme name="Thème 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3_Thème Office">
  <a:themeElements>
    <a:clrScheme name="Thème 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Thème Offic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lcf76f155ced4ddcb4097134ff3c332f xmlns="cd84cc96-e4f0-4e7f-873a-a508fb658c41">
      <Terms xmlns="http://schemas.microsoft.com/office/infopath/2007/PartnerControls"/>
    </lcf76f155ced4ddcb4097134ff3c332f>
    <TaxCatchAll xmlns="27f64e36-29aa-44d5-a3e0-06242cad7d4d"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C56C2C895EEC4E44B0B53F68476E4C38" ma:contentTypeVersion="19" ma:contentTypeDescription="Create a new document." ma:contentTypeScope="" ma:versionID="18803a878aac849c00b4a01ccbe54988">
  <xsd:schema xmlns:xsd="http://www.w3.org/2001/XMLSchema" xmlns:xs="http://www.w3.org/2001/XMLSchema" xmlns:p="http://schemas.microsoft.com/office/2006/metadata/properties" xmlns:ns2="cd84cc96-e4f0-4e7f-873a-a508fb658c41" xmlns:ns3="27f64e36-29aa-44d5-a3e0-06242cad7d4d" targetNamespace="http://schemas.microsoft.com/office/2006/metadata/properties" ma:root="true" ma:fieldsID="780e55d487851c59b72b49e6c88a20c9" ns2:_="" ns3:_="">
    <xsd:import namespace="cd84cc96-e4f0-4e7f-873a-a508fb658c41"/>
    <xsd:import namespace="27f64e36-29aa-44d5-a3e0-06242cad7d4d"/>
    <xsd:element name="properties">
      <xsd:complexType>
        <xsd:sequence>
          <xsd:element name="documentManagement">
            <xsd:complexType>
              <xsd:all>
                <xsd:element ref="ns2:MediaServiceMetadata" minOccurs="0"/>
                <xsd:element ref="ns2:MediaServiceFastMetadata" minOccurs="0"/>
                <xsd:element ref="ns2:MediaServiceOCR" minOccurs="0"/>
                <xsd:element ref="ns2:MediaServiceGenerationTime" minOccurs="0"/>
                <xsd:element ref="ns2:MediaServiceEventHashCode" minOccurs="0"/>
                <xsd:element ref="ns2:MediaServiceDateTaken" minOccurs="0"/>
                <xsd:element ref="ns2:MediaLengthInSeconds" minOccurs="0"/>
                <xsd:element ref="ns3:SharedWithUsers" minOccurs="0"/>
                <xsd:element ref="ns3:SharedWithDetails" minOccurs="0"/>
                <xsd:element ref="ns2:MediaServiceLocation" minOccurs="0"/>
                <xsd:element ref="ns2:MediaServiceAutoKeyPoints" minOccurs="0"/>
                <xsd:element ref="ns2:MediaServiceKeyPoints" minOccurs="0"/>
                <xsd:element ref="ns2:lcf76f155ced4ddcb4097134ff3c332f" minOccurs="0"/>
                <xsd:element ref="ns3:TaxCatchAll" minOccurs="0"/>
                <xsd:element ref="ns2:MediaServiceSearchProperties" minOccurs="0"/>
                <xsd:element ref="ns2: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d84cc96-e4f0-4e7f-873a-a508fb658c41"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CR" ma:index="10" nillable="true" ma:displayName="Extracted Text" ma:internalName="MediaServiceOCR" ma:readOnly="true">
      <xsd:simpleType>
        <xsd:restriction base="dms:Note">
          <xsd:maxLength value="255"/>
        </xsd:restriction>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DateTaken" ma:index="13" nillable="true" ma:displayName="MediaServiceDateTaken" ma:hidden="true" ma:internalName="MediaServiceDateTaken" ma:readOnly="true">
      <xsd:simpleType>
        <xsd:restriction base="dms:Text"/>
      </xsd:simpleType>
    </xsd:element>
    <xsd:element name="MediaLengthInSeconds" ma:index="14" nillable="true" ma:displayName="Length (seconds)" ma:internalName="MediaLengthInSeconds" ma:readOnly="true">
      <xsd:simpleType>
        <xsd:restriction base="dms:Unknown"/>
      </xsd:simpleType>
    </xsd:element>
    <xsd:element name="MediaServiceLocation" ma:index="17" nillable="true" ma:displayName="Location" ma:internalName="MediaServiceLocation" ma:readOnly="true">
      <xsd:simpleType>
        <xsd:restriction base="dms:Text"/>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element name="lcf76f155ced4ddcb4097134ff3c332f" ma:index="21" nillable="true" ma:taxonomy="true" ma:internalName="lcf76f155ced4ddcb4097134ff3c332f" ma:taxonomyFieldName="MediaServiceImageTags" ma:displayName="Image Tags" ma:readOnly="false" ma:fieldId="{5cf76f15-5ced-4ddc-b409-7134ff3c332f}" ma:taxonomyMulti="true" ma:sspId="e0316926-e272-4302-89b0-5e160602c2e1" ma:termSetId="09814cd3-568e-fe90-9814-8d621ff8fb84" ma:anchorId="fba54fb3-c3e1-fe81-a776-ca4b69148c4d" ma:open="true" ma:isKeyword="false">
      <xsd:complexType>
        <xsd:sequence>
          <xsd:element ref="pc:Terms" minOccurs="0" maxOccurs="1"/>
        </xsd:sequence>
      </xsd:complexType>
    </xsd:element>
    <xsd:element name="MediaServiceSearchProperties" ma:index="23" nillable="true" ma:displayName="MediaServiceSearchProperties" ma:hidden="true" ma:internalName="MediaServiceSearchProperties" ma:readOnly="true">
      <xsd:simpleType>
        <xsd:restriction base="dms:Note"/>
      </xsd:simpleType>
    </xsd:element>
    <xsd:element name="MediaServiceObjectDetectorVersions" ma:index="24" nillable="true" ma:displayName="MediaServiceObjectDetectorVersions"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27f64e36-29aa-44d5-a3e0-06242cad7d4d" elementFormDefault="qualified">
    <xsd:import namespace="http://schemas.microsoft.com/office/2006/documentManagement/types"/>
    <xsd:import namespace="http://schemas.microsoft.com/office/infopath/2007/PartnerControls"/>
    <xsd:element name="SharedWithUsers" ma:index="15"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6" nillable="true" ma:displayName="Shared With Details" ma:internalName="SharedWithDetails" ma:readOnly="true">
      <xsd:simpleType>
        <xsd:restriction base="dms:Note">
          <xsd:maxLength value="255"/>
        </xsd:restriction>
      </xsd:simpleType>
    </xsd:element>
    <xsd:element name="TaxCatchAll" ma:index="22" nillable="true" ma:displayName="Taxonomy Catch All Column" ma:hidden="true" ma:list="{0909781d-db56-47c3-b873-85a7506b6ab1}" ma:internalName="TaxCatchAll" ma:showField="CatchAllData" ma:web="27f64e36-29aa-44d5-a3e0-06242cad7d4d">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AFAA1A2E-5D55-4273-A52B-DBFCBF2B817E}">
  <ds:schemaRefs>
    <ds:schemaRef ds:uri="27f64e36-29aa-44d5-a3e0-06242cad7d4d"/>
    <ds:schemaRef ds:uri="cd84cc96-e4f0-4e7f-873a-a508fb658c41"/>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customXml/itemProps2.xml><?xml version="1.0" encoding="utf-8"?>
<ds:datastoreItem xmlns:ds="http://schemas.openxmlformats.org/officeDocument/2006/customXml" ds:itemID="{E80FD16A-4AF0-4865-96FB-E09EEF9193D8}">
  <ds:schemaRefs>
    <ds:schemaRef ds:uri="http://schemas.microsoft.com/sharepoint/v3/contenttype/forms"/>
  </ds:schemaRefs>
</ds:datastoreItem>
</file>

<file path=customXml/itemProps3.xml><?xml version="1.0" encoding="utf-8"?>
<ds:datastoreItem xmlns:ds="http://schemas.openxmlformats.org/officeDocument/2006/customXml" ds:itemID="{6242B9E3-00AF-418E-A931-D9A9376C1598}">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d84cc96-e4f0-4e7f-873a-a508fb658c41"/>
    <ds:schemaRef ds:uri="27f64e36-29aa-44d5-a3e0-06242cad7d4d"/>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0</TotalTime>
  <Words>935</Words>
  <Application>Microsoft Office PowerPoint</Application>
  <PresentationFormat>Affichage à l'écran (4:3)</PresentationFormat>
  <Paragraphs>59</Paragraphs>
  <Slides>26</Slides>
  <Notes>26</Notes>
  <HiddenSlides>0</HiddenSlides>
  <MMClips>0</MMClips>
  <ScaleCrop>false</ScaleCrop>
  <HeadingPairs>
    <vt:vector size="6" baseType="variant">
      <vt:variant>
        <vt:lpstr>Polices utilisées</vt:lpstr>
      </vt:variant>
      <vt:variant>
        <vt:i4>3</vt:i4>
      </vt:variant>
      <vt:variant>
        <vt:lpstr>Thème</vt:lpstr>
      </vt:variant>
      <vt:variant>
        <vt:i4>4</vt:i4>
      </vt:variant>
      <vt:variant>
        <vt:lpstr>Titres des diapositives</vt:lpstr>
      </vt:variant>
      <vt:variant>
        <vt:i4>26</vt:i4>
      </vt:variant>
    </vt:vector>
  </HeadingPairs>
  <TitlesOfParts>
    <vt:vector size="33" baseType="lpstr">
      <vt:lpstr>Arial</vt:lpstr>
      <vt:lpstr>Calibri</vt:lpstr>
      <vt:lpstr>Verdana</vt:lpstr>
      <vt:lpstr>Thème Office</vt:lpstr>
      <vt:lpstr>1_Thème Office</vt:lpstr>
      <vt:lpstr>2_Thème Office</vt:lpstr>
      <vt:lpstr>3_Thème Office</vt:lpstr>
      <vt:lpstr>5. Représenter une fraction (5)</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3. Situer des objets</dc:title>
  <dc:creator>Éditions Hatier</dc:creator>
  <cp:lastModifiedBy>BELLEMIN SANDRA</cp:lastModifiedBy>
  <cp:revision>2</cp:revision>
  <dcterms:created xsi:type="dcterms:W3CDTF">2022-01-07T11:15:07Z</dcterms:created>
  <dcterms:modified xsi:type="dcterms:W3CDTF">2025-07-25T18:13:25Z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0x010100C56C2C895EEC4E44B0B53F68476E4C38</vt:lpwstr>
  </property>
  <property fmtid="{D5CDD505-2E9C-101B-9397-08002B2CF9AE}" pid="3" name="MediaServiceImageTags">
    <vt:lpwstr/>
  </property>
</Properties>
</file>