
<file path=[Content_Types].xml><?xml version="1.0" encoding="utf-8"?>
<Types xmlns="http://schemas.openxmlformats.org/package/2006/content-types">
  <Default Extension="fntdata" ContentType="application/x-fontdata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3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4.xml" ContentType="application/vnd.openxmlformats-officedocument.theme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5.xml" ContentType="application/vnd.openxmlformats-officedocument.theme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6.xml" ContentType="application/vnd.openxmlformats-officedocument.theme+xml"/>
  <Override PartName="/ppt/theme/theme7.xml" ContentType="application/vnd.openxmlformats-officedocument.theme+xml"/>
  <Override PartName="/ppt/theme/theme8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60" r:id="rId4"/>
    <p:sldMasterId id="2147483693" r:id="rId5"/>
    <p:sldMasterId id="2147483698" r:id="rId6"/>
    <p:sldMasterId id="2147483703" r:id="rId7"/>
    <p:sldMasterId id="2147483708" r:id="rId8"/>
    <p:sldMasterId id="2147483713" r:id="rId9"/>
  </p:sldMasterIdLst>
  <p:notesMasterIdLst>
    <p:notesMasterId r:id="rId36"/>
  </p:notesMasterIdLst>
  <p:handoutMasterIdLst>
    <p:handoutMasterId r:id="rId37"/>
  </p:handoutMasterIdLst>
  <p:sldIdLst>
    <p:sldId id="276" r:id="rId10"/>
    <p:sldId id="304" r:id="rId11"/>
    <p:sldId id="305" r:id="rId12"/>
    <p:sldId id="306" r:id="rId13"/>
    <p:sldId id="307" r:id="rId14"/>
    <p:sldId id="277" r:id="rId15"/>
    <p:sldId id="278" r:id="rId16"/>
    <p:sldId id="308" r:id="rId17"/>
    <p:sldId id="309" r:id="rId18"/>
    <p:sldId id="302" r:id="rId19"/>
    <p:sldId id="310" r:id="rId20"/>
    <p:sldId id="311" r:id="rId21"/>
    <p:sldId id="312" r:id="rId22"/>
    <p:sldId id="313" r:id="rId23"/>
    <p:sldId id="322" r:id="rId24"/>
    <p:sldId id="314" r:id="rId25"/>
    <p:sldId id="315" r:id="rId26"/>
    <p:sldId id="321" r:id="rId27"/>
    <p:sldId id="316" r:id="rId28"/>
    <p:sldId id="317" r:id="rId29"/>
    <p:sldId id="323" r:id="rId30"/>
    <p:sldId id="324" r:id="rId31"/>
    <p:sldId id="318" r:id="rId32"/>
    <p:sldId id="325" r:id="rId33"/>
    <p:sldId id="319" r:id="rId34"/>
    <p:sldId id="320" r:id="rId35"/>
  </p:sldIdLst>
  <p:sldSz cx="9144000" cy="6858000" type="screen4x3"/>
  <p:notesSz cx="6858000" cy="9144000"/>
  <p:embeddedFontLst>
    <p:embeddedFont>
      <p:font typeface="Verdana" panose="020B0604030504040204" pitchFamily="34" charset="0"/>
      <p:regular r:id="rId38"/>
      <p:bold r:id="rId39"/>
      <p:italic r:id="rId40"/>
      <p:boldItalic r:id="rId41"/>
    </p:embeddedFont>
  </p:embeddedFont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0F875900-4CD5-0B77-42CA-03FBCC6F856F}" name="Pauline Lion" initials="PL" userId="48ef9a2cfb904c2c" providerId="Windows Live"/>
  <p188:author id="{33C2CF67-9BF0-36C3-EEE1-09B84C3469D6}" name="BELLEMIN SANDRA" initials="SB" userId="S::SBELLEMIN@editions-hatier.fr::5fe4e071-d3f4-40df-970f-ee8fcf898346" providerId="AD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CHAUVELLIER ANNE" initials="CA" lastIdx="4" clrIdx="0">
    <p:extLst>
      <p:ext uri="{19B8F6BF-5375-455C-9EA6-DF929625EA0E}">
        <p15:presenceInfo xmlns:p15="http://schemas.microsoft.com/office/powerpoint/2012/main" userId="S::ACHAUVELLIER@editions-hatier.fr::63234966-364e-422f-8c52-45fd5239a521" providerId="AD"/>
      </p:ext>
    </p:extLst>
  </p:cmAuthor>
  <p:cmAuthor id="2" name="pauline.negrellion" initials="pa" lastIdx="3" clrIdx="1">
    <p:extLst>
      <p:ext uri="{19B8F6BF-5375-455C-9EA6-DF929625EA0E}">
        <p15:presenceInfo xmlns:p15="http://schemas.microsoft.com/office/powerpoint/2012/main" userId="S::pauline.negrellion_gmail.com#ext#@hachette.onmicrosoft.com::9fb65b54-3bbd-4994-b3cf-42d8602c7eef" providerId="AD"/>
      </p:ext>
    </p:extLst>
  </p:cmAuthor>
  <p:cmAuthor id="3" name="riviere.jennifer" initials="ri" lastIdx="7" clrIdx="2">
    <p:extLst>
      <p:ext uri="{19B8F6BF-5375-455C-9EA6-DF929625EA0E}">
        <p15:presenceInfo xmlns:p15="http://schemas.microsoft.com/office/powerpoint/2012/main" userId="S::riviere.jennifer_gmail.com#ext#@hachette.onmicrosoft.com::1d9d5009-092f-4c80-8dba-153923be29d4" providerId="AD"/>
      </p:ext>
    </p:extLst>
  </p:cmAuthor>
  <p:cmAuthor id="4" name="omenriah" initials="om" lastIdx="6" clrIdx="3">
    <p:extLst>
      <p:ext uri="{19B8F6BF-5375-455C-9EA6-DF929625EA0E}">
        <p15:presenceInfo xmlns:p15="http://schemas.microsoft.com/office/powerpoint/2012/main" userId="S::omenriah_gmail.com#ext#@hachette.onmicrosoft.com::1c7e23f3-21b9-4451-98c0-15057ee07999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66"/>
    <a:srgbClr val="61C4D1"/>
    <a:srgbClr val="FFD333"/>
    <a:srgbClr val="EC527E"/>
    <a:srgbClr val="A39491"/>
    <a:srgbClr val="E7E7E8"/>
    <a:srgbClr val="00B0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F72454B-1F35-4FE3-B8C3-65BCDCE9CE35}" v="19" dt="2025-09-12T07:53:35.61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043" autoAdjust="0"/>
    <p:restoredTop sz="83656" autoAdjust="0"/>
  </p:normalViewPr>
  <p:slideViewPr>
    <p:cSldViewPr snapToGrid="0">
      <p:cViewPr varScale="1">
        <p:scale>
          <a:sx n="92" d="100"/>
          <a:sy n="92" d="100"/>
        </p:scale>
        <p:origin x="196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3" d="100"/>
          <a:sy n="53" d="100"/>
        </p:scale>
        <p:origin x="2141" y="53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5.xml"/><Relationship Id="rId13" Type="http://schemas.openxmlformats.org/officeDocument/2006/relationships/slide" Target="slides/slide4.xml"/><Relationship Id="rId18" Type="http://schemas.openxmlformats.org/officeDocument/2006/relationships/slide" Target="slides/slide9.xml"/><Relationship Id="rId26" Type="http://schemas.openxmlformats.org/officeDocument/2006/relationships/slide" Target="slides/slide17.xml"/><Relationship Id="rId39" Type="http://schemas.openxmlformats.org/officeDocument/2006/relationships/font" Target="fonts/font2.fntdata"/><Relationship Id="rId3" Type="http://schemas.openxmlformats.org/officeDocument/2006/relationships/customXml" Target="../customXml/item3.xml"/><Relationship Id="rId21" Type="http://schemas.openxmlformats.org/officeDocument/2006/relationships/slide" Target="slides/slide12.xml"/><Relationship Id="rId34" Type="http://schemas.openxmlformats.org/officeDocument/2006/relationships/slide" Target="slides/slide25.xml"/><Relationship Id="rId42" Type="http://schemas.openxmlformats.org/officeDocument/2006/relationships/commentAuthors" Target="commentAuthors.xml"/><Relationship Id="rId47" Type="http://schemas.microsoft.com/office/2015/10/relationships/revisionInfo" Target="revisionInfo.xml"/><Relationship Id="rId7" Type="http://schemas.openxmlformats.org/officeDocument/2006/relationships/slideMaster" Target="slideMasters/slideMaster4.xml"/><Relationship Id="rId12" Type="http://schemas.openxmlformats.org/officeDocument/2006/relationships/slide" Target="slides/slide3.xml"/><Relationship Id="rId17" Type="http://schemas.openxmlformats.org/officeDocument/2006/relationships/slide" Target="slides/slide8.xml"/><Relationship Id="rId25" Type="http://schemas.openxmlformats.org/officeDocument/2006/relationships/slide" Target="slides/slide16.xml"/><Relationship Id="rId33" Type="http://schemas.openxmlformats.org/officeDocument/2006/relationships/slide" Target="slides/slide24.xml"/><Relationship Id="rId38" Type="http://schemas.openxmlformats.org/officeDocument/2006/relationships/font" Target="fonts/font1.fntdata"/><Relationship Id="rId46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7.xml"/><Relationship Id="rId20" Type="http://schemas.openxmlformats.org/officeDocument/2006/relationships/slide" Target="slides/slide11.xml"/><Relationship Id="rId29" Type="http://schemas.openxmlformats.org/officeDocument/2006/relationships/slide" Target="slides/slide20.xml"/><Relationship Id="rId41" Type="http://schemas.openxmlformats.org/officeDocument/2006/relationships/font" Target="fonts/font4.fntdata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2.xml"/><Relationship Id="rId24" Type="http://schemas.openxmlformats.org/officeDocument/2006/relationships/slide" Target="slides/slide15.xml"/><Relationship Id="rId32" Type="http://schemas.openxmlformats.org/officeDocument/2006/relationships/slide" Target="slides/slide23.xml"/><Relationship Id="rId37" Type="http://schemas.openxmlformats.org/officeDocument/2006/relationships/handoutMaster" Target="handoutMasters/handoutMaster1.xml"/><Relationship Id="rId40" Type="http://schemas.openxmlformats.org/officeDocument/2006/relationships/font" Target="fonts/font3.fntdata"/><Relationship Id="rId45" Type="http://schemas.openxmlformats.org/officeDocument/2006/relationships/theme" Target="theme/theme1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6.xml"/><Relationship Id="rId23" Type="http://schemas.openxmlformats.org/officeDocument/2006/relationships/slide" Target="slides/slide14.xml"/><Relationship Id="rId28" Type="http://schemas.openxmlformats.org/officeDocument/2006/relationships/slide" Target="slides/slide19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1.xml"/><Relationship Id="rId19" Type="http://schemas.openxmlformats.org/officeDocument/2006/relationships/slide" Target="slides/slide10.xml"/><Relationship Id="rId31" Type="http://schemas.openxmlformats.org/officeDocument/2006/relationships/slide" Target="slides/slide22.xml"/><Relationship Id="rId44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Master" Target="slideMasters/slideMaster6.xml"/><Relationship Id="rId14" Type="http://schemas.openxmlformats.org/officeDocument/2006/relationships/slide" Target="slides/slide5.xml"/><Relationship Id="rId22" Type="http://schemas.openxmlformats.org/officeDocument/2006/relationships/slide" Target="slides/slide13.xml"/><Relationship Id="rId27" Type="http://schemas.openxmlformats.org/officeDocument/2006/relationships/slide" Target="slides/slide18.xml"/><Relationship Id="rId30" Type="http://schemas.openxmlformats.org/officeDocument/2006/relationships/slide" Target="slides/slide21.xml"/><Relationship Id="rId35" Type="http://schemas.openxmlformats.org/officeDocument/2006/relationships/slide" Target="slides/slide26.xml"/><Relationship Id="rId43" Type="http://schemas.openxmlformats.org/officeDocument/2006/relationships/presProps" Target="presProps.xml"/><Relationship Id="rId48" Type="http://schemas.microsoft.com/office/2018/10/relationships/authors" Target="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0074845C-01D3-4A94-B358-B5EA6BB3D0BB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1D5E4F85-0A44-485A-B3E7-E7F67DCD33FC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D0855C-FD51-445B-A359-7C4B20F7D243}" type="datetimeFigureOut">
              <a:rPr lang="fr-FR" smtClean="0"/>
              <a:t>12/09/2025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F174665-A1D2-4C3E-9799-B49DDE1180B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100C2DCE-ED8C-41F9-8310-1B6BA664E254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4C6B46-A4C9-4C71-A8DF-EA4F4E3643B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6044200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1470AB8-E483-4FFD-B222-30C933BD9122}" type="datetimeFigureOut">
              <a:rPr lang="fr-FR" smtClean="0"/>
              <a:t>12/09/2025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F5038E3-B7CF-455E-96F4-A4DE1B14344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688655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i="1" dirty="0">
                <a:latin typeface="Calibri" panose="020F0502020204030204" pitchFamily="34" charset="0"/>
              </a:rPr>
              <a:t>Aujourd’hui, nous allons faire des additions et des soustractions.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9310158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i="1" dirty="0">
                <a:latin typeface="Calibri" panose="020F0502020204030204" pitchFamily="34" charset="0"/>
              </a:rPr>
              <a:t>Vous allez voir apparaitre des calculs. Attention, il y aura des additions et des soustractions. Regardez-bien le signe !</a:t>
            </a:r>
          </a:p>
          <a:p>
            <a:r>
              <a:rPr lang="fr-FR" i="1" dirty="0">
                <a:latin typeface="Calibri" panose="020F0502020204030204" pitchFamily="34" charset="0"/>
              </a:rPr>
              <a:t>Calculez et écrivez la réponse sur votre ardoise. Vous pouvez utiliser les doigts ou la file numérique, avec ou sans jetons. </a:t>
            </a:r>
          </a:p>
          <a:p>
            <a:r>
              <a:rPr lang="fr-FR" i="0" dirty="0">
                <a:latin typeface="Calibri" panose="020F0502020204030204" pitchFamily="34" charset="0"/>
              </a:rPr>
              <a:t>Proposer des jetons aux élèves qui en ont besoin. 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F5038E3-B7CF-455E-96F4-A4DE1B14344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8565695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>
                <a:latin typeface="Calibri" panose="020F0502020204030204" pitchFamily="34" charset="0"/>
              </a:rPr>
              <a:t>Lire le calcul. Les élèves notent le résultat sur leur ardoise et la lèvent dès qu’ils l’ont trouvé. Valider discrètement d’un signe de tête.</a:t>
            </a:r>
          </a:p>
          <a:p>
            <a:r>
              <a:rPr lang="fr-FR" dirty="0">
                <a:solidFill>
                  <a:srgbClr val="FF0000"/>
                </a:solidFill>
                <a:latin typeface="Calibri" panose="020F0502020204030204" pitchFamily="34" charset="0"/>
              </a:rPr>
              <a:t>Lors du retour collectif pour cet item</a:t>
            </a:r>
            <a:r>
              <a:rPr lang="fr-FR" dirty="0">
                <a:latin typeface="Calibri" panose="020F0502020204030204" pitchFamily="34" charset="0"/>
              </a:rPr>
              <a:t>, interroger un élève, lui faire verbaliser sa procédure et noter le résultat sur les pointillés. </a:t>
            </a:r>
          </a:p>
          <a:p>
            <a:r>
              <a:rPr lang="fr-FR" dirty="0">
                <a:effectLst/>
                <a:latin typeface="Calibri" panose="020F0502020204030204" pitchFamily="34" charset="0"/>
              </a:rPr>
              <a:t>Interroger un autre élève qui verbalise une procédure différente.</a:t>
            </a:r>
            <a:endParaRPr lang="fr-FR" dirty="0">
              <a:latin typeface="Calibri" panose="020F0502020204030204" pitchFamily="34" charset="0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7387750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>
                <a:latin typeface="Calibri" panose="020F0502020204030204" pitchFamily="34" charset="0"/>
              </a:rPr>
              <a:t>Même démarche.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12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8229177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13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5185366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14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3947802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b="0" i="0" dirty="0">
                <a:latin typeface="Calibri" panose="020F0502020204030204" pitchFamily="34" charset="0"/>
              </a:rPr>
              <a:t>Lors de la correction, faire remarquer que 2 + 6 est égale à 6 + 2 : </a:t>
            </a:r>
            <a:r>
              <a:rPr lang="fr-FR" b="0" i="1" dirty="0">
                <a:latin typeface="Calibri" panose="020F0502020204030204" pitchFamily="34" charset="0"/>
              </a:rPr>
              <a:t>dans l’addition on peut inverser les deux nombres ; le résultat est le même. Il est plus rapide d’additionner 6 + 2. </a:t>
            </a:r>
            <a:endParaRPr lang="fr-FR" dirty="0">
              <a:latin typeface="Calibri" panose="020F0502020204030204" pitchFamily="34" charset="0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15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6324029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>
                <a:latin typeface="Calibri" panose="020F0502020204030204" pitchFamily="34" charset="0"/>
              </a:rPr>
              <a:t>Ne plus lire les calculs. Demander aux élèves d’être attentifs aux signes.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16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489003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b="0" i="0" dirty="0">
                <a:latin typeface="Calibri" panose="020F0502020204030204" pitchFamily="34" charset="0"/>
              </a:rPr>
              <a:t>Lors de la correction, insister sur la particularité du 0 : </a:t>
            </a:r>
            <a:r>
              <a:rPr lang="fr-FR" b="0" i="1" dirty="0">
                <a:latin typeface="Calibri" panose="020F0502020204030204" pitchFamily="34" charset="0"/>
              </a:rPr>
              <a:t>on a sept jetons et on en enlève zéro → on n’enlève rien. Donc il reste sept. À chaque fois qu’on enlève zéro, le nombre ne change pas, le résultat est le même nombre qu’au départ. </a:t>
            </a:r>
            <a:endParaRPr lang="fr-FR" b="0" dirty="0">
              <a:latin typeface="Calibri" panose="020F0502020204030204" pitchFamily="34" charset="0"/>
            </a:endParaRPr>
          </a:p>
          <a:p>
            <a:r>
              <a:rPr lang="fr-FR" b="0" dirty="0">
                <a:latin typeface="Calibri" panose="020F0502020204030204" pitchFamily="34" charset="0"/>
              </a:rPr>
              <a:t>Interroger les élèves pour être sûr qu’ils ont compris : </a:t>
            </a:r>
            <a:r>
              <a:rPr lang="fr-FR" b="0" i="1" dirty="0">
                <a:latin typeface="Calibri" panose="020F0502020204030204" pitchFamily="34" charset="0"/>
              </a:rPr>
              <a:t>9 – 0  ?  3 – 0  ?  10 – 0 ?</a:t>
            </a:r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17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5969110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18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0291645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>
                <a:latin typeface="Calibri" panose="020F0502020204030204" pitchFamily="34" charset="0"/>
              </a:rPr>
              <a:t>Lors de la correction, insister sur l’intérêt de commuter les deux termes de l’addition pour trouver le résultat plus rapidement : </a:t>
            </a:r>
            <a:r>
              <a:rPr lang="fr-FR" i="1" dirty="0">
                <a:latin typeface="Calibri" panose="020F0502020204030204" pitchFamily="34" charset="0"/>
              </a:rPr>
              <a:t>3 + 7 = 7 + 3 = 10.</a:t>
            </a:r>
          </a:p>
          <a:p>
            <a:r>
              <a:rPr lang="fr-FR" i="1" dirty="0">
                <a:effectLst/>
                <a:latin typeface="Calibri" panose="020F0502020204030204" pitchFamily="34" charset="0"/>
              </a:rPr>
              <a:t>Dans une addition, je peux changer la place des nombres, ça ne change pas le résultat donc 3 + 7 = 7 + 3</a:t>
            </a:r>
            <a:endParaRPr lang="fr-FR" i="1" dirty="0">
              <a:latin typeface="Calibri" panose="020F0502020204030204" pitchFamily="34" charset="0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19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0052718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3723842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>
                <a:latin typeface="Calibri" panose="020F0502020204030204" pitchFamily="34" charset="0"/>
              </a:rPr>
              <a:t>Lors de la correction, expliquer que si on a zéro jeton au départ et qu’on en ajoute 9, on aura au total la quantité que l’on ajoute. </a:t>
            </a:r>
          </a:p>
          <a:p>
            <a:r>
              <a:rPr lang="fr-FR" b="0" dirty="0">
                <a:latin typeface="Calibri" panose="020F0502020204030204" pitchFamily="34" charset="0"/>
              </a:rPr>
              <a:t>Interroger les élèves pour être sûr qu’ils ont compris : </a:t>
            </a:r>
            <a:r>
              <a:rPr lang="fr-FR" b="0" i="1" dirty="0">
                <a:latin typeface="Calibri" panose="020F0502020204030204" pitchFamily="34" charset="0"/>
              </a:rPr>
              <a:t>0 + 4 ;  0 + 10  ;  0 + 7 ?</a:t>
            </a:r>
          </a:p>
          <a:p>
            <a:endParaRPr lang="fr-FR" i="1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20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8551902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21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1023735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22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84813672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23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40055786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24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25190465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i="1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Dans cet exercice, les additions et les soustractions sont mélangées. Les sommes et les différences sont inférieures ou égales à 20.</a:t>
            </a:r>
            <a:endParaRPr lang="fr-FR" i="1" dirty="0">
              <a:latin typeface="Calibri" panose="020F0502020204030204" pitchFamily="34" charset="0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25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73751626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26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3386583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1583173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542203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i="1" dirty="0">
                <a:latin typeface="Calibri" panose="020F0502020204030204" pitchFamily="34" charset="0"/>
              </a:rPr>
              <a:t>On peut utiliser les doigts de la main ou la file numérique, avec ou sans jetons.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842888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6920082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F5038E3-B7CF-455E-96F4-A4DE1B14344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521033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9115851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i="1" dirty="0">
                <a:latin typeface="Calibri" panose="020F0502020204030204" pitchFamily="34" charset="0"/>
              </a:rPr>
              <a:t>On peut utiliser les doigts de la main ou la file numérique, avec ou sans jetons.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076980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4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5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5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6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id="{8C6EF3D7-E8A4-4D38-96F8-E8FA1ADBDD7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-1"/>
            <a:ext cx="9144000" cy="707956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1788" y="3040905"/>
            <a:ext cx="7772400" cy="776190"/>
          </a:xfrm>
          <a:ln w="28575">
            <a:noFill/>
          </a:ln>
        </p:spPr>
        <p:txBody>
          <a:bodyPr anchor="b">
            <a:normAutofit/>
          </a:bodyPr>
          <a:lstStyle>
            <a:lvl1pPr algn="ctr">
              <a:spcBef>
                <a:spcPts val="600"/>
              </a:spcBef>
              <a:spcAft>
                <a:spcPts val="600"/>
              </a:spcAft>
              <a:defRPr sz="3200" b="1">
                <a:solidFill>
                  <a:srgbClr val="A39491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57698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6C5949D7-6DDB-49D5-8300-650FD14B962A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FFD333"/>
          </a:solidFill>
          <a:ln>
            <a:solidFill>
              <a:srgbClr val="FFD3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408C5A3-5DBB-48BA-BA85-05B5604FF5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4113032" cy="476673"/>
          </a:xfrm>
          <a:ln>
            <a:solidFill>
              <a:srgbClr val="FFD333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D0F193E-E2AF-4A76-8C7D-DA6C7489E21C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FFD3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527834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id="{8C6EF3D7-E8A4-4D38-96F8-E8FA1ADBDD7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-1"/>
            <a:ext cx="9144000" cy="707956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751788" y="3040905"/>
            <a:ext cx="7772400" cy="776190"/>
          </a:xfrm>
          <a:ln w="28575">
            <a:noFill/>
          </a:ln>
        </p:spPr>
        <p:txBody>
          <a:bodyPr anchor="b">
            <a:normAutofit/>
          </a:bodyPr>
          <a:lstStyle>
            <a:lvl1pPr algn="ctr">
              <a:spcBef>
                <a:spcPts val="600"/>
              </a:spcBef>
              <a:spcAft>
                <a:spcPts val="600"/>
              </a:spcAft>
              <a:defRPr sz="3200" b="1">
                <a:solidFill>
                  <a:srgbClr val="A39491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151615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0A8DF7BD-4FC4-46D8-8E51-1C50A815652F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61C4D1"/>
          </a:solidFill>
          <a:ln>
            <a:solidFill>
              <a:srgbClr val="61C4D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408C5A3-5DBB-48BA-BA85-05B5604FF5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4113032" cy="476673"/>
          </a:xfrm>
          <a:ln>
            <a:solidFill>
              <a:srgbClr val="61C4D1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F8000C29-DBCD-4CAC-B122-9506AD1ABB0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5427" y="-1"/>
            <a:ext cx="2258573" cy="472441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96689A6C-72B0-4D31-9978-689932D59F48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61C4D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2753705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id="{8C6EF3D7-E8A4-4D38-96F8-E8FA1ADBDD7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-1"/>
            <a:ext cx="9144000" cy="707956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751788" y="3040905"/>
            <a:ext cx="7772400" cy="776190"/>
          </a:xfrm>
          <a:ln w="28575">
            <a:noFill/>
          </a:ln>
        </p:spPr>
        <p:txBody>
          <a:bodyPr anchor="b">
            <a:normAutofit/>
          </a:bodyPr>
          <a:lstStyle>
            <a:lvl1pPr algn="ctr">
              <a:spcBef>
                <a:spcPts val="600"/>
              </a:spcBef>
              <a:spcAft>
                <a:spcPts val="600"/>
              </a:spcAft>
              <a:defRPr sz="3200" b="1">
                <a:solidFill>
                  <a:srgbClr val="A39491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931845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3F142B62-8702-46AD-A56A-699683BE7F15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FF9966"/>
          </a:solidFill>
          <a:ln>
            <a:solidFill>
              <a:srgbClr val="FF99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408C5A3-5DBB-48BA-BA85-05B5604FF5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4113032" cy="476673"/>
          </a:xfrm>
          <a:ln>
            <a:solidFill>
              <a:srgbClr val="FF9966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F8000C29-DBCD-4CAC-B122-9506AD1ABB0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5427" y="-1"/>
            <a:ext cx="2258573" cy="472441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1DE1FD07-0DEE-4B0E-B813-DB8FC437B3D9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FF99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536173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id="{9E27D8D1-9051-462E-BA07-0D6B38188DD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65" b="1565"/>
          <a:stretch/>
        </p:blipFill>
        <p:spPr>
          <a:xfrm>
            <a:off x="0" y="1"/>
            <a:ext cx="9144000" cy="6858000"/>
          </a:xfrm>
          <a:prstGeom prst="rect">
            <a:avLst/>
          </a:prstGeom>
          <a:ln>
            <a:noFill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1788" y="3040905"/>
            <a:ext cx="7772400" cy="776190"/>
          </a:xfrm>
          <a:ln w="28575">
            <a:noFill/>
          </a:ln>
        </p:spPr>
        <p:txBody>
          <a:bodyPr anchor="b">
            <a:normAutofit/>
          </a:bodyPr>
          <a:lstStyle>
            <a:lvl1pPr algn="ctr">
              <a:defRPr sz="2700" b="1">
                <a:solidFill>
                  <a:srgbClr val="A39491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411371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330930D1-A9DC-4F99-A7B9-82CE7717810F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0" y="-1"/>
            <a:ext cx="4113032" cy="476673"/>
          </a:xfrm>
          <a:ln>
            <a:solidFill>
              <a:srgbClr val="00B050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 dirty="0"/>
              <a:t>① 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967784"/>
            <a:ext cx="7886700" cy="5367027"/>
          </a:xfrm>
        </p:spPr>
        <p:txBody>
          <a:bodyPr>
            <a:normAutofit/>
          </a:bodyPr>
          <a:lstStyle>
            <a:lvl1pPr marL="0" indent="0">
              <a:buNone/>
              <a:defRPr sz="400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3EBD483-4C6B-430B-85A8-CD1070D6BBB9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2672192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02E910B8-B471-4EF0-B828-2F190C15536D}"/>
              </a:ext>
            </a:extLst>
          </p:cNvPr>
          <p:cNvSpPr/>
          <p:nvPr userDrawn="1"/>
        </p:nvSpPr>
        <p:spPr>
          <a:xfrm>
            <a:off x="57150" y="0"/>
            <a:ext cx="9144000" cy="476672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3886200" cy="476672"/>
          </a:xfrm>
          <a:ln>
            <a:solidFill>
              <a:srgbClr val="00B050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 dirty="0"/>
              <a:t>① 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6070C69-277F-4511-8E2D-4191F47FAE54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4162279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79106579-578D-4923-BDC3-F890FE2F6D93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3DFEA3C-8920-4411-917A-DD7A873189D9}"/>
              </a:ext>
            </a:extLst>
          </p:cNvPr>
          <p:cNvSpPr/>
          <p:nvPr userDrawn="1"/>
        </p:nvSpPr>
        <p:spPr>
          <a:xfrm>
            <a:off x="0" y="1"/>
            <a:ext cx="9144000" cy="476672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408C5A3-5DBB-48BA-BA85-05B5604FF53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4113032" cy="476673"/>
          </a:xfrm>
          <a:ln>
            <a:solidFill>
              <a:srgbClr val="00B050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 dirty="0"/>
              <a:t>① Modifiez le style du titre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50442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330930D1-A9DC-4F99-A7B9-82CE7717810F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0" y="-1"/>
            <a:ext cx="4113032" cy="476673"/>
          </a:xfrm>
          <a:ln>
            <a:solidFill>
              <a:srgbClr val="00B050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 dirty="0"/>
              <a:t>① 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967784"/>
            <a:ext cx="7886700" cy="5367027"/>
          </a:xfrm>
        </p:spPr>
        <p:txBody>
          <a:bodyPr>
            <a:normAutofit/>
          </a:bodyPr>
          <a:lstStyle>
            <a:lvl1pPr marL="0" indent="0">
              <a:buNone/>
              <a:defRPr sz="400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3EBD483-4C6B-430B-85A8-CD1070D6BBB9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08C7C2F7-90F8-4E65-B758-339F2EB659D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5427" y="-1"/>
            <a:ext cx="2258573" cy="472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32355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02E910B8-B471-4EF0-B828-2F190C15536D}"/>
              </a:ext>
            </a:extLst>
          </p:cNvPr>
          <p:cNvSpPr/>
          <p:nvPr userDrawn="1"/>
        </p:nvSpPr>
        <p:spPr>
          <a:xfrm>
            <a:off x="57150" y="0"/>
            <a:ext cx="9144000" cy="476672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3886200" cy="476672"/>
          </a:xfrm>
          <a:ln>
            <a:solidFill>
              <a:srgbClr val="00B050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 dirty="0"/>
              <a:t>① 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6070C69-277F-4511-8E2D-4191F47FAE54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045605CF-A272-4E2E-8B38-91B2478FE09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5427" y="-1"/>
            <a:ext cx="2258573" cy="472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04752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79106579-578D-4923-BDC3-F890FE2F6D93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3DFEA3C-8920-4411-917A-DD7A873189D9}"/>
              </a:ext>
            </a:extLst>
          </p:cNvPr>
          <p:cNvSpPr/>
          <p:nvPr userDrawn="1"/>
        </p:nvSpPr>
        <p:spPr>
          <a:xfrm>
            <a:off x="0" y="1"/>
            <a:ext cx="9144000" cy="476672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408C5A3-5DBB-48BA-BA85-05B5604FF53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4113032" cy="476673"/>
          </a:xfrm>
          <a:ln>
            <a:solidFill>
              <a:srgbClr val="00B050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 dirty="0"/>
              <a:t>① Modifiez le style du titre</a:t>
            </a:r>
            <a:endParaRPr lang="en-US" dirty="0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F8000C29-DBCD-4CAC-B122-9506AD1ABB0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5427" y="-1"/>
            <a:ext cx="2258573" cy="472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84459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id="{8C6EF3D7-E8A4-4D38-96F8-E8FA1ADBDD7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-1"/>
            <a:ext cx="9144000" cy="707956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751788" y="3040905"/>
            <a:ext cx="7772400" cy="776190"/>
          </a:xfrm>
          <a:ln w="28575">
            <a:noFill/>
          </a:ln>
        </p:spPr>
        <p:txBody>
          <a:bodyPr anchor="b">
            <a:normAutofit/>
          </a:bodyPr>
          <a:lstStyle>
            <a:lvl1pPr algn="ctr">
              <a:spcBef>
                <a:spcPts val="600"/>
              </a:spcBef>
              <a:spcAft>
                <a:spcPts val="600"/>
              </a:spcAft>
              <a:defRPr sz="3200" b="1">
                <a:solidFill>
                  <a:srgbClr val="A39491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96303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EF1EA03B-2F57-4AA5-9C24-4EB203E6C4DC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EC527E"/>
          </a:solidFill>
          <a:ln>
            <a:solidFill>
              <a:srgbClr val="EC5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srgbClr val="EC527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1"/>
            <a:ext cx="4113032" cy="476673"/>
          </a:xfrm>
          <a:ln>
            <a:solidFill>
              <a:srgbClr val="EC527E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967784"/>
            <a:ext cx="7886700" cy="5367027"/>
          </a:xfrm>
        </p:spPr>
        <p:txBody>
          <a:bodyPr>
            <a:normAutofit/>
          </a:bodyPr>
          <a:lstStyle>
            <a:lvl1pPr marL="0" indent="0">
              <a:buNone/>
              <a:defRPr sz="400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08C7C2F7-90F8-4E65-B758-339F2EB659D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5427" y="-1"/>
            <a:ext cx="2258573" cy="472441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3E3D788D-DDD6-4F09-BBA3-1F39D88DC4A9}"/>
              </a:ext>
            </a:extLst>
          </p:cNvPr>
          <p:cNvSpPr/>
          <p:nvPr userDrawn="1"/>
        </p:nvSpPr>
        <p:spPr>
          <a:xfrm>
            <a:off x="18039" y="0"/>
            <a:ext cx="9144000" cy="6858000"/>
          </a:xfrm>
          <a:prstGeom prst="rect">
            <a:avLst/>
          </a:prstGeom>
          <a:noFill/>
          <a:ln w="101600">
            <a:solidFill>
              <a:srgbClr val="EC5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308457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0C2A8DC0-C626-44FE-B0FA-3AC7B44F0388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EC527E"/>
          </a:solidFill>
          <a:ln>
            <a:solidFill>
              <a:srgbClr val="EC5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srgbClr val="EC527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3886200" cy="476672"/>
          </a:xfrm>
          <a:ln>
            <a:solidFill>
              <a:srgbClr val="EC527E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045605CF-A272-4E2E-8B38-91B2478FE09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5427" y="-1"/>
            <a:ext cx="2258573" cy="472441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F063D9CA-628E-4BBF-879C-92236F3E0FEC}"/>
              </a:ext>
            </a:extLst>
          </p:cNvPr>
          <p:cNvSpPr/>
          <p:nvPr userDrawn="1"/>
        </p:nvSpPr>
        <p:spPr>
          <a:xfrm>
            <a:off x="18039" y="0"/>
            <a:ext cx="9144000" cy="6858000"/>
          </a:xfrm>
          <a:prstGeom prst="rect">
            <a:avLst/>
          </a:prstGeom>
          <a:noFill/>
          <a:ln w="101600">
            <a:solidFill>
              <a:srgbClr val="EC5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815195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4206D532-34F8-45B7-BD03-BB9137FD2C46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EC527E"/>
          </a:solidFill>
          <a:ln>
            <a:solidFill>
              <a:srgbClr val="EC5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srgbClr val="EC527E"/>
              </a:solidFill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408C5A3-5DBB-48BA-BA85-05B5604FF5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4113032" cy="476673"/>
          </a:xfrm>
          <a:ln>
            <a:solidFill>
              <a:srgbClr val="EC527E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F8000C29-DBCD-4CAC-B122-9506AD1ABB0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5427" y="-1"/>
            <a:ext cx="2258573" cy="472441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C511F10A-F4A0-4222-8B4E-B311B8929ED7}"/>
              </a:ext>
            </a:extLst>
          </p:cNvPr>
          <p:cNvSpPr/>
          <p:nvPr userDrawn="1"/>
        </p:nvSpPr>
        <p:spPr>
          <a:xfrm>
            <a:off x="18039" y="0"/>
            <a:ext cx="9144000" cy="6858000"/>
          </a:xfrm>
          <a:prstGeom prst="rect">
            <a:avLst/>
          </a:prstGeom>
          <a:noFill/>
          <a:ln w="101600">
            <a:solidFill>
              <a:srgbClr val="EC5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60522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id="{8C6EF3D7-E8A4-4D38-96F8-E8FA1ADBDD7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-1"/>
            <a:ext cx="9144000" cy="707956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751788" y="3040905"/>
            <a:ext cx="7772400" cy="776190"/>
          </a:xfrm>
          <a:ln w="28575">
            <a:noFill/>
          </a:ln>
        </p:spPr>
        <p:txBody>
          <a:bodyPr anchor="b">
            <a:normAutofit/>
          </a:bodyPr>
          <a:lstStyle>
            <a:lvl1pPr algn="ctr">
              <a:spcBef>
                <a:spcPts val="600"/>
              </a:spcBef>
              <a:spcAft>
                <a:spcPts val="600"/>
              </a:spcAft>
              <a:defRPr sz="3200" b="1">
                <a:solidFill>
                  <a:srgbClr val="A39491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94553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8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theme" Target="../theme/theme4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theme" Target="../theme/theme5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5" Type="http://schemas.openxmlformats.org/officeDocument/2006/relationships/theme" Target="../theme/theme6.xml"/><Relationship Id="rId4" Type="http://schemas.openxmlformats.org/officeDocument/2006/relationships/slideLayout" Target="../slideLayouts/slideLayout1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60914A-B9D9-4B95-BBEA-32E85AA20954}" type="datetimeFigureOut">
              <a:rPr lang="fr-FR" smtClean="0"/>
              <a:t>12/09/2025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349CDC-BADB-4C39-95ED-E0FCA83A671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993150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4" r:id="rId3"/>
    <p:sldLayoutId id="2147483667" r:id="rId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B60914A-B9D9-4B95-BBEA-32E85AA20954}" type="datetimeFigureOut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12/09/2025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D349CDC-BADB-4C39-95ED-E0FCA83A6716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‹N°›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009172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695" r:id="rId2"/>
    <p:sldLayoutId id="2147483696" r:id="rId3"/>
    <p:sldLayoutId id="2147483697" r:id="rId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B60914A-B9D9-4B95-BBEA-32E85AA20954}" type="datetimeFigureOut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12/09/2025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D349CDC-BADB-4C39-95ED-E0FCA83A6716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‹N°›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116298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2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B60914A-B9D9-4B95-BBEA-32E85AA20954}" type="datetimeFigureOut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12/09/2025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D349CDC-BADB-4C39-95ED-E0FCA83A6716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‹N°›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995063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4" r:id="rId1"/>
    <p:sldLayoutId id="2147483707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B60914A-B9D9-4B95-BBEA-32E85AA20954}" type="datetimeFigureOut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12/09/2025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D349CDC-BADB-4C39-95ED-E0FCA83A6716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‹N°›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561052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2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60914A-B9D9-4B95-BBEA-32E85AA20954}" type="datetimeFigureOut">
              <a:rPr lang="fr-FR" smtClean="0"/>
              <a:t>12/09/2025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349CDC-BADB-4C39-95ED-E0FCA83A671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21460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4" r:id="rId1"/>
    <p:sldLayoutId id="2147483715" r:id="rId2"/>
    <p:sldLayoutId id="2147483716" r:id="rId3"/>
    <p:sldLayoutId id="2147483717" r:id="rId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8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8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8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8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0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1">
            <a:extLst>
              <a:ext uri="{FF2B5EF4-FFF2-40B4-BE49-F238E27FC236}">
                <a16:creationId xmlns:a16="http://schemas.microsoft.com/office/drawing/2014/main" id="{94D8D623-2B5E-4170-A263-C607C356EFD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41523" y="3041650"/>
            <a:ext cx="8516038" cy="774700"/>
          </a:xfrm>
        </p:spPr>
        <p:txBody>
          <a:bodyPr>
            <a:normAutofit fontScale="90000"/>
          </a:bodyPr>
          <a:lstStyle/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fr-FR" dirty="0"/>
              <a:t>13. LES NOMBRES JUSQU’À 10</a:t>
            </a:r>
            <a:br>
              <a:rPr lang="fr-FR" dirty="0"/>
            </a:br>
            <a:r>
              <a:rPr lang="fr-FR" dirty="0"/>
              <a:t>Calculer des sommes et des différences</a:t>
            </a:r>
          </a:p>
        </p:txBody>
      </p:sp>
      <p:sp>
        <p:nvSpPr>
          <p:cNvPr id="3" name="Titre 3">
            <a:extLst>
              <a:ext uri="{FF2B5EF4-FFF2-40B4-BE49-F238E27FC236}">
                <a16:creationId xmlns:a16="http://schemas.microsoft.com/office/drawing/2014/main" id="{013A2E0A-CD12-462B-B4A8-9DB595DB6E28}"/>
              </a:ext>
            </a:extLst>
          </p:cNvPr>
          <p:cNvSpPr txBox="1">
            <a:spLocks/>
          </p:cNvSpPr>
          <p:nvPr/>
        </p:nvSpPr>
        <p:spPr>
          <a:xfrm>
            <a:off x="4436183" y="6263991"/>
            <a:ext cx="4421378" cy="499464"/>
          </a:xfrm>
          <a:prstGeom prst="rect">
            <a:avLst/>
          </a:prstGeom>
        </p:spPr>
        <p:txBody>
          <a:bodyPr>
            <a:norm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000" dirty="0">
                <a:solidFill>
                  <a:srgbClr val="A3949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Réservé à la </a:t>
            </a:r>
            <a:r>
              <a:rPr lang="fr-FR" sz="2000" dirty="0" err="1">
                <a:solidFill>
                  <a:srgbClr val="A3949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vidéoprojection</a:t>
            </a:r>
            <a:endParaRPr lang="fr-FR" sz="2000" dirty="0">
              <a:solidFill>
                <a:srgbClr val="A3949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6714513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23E94E33-805B-78B9-B1A6-DA1D4BC55B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13" name="Espace réservé du contenu 12">
            <a:extLst>
              <a:ext uri="{FF2B5EF4-FFF2-40B4-BE49-F238E27FC236}">
                <a16:creationId xmlns:a16="http://schemas.microsoft.com/office/drawing/2014/main" id="{BC18A3C5-96FD-234E-446F-0BA11A36DB6D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9144000" cy="6858000"/>
          </a:xfrm>
        </p:spPr>
      </p:pic>
    </p:spTree>
    <p:extLst>
      <p:ext uri="{BB962C8B-B14F-4D97-AF65-F5344CB8AC3E}">
        <p14:creationId xmlns:p14="http://schemas.microsoft.com/office/powerpoint/2010/main" val="294737470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re 9">
            <a:extLst>
              <a:ext uri="{FF2B5EF4-FFF2-40B4-BE49-F238E27FC236}">
                <a16:creationId xmlns:a16="http://schemas.microsoft.com/office/drawing/2014/main" id="{39E66B8A-5410-6FC2-2045-EF1678F037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02D08E4D-0D89-F1D0-2532-C8BEE90119D9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616117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re 9">
            <a:extLst>
              <a:ext uri="{FF2B5EF4-FFF2-40B4-BE49-F238E27FC236}">
                <a16:creationId xmlns:a16="http://schemas.microsoft.com/office/drawing/2014/main" id="{20C3F635-F5E6-8E6E-D565-05BA9B69C3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EAAC7451-5DDB-1BF0-84E1-248023A32A6D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474653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re 9">
            <a:extLst>
              <a:ext uri="{FF2B5EF4-FFF2-40B4-BE49-F238E27FC236}">
                <a16:creationId xmlns:a16="http://schemas.microsoft.com/office/drawing/2014/main" id="{38692202-0767-DA82-B2C5-CBE8634200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06AB5D96-8B50-AFF0-2280-155E746D2CC1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815673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re 9">
            <a:extLst>
              <a:ext uri="{FF2B5EF4-FFF2-40B4-BE49-F238E27FC236}">
                <a16:creationId xmlns:a16="http://schemas.microsoft.com/office/drawing/2014/main" id="{91072A78-B970-5DF1-B2FE-67BB2F2492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5B38FAC5-4B1B-2E90-EC70-0B561A6DDBBA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467863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re 9">
            <a:extLst>
              <a:ext uri="{FF2B5EF4-FFF2-40B4-BE49-F238E27FC236}">
                <a16:creationId xmlns:a16="http://schemas.microsoft.com/office/drawing/2014/main" id="{6F60A001-1B12-01F2-4027-2D03D6F37B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344FFBDC-3129-E3B9-453D-5EAD12930EA8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38107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re 9">
            <a:extLst>
              <a:ext uri="{FF2B5EF4-FFF2-40B4-BE49-F238E27FC236}">
                <a16:creationId xmlns:a16="http://schemas.microsoft.com/office/drawing/2014/main" id="{B3294822-585F-E63A-CA9A-0DEBC9A03B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08708D71-B8DE-F335-0313-C70EFD50DEC5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48178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re 9">
            <a:extLst>
              <a:ext uri="{FF2B5EF4-FFF2-40B4-BE49-F238E27FC236}">
                <a16:creationId xmlns:a16="http://schemas.microsoft.com/office/drawing/2014/main" id="{714B92DB-0F70-6831-37A0-D6292CDC8F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1208B5AB-5F39-07CB-3BD6-905424FDE3E8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950247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re 9">
            <a:extLst>
              <a:ext uri="{FF2B5EF4-FFF2-40B4-BE49-F238E27FC236}">
                <a16:creationId xmlns:a16="http://schemas.microsoft.com/office/drawing/2014/main" id="{6BF70CA6-9149-A466-E328-D1FDA16E18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78C295C4-58E7-40B4-A4DA-CCD3BC83310A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769352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re 9">
            <a:extLst>
              <a:ext uri="{FF2B5EF4-FFF2-40B4-BE49-F238E27FC236}">
                <a16:creationId xmlns:a16="http://schemas.microsoft.com/office/drawing/2014/main" id="{DFF7ECA8-7295-4B0C-E6D5-23C5D60D31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69F361F7-FF44-4F49-9755-00F4C4663996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18446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Espace réservé du contenu 8">
            <a:extLst>
              <a:ext uri="{FF2B5EF4-FFF2-40B4-BE49-F238E27FC236}">
                <a16:creationId xmlns:a16="http://schemas.microsoft.com/office/drawing/2014/main" id="{AB703150-093C-48E6-411E-7290E0D93703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9144000" cy="6858000"/>
          </a:xfrm>
        </p:spPr>
      </p:pic>
      <p:sp>
        <p:nvSpPr>
          <p:cNvPr id="7" name="Titre 6">
            <a:extLst>
              <a:ext uri="{FF2B5EF4-FFF2-40B4-BE49-F238E27FC236}">
                <a16:creationId xmlns:a16="http://schemas.microsoft.com/office/drawing/2014/main" id="{682D9E37-9724-BD48-9CEA-92A9698DF8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365865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re 9">
            <a:extLst>
              <a:ext uri="{FF2B5EF4-FFF2-40B4-BE49-F238E27FC236}">
                <a16:creationId xmlns:a16="http://schemas.microsoft.com/office/drawing/2014/main" id="{A00DDF60-E962-4A12-E372-B967D70C88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5052396E-6451-2127-3F52-20C971CBA716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401227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35A0BB6D-4870-30E5-F48E-024B5AA6D1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0C2E4DE9-D916-7086-4720-85B4237712DF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535105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9A08A648-1078-19A4-EE7F-F87C486E1A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E2677D90-DC3C-BC8F-5145-674ECA98B080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531188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06452A91-1F3B-32DE-1B07-9302E39ED2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CE937383-E078-9C40-2159-E7F9C136F270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703156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>
            <a:extLst>
              <a:ext uri="{FF2B5EF4-FFF2-40B4-BE49-F238E27FC236}">
                <a16:creationId xmlns:a16="http://schemas.microsoft.com/office/drawing/2014/main" id="{D30F502B-D0E5-61C3-C755-C20178EBFD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8B4B7A64-7AAD-DFEC-2944-9FC94AD524CD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736994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>
            <a:extLst>
              <a:ext uri="{FF2B5EF4-FFF2-40B4-BE49-F238E27FC236}">
                <a16:creationId xmlns:a16="http://schemas.microsoft.com/office/drawing/2014/main" id="{3858C6D5-48AC-1F16-70CC-51E6150176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5463456C-FE19-E35A-72D2-ABEFC1749D92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25646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27A744BC-FFF0-CCCB-08B1-D749882295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C8C9122C-01AB-D5A5-CA07-9B634DF01E5B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0528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13B68ADF-A73F-A982-80A4-F037133697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9" name="Espace réservé du contenu 8">
            <a:extLst>
              <a:ext uri="{FF2B5EF4-FFF2-40B4-BE49-F238E27FC236}">
                <a16:creationId xmlns:a16="http://schemas.microsoft.com/office/drawing/2014/main" id="{42DC9C6F-5805-07AA-28D3-2581050FFAE1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9144000" cy="6858000"/>
          </a:xfrm>
        </p:spPr>
      </p:pic>
    </p:spTree>
    <p:extLst>
      <p:ext uri="{BB962C8B-B14F-4D97-AF65-F5344CB8AC3E}">
        <p14:creationId xmlns:p14="http://schemas.microsoft.com/office/powerpoint/2010/main" val="3280335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>
            <a:extLst>
              <a:ext uri="{FF2B5EF4-FFF2-40B4-BE49-F238E27FC236}">
                <a16:creationId xmlns:a16="http://schemas.microsoft.com/office/drawing/2014/main" id="{823EA24D-8F46-A4AC-61A5-4BF758F785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9" name="Espace réservé du contenu 8">
            <a:extLst>
              <a:ext uri="{FF2B5EF4-FFF2-40B4-BE49-F238E27FC236}">
                <a16:creationId xmlns:a16="http://schemas.microsoft.com/office/drawing/2014/main" id="{03F6AB73-5BB7-A466-7918-ED41E845688D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9144000" cy="6858000"/>
          </a:xfrm>
        </p:spPr>
      </p:pic>
    </p:spTree>
    <p:extLst>
      <p:ext uri="{BB962C8B-B14F-4D97-AF65-F5344CB8AC3E}">
        <p14:creationId xmlns:p14="http://schemas.microsoft.com/office/powerpoint/2010/main" val="35326150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>
            <a:extLst>
              <a:ext uri="{FF2B5EF4-FFF2-40B4-BE49-F238E27FC236}">
                <a16:creationId xmlns:a16="http://schemas.microsoft.com/office/drawing/2014/main" id="{8B3C5232-B11B-160A-DE8C-07E7A88D4E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9DEF123A-4F8E-5B07-CF12-7A9592196796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857825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5310F939-8169-4AA0-40E9-221D24569F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9" name="Espace réservé du contenu 8">
            <a:extLst>
              <a:ext uri="{FF2B5EF4-FFF2-40B4-BE49-F238E27FC236}">
                <a16:creationId xmlns:a16="http://schemas.microsoft.com/office/drawing/2014/main" id="{41B7CFC2-54A1-C0F6-6088-259C5DF9EA77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9144000" cy="6858000"/>
          </a:xfrm>
        </p:spPr>
      </p:pic>
    </p:spTree>
    <p:extLst>
      <p:ext uri="{BB962C8B-B14F-4D97-AF65-F5344CB8AC3E}">
        <p14:creationId xmlns:p14="http://schemas.microsoft.com/office/powerpoint/2010/main" val="304284558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E4E9FB98-A661-9514-C669-FB61B1E383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9" name="Espace réservé du contenu 8">
            <a:extLst>
              <a:ext uri="{FF2B5EF4-FFF2-40B4-BE49-F238E27FC236}">
                <a16:creationId xmlns:a16="http://schemas.microsoft.com/office/drawing/2014/main" id="{3020804F-F07B-EBA8-AC2B-914044CD7A54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9144000" cy="6858000"/>
          </a:xfrm>
        </p:spPr>
      </p:pic>
    </p:spTree>
    <p:extLst>
      <p:ext uri="{BB962C8B-B14F-4D97-AF65-F5344CB8AC3E}">
        <p14:creationId xmlns:p14="http://schemas.microsoft.com/office/powerpoint/2010/main" val="165797459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>
            <a:extLst>
              <a:ext uri="{FF2B5EF4-FFF2-40B4-BE49-F238E27FC236}">
                <a16:creationId xmlns:a16="http://schemas.microsoft.com/office/drawing/2014/main" id="{8B3B970C-B472-5E8E-12BA-3D87F4109B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9" name="Espace réservé du contenu 8">
            <a:extLst>
              <a:ext uri="{FF2B5EF4-FFF2-40B4-BE49-F238E27FC236}">
                <a16:creationId xmlns:a16="http://schemas.microsoft.com/office/drawing/2014/main" id="{38020688-3DE1-6281-46E5-BFCCCD54A8A1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9144000" cy="6858000"/>
          </a:xfrm>
        </p:spPr>
      </p:pic>
    </p:spTree>
    <p:extLst>
      <p:ext uri="{BB962C8B-B14F-4D97-AF65-F5344CB8AC3E}">
        <p14:creationId xmlns:p14="http://schemas.microsoft.com/office/powerpoint/2010/main" val="315042580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FE59E9D1-54DD-BCAE-A9A9-5C18BF5E23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4F14FCAC-61DE-B73D-7559-7DE4D79B24A9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860959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4_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_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2_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3_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5_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8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23cf7a0d-57af-4434-867c-c099e6f87b4a">
      <Terms xmlns="http://schemas.microsoft.com/office/infopath/2007/PartnerControls"/>
    </lcf76f155ced4ddcb4097134ff3c332f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5D1979698DF1E409B2B7EB07AB6DCB7" ma:contentTypeVersion="11" ma:contentTypeDescription="Crée un document." ma:contentTypeScope="" ma:versionID="ec0aa7ed66a7a26c77cccaf660251685">
  <xsd:schema xmlns:xsd="http://www.w3.org/2001/XMLSchema" xmlns:xs="http://www.w3.org/2001/XMLSchema" xmlns:p="http://schemas.microsoft.com/office/2006/metadata/properties" xmlns:ns2="23cf7a0d-57af-4434-867c-c099e6f87b4a" targetNamespace="http://schemas.microsoft.com/office/2006/metadata/properties" ma:root="true" ma:fieldsID="845a7ad382637897703b55a84309d506" ns2:_="">
    <xsd:import namespace="23cf7a0d-57af-4434-867c-c099e6f87b4a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lcf76f155ced4ddcb4097134ff3c332f" minOccurs="0"/>
                <xsd:element ref="ns2:MediaServiceOCR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3cf7a0d-57af-4434-867c-c099e6f87b4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lcf76f155ced4ddcb4097134ff3c332f" ma:index="16" nillable="true" ma:taxonomy="true" ma:internalName="lcf76f155ced4ddcb4097134ff3c332f" ma:taxonomyFieldName="MediaServiceImageTags" ma:displayName="Balises d’images" ma:readOnly="false" ma:fieldId="{5cf76f15-5ced-4ddc-b409-7134ff3c332f}" ma:taxonomyMulti="true" ma:sspId="e0316926-e272-4302-89b0-5e160602c2e1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8" nillable="true" ma:displayName="Location" ma:indexed="true" ma:internalName="MediaServiceLocation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424AE4C3-73E3-4681-9A1F-05DCAE7C04B2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EAC71FFA-E8D4-45A7-B53D-9EC090DD7389}">
  <ds:schemaRefs>
    <ds:schemaRef ds:uri="http://schemas.microsoft.com/office/infopath/2007/PartnerControls"/>
    <ds:schemaRef ds:uri="http://purl.org/dc/terms/"/>
    <ds:schemaRef ds:uri="http://schemas.microsoft.com/office/2006/documentManagement/types"/>
    <ds:schemaRef ds:uri="http://purl.org/dc/elements/1.1/"/>
    <ds:schemaRef ds:uri="http://schemas.microsoft.com/office/2006/metadata/properties"/>
    <ds:schemaRef ds:uri="http://schemas.openxmlformats.org/package/2006/metadata/core-properties"/>
    <ds:schemaRef ds:uri="23cf7a0d-57af-4434-867c-c099e6f87b4a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C9043680-AE00-4134-9A58-C043D83C7D2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23cf7a0d-57af-4434-867c-c099e6f87b4a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476</Words>
  <Application>Microsoft Office PowerPoint</Application>
  <PresentationFormat>Affichage à l'écran (4:3)</PresentationFormat>
  <Paragraphs>47</Paragraphs>
  <Slides>26</Slides>
  <Notes>26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6</vt:i4>
      </vt:variant>
      <vt:variant>
        <vt:lpstr>Titres des diapositives</vt:lpstr>
      </vt:variant>
      <vt:variant>
        <vt:i4>26</vt:i4>
      </vt:variant>
    </vt:vector>
  </HeadingPairs>
  <TitlesOfParts>
    <vt:vector size="36" baseType="lpstr">
      <vt:lpstr>Calibri</vt:lpstr>
      <vt:lpstr>Arial</vt:lpstr>
      <vt:lpstr>Verdana</vt:lpstr>
      <vt:lpstr>Calibri Light</vt:lpstr>
      <vt:lpstr>Thème Office</vt:lpstr>
      <vt:lpstr>4_Thème Office</vt:lpstr>
      <vt:lpstr>1_Thème Office</vt:lpstr>
      <vt:lpstr>2_Thème Office</vt:lpstr>
      <vt:lpstr>3_Thème Office</vt:lpstr>
      <vt:lpstr>5_Thème Office</vt:lpstr>
      <vt:lpstr>13. LES NOMBRES JUSQU’À 10 Calculer des sommes et des différences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Éditions Hatier</dc:creator>
  <cp:lastModifiedBy>BELLEMIN SANDRA</cp:lastModifiedBy>
  <cp:revision>2</cp:revision>
  <dcterms:created xsi:type="dcterms:W3CDTF">2022-01-07T11:15:07Z</dcterms:created>
  <dcterms:modified xsi:type="dcterms:W3CDTF">2025-09-12T09:12:00Z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0x010100B5D1979698DF1E409B2B7EB07AB6DCB7</vt:lpwstr>
  </property>
  <property fmtid="{D5CDD505-2E9C-101B-9397-08002B2CF9AE}" pid="3" name="MediaServiceImageTags">
    <vt:lpwstr/>
  </property>
</Properties>
</file>