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19"/>
  </p:notesMasterIdLst>
  <p:handoutMasterIdLst>
    <p:handoutMasterId r:id="rId20"/>
  </p:handoutMasterIdLst>
  <p:sldIdLst>
    <p:sldId id="276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3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1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pauline.negrellion" initials="pa" lastIdx="4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riviere.jennifer" initials="ri" lastIdx="6" clrIdx="3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367BF9-8C9C-479B-A1B9-ED8CD70C3B57}" v="1" dt="2025-09-12T07:27:09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6863" autoAdjust="0"/>
  </p:normalViewPr>
  <p:slideViewPr>
    <p:cSldViewPr snapToGrid="0">
      <p:cViewPr varScale="1">
        <p:scale>
          <a:sx n="85" d="100"/>
          <a:sy n="85" d="100"/>
        </p:scale>
        <p:origin x="22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font" Target="fonts/font4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font" Target="fonts/font2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décomposer les nombres : nous allons chercher toutes les additions qui font 4, puis toutes les additions qui font 5, etc.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997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896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Placer 4 jetons aimantés dans le cercle sous le 4. </a:t>
            </a:r>
            <a:r>
              <a:rPr lang="fr-FR" b="0" i="1" dirty="0">
                <a:latin typeface="Calibri" panose="020F0502020204030204" pitchFamily="34" charset="0"/>
              </a:rPr>
              <a:t>On commence avec le nombre 4.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En séparant les jetons en deux groupes, on peut trouver une addition. 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Montrer un exemple au tableau avec du matériel aimanté.</a:t>
            </a:r>
            <a:r>
              <a:rPr lang="fr-FR" b="0" i="1" dirty="0">
                <a:latin typeface="Calibri" panose="020F0502020204030204" pitchFamily="34" charset="0"/>
              </a:rPr>
              <a:t> </a:t>
            </a:r>
            <a:endParaRPr lang="fr-FR" b="0" i="0" dirty="0">
              <a:latin typeface="Calibri" panose="020F0502020204030204" pitchFamily="34" charset="0"/>
            </a:endParaRPr>
          </a:p>
          <a:p>
            <a:r>
              <a:rPr lang="fr-FR" b="0" i="0" dirty="0">
                <a:latin typeface="Calibri" panose="020F0502020204030204" pitchFamily="34" charset="0"/>
              </a:rPr>
              <a:t>Distribuer le support plastifié aux élèves, ainsi que 4 jetons et leur laisser un temps de recherche durant lequel ils écrivent les additions qu’ils trouvent sur l’ardoise.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542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En collectif, </a:t>
            </a:r>
            <a:r>
              <a:rPr lang="fr-FR" dirty="0">
                <a:latin typeface="Calibri" panose="020F0502020204030204" pitchFamily="34" charset="0"/>
              </a:rPr>
              <a:t>faire </a:t>
            </a:r>
            <a:r>
              <a:rPr lang="fr-FR" b="0" dirty="0">
                <a:latin typeface="Calibri" panose="020F0502020204030204" pitchFamily="34" charset="0"/>
              </a:rPr>
              <a:t>l’inventaire des additions trouvées. Les ranger dans la maison en suivant le modèle donné dans le guide du maitre.</a:t>
            </a:r>
            <a:r>
              <a:rPr lang="fr-FR" dirty="0">
                <a:latin typeface="Calibri" panose="020F0502020204030204" pitchFamily="34" charset="0"/>
              </a:rPr>
              <a:t> </a:t>
            </a:r>
            <a:endParaRPr lang="fr-FR" b="0" dirty="0">
              <a:latin typeface="Calibri" panose="020F0502020204030204" pitchFamily="34" charset="0"/>
            </a:endParaRPr>
          </a:p>
          <a:p>
            <a:r>
              <a:rPr lang="fr-FR" b="0" dirty="0">
                <a:latin typeface="Calibri" panose="020F0502020204030204" pitchFamily="34" charset="0"/>
              </a:rPr>
              <a:t>Lorsque la maison est remplie, la faire observer aux élèves. Faire remarquer la commutativité de l’addition (1 + 3 = 3 + 1), mais aussi la façon dont les nombres sont rangés : on commence par 0, puis 1, puis 2. Expliquer aux élèves que cela permet de n’oublier aucune solution.</a:t>
            </a:r>
            <a:r>
              <a:rPr lang="fr-FR" dirty="0">
                <a:latin typeface="Calibri" panose="020F0502020204030204" pitchFamily="34" charset="0"/>
              </a:rPr>
              <a:t> </a:t>
            </a:r>
            <a:endParaRPr lang="fr-FR" b="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08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Distribuer un 5</a:t>
            </a:r>
            <a:r>
              <a:rPr lang="fr-FR" b="0" i="0" baseline="30000" dirty="0">
                <a:latin typeface="Calibri" panose="020F0502020204030204" pitchFamily="34" charset="0"/>
              </a:rPr>
              <a:t>e</a:t>
            </a:r>
            <a:r>
              <a:rPr lang="fr-FR" b="0" i="0" dirty="0">
                <a:latin typeface="Calibri" panose="020F0502020204030204" pitchFamily="34" charset="0"/>
              </a:rPr>
              <a:t> jeton ainsi que la maison du 5 vierge.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continue avec le nombre 5. En séparant les jetons en deux groupes, on peut trouver des additions. Commencez par l’addition : 0 + …, puis 1 + …, 2 + …, etc.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Laisser un temps de recherche durant lequel les élèves écrivent les additions qu’ils trouvent sur la maison du 5 vierge.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839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En collectif, </a:t>
            </a:r>
            <a:r>
              <a:rPr lang="fr-FR" dirty="0">
                <a:latin typeface="Calibri" panose="020F0502020204030204" pitchFamily="34" charset="0"/>
              </a:rPr>
              <a:t>faire </a:t>
            </a:r>
            <a:r>
              <a:rPr lang="fr-FR" b="0" dirty="0">
                <a:latin typeface="Calibri" panose="020F0502020204030204" pitchFamily="34" charset="0"/>
              </a:rPr>
              <a:t>l’inventaire des additions trouvées. Lorsqu’un élève propose une addition, demander quelle addition on peut obtenir en inversant </a:t>
            </a:r>
            <a:r>
              <a:rPr lang="fr-FR" b="0">
                <a:latin typeface="Calibri" panose="020F0502020204030204" pitchFamily="34" charset="0"/>
              </a:rPr>
              <a:t>les nombres pour </a:t>
            </a:r>
            <a:r>
              <a:rPr lang="fr-FR" b="0" dirty="0">
                <a:latin typeface="Calibri" panose="020F0502020204030204" pitchFamily="34" charset="0"/>
              </a:rPr>
              <a:t>renforcer la compréhension de l’organisation de la maison.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183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En collectif, sans temps de recherche individuel, remplir avec les élèves la maison du 2 dans l’ordre suivant : 0 + 2 puis 2 + 0, puis 1 + 1.</a:t>
            </a:r>
            <a:r>
              <a:rPr lang="fr-FR" dirty="0">
                <a:latin typeface="Calibri" panose="020F0502020204030204" pitchFamily="34" charset="0"/>
              </a:rPr>
              <a:t> </a:t>
            </a:r>
          </a:p>
          <a:p>
            <a:r>
              <a:rPr lang="fr-FR" dirty="0">
                <a:latin typeface="Calibri" panose="020F0502020204030204" pitchFamily="34" charset="0"/>
                <a:cs typeface="Calibri"/>
              </a:rPr>
              <a:t>Même démarche pour la maison du 3. </a:t>
            </a:r>
            <a:endParaRPr lang="fr-FR" b="0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0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379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Il faut trouver des additions qui font 8, 10, 6, 9, 7 et 5.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395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59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8. LES NOMBRES JUSQU’À 5</a:t>
            </a:r>
            <a:br>
              <a:rPr lang="fr-FR" dirty="0"/>
            </a:br>
            <a:r>
              <a:rPr lang="fr-FR" dirty="0"/>
              <a:t>Décomposer les nombres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99661" y="6274893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190ED39-D4A5-6257-04F5-A4BAE12CE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B731D77-33F9-4A14-55CC-44A1656549D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2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603FE2B-61C6-9D7D-734B-B7D376EE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13C36C-BB5E-2BCC-048A-DB482409E9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0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DFA860E-3305-FCAE-C435-3E39D1DEC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10860E2-367D-9EC5-7073-3DC38A5A78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6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C0DEA1B-9A9E-EC54-1FD1-BB22517F3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0A67A55-6C2C-8B82-E32D-B24B6B84D3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09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F8D8FE3-01BE-CCDD-2C6A-CDE294D59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05825F5-15E0-8233-06D5-0406C3A8EC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3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94CD727-D930-71EB-2955-50D190F6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66C7A8D0-C450-7FC3-5E74-81FC4F1B25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5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746B3C0-08F9-D679-6955-E4DDD53B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17613C-CA43-F1D1-115B-44FCD29896C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9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D6F3AE6-9AB1-7491-F26E-03763ED18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448051-B873-E233-8A42-9CFDD11B94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478ED7C-FF45-F031-1141-9EA592198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5B3E8D5-CE16-CEB3-3EAD-45255502F4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707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C6DDA6-85E8-43A4-9599-8160D3C136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AC71FFA-E8D4-45A7-B53D-9EC090DD7389}">
  <ds:schemaRefs>
    <ds:schemaRef ds:uri="23cf7a0d-57af-4434-867c-c099e6f87b4a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375</Words>
  <Application>Microsoft Office PowerPoint</Application>
  <PresentationFormat>Affichage à l'écran (4:3)</PresentationFormat>
  <Paragraphs>26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8. LES NOMBRES JUSQU’À 5 Décomposer les nombres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