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70" r:id="rId5"/>
    <p:sldMasterId id="2147483676" r:id="rId6"/>
    <p:sldMasterId id="2147483681" r:id="rId7"/>
  </p:sldMasterIdLst>
  <p:notesMasterIdLst>
    <p:notesMasterId r:id="rId31"/>
  </p:notesMasterIdLst>
  <p:sldIdLst>
    <p:sldId id="256" r:id="rId8"/>
    <p:sldId id="274" r:id="rId9"/>
    <p:sldId id="298" r:id="rId10"/>
    <p:sldId id="299" r:id="rId11"/>
    <p:sldId id="302" r:id="rId12"/>
    <p:sldId id="300" r:id="rId13"/>
    <p:sldId id="303" r:id="rId14"/>
    <p:sldId id="304" r:id="rId15"/>
    <p:sldId id="301" r:id="rId16"/>
    <p:sldId id="305" r:id="rId17"/>
    <p:sldId id="272" r:id="rId18"/>
    <p:sldId id="287" r:id="rId19"/>
    <p:sldId id="288" r:id="rId20"/>
    <p:sldId id="289" r:id="rId21"/>
    <p:sldId id="290" r:id="rId22"/>
    <p:sldId id="291" r:id="rId23"/>
    <p:sldId id="292" r:id="rId24"/>
    <p:sldId id="294" r:id="rId25"/>
    <p:sldId id="309" r:id="rId26"/>
    <p:sldId id="306" r:id="rId27"/>
    <p:sldId id="297" r:id="rId28"/>
    <p:sldId id="307" r:id="rId29"/>
    <p:sldId id="308" r:id="rId30"/>
  </p:sldIdLst>
  <p:sldSz cx="9144000" cy="6858000" type="screen4x3"/>
  <p:notesSz cx="6858000" cy="9144000"/>
  <p:embeddedFontLst>
    <p:embeddedFont>
      <p:font typeface="Verdana" panose="020B0604030504040204" pitchFamily="34" charset="0"/>
      <p:regular r:id="rId32"/>
      <p:bold r:id="rId33"/>
      <p:italic r:id="rId34"/>
      <p:boldItalic r:id="rId3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ELLEMIN SANDRA" initials="SB" lastIdx="2" clrIdx="6">
    <p:extLst>
      <p:ext uri="{19B8F6BF-5375-455C-9EA6-DF929625EA0E}">
        <p15:presenceInfo xmlns:p15="http://schemas.microsoft.com/office/powerpoint/2012/main" userId="S::SBELLEMIN@editions-hatier.fr::5fe4e071-d3f4-40df-970f-ee8fcf898346" providerId="AD"/>
      </p:ext>
    </p:extLst>
  </p:cmAuthor>
  <p:cmAuthor id="1" name="CHAUVELLIER ANNE" initials="CA" lastIdx="7" clrIdx="0">
    <p:extLst>
      <p:ext uri="{19B8F6BF-5375-455C-9EA6-DF929625EA0E}">
        <p15:presenceInfo xmlns:p15="http://schemas.microsoft.com/office/powerpoint/2012/main" userId="S::ACHAUVELLIER@editions-hatier.fr::63234966-364e-422f-8c52-45fd5239a521" providerId="AD"/>
      </p:ext>
    </p:extLst>
  </p:cmAuthor>
  <p:cmAuthor id="2" name="omenriah" initials="om" lastIdx="4" clrIdx="1">
    <p:extLst>
      <p:ext uri="{19B8F6BF-5375-455C-9EA6-DF929625EA0E}">
        <p15:presenceInfo xmlns:p15="http://schemas.microsoft.com/office/powerpoint/2012/main" userId="S::omenriah_gmail.com#ext#@hachette.onmicrosoft.com::1c7e23f3-21b9-4451-98c0-15057ee07999" providerId="AD"/>
      </p:ext>
    </p:extLst>
  </p:cmAuthor>
  <p:cmAuthor id="3" name="pauline.negrellion" initials="pa" lastIdx="5" clrIdx="2">
    <p:extLst>
      <p:ext uri="{19B8F6BF-5375-455C-9EA6-DF929625EA0E}">
        <p15:presenceInfo xmlns:p15="http://schemas.microsoft.com/office/powerpoint/2012/main" userId="S::pauline.negrellion_gmail.com#ext#@hachette.onmicrosoft.com::9fb65b54-3bbd-4994-b3cf-42d8602c7eef" providerId="AD"/>
      </p:ext>
    </p:extLst>
  </p:cmAuthor>
  <p:cmAuthor id="4" name="catherine.mallard2" initials="ca" lastIdx="4" clrIdx="3">
    <p:extLst>
      <p:ext uri="{19B8F6BF-5375-455C-9EA6-DF929625EA0E}">
        <p15:presenceInfo xmlns:p15="http://schemas.microsoft.com/office/powerpoint/2012/main" userId="S::catherine.mallard2_gmail.com#ext#@hachette.onmicrosoft.com::943e5806-a044-4790-a0a9-05d7075f8f80" providerId="AD"/>
      </p:ext>
    </p:extLst>
  </p:cmAuthor>
  <p:cmAuthor id="5" name="riviere.jennifer" initials="ri" lastIdx="3" clrIdx="4">
    <p:extLst>
      <p:ext uri="{19B8F6BF-5375-455C-9EA6-DF929625EA0E}">
        <p15:presenceInfo xmlns:p15="http://schemas.microsoft.com/office/powerpoint/2012/main" userId="S::riviere.jennifer_gmail.com#ext#@hachette.onmicrosoft.com::1d9d5009-092f-4c80-8dba-153923be29d4" providerId="AD"/>
      </p:ext>
    </p:extLst>
  </p:cmAuthor>
  <p:cmAuthor id="6" name="jennifer riviere" initials="jr" lastIdx="5" clrIdx="5">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9491"/>
    <a:srgbClr val="61C4D1"/>
    <a:srgbClr val="FFD333"/>
    <a:srgbClr val="EC527E"/>
    <a:srgbClr val="E7E7E8"/>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831" autoAdjust="0"/>
  </p:normalViewPr>
  <p:slideViewPr>
    <p:cSldViewPr snapToGrid="0">
      <p:cViewPr varScale="1">
        <p:scale>
          <a:sx n="80" d="100"/>
          <a:sy n="80" d="100"/>
        </p:scale>
        <p:origin x="25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font" Target="fonts/font3.fnt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font" Target="fonts/font2.fntdata"/><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font" Target="fonts/font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12/09/2025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Arial" panose="020B0604020202020204" pitchFamily="34" charset="0"/>
              </a:rPr>
              <a:t>Aujourd’hui, nous allons travailler avec les nombres jusqu’à 5 : les écrire en chiffres, compter des objets.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922440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Maintenant, vous allez </a:t>
            </a:r>
            <a:r>
              <a:rPr lang="fr-FR" b="0" i="1">
                <a:latin typeface="Calibri" panose="020F0502020204030204" pitchFamily="34" charset="0"/>
              </a:rPr>
              <a:t>compter les jetons qui vont s’afficher. Comptez dans votre tête et écrivez la réponse sur l’ardoise. </a:t>
            </a:r>
          </a:p>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2049674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effectLst/>
                <a:latin typeface="Calibri" panose="020F0502020204030204" pitchFamily="34" charset="0"/>
              </a:rPr>
              <a:t>Écrivez sur votre ardoise le nombre de jetons. Montrez-moi votre réponse dès que vous l'avez écrite</a:t>
            </a:r>
            <a:r>
              <a:rPr lang="fr-FR" dirty="0">
                <a:effectLst/>
                <a:latin typeface="Calibri" panose="020F0502020204030204" pitchFamily="34" charset="0"/>
              </a:rPr>
              <a:t>. Validez les réponses au fur et à mesure que les ardoises se lèvent.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Attendre quelques secondes puis interroger un élève. </a:t>
            </a:r>
          </a:p>
          <a:p>
            <a:r>
              <a:rPr lang="fr-FR" b="0" i="1" dirty="0">
                <a:latin typeface="Calibri" panose="020F0502020204030204" pitchFamily="34" charset="0"/>
              </a:rPr>
              <a:t>Combien y a-t-il de jetons ? → 3.</a:t>
            </a:r>
          </a:p>
          <a:p>
            <a:r>
              <a:rPr lang="fr-FR" b="0" i="0" dirty="0">
                <a:latin typeface="Calibri" panose="020F0502020204030204" pitchFamily="34" charset="0"/>
              </a:rPr>
              <a:t>P</a:t>
            </a:r>
            <a:r>
              <a:rPr lang="fr-FR" b="0" dirty="0">
                <a:latin typeface="Calibri" panose="020F0502020204030204" pitchFamily="34" charset="0"/>
              </a:rPr>
              <a:t>ointer les jetons avec le doigt pendant que l’élève récite la comptine.</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934217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Combien y a-t-il de jetons ? → 0.</a:t>
            </a:r>
          </a:p>
          <a:p>
            <a:r>
              <a:rPr lang="fr-FR" b="0" i="1" dirty="0">
                <a:latin typeface="Calibri" panose="020F0502020204030204" pitchFamily="34" charset="0"/>
              </a:rPr>
              <a:t>Lorsqu’il n’y a rien, on dit qu’il y a zéro jeton.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06622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Combien y a-t-il de jetons ? → 4.</a:t>
            </a:r>
          </a:p>
          <a:p>
            <a:r>
              <a:rPr lang="fr-FR" b="0" i="0" dirty="0">
                <a:latin typeface="Calibri" panose="020F0502020204030204" pitchFamily="34" charset="0"/>
              </a:rPr>
              <a:t>P</a:t>
            </a:r>
            <a:r>
              <a:rPr lang="fr-FR" b="0" dirty="0">
                <a:latin typeface="Calibri" panose="020F0502020204030204" pitchFamily="34" charset="0"/>
              </a:rPr>
              <a:t>ointer les jetons avec le doigt pendant que l’élève récite la comptine.</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354727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Calibri" panose="020F0502020204030204" pitchFamily="34" charset="0"/>
              </a:rPr>
              <a:t>Prenez vos ardoises. Vous allez maintenant devoir dessiner des jetons, c’est-à-dire des ronds. </a:t>
            </a:r>
          </a:p>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087022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latin typeface="Calibri" panose="020F0502020204030204" pitchFamily="34" charset="0"/>
              </a:rPr>
              <a:t>Valider les réponses au fur et à mesure que les ardoises se lèvent (le plus discrètement possible). </a:t>
            </a:r>
          </a:p>
          <a:p>
            <a:r>
              <a:rPr lang="fr-FR" dirty="0">
                <a:latin typeface="Calibri" panose="020F0502020204030204" pitchFamily="34" charset="0"/>
              </a:rPr>
              <a:t>Corriger en dessinant les jetons (ou en les faisant dessiner par un élève au tableau). </a:t>
            </a:r>
            <a:endParaRPr lang="fr-FR" dirty="0">
              <a:latin typeface="Calibri" panose="020F0502020204030204" pitchFamily="34" charset="0"/>
              <a:cs typeface="Calibri"/>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3802104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419215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1003217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2120672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r>
              <a:rPr lang="fr-FR" b="0" i="1" dirty="0">
                <a:latin typeface="Calibri" panose="020F0502020204030204" pitchFamily="34" charset="0"/>
              </a:rPr>
              <a:t>Écrivez sur vos </a:t>
            </a:r>
            <a:r>
              <a:rPr lang="fr-FR" i="1" dirty="0">
                <a:latin typeface="Calibri" panose="020F0502020204030204" pitchFamily="34" charset="0"/>
              </a:rPr>
              <a:t>ardoises </a:t>
            </a:r>
            <a:r>
              <a:rPr lang="fr-FR" b="0" i="1" dirty="0">
                <a:latin typeface="Calibri" panose="020F0502020204030204" pitchFamily="34" charset="0"/>
              </a:rPr>
              <a:t>le nombre qui manque sur la file numérique.</a:t>
            </a:r>
            <a:r>
              <a:rPr lang="fr-FR" i="1" dirty="0">
                <a:latin typeface="Calibri" panose="020F0502020204030204" pitchFamily="34" charset="0"/>
              </a:rPr>
              <a:t> </a:t>
            </a:r>
            <a:endParaRPr lang="fr-FR" b="0" i="1" dirty="0">
              <a:latin typeface="Calibri" panose="020F0502020204030204" pitchFamily="34" charset="0"/>
            </a:endParaRPr>
          </a:p>
          <a:p>
            <a:pPr>
              <a:defRPr/>
            </a:pPr>
            <a:r>
              <a:rPr lang="fr-FR" dirty="0">
                <a:latin typeface="Calibri" panose="020F0502020204030204" pitchFamily="34" charset="0"/>
              </a:rPr>
              <a:t>Corriger </a:t>
            </a:r>
            <a:r>
              <a:rPr lang="fr-FR" b="0" i="0" dirty="0">
                <a:latin typeface="Calibri" panose="020F0502020204030204" pitchFamily="34" charset="0"/>
              </a:rPr>
              <a:t>en faisant </a:t>
            </a:r>
            <a:r>
              <a:rPr lang="fr-FR" dirty="0">
                <a:latin typeface="Calibri" panose="020F0502020204030204" pitchFamily="34" charset="0"/>
              </a:rPr>
              <a:t>réciter la comptine par </a:t>
            </a:r>
            <a:r>
              <a:rPr lang="fr-FR" b="0" i="0" dirty="0">
                <a:latin typeface="Calibri" panose="020F0502020204030204" pitchFamily="34" charset="0"/>
              </a:rPr>
              <a:t>un élève</a:t>
            </a:r>
            <a:r>
              <a:rPr lang="fr-FR" dirty="0">
                <a:latin typeface="Calibri" panose="020F0502020204030204" pitchFamily="34" charset="0"/>
              </a:rPr>
              <a:t> et en pointant chaque nombre désigné. Écrire le nombre manquant en verbalisant le tracé.</a:t>
            </a:r>
            <a:endParaRPr lang="fr-FR" b="0" i="0" dirty="0">
              <a:latin typeface="Calibri" panose="020F0502020204030204" pitchFamily="34" charset="0"/>
              <a:cs typeface="Calibri"/>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884476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40163356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2451276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effectLst/>
                <a:latin typeface="Calibri" panose="020F0502020204030204" pitchFamily="34" charset="0"/>
                <a:ea typeface="Calibri" panose="020F0502020204030204" pitchFamily="34" charset="0"/>
                <a:cs typeface="Times New Roman" panose="02020603050405020304" pitchFamily="18" charset="0"/>
              </a:rPr>
              <a:t>Vous devez relier le nombre écrit en chiffres avec le nombre écrit en lettres. Comme vous ne savez pas encore lire, vous devez chercher le bon mot dans les affichages de la classe.</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732628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1139226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r>
              <a:rPr lang="fr-FR"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964315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a:t>
            </a:r>
          </a:p>
          <a:p>
            <a:pPr>
              <a:defRPr/>
            </a:pPr>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529931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effectLst/>
                <a:latin typeface="Calibri" panose="020F0502020204030204" pitchFamily="34" charset="0"/>
              </a:rPr>
              <a:t>Maintenant, on part du 5 et on fait un bond en arrière. Quel est le nombre avant 5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4290828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Le nombre avant 4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666336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Le nombre avant 3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992098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Le nombre avant 2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4056552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Le nombre avant 1 ? </a:t>
            </a:r>
            <a:r>
              <a:rPr lang="fr-FR" b="0" dirty="0">
                <a:latin typeface="Calibri" panose="020F0502020204030204" pitchFamily="34" charset="0"/>
              </a:rPr>
              <a:t>Faire émerger la place du 0 : </a:t>
            </a:r>
            <a:r>
              <a:rPr lang="fr-FR" b="0" i="1" dirty="0">
                <a:latin typeface="Calibri" panose="020F0502020204030204" pitchFamily="34" charset="0"/>
              </a:rPr>
              <a:t>c’est lorsqu’il n’y a rien. </a:t>
            </a:r>
            <a:r>
              <a:rPr lang="fr-FR" b="0" dirty="0">
                <a:latin typeface="Calibri" panose="020F0502020204030204" pitchFamily="34" charset="0"/>
              </a:rPr>
              <a:t>L’enseignant peut aussi mimer avec la main : </a:t>
            </a:r>
            <a:r>
              <a:rPr lang="fr-FR" b="0" i="1" dirty="0">
                <a:latin typeface="Calibri" panose="020F0502020204030204" pitchFamily="34" charset="0"/>
              </a:rPr>
              <a:t>zéro, c’est quand</a:t>
            </a:r>
            <a:r>
              <a:rPr lang="fr-FR" b="0" i="1" baseline="0" dirty="0">
                <a:latin typeface="Calibri" panose="020F0502020204030204" pitchFamily="34" charset="0"/>
              </a:rPr>
              <a:t> il n’y a plus de doigt</a:t>
            </a:r>
            <a:r>
              <a:rPr lang="fr-FR" b="0" baseline="0" dirty="0">
                <a:latin typeface="Calibri" panose="020F0502020204030204" pitchFamily="34" charset="0"/>
              </a:rPr>
              <a:t>.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081800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3532319-178C-46C6-995A-A73AD96744E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59" b="1953"/>
          <a:stretch/>
        </p:blipFill>
        <p:spPr>
          <a:xfrm>
            <a:off x="-36214" y="1"/>
            <a:ext cx="9180214" cy="6858000"/>
          </a:xfrm>
          <a:prstGeom prst="rect">
            <a:avLst/>
          </a:prstGeom>
          <a:ln>
            <a:noFill/>
          </a:ln>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7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12533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2004793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790468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4965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2543657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B5AF4E32-6CD1-4B31-89C4-689A5566E7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423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5C071FB2-FAA3-4A2D-BDB6-26A1C62660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423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ED100E5C-9AEB-46B3-B55B-4F322ED59F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423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92059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499B2ED5-3529-4613-9354-612CA43867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4231"/>
            <a:ext cx="2258573" cy="472441"/>
          </a:xfrm>
          <a:prstGeom prst="rect">
            <a:avLst/>
          </a:prstGeom>
        </p:spPr>
      </p:pic>
    </p:spTree>
    <p:extLst>
      <p:ext uri="{BB962C8B-B14F-4D97-AF65-F5344CB8AC3E}">
        <p14:creationId xmlns:p14="http://schemas.microsoft.com/office/powerpoint/2010/main" val="1080597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1AF3883F-AED6-449B-A5BB-059659499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4231"/>
            <a:ext cx="2258573" cy="472441"/>
          </a:xfrm>
          <a:prstGeom prst="rect">
            <a:avLst/>
          </a:prstGeom>
        </p:spPr>
      </p:pic>
    </p:spTree>
    <p:extLst>
      <p:ext uri="{BB962C8B-B14F-4D97-AF65-F5344CB8AC3E}">
        <p14:creationId xmlns:p14="http://schemas.microsoft.com/office/powerpoint/2010/main" val="1645127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9BB8FE96-CEAC-4FC8-BE83-3B3A3A5DAD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4231"/>
            <a:ext cx="2258573" cy="472441"/>
          </a:xfrm>
          <a:prstGeom prst="rect">
            <a:avLst/>
          </a:prstGeom>
        </p:spPr>
      </p:pic>
      <p:sp>
        <p:nvSpPr>
          <p:cNvPr id="12" name="Title 1">
            <a:extLst>
              <a:ext uri="{FF2B5EF4-FFF2-40B4-BE49-F238E27FC236}">
                <a16:creationId xmlns:a16="http://schemas.microsoft.com/office/drawing/2014/main" id="{4D9F066E-FA4A-4948-ADAC-6010C24EC23B}"/>
              </a:ext>
            </a:extLst>
          </p:cNvPr>
          <p:cNvSpPr>
            <a:spLocks noGrp="1"/>
          </p:cNvSpPr>
          <p:nvPr>
            <p:ph type="title"/>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42796096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51996C-ACCB-46F7-84CF-CD773B2A99A3}"/>
              </a:ext>
            </a:extLst>
          </p:cNvPr>
          <p:cNvSpPr>
            <a:spLocks noGrp="1"/>
          </p:cNvSpPr>
          <p:nvPr>
            <p:ph type="ctrTitle"/>
          </p:nvPr>
        </p:nvSpPr>
        <p:spPr>
          <a:xfrm>
            <a:off x="1306769" y="2690191"/>
            <a:ext cx="6530461" cy="1126904"/>
          </a:xfrm>
        </p:spPr>
        <p:txBody>
          <a:bodyPr>
            <a:normAutofit/>
          </a:bodyPr>
          <a:lstStyle/>
          <a:p>
            <a:r>
              <a:rPr lang="fr-FR" dirty="0"/>
              <a:t>2. LES NOMBRES JUSQU’À 5 </a:t>
            </a:r>
            <a:br>
              <a:rPr lang="fr-FR" dirty="0"/>
            </a:br>
            <a:r>
              <a:rPr lang="fr-FR" dirty="0"/>
              <a:t>Dire, lire, écrire, dénombrer</a:t>
            </a:r>
          </a:p>
        </p:txBody>
      </p:sp>
      <p:sp>
        <p:nvSpPr>
          <p:cNvPr id="3" name="Titre 3">
            <a:extLst>
              <a:ext uri="{FF2B5EF4-FFF2-40B4-BE49-F238E27FC236}">
                <a16:creationId xmlns:a16="http://schemas.microsoft.com/office/drawing/2014/main" id="{09E12AC7-556D-4EFE-B9ED-8DC2D0B640AB}"/>
              </a:ext>
            </a:extLst>
          </p:cNvPr>
          <p:cNvSpPr txBox="1">
            <a:spLocks/>
          </p:cNvSpPr>
          <p:nvPr/>
        </p:nvSpPr>
        <p:spPr>
          <a:xfrm>
            <a:off x="4304489" y="6095692"/>
            <a:ext cx="4421378" cy="49946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000" dirty="0">
                <a:solidFill>
                  <a:srgbClr val="A39491"/>
                </a:solidFill>
                <a:latin typeface="Verdana" panose="020B0604030504040204" pitchFamily="34" charset="0"/>
                <a:ea typeface="Verdana" panose="020B0604030504040204" pitchFamily="34" charset="0"/>
              </a:rPr>
              <a:t>Réservé à la </a:t>
            </a:r>
            <a:r>
              <a:rPr lang="fr-FR" sz="2000" dirty="0" err="1">
                <a:solidFill>
                  <a:srgbClr val="A39491"/>
                </a:solidFill>
                <a:latin typeface="Verdana" panose="020B0604030504040204" pitchFamily="34" charset="0"/>
                <a:ea typeface="Verdana" panose="020B0604030504040204" pitchFamily="34" charset="0"/>
              </a:rPr>
              <a:t>vidéoprojection</a:t>
            </a:r>
            <a:endParaRPr lang="fr-FR" sz="2000" dirty="0">
              <a:solidFill>
                <a:srgbClr val="A3949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38659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Espace réservé du contenu 19">
            <a:extLst>
              <a:ext uri="{FF2B5EF4-FFF2-40B4-BE49-F238E27FC236}">
                <a16:creationId xmlns:a16="http://schemas.microsoft.com/office/drawing/2014/main" id="{F7BEDE76-B1D3-DBD3-2110-BE7337DE5045}"/>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7" name="Titre 16">
            <a:extLst>
              <a:ext uri="{FF2B5EF4-FFF2-40B4-BE49-F238E27FC236}">
                <a16:creationId xmlns:a16="http://schemas.microsoft.com/office/drawing/2014/main" id="{13E6874C-BCCF-A351-E63C-2A812A8B0279}"/>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23587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6DCC3CB-F51C-C700-4CE1-7CE3E898FFC3}"/>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2C29BEA6-BF0F-AA40-A173-145699AABD92}"/>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82627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7A63CB6-70E2-4791-57DB-8D1B4DFF7EB0}"/>
              </a:ext>
            </a:extLst>
          </p:cNvPr>
          <p:cNvSpPr>
            <a:spLocks noGrp="1"/>
          </p:cNvSpPr>
          <p:nvPr>
            <p:ph type="title"/>
          </p:nvPr>
        </p:nvSpPr>
        <p:spPr/>
        <p:txBody>
          <a:bodyPr/>
          <a:lstStyle/>
          <a:p>
            <a:endParaRPr lang="fr-FR"/>
          </a:p>
        </p:txBody>
      </p:sp>
      <p:pic>
        <p:nvPicPr>
          <p:cNvPr id="13" name="Espace réservé du contenu 12">
            <a:extLst>
              <a:ext uri="{FF2B5EF4-FFF2-40B4-BE49-F238E27FC236}">
                <a16:creationId xmlns:a16="http://schemas.microsoft.com/office/drawing/2014/main" id="{AB4C19CB-D027-1AF7-8DA7-897F0D821F14}"/>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635303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8E43908-C5F4-5365-0803-B5A09EAD67C3}"/>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5F5115B0-BB41-6344-383A-3D0B4A0AC1FB}"/>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437998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B1A14C0-0B92-5F15-3D99-DEF44824C588}"/>
              </a:ext>
            </a:extLst>
          </p:cNvPr>
          <p:cNvSpPr>
            <a:spLocks noGrp="1"/>
          </p:cNvSpPr>
          <p:nvPr>
            <p:ph type="title"/>
          </p:nvPr>
        </p:nvSpPr>
        <p:spPr/>
        <p:txBody>
          <a:bodyPr/>
          <a:lstStyle/>
          <a:p>
            <a:endParaRPr lang="fr-FR"/>
          </a:p>
        </p:txBody>
      </p:sp>
      <p:pic>
        <p:nvPicPr>
          <p:cNvPr id="14" name="Espace réservé du contenu 13">
            <a:extLst>
              <a:ext uri="{FF2B5EF4-FFF2-40B4-BE49-F238E27FC236}">
                <a16:creationId xmlns:a16="http://schemas.microsoft.com/office/drawing/2014/main" id="{CC410C9E-AFF5-A0D7-CC4A-E5D59C46F51F}"/>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1406845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15ECBB88-7AC3-676A-A818-061B7F181142}"/>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7" name="Titre 6">
            <a:extLst>
              <a:ext uri="{FF2B5EF4-FFF2-40B4-BE49-F238E27FC236}">
                <a16:creationId xmlns:a16="http://schemas.microsoft.com/office/drawing/2014/main" id="{8C5AB556-9B99-9B36-F586-40D5406133F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209608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3FAA41-8A3D-60D0-D86C-E07497C92FB8}"/>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EA289CCD-BDC0-4B35-DD63-A4988B0D287A}"/>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116807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D2BA7F7-2662-5713-B7F9-F9756D91525C}"/>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C8F5A013-2230-A267-440F-FB6B13B471C6}"/>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2995957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3F51140-5B93-6D6D-DBDD-795E9F81BAE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3ABEBD0-51C9-0AA9-9B5D-5B1681308DB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4080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C4A8E0C-3CED-3DB2-30B5-F107A6D3E2B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EBA76C9-0BB8-1BB3-ECD3-1EE8E2C2F65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71654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096576FA-0996-C0D9-4C02-8AA44B6B7987}"/>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65DAEB33-1C58-306A-2ECA-6F69F12ABBF7}"/>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395134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BD4EB41-239B-B91E-9930-511E62D5987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0410703-6E49-BC4A-73D7-1BEC96E62A8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46788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9529DA8-2D3D-06AC-C2A6-DB8C93EE1F4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F0AE16C-5F29-1F53-C4AA-AD404D33813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07867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097F20A-451E-E52A-7966-35446F3F6A23}"/>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0968BAD-ECB5-2CDA-B533-186550F8D23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088005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C5BBF28-BB82-66C1-EF2C-EE54989E578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95D1031-CBA7-2BEB-E091-3E473346BC5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61446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F57FD3EB-6664-F8C7-E1D1-F51C8A4F90AA}"/>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B7CDE6AD-9606-C204-5FD2-EB67E7C69E50}"/>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000113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4AE9F6E4-BDD1-5CE2-9C3B-7633148951DC}"/>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3A75810B-FC0B-FB9D-7A77-34CD7AB00204}"/>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628901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CBCB9C95-02BC-94A6-CADD-144C8EFACC78}"/>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808EB426-26D5-F972-8B9C-AB99BBDDAC64}"/>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25811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B6543429-3649-B511-9A18-FEA566046FDA}"/>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371A82D6-2D01-56FD-AFCA-10D8035BFAF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66629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6AC427E2-5187-8982-9E4D-11CBFE60680E}"/>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9BC33E1F-C00C-E3B1-F970-4F2612630F40}"/>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52122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307B6991-BDAE-B6F1-4A5A-C3A2D14C0C11}"/>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A9008FF3-392B-46DA-F426-9EDDD34CA6D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182003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Espace réservé du contenu 19">
            <a:extLst>
              <a:ext uri="{FF2B5EF4-FFF2-40B4-BE49-F238E27FC236}">
                <a16:creationId xmlns:a16="http://schemas.microsoft.com/office/drawing/2014/main" id="{6439B38B-74E0-C960-25C7-DFAF6BE61EEA}"/>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7" name="Titre 16">
            <a:extLst>
              <a:ext uri="{FF2B5EF4-FFF2-40B4-BE49-F238E27FC236}">
                <a16:creationId xmlns:a16="http://schemas.microsoft.com/office/drawing/2014/main" id="{8B4D1BE2-C8BC-C9E7-EA84-10DED17459C5}"/>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616252994"/>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D1979698DF1E409B2B7EB07AB6DCB7" ma:contentTypeVersion="11" ma:contentTypeDescription="Crée un document." ma:contentTypeScope="" ma:versionID="ec0aa7ed66a7a26c77cccaf660251685">
  <xsd:schema xmlns:xsd="http://www.w3.org/2001/XMLSchema" xmlns:xs="http://www.w3.org/2001/XMLSchema" xmlns:p="http://schemas.microsoft.com/office/2006/metadata/properties" xmlns:ns2="23cf7a0d-57af-4434-867c-c099e6f87b4a" targetNamespace="http://schemas.microsoft.com/office/2006/metadata/properties" ma:root="true" ma:fieldsID="845a7ad382637897703b55a84309d506" ns2:_="">
    <xsd:import namespace="23cf7a0d-57af-4434-867c-c099e6f87b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lcf76f155ced4ddcb4097134ff3c332f"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cf7a0d-57af-4434-867c-c099e6f87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3cf7a0d-57af-4434-867c-c099e6f87b4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6D01556-83C8-4D0B-9B4D-6EC4ACBDB7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cf7a0d-57af-4434-867c-c099e6f87b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BC2A15-5A52-4F5E-9062-21B43487A0A8}">
  <ds:schemaRefs>
    <ds:schemaRef ds:uri="http://schemas.microsoft.com/sharepoint/v3/contenttype/forms"/>
  </ds:schemaRefs>
</ds:datastoreItem>
</file>

<file path=customXml/itemProps3.xml><?xml version="1.0" encoding="utf-8"?>
<ds:datastoreItem xmlns:ds="http://schemas.openxmlformats.org/officeDocument/2006/customXml" ds:itemID="{54A2E6E7-9670-44DF-9B3F-4E202EF1CDB4}">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23cf7a0d-57af-4434-867c-c099e6f87b4a"/>
    <ds:schemaRef ds:uri="http://schemas.openxmlformats.org/package/2006/metadata/core-propertie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397</Words>
  <Application>Microsoft Office PowerPoint</Application>
  <PresentationFormat>Affichage à l'écran (4:3)</PresentationFormat>
  <Paragraphs>49</Paragraphs>
  <Slides>23</Slides>
  <Notes>23</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23</vt:i4>
      </vt:variant>
    </vt:vector>
  </HeadingPairs>
  <TitlesOfParts>
    <vt:vector size="31" baseType="lpstr">
      <vt:lpstr>Calibri</vt:lpstr>
      <vt:lpstr>Arial</vt:lpstr>
      <vt:lpstr>Verdana</vt:lpstr>
      <vt:lpstr>Calibri Light</vt:lpstr>
      <vt:lpstr>Thème Office</vt:lpstr>
      <vt:lpstr>1_Thème Office</vt:lpstr>
      <vt:lpstr>2_Thème Office</vt:lpstr>
      <vt:lpstr>3_Thème Office</vt:lpstr>
      <vt:lpstr>2. LES NOMBRES JUSQU’À 5  Dire, lire, écrire, dénombrer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BELLEMIN SANDRA</cp:lastModifiedBy>
  <cp:revision>2</cp:revision>
  <dcterms:created xsi:type="dcterms:W3CDTF">2022-01-07T11:15:07Z</dcterms:created>
  <dcterms:modified xsi:type="dcterms:W3CDTF">2025-09-12T09:11:05Z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0x010100B5D1979698DF1E409B2B7EB07AB6DCB7</vt:lpwstr>
  </property>
  <property fmtid="{D5CDD505-2E9C-101B-9397-08002B2CF9AE}" pid="3" name="MediaServiceImageTags">
    <vt:lpwstr/>
  </property>
</Properties>
</file>