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3.xml" ContentType="application/vnd.openxmlformats-officedocument.theme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60" r:id="rId4"/>
    <p:sldMasterId id="2147483670" r:id="rId5"/>
    <p:sldMasterId id="2147483676" r:id="rId6"/>
    <p:sldMasterId id="2147483681" r:id="rId7"/>
  </p:sldMasterIdLst>
  <p:notesMasterIdLst>
    <p:notesMasterId r:id="rId30"/>
  </p:notesMasterIdLst>
  <p:sldIdLst>
    <p:sldId id="256" r:id="rId8"/>
    <p:sldId id="274" r:id="rId9"/>
    <p:sldId id="272" r:id="rId10"/>
    <p:sldId id="275" r:id="rId11"/>
    <p:sldId id="276" r:id="rId12"/>
    <p:sldId id="277" r:id="rId13"/>
    <p:sldId id="278" r:id="rId14"/>
    <p:sldId id="279" r:id="rId15"/>
    <p:sldId id="280" r:id="rId16"/>
    <p:sldId id="281" r:id="rId17"/>
    <p:sldId id="295" r:id="rId18"/>
    <p:sldId id="296" r:id="rId19"/>
    <p:sldId id="297" r:id="rId20"/>
    <p:sldId id="285" r:id="rId21"/>
    <p:sldId id="286" r:id="rId22"/>
    <p:sldId id="287" r:id="rId23"/>
    <p:sldId id="288" r:id="rId24"/>
    <p:sldId id="294" r:id="rId25"/>
    <p:sldId id="290" r:id="rId26"/>
    <p:sldId id="291" r:id="rId27"/>
    <p:sldId id="292" r:id="rId28"/>
    <p:sldId id="293" r:id="rId29"/>
  </p:sldIdLst>
  <p:sldSz cx="9144000" cy="6858000" type="screen4x3"/>
  <p:notesSz cx="6858000" cy="9144000"/>
  <p:embeddedFontLst>
    <p:embeddedFont>
      <p:font typeface="Verdana" panose="020B0604030504040204" pitchFamily="34" charset="0"/>
      <p:regular r:id="rId31"/>
      <p:bold r:id="rId32"/>
      <p:italic r:id="rId33"/>
      <p:boldItalic r:id="rId34"/>
    </p:embeddedFont>
  </p:embeddedFont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6047C030-E687-B175-014B-7CB338CA2E3F}" name="riviere.jennifer" initials="ri" userId="S::riviere.jennifer_gmail.com#ext#@hachette.onmicrosoft.com::1d9d5009-092f-4c80-8dba-153923be29d4" providerId="AD"/>
  <p188:author id="{33C2CF67-9BF0-36C3-EEE1-09B84C3469D6}" name="BELLEMIN SANDRA" initials="SB" userId="S::SBELLEMIN@editions-hatier.fr::5fe4e071-d3f4-40df-970f-ee8fcf898346" providerId="AD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7" name="BELLEMIN SANDRA" initials="SB" lastIdx="3" clrIdx="6">
    <p:extLst>
      <p:ext uri="{19B8F6BF-5375-455C-9EA6-DF929625EA0E}">
        <p15:presenceInfo xmlns:p15="http://schemas.microsoft.com/office/powerpoint/2012/main" userId="S::SBELLEMIN@editions-hatier.fr::5fe4e071-d3f4-40df-970f-ee8fcf898346" providerId="AD"/>
      </p:ext>
    </p:extLst>
  </p:cmAuthor>
  <p:cmAuthor id="1" name="CHAUVELLIER ANNE" initials="CA" lastIdx="14" clrIdx="0">
    <p:extLst>
      <p:ext uri="{19B8F6BF-5375-455C-9EA6-DF929625EA0E}">
        <p15:presenceInfo xmlns:p15="http://schemas.microsoft.com/office/powerpoint/2012/main" userId="S::ACHAUVELLIER@editions-hatier.fr::63234966-364e-422f-8c52-45fd5239a521" providerId="AD"/>
      </p:ext>
    </p:extLst>
  </p:cmAuthor>
  <p:cmAuthor id="2" name="omenriah" initials="om" lastIdx="3" clrIdx="1">
    <p:extLst>
      <p:ext uri="{19B8F6BF-5375-455C-9EA6-DF929625EA0E}">
        <p15:presenceInfo xmlns:p15="http://schemas.microsoft.com/office/powerpoint/2012/main" userId="S::omenriah_gmail.com#ext#@hachette.onmicrosoft.com::1c7e23f3-21b9-4451-98c0-15057ee07999" providerId="AD"/>
      </p:ext>
    </p:extLst>
  </p:cmAuthor>
  <p:cmAuthor id="3" name="pauline.negrellion" initials="pa" lastIdx="3" clrIdx="2">
    <p:extLst>
      <p:ext uri="{19B8F6BF-5375-455C-9EA6-DF929625EA0E}">
        <p15:presenceInfo xmlns:p15="http://schemas.microsoft.com/office/powerpoint/2012/main" userId="S::pauline.negrellion_gmail.com#ext#@hachette.onmicrosoft.com::9fb65b54-3bbd-4994-b3cf-42d8602c7eef" providerId="AD"/>
      </p:ext>
    </p:extLst>
  </p:cmAuthor>
  <p:cmAuthor id="4" name="catherine.mallard2" initials="ca" lastIdx="1" clrIdx="3">
    <p:extLst>
      <p:ext uri="{19B8F6BF-5375-455C-9EA6-DF929625EA0E}">
        <p15:presenceInfo xmlns:p15="http://schemas.microsoft.com/office/powerpoint/2012/main" userId="S::catherine.mallard2_gmail.com#ext#@hachette.onmicrosoft.com::943e5806-a044-4790-a0a9-05d7075f8f80" providerId="AD"/>
      </p:ext>
    </p:extLst>
  </p:cmAuthor>
  <p:cmAuthor id="5" name="riviere.jennifer" initials="ri" lastIdx="7" clrIdx="4">
    <p:extLst>
      <p:ext uri="{19B8F6BF-5375-455C-9EA6-DF929625EA0E}">
        <p15:presenceInfo xmlns:p15="http://schemas.microsoft.com/office/powerpoint/2012/main" userId="S::riviere.jennifer_gmail.com#ext#@hachette.onmicrosoft.com::1d9d5009-092f-4c80-8dba-153923be29d4" providerId="AD"/>
      </p:ext>
    </p:extLst>
  </p:cmAuthor>
  <p:cmAuthor id="6" name="jennifer riviere" initials="jr" lastIdx="3" clrIdx="5">
    <p:extLst>
      <p:ext uri="{19B8F6BF-5375-455C-9EA6-DF929625EA0E}">
        <p15:presenceInfo xmlns:p15="http://schemas.microsoft.com/office/powerpoint/2012/main" userId="77148290420568c5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39491"/>
    <a:srgbClr val="61C4D1"/>
    <a:srgbClr val="FFD333"/>
    <a:srgbClr val="EC527E"/>
    <a:srgbClr val="E7E7E8"/>
    <a:srgbClr val="00B0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984" autoAdjust="0"/>
    <p:restoredTop sz="77358" autoAdjust="0"/>
  </p:normalViewPr>
  <p:slideViewPr>
    <p:cSldViewPr snapToGrid="0">
      <p:cViewPr varScale="1">
        <p:scale>
          <a:sx n="85" d="100"/>
          <a:sy n="85" d="100"/>
        </p:scale>
        <p:origin x="2232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slide" Target="slides/slide6.xml"/><Relationship Id="rId18" Type="http://schemas.openxmlformats.org/officeDocument/2006/relationships/slide" Target="slides/slide11.xml"/><Relationship Id="rId26" Type="http://schemas.openxmlformats.org/officeDocument/2006/relationships/slide" Target="slides/slide19.xml"/><Relationship Id="rId39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slide" Target="slides/slide14.xml"/><Relationship Id="rId34" Type="http://schemas.openxmlformats.org/officeDocument/2006/relationships/font" Target="fonts/font4.fntdata"/><Relationship Id="rId7" Type="http://schemas.openxmlformats.org/officeDocument/2006/relationships/slideMaster" Target="slideMasters/slideMaster4.xml"/><Relationship Id="rId12" Type="http://schemas.openxmlformats.org/officeDocument/2006/relationships/slide" Target="slides/slide5.xml"/><Relationship Id="rId17" Type="http://schemas.openxmlformats.org/officeDocument/2006/relationships/slide" Target="slides/slide10.xml"/><Relationship Id="rId25" Type="http://schemas.openxmlformats.org/officeDocument/2006/relationships/slide" Target="slides/slide18.xml"/><Relationship Id="rId33" Type="http://schemas.openxmlformats.org/officeDocument/2006/relationships/font" Target="fonts/font3.fntdata"/><Relationship Id="rId38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9.xml"/><Relationship Id="rId20" Type="http://schemas.openxmlformats.org/officeDocument/2006/relationships/slide" Target="slides/slide13.xml"/><Relationship Id="rId29" Type="http://schemas.openxmlformats.org/officeDocument/2006/relationships/slide" Target="slides/slide22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4.xml"/><Relationship Id="rId24" Type="http://schemas.openxmlformats.org/officeDocument/2006/relationships/slide" Target="slides/slide17.xml"/><Relationship Id="rId32" Type="http://schemas.openxmlformats.org/officeDocument/2006/relationships/font" Target="fonts/font2.fntdata"/><Relationship Id="rId37" Type="http://schemas.openxmlformats.org/officeDocument/2006/relationships/viewProps" Target="viewProps.xml"/><Relationship Id="rId40" Type="http://schemas.microsoft.com/office/2018/10/relationships/authors" Target="author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8.xml"/><Relationship Id="rId23" Type="http://schemas.openxmlformats.org/officeDocument/2006/relationships/slide" Target="slides/slide16.xml"/><Relationship Id="rId28" Type="http://schemas.openxmlformats.org/officeDocument/2006/relationships/slide" Target="slides/slide21.xml"/><Relationship Id="rId36" Type="http://schemas.openxmlformats.org/officeDocument/2006/relationships/presProps" Target="presProps.xml"/><Relationship Id="rId10" Type="http://schemas.openxmlformats.org/officeDocument/2006/relationships/slide" Target="slides/slide3.xml"/><Relationship Id="rId19" Type="http://schemas.openxmlformats.org/officeDocument/2006/relationships/slide" Target="slides/slide12.xml"/><Relationship Id="rId31" Type="http://schemas.openxmlformats.org/officeDocument/2006/relationships/font" Target="fonts/font1.fntdata"/><Relationship Id="rId4" Type="http://schemas.openxmlformats.org/officeDocument/2006/relationships/slideMaster" Target="slideMasters/slideMaster1.xml"/><Relationship Id="rId9" Type="http://schemas.openxmlformats.org/officeDocument/2006/relationships/slide" Target="slides/slide2.xml"/><Relationship Id="rId14" Type="http://schemas.openxmlformats.org/officeDocument/2006/relationships/slide" Target="slides/slide7.xml"/><Relationship Id="rId22" Type="http://schemas.openxmlformats.org/officeDocument/2006/relationships/slide" Target="slides/slide15.xml"/><Relationship Id="rId27" Type="http://schemas.openxmlformats.org/officeDocument/2006/relationships/slide" Target="slides/slide20.xml"/><Relationship Id="rId30" Type="http://schemas.openxmlformats.org/officeDocument/2006/relationships/notesMaster" Target="notesMasters/notesMaster1.xml"/><Relationship Id="rId35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1470AB8-E483-4FFD-B222-30C933BD9122}" type="datetimeFigureOut">
              <a:rPr lang="fr-FR" smtClean="0"/>
              <a:t>12/09/2025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F5038E3-B7CF-455E-96F4-A4DE1B14344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688655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i="1" kern="1200" dirty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rPr>
              <a:t>Aujourd’hui, nous allons travailler avec les nombres jusqu’à 5 : les dire, les montrer sur les doigts et compter des objets. </a:t>
            </a:r>
            <a:endParaRPr lang="fr-FR" dirty="0">
              <a:latin typeface="Calibri" panose="020F0502020204030204" pitchFamily="34" charset="0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2341285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b="0" i="1" dirty="0">
                <a:latin typeface="Calibri" panose="020F0502020204030204" pitchFamily="34" charset="0"/>
              </a:rPr>
              <a:t>Vous allez compter les jetons bleus qui vont s’afficher. Comptez dans votre tête et gardez la réponse secrète. </a:t>
            </a:r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222170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>
                <a:latin typeface="Calibri" panose="020F0502020204030204" pitchFamily="34" charset="0"/>
              </a:rPr>
              <a:t>Attendre quelques secondes puis interroger un élève. </a:t>
            </a:r>
          </a:p>
          <a:p>
            <a:r>
              <a:rPr lang="fr-FR" b="0" i="1" dirty="0">
                <a:latin typeface="Calibri" panose="020F0502020204030204" pitchFamily="34" charset="0"/>
              </a:rPr>
              <a:t>Combien y a-t-il de jetons ? → 1.</a:t>
            </a:r>
          </a:p>
          <a:p>
            <a:r>
              <a:rPr lang="fr-FR" b="0" i="0" dirty="0">
                <a:latin typeface="Calibri" panose="020F0502020204030204" pitchFamily="34" charset="0"/>
              </a:rPr>
              <a:t>P</a:t>
            </a:r>
            <a:r>
              <a:rPr lang="fr-FR" b="0" dirty="0">
                <a:latin typeface="Calibri" panose="020F0502020204030204" pitchFamily="34" charset="0"/>
              </a:rPr>
              <a:t>ointer avec le doigt le jeton. Écrire la réponse dans le cadre.</a:t>
            </a:r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6621489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dirty="0">
                <a:latin typeface="Calibri" panose="020F0502020204030204" pitchFamily="34" charset="0"/>
              </a:rPr>
              <a:t>Attendre quelques secondes puis interroger un élève. </a:t>
            </a:r>
          </a:p>
          <a:p>
            <a:r>
              <a:rPr lang="fr-FR" b="0" i="1" dirty="0">
                <a:latin typeface="Calibri" panose="020F0502020204030204" pitchFamily="34" charset="0"/>
              </a:rPr>
              <a:t>Combien y a-t-il de jetons ? → 5.</a:t>
            </a:r>
          </a:p>
          <a:p>
            <a:r>
              <a:rPr lang="fr-FR" b="0" i="0" dirty="0">
                <a:latin typeface="Calibri" panose="020F0502020204030204" pitchFamily="34" charset="0"/>
              </a:rPr>
              <a:t>P</a:t>
            </a:r>
            <a:r>
              <a:rPr lang="fr-FR" b="0" dirty="0">
                <a:latin typeface="Calibri" panose="020F0502020204030204" pitchFamily="34" charset="0"/>
              </a:rPr>
              <a:t>ointer les jetons avec le doigt pendant que l’élève récite la comptine (ou faire une marque au feutre effaçable pour signifier qu’il a été compté). </a:t>
            </a:r>
            <a:endParaRPr lang="fr-FR" dirty="0">
              <a:latin typeface="Calibri" panose="020F0502020204030204" pitchFamily="34" charset="0"/>
            </a:endParaRPr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12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8601587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r>
              <a:rPr lang="fr-FR" dirty="0">
                <a:latin typeface="Calibri" panose="020F0502020204030204" pitchFamily="34" charset="0"/>
              </a:rPr>
              <a:t>Même démarche avec l'item 3.</a:t>
            </a:r>
          </a:p>
          <a:p>
            <a:pPr>
              <a:defRPr/>
            </a:pPr>
            <a:r>
              <a:rPr lang="fr-FR" dirty="0">
                <a:latin typeface="Calibri" panose="020F0502020204030204" pitchFamily="34" charset="0"/>
                <a:cs typeface="Calibri"/>
              </a:rPr>
              <a:t>Verbaliser : </a:t>
            </a:r>
            <a:r>
              <a:rPr lang="fr-FR" i="1" dirty="0">
                <a:latin typeface="Calibri" panose="020F0502020204030204" pitchFamily="34" charset="0"/>
                <a:cs typeface="Calibri"/>
              </a:rPr>
              <a:t>4 c'est un, encore un, encore un et encore un. On peut aussi dire que c'est 3 et encore un.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13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828416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b="0" i="1" dirty="0">
                <a:latin typeface="Calibri" panose="020F0502020204030204" pitchFamily="34" charset="0"/>
              </a:rPr>
              <a:t>Prenez vos ardoises. Vous allez maintenant devoir dessiner des jetons, c’est-à-dire des ronds. </a:t>
            </a:r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14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8702200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>
                <a:latin typeface="Calibri" panose="020F0502020204030204" pitchFamily="34" charset="0"/>
              </a:rPr>
              <a:t>Valider les réponses au fur et à mesure que les ardoises se lèvent (le plus discrètement possible). </a:t>
            </a:r>
          </a:p>
          <a:p>
            <a:r>
              <a:rPr lang="fr-FR" dirty="0">
                <a:latin typeface="Calibri" panose="020F0502020204030204" pitchFamily="34" charset="0"/>
              </a:rPr>
              <a:t>Corriger en dessinant le jeton (ou en le faisant dessiner par un élève au tableau). </a:t>
            </a:r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15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0210480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>
                <a:latin typeface="Calibri" panose="020F0502020204030204" pitchFamily="34" charset="0"/>
              </a:rPr>
              <a:t>Même démarche.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16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921554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>
                <a:latin typeface="Calibri" panose="020F0502020204030204" pitchFamily="34" charset="0"/>
              </a:rPr>
              <a:t>Même démarche.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17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1885572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18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9702104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19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9232848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i="1" kern="1200" dirty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rPr>
              <a:t>Pour commencer, nous allons compter tous ensemble de 1 à 5, puis nous compterons à reculons, comme</a:t>
            </a:r>
            <a:r>
              <a:rPr lang="fr-FR" i="1" kern="1200" baseline="0" dirty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rPr>
              <a:t> le compte à rebours d’une fusée.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i="0" kern="1200" baseline="0" dirty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rPr>
              <a:t>Pointer du </a:t>
            </a:r>
            <a:r>
              <a:rPr lang="fr-FR" dirty="0">
                <a:latin typeface="Calibri" panose="020F0502020204030204" pitchFamily="34" charset="0"/>
              </a:rPr>
              <a:t>doigt</a:t>
            </a:r>
            <a:r>
              <a:rPr lang="fr-FR" i="0" kern="1200" baseline="0" dirty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rPr>
              <a:t> les nombres l’un après l’autre afin que les élèves les énoncent. </a:t>
            </a:r>
            <a:endParaRPr lang="fr-FR" i="0" kern="1200" dirty="0">
              <a:solidFill>
                <a:schemeClr val="tx1"/>
              </a:solidFill>
              <a:latin typeface="Calibri" panose="020F0502020204030204" pitchFamily="34" charset="0"/>
              <a:ea typeface="Calibri"/>
              <a:cs typeface="Calibri"/>
            </a:endParaRPr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546117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20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6795761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21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88320939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22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8024630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i="1" kern="1200" dirty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rPr>
              <a:t>Maintenant, je</a:t>
            </a:r>
            <a:r>
              <a:rPr lang="fr-FR" i="1" kern="1200" baseline="0" dirty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lang="fr-FR" i="1" kern="1200" dirty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rPr>
              <a:t>vais dire un nombre et vous allez le montrer avec les doigts.</a:t>
            </a:r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0332053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9155356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Accepter toutes les configurations montrant 3 doigts, mais expliquer aux élèves qu’il faut connaitre la collection témoin, présentant les doigts dans l’ordre. </a:t>
            </a:r>
            <a:r>
              <a:rPr lang="fr-FR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058316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0715125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2783005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3745123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545276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id="{BC84321A-139F-4AF6-AD8D-37CBAFD1156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65" b="1565"/>
          <a:stretch/>
        </p:blipFill>
        <p:spPr>
          <a:xfrm>
            <a:off x="0" y="-1"/>
            <a:ext cx="9143999" cy="685800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751788" y="3040905"/>
            <a:ext cx="7772400" cy="776190"/>
          </a:xfrm>
          <a:ln w="28575">
            <a:noFill/>
          </a:ln>
        </p:spPr>
        <p:txBody>
          <a:bodyPr anchor="b">
            <a:normAutofit/>
          </a:bodyPr>
          <a:lstStyle>
            <a:lvl1pPr algn="ctr">
              <a:defRPr sz="2700" b="1">
                <a:solidFill>
                  <a:srgbClr val="A39491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57698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330930D1-A9DC-4F99-A7B9-82CE7717810F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FFD333"/>
          </a:solidFill>
          <a:ln>
            <a:solidFill>
              <a:srgbClr val="EC5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srgbClr val="EC527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468" y="0"/>
            <a:ext cx="4113032" cy="476673"/>
          </a:xfrm>
          <a:solidFill>
            <a:srgbClr val="FFD333"/>
          </a:solidFill>
          <a:ln>
            <a:solidFill>
              <a:srgbClr val="FFD333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967784"/>
            <a:ext cx="7886700" cy="5367027"/>
          </a:xfrm>
        </p:spPr>
        <p:txBody>
          <a:bodyPr>
            <a:normAutofit/>
          </a:bodyPr>
          <a:lstStyle>
            <a:lvl1pPr marL="0" indent="0">
              <a:buNone/>
              <a:defRPr sz="400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76CAAE2-55C8-4641-AF5B-70C164E04F98}"/>
              </a:ext>
            </a:extLst>
          </p:cNvPr>
          <p:cNvSpPr/>
          <p:nvPr userDrawn="1"/>
        </p:nvSpPr>
        <p:spPr>
          <a:xfrm>
            <a:off x="18039" y="0"/>
            <a:ext cx="9144000" cy="6858000"/>
          </a:xfrm>
          <a:prstGeom prst="rect">
            <a:avLst/>
          </a:prstGeom>
          <a:noFill/>
          <a:ln w="101600">
            <a:solidFill>
              <a:srgbClr val="FFD3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F4C65665-6FE2-401A-B842-C3DEB7009BE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1494" y="-257514"/>
            <a:ext cx="914402" cy="12252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25334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79106579-578D-4923-BDC3-F890FE2F6D93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FFD3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3DFEA3C-8920-4411-917A-DD7A873189D9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FFD333"/>
          </a:solidFill>
          <a:ln>
            <a:solidFill>
              <a:srgbClr val="FFD3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5CB48304-ADE7-40EB-BE0B-B8A13AB90E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50" y="0"/>
            <a:ext cx="3886200" cy="476672"/>
          </a:xfrm>
          <a:ln>
            <a:solidFill>
              <a:srgbClr val="FFD333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endParaRPr lang="en-US" dirty="0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8E1A8575-15E1-4A83-BC2B-AF05099E66B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1494" y="-257514"/>
            <a:ext cx="914402" cy="12252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479334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1788" y="3040905"/>
            <a:ext cx="7772400" cy="776190"/>
          </a:xfrm>
          <a:ln w="28575">
            <a:solidFill>
              <a:schemeClr val="tx1"/>
            </a:solidFill>
          </a:ln>
        </p:spPr>
        <p:txBody>
          <a:bodyPr anchor="b">
            <a:normAutofit/>
          </a:bodyPr>
          <a:lstStyle>
            <a:lvl1pPr algn="ctr">
              <a:defRPr sz="400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046856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330930D1-A9DC-4F99-A7B9-82CE7717810F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61C4D1"/>
          </a:solidFill>
          <a:ln>
            <a:solidFill>
              <a:srgbClr val="EC5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srgbClr val="EC527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468" y="0"/>
            <a:ext cx="4113032" cy="476673"/>
          </a:xfrm>
          <a:solidFill>
            <a:srgbClr val="61C4D1"/>
          </a:solidFill>
          <a:ln>
            <a:solidFill>
              <a:srgbClr val="61C4D1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967784"/>
            <a:ext cx="7886700" cy="5367027"/>
          </a:xfrm>
        </p:spPr>
        <p:txBody>
          <a:bodyPr>
            <a:normAutofit/>
          </a:bodyPr>
          <a:lstStyle>
            <a:lvl1pPr marL="0" indent="0">
              <a:buNone/>
              <a:defRPr sz="400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76CAAE2-55C8-4641-AF5B-70C164E04F98}"/>
              </a:ext>
            </a:extLst>
          </p:cNvPr>
          <p:cNvSpPr/>
          <p:nvPr userDrawn="1"/>
        </p:nvSpPr>
        <p:spPr>
          <a:xfrm>
            <a:off x="18039" y="0"/>
            <a:ext cx="9144000" cy="6858000"/>
          </a:xfrm>
          <a:prstGeom prst="rect">
            <a:avLst/>
          </a:prstGeom>
          <a:noFill/>
          <a:ln w="101600">
            <a:solidFill>
              <a:srgbClr val="61C4D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4496526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79106579-578D-4923-BDC3-F890FE2F6D93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61C4D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3DFEA3C-8920-4411-917A-DD7A873189D9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61C4D1"/>
          </a:solidFill>
          <a:ln>
            <a:solidFill>
              <a:srgbClr val="61C4D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5CB48304-ADE7-40EB-BE0B-B8A13AB90E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50" y="0"/>
            <a:ext cx="3886200" cy="476672"/>
          </a:xfrm>
          <a:ln>
            <a:solidFill>
              <a:srgbClr val="61C4D1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endParaRPr lang="en-US" dirty="0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5F7E42F8-B1F5-47A3-ADEF-DAA3AA70EBA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5427" y="-1"/>
            <a:ext cx="2258573" cy="472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36574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330930D1-A9DC-4F99-A7B9-82CE7717810F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0" y="-1"/>
            <a:ext cx="4113032" cy="476673"/>
          </a:xfrm>
          <a:ln>
            <a:solidFill>
              <a:srgbClr val="00B050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 dirty="0"/>
              <a:t>① 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967784"/>
            <a:ext cx="7886700" cy="5367027"/>
          </a:xfrm>
        </p:spPr>
        <p:txBody>
          <a:bodyPr>
            <a:normAutofit/>
          </a:bodyPr>
          <a:lstStyle>
            <a:lvl1pPr marL="0" indent="0">
              <a:buNone/>
              <a:defRPr sz="400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3EBD483-4C6B-430B-85A8-CD1070D6BBB9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EFFB1A13-B56B-495C-A63E-82765F4EE0F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5427" y="-1"/>
            <a:ext cx="2258573" cy="472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32355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02E910B8-B471-4EF0-B828-2F190C15536D}"/>
              </a:ext>
            </a:extLst>
          </p:cNvPr>
          <p:cNvSpPr/>
          <p:nvPr userDrawn="1"/>
        </p:nvSpPr>
        <p:spPr>
          <a:xfrm>
            <a:off x="57150" y="0"/>
            <a:ext cx="9144000" cy="476672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3886200" cy="476672"/>
          </a:xfrm>
          <a:ln>
            <a:solidFill>
              <a:srgbClr val="00B050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 dirty="0"/>
              <a:t>① 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6070C69-277F-4511-8E2D-4191F47FAE54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432CA7C2-528C-40BC-8C74-CB4707844BE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5427" y="-1"/>
            <a:ext cx="2258573" cy="472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04752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79106579-578D-4923-BDC3-F890FE2F6D93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3DFEA3C-8920-4411-917A-DD7A873189D9}"/>
              </a:ext>
            </a:extLst>
          </p:cNvPr>
          <p:cNvSpPr/>
          <p:nvPr userDrawn="1"/>
        </p:nvSpPr>
        <p:spPr>
          <a:xfrm>
            <a:off x="0" y="1"/>
            <a:ext cx="9144000" cy="476672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408C5A3-5DBB-48BA-BA85-05B5604FF53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4113032" cy="476673"/>
          </a:xfrm>
          <a:ln>
            <a:solidFill>
              <a:srgbClr val="00B050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 dirty="0"/>
              <a:t>① Modifiez le style du titre</a:t>
            </a:r>
            <a:endParaRPr lang="en-US" dirty="0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BCE9FDCF-9B70-455B-BEEF-D6E10C24C2C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5427" y="-1"/>
            <a:ext cx="2258573" cy="472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84459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1788" y="3040905"/>
            <a:ext cx="7772400" cy="776190"/>
          </a:xfrm>
          <a:ln w="28575">
            <a:solidFill>
              <a:schemeClr val="tx1"/>
            </a:solidFill>
          </a:ln>
        </p:spPr>
        <p:txBody>
          <a:bodyPr anchor="b">
            <a:normAutofit/>
          </a:bodyPr>
          <a:lstStyle>
            <a:lvl1pPr algn="ctr">
              <a:defRPr sz="400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0594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330930D1-A9DC-4F99-A7B9-82CE7717810F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EC527E"/>
          </a:solidFill>
          <a:ln>
            <a:solidFill>
              <a:srgbClr val="EC5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srgbClr val="EC527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2468" y="0"/>
            <a:ext cx="4113032" cy="476673"/>
          </a:xfrm>
          <a:solidFill>
            <a:srgbClr val="EC527E"/>
          </a:solidFill>
          <a:ln>
            <a:solidFill>
              <a:srgbClr val="EC527E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dirty="0" err="1"/>
              <a:t>Entrainement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967784"/>
            <a:ext cx="7886700" cy="5367027"/>
          </a:xfrm>
        </p:spPr>
        <p:txBody>
          <a:bodyPr>
            <a:normAutofit/>
          </a:bodyPr>
          <a:lstStyle>
            <a:lvl1pPr marL="0" indent="0">
              <a:buNone/>
              <a:defRPr sz="400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76CAAE2-55C8-4641-AF5B-70C164E04F98}"/>
              </a:ext>
            </a:extLst>
          </p:cNvPr>
          <p:cNvSpPr/>
          <p:nvPr userDrawn="1"/>
        </p:nvSpPr>
        <p:spPr>
          <a:xfrm>
            <a:off x="18039" y="0"/>
            <a:ext cx="9144000" cy="6858000"/>
          </a:xfrm>
          <a:prstGeom prst="rect">
            <a:avLst/>
          </a:prstGeom>
          <a:noFill/>
          <a:ln w="101600">
            <a:solidFill>
              <a:srgbClr val="EC5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E2F2D2A1-E8AE-495C-8936-72478B76DB0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5427" y="-1"/>
            <a:ext cx="2258573" cy="472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05977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02E910B8-B471-4EF0-B828-2F190C15536D}"/>
              </a:ext>
            </a:extLst>
          </p:cNvPr>
          <p:cNvSpPr/>
          <p:nvPr userDrawn="1"/>
        </p:nvSpPr>
        <p:spPr>
          <a:xfrm>
            <a:off x="57150" y="0"/>
            <a:ext cx="9144000" cy="476672"/>
          </a:xfrm>
          <a:prstGeom prst="rect">
            <a:avLst/>
          </a:prstGeom>
          <a:solidFill>
            <a:srgbClr val="EC527E"/>
          </a:solidFill>
          <a:ln>
            <a:solidFill>
              <a:srgbClr val="EC5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7150" y="0"/>
            <a:ext cx="3886200" cy="476672"/>
          </a:xfrm>
          <a:ln>
            <a:solidFill>
              <a:srgbClr val="EC527E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dirty="0" err="1"/>
              <a:t>Entrainement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6070C69-277F-4511-8E2D-4191F47FAE54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EC5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8DE7DBB5-1F03-46CE-B10C-5CDC8755E66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5427" y="-1"/>
            <a:ext cx="2258573" cy="472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51277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79106579-578D-4923-BDC3-F890FE2F6D93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EC5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3DFEA3C-8920-4411-917A-DD7A873189D9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EC527E"/>
          </a:solidFill>
          <a:ln>
            <a:solidFill>
              <a:srgbClr val="EC5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5CB48304-ADE7-40EB-BE0B-B8A13AB90EF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7150" y="0"/>
            <a:ext cx="3886200" cy="476672"/>
          </a:xfrm>
          <a:ln>
            <a:solidFill>
              <a:srgbClr val="EC527E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dirty="0" err="1"/>
              <a:t>Entrainement</a:t>
            </a:r>
            <a:endParaRPr lang="en-US" dirty="0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05AE12C4-B456-45A6-A54A-1DC6E079BE9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5427" y="-1"/>
            <a:ext cx="2258573" cy="472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77222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1788" y="3040905"/>
            <a:ext cx="7772400" cy="776190"/>
          </a:xfrm>
          <a:ln w="28575">
            <a:solidFill>
              <a:schemeClr val="tx1"/>
            </a:solidFill>
          </a:ln>
        </p:spPr>
        <p:txBody>
          <a:bodyPr anchor="b">
            <a:normAutofit/>
          </a:bodyPr>
          <a:lstStyle>
            <a:lvl1pPr algn="ctr">
              <a:defRPr sz="400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96096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8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1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4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4" Type="http://schemas.openxmlformats.org/officeDocument/2006/relationships/theme" Target="../theme/theme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60914A-B9D9-4B95-BBEA-32E85AA20954}" type="datetimeFigureOut">
              <a:rPr lang="fr-FR" smtClean="0"/>
              <a:t>12/09/2025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349CDC-BADB-4C39-95ED-E0FCA83A671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993150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4" r:id="rId3"/>
    <p:sldLayoutId id="2147483667" r:id="rId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60914A-B9D9-4B95-BBEA-32E85AA20954}" type="datetimeFigureOut">
              <a:rPr lang="fr-FR" smtClean="0"/>
              <a:t>12/09/2025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349CDC-BADB-4C39-95ED-E0FCA83A671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38904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73" r:id="rId3"/>
    <p:sldLayoutId id="2147483675" r:id="rId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60914A-B9D9-4B95-BBEA-32E85AA20954}" type="datetimeFigureOut">
              <a:rPr lang="fr-FR" smtClean="0"/>
              <a:t>12/09/2025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349CDC-BADB-4C39-95ED-E0FCA83A671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23989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80" r:id="rId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60914A-B9D9-4B95-BBEA-32E85AA20954}" type="datetimeFigureOut">
              <a:rPr lang="fr-FR" smtClean="0"/>
              <a:t>12/09/2025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349CDC-BADB-4C39-95ED-E0FCA83A671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417973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83" r:id="rId2"/>
    <p:sldLayoutId id="2147483684" r:id="rId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151996C-ACCB-46F7-84CF-CD773B2A99A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06769" y="2690191"/>
            <a:ext cx="6530461" cy="1126904"/>
          </a:xfrm>
        </p:spPr>
        <p:txBody>
          <a:bodyPr>
            <a:normAutofit/>
          </a:bodyPr>
          <a:lstStyle/>
          <a:p>
            <a:r>
              <a:rPr lang="fr-FR"/>
              <a:t>1. LES NOMBRES JUSQU’À 5 </a:t>
            </a:r>
            <a:br>
              <a:rPr lang="fr-FR"/>
            </a:br>
            <a:r>
              <a:rPr lang="fr-FR"/>
              <a:t>Dire, lire, dénombrer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83865990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Espace réservé du contenu 8">
            <a:extLst>
              <a:ext uri="{FF2B5EF4-FFF2-40B4-BE49-F238E27FC236}">
                <a16:creationId xmlns:a16="http://schemas.microsoft.com/office/drawing/2014/main" id="{87079CFA-599D-17A1-891B-576260AE11E2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9144000" cy="6858000"/>
          </a:xfrm>
        </p:spPr>
      </p:pic>
      <p:sp>
        <p:nvSpPr>
          <p:cNvPr id="7" name="Titre 6">
            <a:extLst>
              <a:ext uri="{FF2B5EF4-FFF2-40B4-BE49-F238E27FC236}">
                <a16:creationId xmlns:a16="http://schemas.microsoft.com/office/drawing/2014/main" id="{BFC0BA97-F9D7-875C-8D43-08F7522243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512259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>
            <a:extLst>
              <a:ext uri="{FF2B5EF4-FFF2-40B4-BE49-F238E27FC236}">
                <a16:creationId xmlns:a16="http://schemas.microsoft.com/office/drawing/2014/main" id="{B129E4D3-E1B6-AC38-4E76-0FB6AF8D58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74CDAC38-0375-3E17-54A4-DB44652539CE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312031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F9CE04E0-494B-5A69-AABE-9D18B694FD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5428ECA1-5B8D-5B70-E429-72266953FAEC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770423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287C3DA0-B148-16B3-B7C1-700E8796AD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11761C9A-6124-0093-3834-68349C0807B3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219043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Espace réservé du contenu 8">
            <a:extLst>
              <a:ext uri="{FF2B5EF4-FFF2-40B4-BE49-F238E27FC236}">
                <a16:creationId xmlns:a16="http://schemas.microsoft.com/office/drawing/2014/main" id="{ECC3723A-AB0C-6B4B-9F07-49F2C0194A17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9144000" cy="6858000"/>
          </a:xfrm>
        </p:spPr>
      </p:pic>
      <p:sp>
        <p:nvSpPr>
          <p:cNvPr id="7" name="Titre 6">
            <a:extLst>
              <a:ext uri="{FF2B5EF4-FFF2-40B4-BE49-F238E27FC236}">
                <a16:creationId xmlns:a16="http://schemas.microsoft.com/office/drawing/2014/main" id="{1413D0E9-20D4-4D3F-86A8-DE4D06FEA6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0960862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Espace réservé du contenu 8">
            <a:extLst>
              <a:ext uri="{FF2B5EF4-FFF2-40B4-BE49-F238E27FC236}">
                <a16:creationId xmlns:a16="http://schemas.microsoft.com/office/drawing/2014/main" id="{5DCBBD1D-1296-24F0-3ED9-1FF9621AEF91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9144000" cy="6858000"/>
          </a:xfrm>
        </p:spPr>
      </p:pic>
      <p:sp>
        <p:nvSpPr>
          <p:cNvPr id="7" name="Titre 6">
            <a:extLst>
              <a:ext uri="{FF2B5EF4-FFF2-40B4-BE49-F238E27FC236}">
                <a16:creationId xmlns:a16="http://schemas.microsoft.com/office/drawing/2014/main" id="{AAF68EEB-F665-C4E7-98BA-8C9A9F8694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680761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Espace réservé du contenu 8">
            <a:extLst>
              <a:ext uri="{FF2B5EF4-FFF2-40B4-BE49-F238E27FC236}">
                <a16:creationId xmlns:a16="http://schemas.microsoft.com/office/drawing/2014/main" id="{6248F47A-BDEC-BB43-969D-70B68E9025F9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9144000" cy="6858000"/>
          </a:xfrm>
        </p:spPr>
      </p:pic>
      <p:sp>
        <p:nvSpPr>
          <p:cNvPr id="7" name="Titre 6">
            <a:extLst>
              <a:ext uri="{FF2B5EF4-FFF2-40B4-BE49-F238E27FC236}">
                <a16:creationId xmlns:a16="http://schemas.microsoft.com/office/drawing/2014/main" id="{0FF9091A-8EFD-D5E6-0D89-65319EFC15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9595714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Espace réservé du contenu 8">
            <a:extLst>
              <a:ext uri="{FF2B5EF4-FFF2-40B4-BE49-F238E27FC236}">
                <a16:creationId xmlns:a16="http://schemas.microsoft.com/office/drawing/2014/main" id="{A1388323-BD46-C3BB-17AD-11BB5AD2A28E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9144000" cy="6858000"/>
          </a:xfrm>
        </p:spPr>
      </p:pic>
      <p:sp>
        <p:nvSpPr>
          <p:cNvPr id="7" name="Titre 6">
            <a:extLst>
              <a:ext uri="{FF2B5EF4-FFF2-40B4-BE49-F238E27FC236}">
                <a16:creationId xmlns:a16="http://schemas.microsoft.com/office/drawing/2014/main" id="{956E48AB-C8EA-E983-2A9E-9EDA3CD473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8989492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095944C1-A097-B77C-773C-FF6A38D42F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A22D7DCC-60F0-EBDC-46CB-247E2D03853C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158897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>
            <a:extLst>
              <a:ext uri="{FF2B5EF4-FFF2-40B4-BE49-F238E27FC236}">
                <a16:creationId xmlns:a16="http://schemas.microsoft.com/office/drawing/2014/main" id="{5CAB4104-0D87-2554-227C-6A018CD81E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E00EE753-2B34-9E49-A904-8CAE9467915E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79716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Espace réservé du contenu 9">
            <a:extLst>
              <a:ext uri="{FF2B5EF4-FFF2-40B4-BE49-F238E27FC236}">
                <a16:creationId xmlns:a16="http://schemas.microsoft.com/office/drawing/2014/main" id="{BAC51EDF-7A0B-948A-D1E4-0F36FA614622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9144000" cy="6858000"/>
          </a:xfrm>
        </p:spPr>
      </p:pic>
      <p:sp>
        <p:nvSpPr>
          <p:cNvPr id="8" name="Titre 7">
            <a:extLst>
              <a:ext uri="{FF2B5EF4-FFF2-40B4-BE49-F238E27FC236}">
                <a16:creationId xmlns:a16="http://schemas.microsoft.com/office/drawing/2014/main" id="{06439490-B9CB-1FBA-B13F-53FA651FC4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51345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>
            <a:extLst>
              <a:ext uri="{FF2B5EF4-FFF2-40B4-BE49-F238E27FC236}">
                <a16:creationId xmlns:a16="http://schemas.microsoft.com/office/drawing/2014/main" id="{C20A1A4D-1F55-14DB-1D14-BD67E3048C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51CABF1A-9A0E-B328-127F-259A0438C302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13880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>
            <a:extLst>
              <a:ext uri="{FF2B5EF4-FFF2-40B4-BE49-F238E27FC236}">
                <a16:creationId xmlns:a16="http://schemas.microsoft.com/office/drawing/2014/main" id="{597EC59E-2E93-515D-237B-77BF34AA98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2C48B284-97E6-2EAC-CC02-C8BD8A7C7BEA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34497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1608E28E-DAB9-A6D7-239D-8FC1326F9C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B3E09CFE-A050-A2CE-BD88-494CEF2E19E5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1026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Espace réservé du contenu 8">
            <a:extLst>
              <a:ext uri="{FF2B5EF4-FFF2-40B4-BE49-F238E27FC236}">
                <a16:creationId xmlns:a16="http://schemas.microsoft.com/office/drawing/2014/main" id="{322E6EF9-9699-BF6B-DB63-6D7E6E60A466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9144000" cy="6858000"/>
          </a:xfrm>
        </p:spPr>
      </p:pic>
      <p:sp>
        <p:nvSpPr>
          <p:cNvPr id="7" name="Titre 6">
            <a:extLst>
              <a:ext uri="{FF2B5EF4-FFF2-40B4-BE49-F238E27FC236}">
                <a16:creationId xmlns:a16="http://schemas.microsoft.com/office/drawing/2014/main" id="{01269FB4-4891-A935-36E3-2670890263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262798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>
            <a:extLst>
              <a:ext uri="{FF2B5EF4-FFF2-40B4-BE49-F238E27FC236}">
                <a16:creationId xmlns:a16="http://schemas.microsoft.com/office/drawing/2014/main" id="{DAF06A8B-7854-388E-1A42-6F1BAEF69E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9" name="Espace réservé du contenu 8">
            <a:extLst>
              <a:ext uri="{FF2B5EF4-FFF2-40B4-BE49-F238E27FC236}">
                <a16:creationId xmlns:a16="http://schemas.microsoft.com/office/drawing/2014/main" id="{E9BBD3FB-997F-3E73-19FD-24C3DAA9C91A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9144000" cy="6858000"/>
          </a:xfrm>
        </p:spPr>
      </p:pic>
    </p:spTree>
    <p:extLst>
      <p:ext uri="{BB962C8B-B14F-4D97-AF65-F5344CB8AC3E}">
        <p14:creationId xmlns:p14="http://schemas.microsoft.com/office/powerpoint/2010/main" val="34805569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C24E9A99-0552-58CE-F5E9-022A03AE59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10" name="Espace réservé du contenu 9">
            <a:extLst>
              <a:ext uri="{FF2B5EF4-FFF2-40B4-BE49-F238E27FC236}">
                <a16:creationId xmlns:a16="http://schemas.microsoft.com/office/drawing/2014/main" id="{10062102-4795-FDC6-45DD-0E5C594659DA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9144000" cy="6858000"/>
          </a:xfrm>
        </p:spPr>
      </p:pic>
    </p:spTree>
    <p:extLst>
      <p:ext uri="{BB962C8B-B14F-4D97-AF65-F5344CB8AC3E}">
        <p14:creationId xmlns:p14="http://schemas.microsoft.com/office/powerpoint/2010/main" val="36836854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>
            <a:extLst>
              <a:ext uri="{FF2B5EF4-FFF2-40B4-BE49-F238E27FC236}">
                <a16:creationId xmlns:a16="http://schemas.microsoft.com/office/drawing/2014/main" id="{3CD6B7AE-3B4C-EB9B-7A6E-DD675E3E01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9" name="Espace réservé du contenu 8">
            <a:extLst>
              <a:ext uri="{FF2B5EF4-FFF2-40B4-BE49-F238E27FC236}">
                <a16:creationId xmlns:a16="http://schemas.microsoft.com/office/drawing/2014/main" id="{B42F097E-4374-B658-6B21-FCA08ECB5C15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9144000" cy="6858000"/>
          </a:xfrm>
        </p:spPr>
      </p:pic>
    </p:spTree>
    <p:extLst>
      <p:ext uri="{BB962C8B-B14F-4D97-AF65-F5344CB8AC3E}">
        <p14:creationId xmlns:p14="http://schemas.microsoft.com/office/powerpoint/2010/main" val="39264439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B8FC3C6E-3763-D1D5-D0A9-127EFE1A13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10" name="Espace réservé du contenu 9">
            <a:extLst>
              <a:ext uri="{FF2B5EF4-FFF2-40B4-BE49-F238E27FC236}">
                <a16:creationId xmlns:a16="http://schemas.microsoft.com/office/drawing/2014/main" id="{3E326C0B-0539-F810-0F5E-A532F047F6B7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9144000" cy="6858000"/>
          </a:xfrm>
        </p:spPr>
      </p:pic>
    </p:spTree>
    <p:extLst>
      <p:ext uri="{BB962C8B-B14F-4D97-AF65-F5344CB8AC3E}">
        <p14:creationId xmlns:p14="http://schemas.microsoft.com/office/powerpoint/2010/main" val="262881314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53A49FED-766F-4771-BD95-8B6A43EEE5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9" name="Espace réservé du contenu 8">
            <a:extLst>
              <a:ext uri="{FF2B5EF4-FFF2-40B4-BE49-F238E27FC236}">
                <a16:creationId xmlns:a16="http://schemas.microsoft.com/office/drawing/2014/main" id="{87B2532C-DADD-BAAD-580F-CF49BE08197B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9144000" cy="6858000"/>
          </a:xfrm>
        </p:spPr>
      </p:pic>
    </p:spTree>
    <p:extLst>
      <p:ext uri="{BB962C8B-B14F-4D97-AF65-F5344CB8AC3E}">
        <p14:creationId xmlns:p14="http://schemas.microsoft.com/office/powerpoint/2010/main" val="318966033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E67C3012-001F-50BA-209E-F6C611D1D2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10" name="Espace réservé du contenu 9">
            <a:extLst>
              <a:ext uri="{FF2B5EF4-FFF2-40B4-BE49-F238E27FC236}">
                <a16:creationId xmlns:a16="http://schemas.microsoft.com/office/drawing/2014/main" id="{2731C0F7-45E5-412E-1B17-C7DDA1707D25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9144000" cy="6858000"/>
          </a:xfrm>
        </p:spPr>
      </p:pic>
    </p:spTree>
    <p:extLst>
      <p:ext uri="{BB962C8B-B14F-4D97-AF65-F5344CB8AC3E}">
        <p14:creationId xmlns:p14="http://schemas.microsoft.com/office/powerpoint/2010/main" val="2949365285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2_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3_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23cf7a0d-57af-4434-867c-c099e6f87b4a">
      <Terms xmlns="http://schemas.microsoft.com/office/infopath/2007/PartnerControls"/>
    </lcf76f155ced4ddcb4097134ff3c332f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5D1979698DF1E409B2B7EB07AB6DCB7" ma:contentTypeVersion="11" ma:contentTypeDescription="Crée un document." ma:contentTypeScope="" ma:versionID="ec0aa7ed66a7a26c77cccaf660251685">
  <xsd:schema xmlns:xsd="http://www.w3.org/2001/XMLSchema" xmlns:xs="http://www.w3.org/2001/XMLSchema" xmlns:p="http://schemas.microsoft.com/office/2006/metadata/properties" xmlns:ns2="23cf7a0d-57af-4434-867c-c099e6f87b4a" targetNamespace="http://schemas.microsoft.com/office/2006/metadata/properties" ma:root="true" ma:fieldsID="845a7ad382637897703b55a84309d506" ns2:_="">
    <xsd:import namespace="23cf7a0d-57af-4434-867c-c099e6f87b4a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lcf76f155ced4ddcb4097134ff3c332f" minOccurs="0"/>
                <xsd:element ref="ns2:MediaServiceOCR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3cf7a0d-57af-4434-867c-c099e6f87b4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lcf76f155ced4ddcb4097134ff3c332f" ma:index="16" nillable="true" ma:taxonomy="true" ma:internalName="lcf76f155ced4ddcb4097134ff3c332f" ma:taxonomyFieldName="MediaServiceImageTags" ma:displayName="Balises d’images" ma:readOnly="false" ma:fieldId="{5cf76f15-5ced-4ddc-b409-7134ff3c332f}" ma:taxonomyMulti="true" ma:sspId="e0316926-e272-4302-89b0-5e160602c2e1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8" nillable="true" ma:displayName="Location" ma:indexed="true" ma:internalName="MediaServiceLocation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F5FBA27F-D21F-4DCA-8718-6907820D6510}">
  <ds:schemaRefs>
    <ds:schemaRef ds:uri="http://schemas.microsoft.com/office/2006/documentManagement/types"/>
    <ds:schemaRef ds:uri="http://schemas.microsoft.com/office/2006/metadata/properties"/>
    <ds:schemaRef ds:uri="http://purl.org/dc/dcmitype/"/>
    <ds:schemaRef ds:uri="http://schemas.microsoft.com/office/infopath/2007/PartnerControls"/>
    <ds:schemaRef ds:uri="http://purl.org/dc/elements/1.1/"/>
    <ds:schemaRef ds:uri="http://schemas.openxmlformats.org/package/2006/metadata/core-properties"/>
    <ds:schemaRef ds:uri="http://www.w3.org/XML/1998/namespace"/>
    <ds:schemaRef ds:uri="23cf7a0d-57af-4434-867c-c099e6f87b4a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C3AD6E93-9B95-4056-BF85-2BD0A4A736E0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3276D34B-C096-465C-8ECE-FBBC1D6C129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23cf7a0d-57af-4434-867c-c099e6f87b4a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326</Words>
  <Application>Microsoft Office PowerPoint</Application>
  <PresentationFormat>Affichage à l'écran (4:3)</PresentationFormat>
  <Paragraphs>42</Paragraphs>
  <Slides>22</Slides>
  <Notes>22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4</vt:i4>
      </vt:variant>
      <vt:variant>
        <vt:lpstr>Titres des diapositives</vt:lpstr>
      </vt:variant>
      <vt:variant>
        <vt:i4>22</vt:i4>
      </vt:variant>
    </vt:vector>
  </HeadingPairs>
  <TitlesOfParts>
    <vt:vector size="30" baseType="lpstr">
      <vt:lpstr>Calibri</vt:lpstr>
      <vt:lpstr>Arial</vt:lpstr>
      <vt:lpstr>Verdana</vt:lpstr>
      <vt:lpstr>Calibri Light</vt:lpstr>
      <vt:lpstr>Thème Office</vt:lpstr>
      <vt:lpstr>1_Thème Office</vt:lpstr>
      <vt:lpstr>2_Thème Office</vt:lpstr>
      <vt:lpstr>3_Thème Office</vt:lpstr>
      <vt:lpstr>1. LES NOMBRES JUSQU’À 5  Dire, lire, dénombrer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Éditions Hatier</dc:creator>
  <cp:lastModifiedBy>BELLEMIN SANDRA</cp:lastModifiedBy>
  <cp:revision>2</cp:revision>
  <dcterms:created xsi:type="dcterms:W3CDTF">2022-01-07T11:15:07Z</dcterms:created>
  <dcterms:modified xsi:type="dcterms:W3CDTF">2025-09-12T09:11:00Z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0x010100B5D1979698DF1E409B2B7EB07AB6DCB7</vt:lpwstr>
  </property>
  <property fmtid="{D5CDD505-2E9C-101B-9397-08002B2CF9AE}" pid="3" name="MediaServiceImageTags">
    <vt:lpwstr/>
  </property>
</Properties>
</file>