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37"/>
  </p:notesMasterIdLst>
  <p:sldIdLst>
    <p:sldId id="256" r:id="rId9"/>
    <p:sldId id="257" r:id="rId10"/>
    <p:sldId id="307" r:id="rId11"/>
    <p:sldId id="308" r:id="rId12"/>
    <p:sldId id="311" r:id="rId13"/>
    <p:sldId id="274" r:id="rId14"/>
    <p:sldId id="275" r:id="rId15"/>
    <p:sldId id="301" r:id="rId16"/>
    <p:sldId id="276" r:id="rId17"/>
    <p:sldId id="300" r:id="rId18"/>
    <p:sldId id="277" r:id="rId19"/>
    <p:sldId id="309" r:id="rId20"/>
    <p:sldId id="310" r:id="rId21"/>
    <p:sldId id="312" r:id="rId22"/>
    <p:sldId id="280" r:id="rId23"/>
    <p:sldId id="281" r:id="rId24"/>
    <p:sldId id="302" r:id="rId25"/>
    <p:sldId id="282" r:id="rId26"/>
    <p:sldId id="303" r:id="rId27"/>
    <p:sldId id="304" r:id="rId28"/>
    <p:sldId id="305" r:id="rId29"/>
    <p:sldId id="306" r:id="rId30"/>
    <p:sldId id="298" r:id="rId31"/>
    <p:sldId id="294" r:id="rId32"/>
    <p:sldId id="295" r:id="rId33"/>
    <p:sldId id="296" r:id="rId34"/>
    <p:sldId id="297" r:id="rId35"/>
    <p:sldId id="299" r:id="rId36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38"/>
      <p:bold r:id="rId39"/>
      <p:italic r:id="rId40"/>
      <p:boldItalic r:id="rId41"/>
    </p:embeddedFont>
    <p:embeddedFont>
      <p:font typeface="Verdana" panose="020B0604030504040204" pitchFamily="34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E607D358-22EC-6868-EB3F-15FE6229401A}" name="CHAUVELLIER ANNE" initials="CA" userId="S::ACHAUVELLIER@editions-hatier.fr::63234966-364e-422f-8c52-45fd5239a521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Catherine MALLARD" initials="CM" lastIdx="1" clrIdx="6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" name="CHAUVELLIER ANNE" initials="CA" lastIdx="13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riviere.jennifer" initials="ri" lastIdx="13" clrIdx="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3" name="Compte Microsoft" initials="CM" lastIdx="8" clrIdx="2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4" name="omenriah" initials="om" lastIdx="6" clrIdx="3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5" name="pauline.negrellion" initials="pa" lastIdx="4" clrIdx="4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6" name="catherine.mallard2" initials="ca" lastIdx="8" clrIdx="5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114"/>
    <a:srgbClr val="FF9900"/>
    <a:srgbClr val="A39491"/>
    <a:srgbClr val="0070C0"/>
    <a:srgbClr val="984807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7B1686-A791-4F86-A45F-99BDBF2FACA3}" v="31" dt="2025-03-19T17:11:44.1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5" autoAdjust="0"/>
    <p:restoredTop sz="77603" autoAdjust="0"/>
  </p:normalViewPr>
  <p:slideViewPr>
    <p:cSldViewPr snapToGrid="0">
      <p:cViewPr varScale="1">
        <p:scale>
          <a:sx n="47" d="100"/>
          <a:sy n="47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5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1.fntdata"/><Relationship Id="rId46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font" Target="fonts/font7.fntdata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6.fntdata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5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A7B1686-A791-4F86-A45F-99BDBF2FACA3}"/>
    <pc:docChg chg="custSel modSld modMainMaster">
      <pc:chgData name="BELLEMIN SANDRA" userId="5fe4e071-d3f4-40df-970f-ee8fcf898346" providerId="ADAL" clId="{3A7B1686-A791-4F86-A45F-99BDBF2FACA3}" dt="2025-03-19T17:11:44.120" v="76"/>
      <pc:docMkLst>
        <pc:docMk/>
      </pc:docMkLst>
      <pc:sldChg chg="addSp delSp modSp mod modClrScheme chgLayout">
        <pc:chgData name="BELLEMIN SANDRA" userId="5fe4e071-d3f4-40df-970f-ee8fcf898346" providerId="ADAL" clId="{3A7B1686-A791-4F86-A45F-99BDBF2FACA3}" dt="2025-03-19T17:10:11.837" v="48"/>
        <pc:sldMkLst>
          <pc:docMk/>
          <pc:sldMk cId="838659900" sldId="256"/>
        </pc:sldMkLst>
        <pc:spChg chg="del">
          <ac:chgData name="BELLEMIN SANDRA" userId="5fe4e071-d3f4-40df-970f-ee8fcf898346" providerId="ADAL" clId="{3A7B1686-A791-4F86-A45F-99BDBF2FACA3}" dt="2025-03-19T17:08:55.994" v="13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3A7B1686-A791-4F86-A45F-99BDBF2FACA3}" dt="2025-03-19T17:08:55.994" v="13" actId="478"/>
          <ac:spMkLst>
            <pc:docMk/>
            <pc:sldMk cId="838659900" sldId="256"/>
            <ac:spMk id="3" creationId="{855955B3-A7EA-46B9-BEE1-2F278ECF4050}"/>
          </ac:spMkLst>
        </pc:spChg>
        <pc:spChg chg="add del mod">
          <ac:chgData name="BELLEMIN SANDRA" userId="5fe4e071-d3f4-40df-970f-ee8fcf898346" providerId="ADAL" clId="{3A7B1686-A791-4F86-A45F-99BDBF2FACA3}" dt="2025-03-19T17:09:05.149" v="14" actId="700"/>
          <ac:spMkLst>
            <pc:docMk/>
            <pc:sldMk cId="838659900" sldId="256"/>
            <ac:spMk id="5" creationId="{4B61A06D-26DD-FFBD-E770-B8D58F39E4F7}"/>
          </ac:spMkLst>
        </pc:spChg>
        <pc:picChg chg="add mod">
          <ac:chgData name="BELLEMIN SANDRA" userId="5fe4e071-d3f4-40df-970f-ee8fcf898346" providerId="ADAL" clId="{3A7B1686-A791-4F86-A45F-99BDBF2FACA3}" dt="2025-03-19T17:10:11.837" v="48"/>
          <ac:picMkLst>
            <pc:docMk/>
            <pc:sldMk cId="838659900" sldId="256"/>
            <ac:picMk id="7" creationId="{2B1C2252-69C5-5DEE-D906-5CE812B3D095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14.513" v="49"/>
        <pc:sldMkLst>
          <pc:docMk/>
          <pc:sldMk cId="2738499449" sldId="257"/>
        </pc:sldMkLst>
        <pc:spChg chg="del">
          <ac:chgData name="BELLEMIN SANDRA" userId="5fe4e071-d3f4-40df-970f-ee8fcf898346" providerId="ADAL" clId="{3A7B1686-A791-4F86-A45F-99BDBF2FACA3}" dt="2025-03-19T17:09:10.634" v="21" actId="478"/>
          <ac:spMkLst>
            <pc:docMk/>
            <pc:sldMk cId="2738499449" sldId="257"/>
            <ac:spMk id="6" creationId="{7583C651-4CE7-4E97-DA8E-FF4B71649CC3}"/>
          </ac:spMkLst>
        </pc:spChg>
        <pc:spChg chg="del">
          <ac:chgData name="BELLEMIN SANDRA" userId="5fe4e071-d3f4-40df-970f-ee8fcf898346" providerId="ADAL" clId="{3A7B1686-A791-4F86-A45F-99BDBF2FACA3}" dt="2025-03-19T17:09:10.634" v="21" actId="478"/>
          <ac:spMkLst>
            <pc:docMk/>
            <pc:sldMk cId="2738499449" sldId="257"/>
            <ac:spMk id="13" creationId="{12873FA0-BF1D-4240-9021-0BA05C6BB110}"/>
          </ac:spMkLst>
        </pc:spChg>
        <pc:picChg chg="add mod">
          <ac:chgData name="BELLEMIN SANDRA" userId="5fe4e071-d3f4-40df-970f-ee8fcf898346" providerId="ADAL" clId="{3A7B1686-A791-4F86-A45F-99BDBF2FACA3}" dt="2025-03-19T17:10:14.513" v="49"/>
          <ac:picMkLst>
            <pc:docMk/>
            <pc:sldMk cId="2738499449" sldId="257"/>
            <ac:picMk id="3" creationId="{7E79440D-C886-05E4-323B-E5E8519FCCCB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24.576" v="53"/>
        <pc:sldMkLst>
          <pc:docMk/>
          <pc:sldMk cId="2292529956" sldId="274"/>
        </pc:sldMkLst>
        <pc:spChg chg="del">
          <ac:chgData name="BELLEMIN SANDRA" userId="5fe4e071-d3f4-40df-970f-ee8fcf898346" providerId="ADAL" clId="{3A7B1686-A791-4F86-A45F-99BDBF2FACA3}" dt="2025-03-19T17:09:18.815" v="25" actId="478"/>
          <ac:spMkLst>
            <pc:docMk/>
            <pc:sldMk cId="2292529956" sldId="274"/>
            <ac:spMk id="8" creationId="{70DD4314-43B5-5519-306B-632D8469658D}"/>
          </ac:spMkLst>
        </pc:spChg>
        <pc:spChg chg="del">
          <ac:chgData name="BELLEMIN SANDRA" userId="5fe4e071-d3f4-40df-970f-ee8fcf898346" providerId="ADAL" clId="{3A7B1686-A791-4F86-A45F-99BDBF2FACA3}" dt="2025-03-19T17:09:18.815" v="25" actId="478"/>
          <ac:spMkLst>
            <pc:docMk/>
            <pc:sldMk cId="2292529956" sldId="274"/>
            <ac:spMk id="11" creationId="{15B566A3-0B79-A131-E1F0-FD74F2977092}"/>
          </ac:spMkLst>
        </pc:spChg>
        <pc:grpChg chg="del">
          <ac:chgData name="BELLEMIN SANDRA" userId="5fe4e071-d3f4-40df-970f-ee8fcf898346" providerId="ADAL" clId="{3A7B1686-A791-4F86-A45F-99BDBF2FACA3}" dt="2025-03-19T17:09:18.815" v="25" actId="478"/>
          <ac:grpSpMkLst>
            <pc:docMk/>
            <pc:sldMk cId="2292529956" sldId="274"/>
            <ac:grpSpMk id="4" creationId="{C3E95B8D-D67E-7D5E-C974-A4CE6D30D4EC}"/>
          </ac:grpSpMkLst>
        </pc:grpChg>
        <pc:picChg chg="add mod">
          <ac:chgData name="BELLEMIN SANDRA" userId="5fe4e071-d3f4-40df-970f-ee8fcf898346" providerId="ADAL" clId="{3A7B1686-A791-4F86-A45F-99BDBF2FACA3}" dt="2025-03-19T17:10:24.576" v="53"/>
          <ac:picMkLst>
            <pc:docMk/>
            <pc:sldMk cId="2292529956" sldId="274"/>
            <ac:picMk id="3" creationId="{7AFDBC54-62C5-DE8B-0B53-69E855BA2932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39.173" v="54"/>
        <pc:sldMkLst>
          <pc:docMk/>
          <pc:sldMk cId="4135579342" sldId="275"/>
        </pc:sldMkLst>
        <pc:spChg chg="del">
          <ac:chgData name="BELLEMIN SANDRA" userId="5fe4e071-d3f4-40df-970f-ee8fcf898346" providerId="ADAL" clId="{3A7B1686-A791-4F86-A45F-99BDBF2FACA3}" dt="2025-03-19T17:09:20.121" v="26" actId="478"/>
          <ac:spMkLst>
            <pc:docMk/>
            <pc:sldMk cId="4135579342" sldId="275"/>
            <ac:spMk id="18" creationId="{AFC8D9CF-CA29-4AF0-F24D-DE47E3B84F51}"/>
          </ac:spMkLst>
        </pc:spChg>
        <pc:spChg chg="del">
          <ac:chgData name="BELLEMIN SANDRA" userId="5fe4e071-d3f4-40df-970f-ee8fcf898346" providerId="ADAL" clId="{3A7B1686-A791-4F86-A45F-99BDBF2FACA3}" dt="2025-03-19T17:09:20.121" v="26" actId="478"/>
          <ac:spMkLst>
            <pc:docMk/>
            <pc:sldMk cId="4135579342" sldId="275"/>
            <ac:spMk id="21" creationId="{D2B74519-2079-03DA-08EB-60DC56FD58A2}"/>
          </ac:spMkLst>
        </pc:spChg>
        <pc:grpChg chg="del">
          <ac:chgData name="BELLEMIN SANDRA" userId="5fe4e071-d3f4-40df-970f-ee8fcf898346" providerId="ADAL" clId="{3A7B1686-A791-4F86-A45F-99BDBF2FACA3}" dt="2025-03-19T17:09:20.121" v="26" actId="478"/>
          <ac:grpSpMkLst>
            <pc:docMk/>
            <pc:sldMk cId="4135579342" sldId="275"/>
            <ac:grpSpMk id="2" creationId="{AF1D9648-EA60-125B-F717-09C7820DE7A5}"/>
          </ac:grpSpMkLst>
        </pc:grpChg>
        <pc:picChg chg="add mod">
          <ac:chgData name="BELLEMIN SANDRA" userId="5fe4e071-d3f4-40df-970f-ee8fcf898346" providerId="ADAL" clId="{3A7B1686-A791-4F86-A45F-99BDBF2FACA3}" dt="2025-03-19T17:10:39.173" v="54"/>
          <ac:picMkLst>
            <pc:docMk/>
            <pc:sldMk cId="4135579342" sldId="275"/>
            <ac:picMk id="7" creationId="{15051E7C-BFD9-C1C0-EB50-127AEC3F2AED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45.172" v="56"/>
        <pc:sldMkLst>
          <pc:docMk/>
          <pc:sldMk cId="2181728866" sldId="276"/>
        </pc:sldMkLst>
        <pc:spChg chg="del">
          <ac:chgData name="BELLEMIN SANDRA" userId="5fe4e071-d3f4-40df-970f-ee8fcf898346" providerId="ADAL" clId="{3A7B1686-A791-4F86-A45F-99BDBF2FACA3}" dt="2025-03-19T17:09:22.404" v="28" actId="478"/>
          <ac:spMkLst>
            <pc:docMk/>
            <pc:sldMk cId="2181728866" sldId="276"/>
            <ac:spMk id="14" creationId="{2105696D-97C7-149A-8ED4-A4C909AB9284}"/>
          </ac:spMkLst>
        </pc:spChg>
        <pc:spChg chg="del">
          <ac:chgData name="BELLEMIN SANDRA" userId="5fe4e071-d3f4-40df-970f-ee8fcf898346" providerId="ADAL" clId="{3A7B1686-A791-4F86-A45F-99BDBF2FACA3}" dt="2025-03-19T17:09:22.404" v="28" actId="478"/>
          <ac:spMkLst>
            <pc:docMk/>
            <pc:sldMk cId="2181728866" sldId="276"/>
            <ac:spMk id="15" creationId="{17F8A5A5-7E6A-F45D-5C0E-EBF577096DDE}"/>
          </ac:spMkLst>
        </pc:spChg>
        <pc:spChg chg="del">
          <ac:chgData name="BELLEMIN SANDRA" userId="5fe4e071-d3f4-40df-970f-ee8fcf898346" providerId="ADAL" clId="{3A7B1686-A791-4F86-A45F-99BDBF2FACA3}" dt="2025-03-19T17:09:22.404" v="28" actId="478"/>
          <ac:spMkLst>
            <pc:docMk/>
            <pc:sldMk cId="2181728866" sldId="276"/>
            <ac:spMk id="18" creationId="{341E7F1C-C06B-4FE9-81F2-14443282C6C8}"/>
          </ac:spMkLst>
        </pc:spChg>
        <pc:grpChg chg="del">
          <ac:chgData name="BELLEMIN SANDRA" userId="5fe4e071-d3f4-40df-970f-ee8fcf898346" providerId="ADAL" clId="{3A7B1686-A791-4F86-A45F-99BDBF2FACA3}" dt="2025-03-19T17:09:22.404" v="28" actId="478"/>
          <ac:grpSpMkLst>
            <pc:docMk/>
            <pc:sldMk cId="2181728866" sldId="276"/>
            <ac:grpSpMk id="2" creationId="{522F42DE-801E-691A-9640-6DF7352DD1A4}"/>
          </ac:grpSpMkLst>
        </pc:grpChg>
        <pc:picChg chg="add mod">
          <ac:chgData name="BELLEMIN SANDRA" userId="5fe4e071-d3f4-40df-970f-ee8fcf898346" providerId="ADAL" clId="{3A7B1686-A791-4F86-A45F-99BDBF2FACA3}" dt="2025-03-19T17:10:45.172" v="56"/>
          <ac:picMkLst>
            <pc:docMk/>
            <pc:sldMk cId="2181728866" sldId="276"/>
            <ac:picMk id="16" creationId="{FB244EBB-1CFB-3726-C5F1-B5D851324392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51.666" v="59"/>
        <pc:sldMkLst>
          <pc:docMk/>
          <pc:sldMk cId="3316613117" sldId="277"/>
        </pc:sldMkLst>
        <pc:spChg chg="del">
          <ac:chgData name="BELLEMIN SANDRA" userId="5fe4e071-d3f4-40df-970f-ee8fcf898346" providerId="ADAL" clId="{3A7B1686-A791-4F86-A45F-99BDBF2FACA3}" dt="2025-03-19T17:09:27.855" v="30" actId="478"/>
          <ac:spMkLst>
            <pc:docMk/>
            <pc:sldMk cId="3316613117" sldId="277"/>
            <ac:spMk id="5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27.855" v="30" actId="478"/>
          <ac:spMkLst>
            <pc:docMk/>
            <pc:sldMk cId="3316613117" sldId="277"/>
            <ac:spMk id="6" creationId="{2E0BAE3B-6798-FFBF-08DC-C14CCC8F88B1}"/>
          </ac:spMkLst>
        </pc:spChg>
        <pc:picChg chg="add mod">
          <ac:chgData name="BELLEMIN SANDRA" userId="5fe4e071-d3f4-40df-970f-ee8fcf898346" providerId="ADAL" clId="{3A7B1686-A791-4F86-A45F-99BDBF2FACA3}" dt="2025-03-19T17:10:49.887" v="58"/>
          <ac:picMkLst>
            <pc:docMk/>
            <pc:sldMk cId="3316613117" sldId="277"/>
            <ac:picMk id="3" creationId="{E7EC94E7-9EEE-DB0D-0424-2B17DF89701B}"/>
          </ac:picMkLst>
        </pc:picChg>
        <pc:picChg chg="add mod">
          <ac:chgData name="BELLEMIN SANDRA" userId="5fe4e071-d3f4-40df-970f-ee8fcf898346" providerId="ADAL" clId="{3A7B1686-A791-4F86-A45F-99BDBF2FACA3}" dt="2025-03-19T17:10:51.666" v="59"/>
          <ac:picMkLst>
            <pc:docMk/>
            <pc:sldMk cId="3316613117" sldId="277"/>
            <ac:picMk id="7" creationId="{70213B3B-526B-924A-8B71-7F24453283F7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07.292" v="63"/>
        <pc:sldMkLst>
          <pc:docMk/>
          <pc:sldMk cId="1690368858" sldId="280"/>
        </pc:sldMkLst>
        <pc:spChg chg="del">
          <ac:chgData name="BELLEMIN SANDRA" userId="5fe4e071-d3f4-40df-970f-ee8fcf898346" providerId="ADAL" clId="{3A7B1686-A791-4F86-A45F-99BDBF2FACA3}" dt="2025-03-19T17:09:33.808" v="34" actId="478"/>
          <ac:spMkLst>
            <pc:docMk/>
            <pc:sldMk cId="1690368858" sldId="280"/>
            <ac:spMk id="6" creationId="{8083C1B1-6D70-4103-821D-AA2A9528B083}"/>
          </ac:spMkLst>
        </pc:spChg>
        <pc:spChg chg="del">
          <ac:chgData name="BELLEMIN SANDRA" userId="5fe4e071-d3f4-40df-970f-ee8fcf898346" providerId="ADAL" clId="{3A7B1686-A791-4F86-A45F-99BDBF2FACA3}" dt="2025-03-19T17:09:33.808" v="34" actId="478"/>
          <ac:spMkLst>
            <pc:docMk/>
            <pc:sldMk cId="1690368858" sldId="280"/>
            <ac:spMk id="12" creationId="{39DF5515-3BCC-F416-8897-81C764DD0150}"/>
          </ac:spMkLst>
        </pc:spChg>
        <pc:spChg chg="del">
          <ac:chgData name="BELLEMIN SANDRA" userId="5fe4e071-d3f4-40df-970f-ee8fcf898346" providerId="ADAL" clId="{3A7B1686-A791-4F86-A45F-99BDBF2FACA3}" dt="2025-03-19T17:09:33.808" v="34" actId="478"/>
          <ac:spMkLst>
            <pc:docMk/>
            <pc:sldMk cId="1690368858" sldId="280"/>
            <ac:spMk id="21" creationId="{E2D3F453-B20E-248C-4078-A0EE4A82BE45}"/>
          </ac:spMkLst>
        </pc:spChg>
        <pc:grpChg chg="del">
          <ac:chgData name="BELLEMIN SANDRA" userId="5fe4e071-d3f4-40df-970f-ee8fcf898346" providerId="ADAL" clId="{3A7B1686-A791-4F86-A45F-99BDBF2FACA3}" dt="2025-03-19T17:09:33.808" v="34" actId="478"/>
          <ac:grpSpMkLst>
            <pc:docMk/>
            <pc:sldMk cId="1690368858" sldId="280"/>
            <ac:grpSpMk id="14" creationId="{A974480E-52A1-C65E-527F-54AEB1C5B146}"/>
          </ac:grpSpMkLst>
        </pc:grpChg>
        <pc:picChg chg="add mod">
          <ac:chgData name="BELLEMIN SANDRA" userId="5fe4e071-d3f4-40df-970f-ee8fcf898346" providerId="ADAL" clId="{3A7B1686-A791-4F86-A45F-99BDBF2FACA3}" dt="2025-03-19T17:11:07.292" v="63"/>
          <ac:picMkLst>
            <pc:docMk/>
            <pc:sldMk cId="1690368858" sldId="280"/>
            <ac:picMk id="3" creationId="{04170E5E-5B05-9D0D-D2F6-042038C12ACC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09.330" v="64"/>
        <pc:sldMkLst>
          <pc:docMk/>
          <pc:sldMk cId="841277762" sldId="281"/>
        </pc:sldMkLst>
        <pc:spChg chg="del">
          <ac:chgData name="BELLEMIN SANDRA" userId="5fe4e071-d3f4-40df-970f-ee8fcf898346" providerId="ADAL" clId="{3A7B1686-A791-4F86-A45F-99BDBF2FACA3}" dt="2025-03-19T17:09:35.088" v="35" actId="478"/>
          <ac:spMkLst>
            <pc:docMk/>
            <pc:sldMk cId="841277762" sldId="281"/>
            <ac:spMk id="2" creationId="{6C447B23-711A-BEA9-B604-9F8284F3B566}"/>
          </ac:spMkLst>
        </pc:spChg>
        <pc:spChg chg="del">
          <ac:chgData name="BELLEMIN SANDRA" userId="5fe4e071-d3f4-40df-970f-ee8fcf898346" providerId="ADAL" clId="{3A7B1686-A791-4F86-A45F-99BDBF2FACA3}" dt="2025-03-19T17:09:35.088" v="35" actId="478"/>
          <ac:spMkLst>
            <pc:docMk/>
            <pc:sldMk cId="841277762" sldId="281"/>
            <ac:spMk id="14" creationId="{EFCCB17A-F6D3-BFD4-1F7F-51AF1C00B824}"/>
          </ac:spMkLst>
        </pc:spChg>
        <pc:grpChg chg="del">
          <ac:chgData name="BELLEMIN SANDRA" userId="5fe4e071-d3f4-40df-970f-ee8fcf898346" providerId="ADAL" clId="{3A7B1686-A791-4F86-A45F-99BDBF2FACA3}" dt="2025-03-19T17:09:35.088" v="35" actId="478"/>
          <ac:grpSpMkLst>
            <pc:docMk/>
            <pc:sldMk cId="841277762" sldId="281"/>
            <ac:grpSpMk id="3" creationId="{0E2481D7-C98F-B1C0-BC0B-4714CDD33EF7}"/>
          </ac:grpSpMkLst>
        </pc:grpChg>
        <pc:picChg chg="add mod">
          <ac:chgData name="BELLEMIN SANDRA" userId="5fe4e071-d3f4-40df-970f-ee8fcf898346" providerId="ADAL" clId="{3A7B1686-A791-4F86-A45F-99BDBF2FACA3}" dt="2025-03-19T17:11:09.330" v="64"/>
          <ac:picMkLst>
            <pc:docMk/>
            <pc:sldMk cId="841277762" sldId="281"/>
            <ac:picMk id="12" creationId="{EBBFA736-2062-739D-3C7D-48E3B59541E8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14.497" v="66"/>
        <pc:sldMkLst>
          <pc:docMk/>
          <pc:sldMk cId="1243659090" sldId="282"/>
        </pc:sldMkLst>
        <pc:spChg chg="del">
          <ac:chgData name="BELLEMIN SANDRA" userId="5fe4e071-d3f4-40df-970f-ee8fcf898346" providerId="ADAL" clId="{3A7B1686-A791-4F86-A45F-99BDBF2FACA3}" dt="2025-03-19T17:09:37.632" v="37" actId="478"/>
          <ac:spMkLst>
            <pc:docMk/>
            <pc:sldMk cId="1243659090" sldId="282"/>
            <ac:spMk id="2" creationId="{905CA37E-8E34-F538-BE14-ECDB5530F5D0}"/>
          </ac:spMkLst>
        </pc:spChg>
        <pc:spChg chg="del">
          <ac:chgData name="BELLEMIN SANDRA" userId="5fe4e071-d3f4-40df-970f-ee8fcf898346" providerId="ADAL" clId="{3A7B1686-A791-4F86-A45F-99BDBF2FACA3}" dt="2025-03-19T17:09:37.632" v="37" actId="478"/>
          <ac:spMkLst>
            <pc:docMk/>
            <pc:sldMk cId="1243659090" sldId="282"/>
            <ac:spMk id="19" creationId="{7F2CE20C-13EC-A2DE-2D2B-597D69986DB3}"/>
          </ac:spMkLst>
        </pc:spChg>
        <pc:grpChg chg="del">
          <ac:chgData name="BELLEMIN SANDRA" userId="5fe4e071-d3f4-40df-970f-ee8fcf898346" providerId="ADAL" clId="{3A7B1686-A791-4F86-A45F-99BDBF2FACA3}" dt="2025-03-19T17:09:37.632" v="37" actId="478"/>
          <ac:grpSpMkLst>
            <pc:docMk/>
            <pc:sldMk cId="1243659090" sldId="282"/>
            <ac:grpSpMk id="3" creationId="{F0ABD5FB-1922-63D9-2D0D-E017ADC466EA}"/>
          </ac:grpSpMkLst>
        </pc:grpChg>
        <pc:picChg chg="add mod">
          <ac:chgData name="BELLEMIN SANDRA" userId="5fe4e071-d3f4-40df-970f-ee8fcf898346" providerId="ADAL" clId="{3A7B1686-A791-4F86-A45F-99BDBF2FACA3}" dt="2025-03-19T17:11:14.497" v="66"/>
          <ac:picMkLst>
            <pc:docMk/>
            <pc:sldMk cId="1243659090" sldId="282"/>
            <ac:picMk id="8" creationId="{231C3B54-9E77-0129-3260-32DEC67BAC64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31.216" v="72"/>
        <pc:sldMkLst>
          <pc:docMk/>
          <pc:sldMk cId="4071702039" sldId="294"/>
        </pc:sldMkLst>
        <pc:spChg chg="del mod ord">
          <ac:chgData name="BELLEMIN SANDRA" userId="5fe4e071-d3f4-40df-970f-ee8fcf898346" providerId="ADAL" clId="{3A7B1686-A791-4F86-A45F-99BDBF2FACA3}" dt="2025-03-19T17:09:47.970" v="43" actId="478"/>
          <ac:spMkLst>
            <pc:docMk/>
            <pc:sldMk cId="4071702039" sldId="294"/>
            <ac:spMk id="2" creationId="{0EE714EA-F833-4124-B915-CEACF6B6FA34}"/>
          </ac:spMkLst>
        </pc:spChg>
        <pc:picChg chg="del">
          <ac:chgData name="BELLEMIN SANDRA" userId="5fe4e071-d3f4-40df-970f-ee8fcf898346" providerId="ADAL" clId="{3A7B1686-A791-4F86-A45F-99BDBF2FACA3}" dt="2025-03-19T17:09:47.970" v="43" actId="478"/>
          <ac:picMkLst>
            <pc:docMk/>
            <pc:sldMk cId="4071702039" sldId="294"/>
            <ac:picMk id="4" creationId="{A9E9AB7C-7548-A713-39C0-21F12C436F17}"/>
          </ac:picMkLst>
        </pc:picChg>
        <pc:picChg chg="add mod">
          <ac:chgData name="BELLEMIN SANDRA" userId="5fe4e071-d3f4-40df-970f-ee8fcf898346" providerId="ADAL" clId="{3A7B1686-A791-4F86-A45F-99BDBF2FACA3}" dt="2025-03-19T17:11:31.216" v="72"/>
          <ac:picMkLst>
            <pc:docMk/>
            <pc:sldMk cId="4071702039" sldId="294"/>
            <ac:picMk id="5" creationId="{FC909693-1D0F-728C-68F0-A2747318D7CF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36.206" v="73"/>
        <pc:sldMkLst>
          <pc:docMk/>
          <pc:sldMk cId="145585436" sldId="295"/>
        </pc:sldMkLst>
        <pc:spChg chg="del mod ord">
          <ac:chgData name="BELLEMIN SANDRA" userId="5fe4e071-d3f4-40df-970f-ee8fcf898346" providerId="ADAL" clId="{3A7B1686-A791-4F86-A45F-99BDBF2FACA3}" dt="2025-03-19T17:09:50.559" v="44" actId="478"/>
          <ac:spMkLst>
            <pc:docMk/>
            <pc:sldMk cId="145585436" sldId="295"/>
            <ac:spMk id="2" creationId="{7F2C853A-E380-492E-AFA8-E8E8DC5D9728}"/>
          </ac:spMkLst>
        </pc:spChg>
        <pc:picChg chg="del">
          <ac:chgData name="BELLEMIN SANDRA" userId="5fe4e071-d3f4-40df-970f-ee8fcf898346" providerId="ADAL" clId="{3A7B1686-A791-4F86-A45F-99BDBF2FACA3}" dt="2025-03-19T17:09:50.559" v="44" actId="478"/>
          <ac:picMkLst>
            <pc:docMk/>
            <pc:sldMk cId="145585436" sldId="295"/>
            <ac:picMk id="4" creationId="{E68D47AE-578C-5D67-9504-86CA1F005FD1}"/>
          </ac:picMkLst>
        </pc:picChg>
        <pc:picChg chg="add mod">
          <ac:chgData name="BELLEMIN SANDRA" userId="5fe4e071-d3f4-40df-970f-ee8fcf898346" providerId="ADAL" clId="{3A7B1686-A791-4F86-A45F-99BDBF2FACA3}" dt="2025-03-19T17:11:36.206" v="73"/>
          <ac:picMkLst>
            <pc:docMk/>
            <pc:sldMk cId="145585436" sldId="295"/>
            <ac:picMk id="5" creationId="{853C61FE-FBE4-9CAB-6BA1-02684BD4191E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38.451" v="74"/>
        <pc:sldMkLst>
          <pc:docMk/>
          <pc:sldMk cId="3514190513" sldId="296"/>
        </pc:sldMkLst>
        <pc:spChg chg="del mod ord">
          <ac:chgData name="BELLEMIN SANDRA" userId="5fe4e071-d3f4-40df-970f-ee8fcf898346" providerId="ADAL" clId="{3A7B1686-A791-4F86-A45F-99BDBF2FACA3}" dt="2025-03-19T17:09:55.887" v="45" actId="478"/>
          <ac:spMkLst>
            <pc:docMk/>
            <pc:sldMk cId="3514190513" sldId="296"/>
            <ac:spMk id="2" creationId="{1DE31947-DC47-4A10-8153-FB5EE535DDD5}"/>
          </ac:spMkLst>
        </pc:spChg>
        <pc:picChg chg="del">
          <ac:chgData name="BELLEMIN SANDRA" userId="5fe4e071-d3f4-40df-970f-ee8fcf898346" providerId="ADAL" clId="{3A7B1686-A791-4F86-A45F-99BDBF2FACA3}" dt="2025-03-19T17:09:55.887" v="45" actId="478"/>
          <ac:picMkLst>
            <pc:docMk/>
            <pc:sldMk cId="3514190513" sldId="296"/>
            <ac:picMk id="4" creationId="{98CB963B-374A-EEB4-4DA1-E12F64AC4730}"/>
          </ac:picMkLst>
        </pc:picChg>
        <pc:picChg chg="add mod">
          <ac:chgData name="BELLEMIN SANDRA" userId="5fe4e071-d3f4-40df-970f-ee8fcf898346" providerId="ADAL" clId="{3A7B1686-A791-4F86-A45F-99BDBF2FACA3}" dt="2025-03-19T17:11:38.451" v="74"/>
          <ac:picMkLst>
            <pc:docMk/>
            <pc:sldMk cId="3514190513" sldId="296"/>
            <ac:picMk id="5" creationId="{AC028DF9-93C9-CAC1-703F-4CBD5F744C5D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40.636" v="75"/>
        <pc:sldMkLst>
          <pc:docMk/>
          <pc:sldMk cId="1978458385" sldId="297"/>
        </pc:sldMkLst>
        <pc:spChg chg="del mod ord">
          <ac:chgData name="BELLEMIN SANDRA" userId="5fe4e071-d3f4-40df-970f-ee8fcf898346" providerId="ADAL" clId="{3A7B1686-A791-4F86-A45F-99BDBF2FACA3}" dt="2025-03-19T17:09:57.700" v="46" actId="478"/>
          <ac:spMkLst>
            <pc:docMk/>
            <pc:sldMk cId="1978458385" sldId="297"/>
            <ac:spMk id="2" creationId="{53DEF853-4EB6-4310-9F57-D387D36C4190}"/>
          </ac:spMkLst>
        </pc:spChg>
        <pc:picChg chg="add del mod">
          <ac:chgData name="BELLEMIN SANDRA" userId="5fe4e071-d3f4-40df-970f-ee8fcf898346" providerId="ADAL" clId="{3A7B1686-A791-4F86-A45F-99BDBF2FACA3}" dt="2025-03-19T17:09:57.700" v="46" actId="478"/>
          <ac:picMkLst>
            <pc:docMk/>
            <pc:sldMk cId="1978458385" sldId="297"/>
            <ac:picMk id="4" creationId="{100A73EB-52ED-5DDC-9950-D899A6983B28}"/>
          </ac:picMkLst>
        </pc:picChg>
        <pc:picChg chg="del">
          <ac:chgData name="BELLEMIN SANDRA" userId="5fe4e071-d3f4-40df-970f-ee8fcf898346" providerId="ADAL" clId="{3A7B1686-A791-4F86-A45F-99BDBF2FACA3}" dt="2025-03-19T16:01:23.410" v="0" actId="478"/>
          <ac:picMkLst>
            <pc:docMk/>
            <pc:sldMk cId="1978458385" sldId="297"/>
            <ac:picMk id="5" creationId="{1D854E5A-5E06-FE49-00C5-78B76D941F05}"/>
          </ac:picMkLst>
        </pc:picChg>
        <pc:picChg chg="add mod">
          <ac:chgData name="BELLEMIN SANDRA" userId="5fe4e071-d3f4-40df-970f-ee8fcf898346" providerId="ADAL" clId="{3A7B1686-A791-4F86-A45F-99BDBF2FACA3}" dt="2025-03-19T17:11:40.636" v="75"/>
          <ac:picMkLst>
            <pc:docMk/>
            <pc:sldMk cId="1978458385" sldId="297"/>
            <ac:picMk id="5" creationId="{5D30BC27-5253-A5BE-4022-09F4BBC8309B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28.302" v="71"/>
        <pc:sldMkLst>
          <pc:docMk/>
          <pc:sldMk cId="975640776" sldId="298"/>
        </pc:sldMkLst>
        <pc:spChg chg="del mod ord">
          <ac:chgData name="BELLEMIN SANDRA" userId="5fe4e071-d3f4-40df-970f-ee8fcf898346" providerId="ADAL" clId="{3A7B1686-A791-4F86-A45F-99BDBF2FACA3}" dt="2025-03-19T17:09:43.905" v="42" actId="478"/>
          <ac:spMkLst>
            <pc:docMk/>
            <pc:sldMk cId="975640776" sldId="298"/>
            <ac:spMk id="2" creationId="{3CA3CCB4-4241-4981-96AB-8C71B5A52A10}"/>
          </ac:spMkLst>
        </pc:spChg>
        <pc:picChg chg="add mod">
          <ac:chgData name="BELLEMIN SANDRA" userId="5fe4e071-d3f4-40df-970f-ee8fcf898346" providerId="ADAL" clId="{3A7B1686-A791-4F86-A45F-99BDBF2FACA3}" dt="2025-03-19T17:11:28.302" v="71"/>
          <ac:picMkLst>
            <pc:docMk/>
            <pc:sldMk cId="975640776" sldId="298"/>
            <ac:picMk id="4" creationId="{AF31E48C-BCEA-3D45-2B29-FA9EEB371ED9}"/>
          </ac:picMkLst>
        </pc:picChg>
        <pc:picChg chg="del">
          <ac:chgData name="BELLEMIN SANDRA" userId="5fe4e071-d3f4-40df-970f-ee8fcf898346" providerId="ADAL" clId="{3A7B1686-A791-4F86-A45F-99BDBF2FACA3}" dt="2025-03-19T17:09:43.905" v="42" actId="478"/>
          <ac:picMkLst>
            <pc:docMk/>
            <pc:sldMk cId="975640776" sldId="298"/>
            <ac:picMk id="5" creationId="{B8FC4662-21C9-B5E3-8CE2-C088947160EF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44.120" v="76"/>
        <pc:sldMkLst>
          <pc:docMk/>
          <pc:sldMk cId="2990896112" sldId="299"/>
        </pc:sldMkLst>
        <pc:spChg chg="del mod ord">
          <ac:chgData name="BELLEMIN SANDRA" userId="5fe4e071-d3f4-40df-970f-ee8fcf898346" providerId="ADAL" clId="{3A7B1686-A791-4F86-A45F-99BDBF2FACA3}" dt="2025-03-19T17:09:58.995" v="47" actId="478"/>
          <ac:spMkLst>
            <pc:docMk/>
            <pc:sldMk cId="2990896112" sldId="299"/>
            <ac:spMk id="2" creationId="{F188227C-F839-42C1-A68B-DA2845105568}"/>
          </ac:spMkLst>
        </pc:spChg>
        <pc:picChg chg="del">
          <ac:chgData name="BELLEMIN SANDRA" userId="5fe4e071-d3f4-40df-970f-ee8fcf898346" providerId="ADAL" clId="{3A7B1686-A791-4F86-A45F-99BDBF2FACA3}" dt="2025-03-19T16:02:00.081" v="5" actId="478"/>
          <ac:picMkLst>
            <pc:docMk/>
            <pc:sldMk cId="2990896112" sldId="299"/>
            <ac:picMk id="4" creationId="{1BC755F4-BF79-4C62-8FC0-AD5917AAA59B}"/>
          </ac:picMkLst>
        </pc:picChg>
        <pc:picChg chg="add mod">
          <ac:chgData name="BELLEMIN SANDRA" userId="5fe4e071-d3f4-40df-970f-ee8fcf898346" providerId="ADAL" clId="{3A7B1686-A791-4F86-A45F-99BDBF2FACA3}" dt="2025-03-19T17:11:44.120" v="76"/>
          <ac:picMkLst>
            <pc:docMk/>
            <pc:sldMk cId="2990896112" sldId="299"/>
            <ac:picMk id="4" creationId="{D0FAFBAA-1E0D-E686-DAE8-FD8593697B83}"/>
          </ac:picMkLst>
        </pc:picChg>
        <pc:picChg chg="add del mod">
          <ac:chgData name="BELLEMIN SANDRA" userId="5fe4e071-d3f4-40df-970f-ee8fcf898346" providerId="ADAL" clId="{3A7B1686-A791-4F86-A45F-99BDBF2FACA3}" dt="2025-03-19T16:02:04.607" v="8" actId="478"/>
          <ac:picMkLst>
            <pc:docMk/>
            <pc:sldMk cId="2990896112" sldId="299"/>
            <ac:picMk id="5" creationId="{BFC66F3F-9BC0-788D-7EBB-2E1D6E859CE6}"/>
          </ac:picMkLst>
        </pc:picChg>
        <pc:picChg chg="add del mod">
          <ac:chgData name="BELLEMIN SANDRA" userId="5fe4e071-d3f4-40df-970f-ee8fcf898346" providerId="ADAL" clId="{3A7B1686-A791-4F86-A45F-99BDBF2FACA3}" dt="2025-03-19T17:09:58.995" v="47" actId="478"/>
          <ac:picMkLst>
            <pc:docMk/>
            <pc:sldMk cId="2990896112" sldId="299"/>
            <ac:picMk id="7" creationId="{D13B6DC1-2692-3005-769F-3DA7346BE5C3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47.837" v="57"/>
        <pc:sldMkLst>
          <pc:docMk/>
          <pc:sldMk cId="2040783204" sldId="300"/>
        </pc:sldMkLst>
        <pc:spChg chg="del">
          <ac:chgData name="BELLEMIN SANDRA" userId="5fe4e071-d3f4-40df-970f-ee8fcf898346" providerId="ADAL" clId="{3A7B1686-A791-4F86-A45F-99BDBF2FACA3}" dt="2025-03-19T17:09:26.348" v="29" actId="478"/>
          <ac:spMkLst>
            <pc:docMk/>
            <pc:sldMk cId="2040783204" sldId="300"/>
            <ac:spMk id="15" creationId="{00000000-0000-0000-0000-000000000000}"/>
          </ac:spMkLst>
        </pc:spChg>
        <pc:spChg chg="del">
          <ac:chgData name="BELLEMIN SANDRA" userId="5fe4e071-d3f4-40df-970f-ee8fcf898346" providerId="ADAL" clId="{3A7B1686-A791-4F86-A45F-99BDBF2FACA3}" dt="2025-03-19T17:09:26.348" v="29" actId="478"/>
          <ac:spMkLst>
            <pc:docMk/>
            <pc:sldMk cId="2040783204" sldId="300"/>
            <ac:spMk id="16" creationId="{5EE11641-94B7-4166-98E7-FF1AF5239632}"/>
          </ac:spMkLst>
        </pc:spChg>
        <pc:spChg chg="del">
          <ac:chgData name="BELLEMIN SANDRA" userId="5fe4e071-d3f4-40df-970f-ee8fcf898346" providerId="ADAL" clId="{3A7B1686-A791-4F86-A45F-99BDBF2FACA3}" dt="2025-03-19T17:09:26.348" v="29" actId="478"/>
          <ac:spMkLst>
            <pc:docMk/>
            <pc:sldMk cId="2040783204" sldId="300"/>
            <ac:spMk id="22" creationId="{2C4A0473-35B6-FC20-92A6-F0F8306D2D12}"/>
          </ac:spMkLst>
        </pc:spChg>
        <pc:spChg chg="del">
          <ac:chgData name="BELLEMIN SANDRA" userId="5fe4e071-d3f4-40df-970f-ee8fcf898346" providerId="ADAL" clId="{3A7B1686-A791-4F86-A45F-99BDBF2FACA3}" dt="2025-03-19T17:09:26.348" v="29" actId="478"/>
          <ac:spMkLst>
            <pc:docMk/>
            <pc:sldMk cId="2040783204" sldId="300"/>
            <ac:spMk id="26" creationId="{455CB874-5EFB-9D3D-E70B-FFC7DF30496B}"/>
          </ac:spMkLst>
        </pc:spChg>
        <pc:grpChg chg="del">
          <ac:chgData name="BELLEMIN SANDRA" userId="5fe4e071-d3f4-40df-970f-ee8fcf898346" providerId="ADAL" clId="{3A7B1686-A791-4F86-A45F-99BDBF2FACA3}" dt="2025-03-19T17:09:26.348" v="29" actId="478"/>
          <ac:grpSpMkLst>
            <pc:docMk/>
            <pc:sldMk cId="2040783204" sldId="300"/>
            <ac:grpSpMk id="2" creationId="{FB674B27-4F50-A506-6FED-5048352293C8}"/>
          </ac:grpSpMkLst>
        </pc:grpChg>
        <pc:picChg chg="add mod">
          <ac:chgData name="BELLEMIN SANDRA" userId="5fe4e071-d3f4-40df-970f-ee8fcf898346" providerId="ADAL" clId="{3A7B1686-A791-4F86-A45F-99BDBF2FACA3}" dt="2025-03-19T17:10:47.837" v="57"/>
          <ac:picMkLst>
            <pc:docMk/>
            <pc:sldMk cId="2040783204" sldId="300"/>
            <ac:picMk id="14" creationId="{CD4C273A-30A3-8BDC-D71C-74B6714F1529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41.661" v="55"/>
        <pc:sldMkLst>
          <pc:docMk/>
          <pc:sldMk cId="1997279948" sldId="301"/>
        </pc:sldMkLst>
        <pc:spChg chg="del">
          <ac:chgData name="BELLEMIN SANDRA" userId="5fe4e071-d3f4-40df-970f-ee8fcf898346" providerId="ADAL" clId="{3A7B1686-A791-4F86-A45F-99BDBF2FACA3}" dt="2025-03-19T17:09:21.188" v="27" actId="478"/>
          <ac:spMkLst>
            <pc:docMk/>
            <pc:sldMk cId="1997279948" sldId="301"/>
            <ac:spMk id="13" creationId="{88A6B428-48F4-542F-00CC-BDB9869F7C9C}"/>
          </ac:spMkLst>
        </pc:spChg>
        <pc:spChg chg="del">
          <ac:chgData name="BELLEMIN SANDRA" userId="5fe4e071-d3f4-40df-970f-ee8fcf898346" providerId="ADAL" clId="{3A7B1686-A791-4F86-A45F-99BDBF2FACA3}" dt="2025-03-19T17:09:21.188" v="27" actId="478"/>
          <ac:spMkLst>
            <pc:docMk/>
            <pc:sldMk cId="1997279948" sldId="301"/>
            <ac:spMk id="14" creationId="{C770D974-CBB8-9D7B-28D2-4D21098D0099}"/>
          </ac:spMkLst>
        </pc:spChg>
        <pc:spChg chg="del">
          <ac:chgData name="BELLEMIN SANDRA" userId="5fe4e071-d3f4-40df-970f-ee8fcf898346" providerId="ADAL" clId="{3A7B1686-A791-4F86-A45F-99BDBF2FACA3}" dt="2025-03-19T17:09:21.188" v="27" actId="478"/>
          <ac:spMkLst>
            <pc:docMk/>
            <pc:sldMk cId="1997279948" sldId="301"/>
            <ac:spMk id="28" creationId="{EA4016DD-D031-5975-CA74-42C2D04672C6}"/>
          </ac:spMkLst>
        </pc:spChg>
        <pc:grpChg chg="del">
          <ac:chgData name="BELLEMIN SANDRA" userId="5fe4e071-d3f4-40df-970f-ee8fcf898346" providerId="ADAL" clId="{3A7B1686-A791-4F86-A45F-99BDBF2FACA3}" dt="2025-03-19T17:09:21.188" v="27" actId="478"/>
          <ac:grpSpMkLst>
            <pc:docMk/>
            <pc:sldMk cId="1997279948" sldId="301"/>
            <ac:grpSpMk id="2" creationId="{9D068E17-7A89-66CD-4006-FD67480CF19E}"/>
          </ac:grpSpMkLst>
        </pc:grpChg>
        <pc:picChg chg="add mod">
          <ac:chgData name="BELLEMIN SANDRA" userId="5fe4e071-d3f4-40df-970f-ee8fcf898346" providerId="ADAL" clId="{3A7B1686-A791-4F86-A45F-99BDBF2FACA3}" dt="2025-03-19T17:10:41.661" v="55"/>
          <ac:picMkLst>
            <pc:docMk/>
            <pc:sldMk cId="1997279948" sldId="301"/>
            <ac:picMk id="16" creationId="{6129A9D2-9EE4-F6C8-DF5E-535DF224C0F8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11.503" v="65"/>
        <pc:sldMkLst>
          <pc:docMk/>
          <pc:sldMk cId="2042087347" sldId="302"/>
        </pc:sldMkLst>
        <pc:spChg chg="del">
          <ac:chgData name="BELLEMIN SANDRA" userId="5fe4e071-d3f4-40df-970f-ee8fcf898346" providerId="ADAL" clId="{3A7B1686-A791-4F86-A45F-99BDBF2FACA3}" dt="2025-03-19T17:09:36.547" v="36" actId="478"/>
          <ac:spMkLst>
            <pc:docMk/>
            <pc:sldMk cId="2042087347" sldId="302"/>
            <ac:spMk id="16" creationId="{D615267A-0A49-4056-F93F-FDDF2E863423}"/>
          </ac:spMkLst>
        </pc:spChg>
        <pc:spChg chg="del">
          <ac:chgData name="BELLEMIN SANDRA" userId="5fe4e071-d3f4-40df-970f-ee8fcf898346" providerId="ADAL" clId="{3A7B1686-A791-4F86-A45F-99BDBF2FACA3}" dt="2025-03-19T17:09:36.547" v="36" actId="478"/>
          <ac:spMkLst>
            <pc:docMk/>
            <pc:sldMk cId="2042087347" sldId="302"/>
            <ac:spMk id="19" creationId="{89661797-5181-C380-7E85-29A7F5FF6307}"/>
          </ac:spMkLst>
        </pc:spChg>
        <pc:grpChg chg="del">
          <ac:chgData name="BELLEMIN SANDRA" userId="5fe4e071-d3f4-40df-970f-ee8fcf898346" providerId="ADAL" clId="{3A7B1686-A791-4F86-A45F-99BDBF2FACA3}" dt="2025-03-19T17:09:36.547" v="36" actId="478"/>
          <ac:grpSpMkLst>
            <pc:docMk/>
            <pc:sldMk cId="2042087347" sldId="302"/>
            <ac:grpSpMk id="2" creationId="{92326636-AD57-0991-88AC-652797FB7604}"/>
          </ac:grpSpMkLst>
        </pc:grpChg>
        <pc:picChg chg="add mod">
          <ac:chgData name="BELLEMIN SANDRA" userId="5fe4e071-d3f4-40df-970f-ee8fcf898346" providerId="ADAL" clId="{3A7B1686-A791-4F86-A45F-99BDBF2FACA3}" dt="2025-03-19T17:11:11.503" v="65"/>
          <ac:picMkLst>
            <pc:docMk/>
            <pc:sldMk cId="2042087347" sldId="302"/>
            <ac:picMk id="13" creationId="{8FD1EAF6-55C5-7C4F-BBF4-E1D95D472B3D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16.694" v="67"/>
        <pc:sldMkLst>
          <pc:docMk/>
          <pc:sldMk cId="2996565191" sldId="303"/>
        </pc:sldMkLst>
        <pc:spChg chg="del">
          <ac:chgData name="BELLEMIN SANDRA" userId="5fe4e071-d3f4-40df-970f-ee8fcf898346" providerId="ADAL" clId="{3A7B1686-A791-4F86-A45F-99BDBF2FACA3}" dt="2025-03-19T17:09:38.912" v="38" actId="478"/>
          <ac:spMkLst>
            <pc:docMk/>
            <pc:sldMk cId="2996565191" sldId="303"/>
            <ac:spMk id="7" creationId="{00000000-0000-0000-0000-000000000000}"/>
          </ac:spMkLst>
        </pc:spChg>
        <pc:spChg chg="del">
          <ac:chgData name="BELLEMIN SANDRA" userId="5fe4e071-d3f4-40df-970f-ee8fcf898346" providerId="ADAL" clId="{3A7B1686-A791-4F86-A45F-99BDBF2FACA3}" dt="2025-03-19T17:09:38.912" v="38" actId="478"/>
          <ac:spMkLst>
            <pc:docMk/>
            <pc:sldMk cId="2996565191" sldId="303"/>
            <ac:spMk id="8" creationId="{5EE11641-94B7-4166-98E7-FF1AF5239632}"/>
          </ac:spMkLst>
        </pc:spChg>
        <pc:spChg chg="del">
          <ac:chgData name="BELLEMIN SANDRA" userId="5fe4e071-d3f4-40df-970f-ee8fcf898346" providerId="ADAL" clId="{3A7B1686-A791-4F86-A45F-99BDBF2FACA3}" dt="2025-03-19T17:09:38.912" v="38" actId="478"/>
          <ac:spMkLst>
            <pc:docMk/>
            <pc:sldMk cId="2996565191" sldId="303"/>
            <ac:spMk id="19" creationId="{4420F6B7-AE5E-4106-4E6A-4E8130F9FAE1}"/>
          </ac:spMkLst>
        </pc:spChg>
        <pc:grpChg chg="del">
          <ac:chgData name="BELLEMIN SANDRA" userId="5fe4e071-d3f4-40df-970f-ee8fcf898346" providerId="ADAL" clId="{3A7B1686-A791-4F86-A45F-99BDBF2FACA3}" dt="2025-03-19T17:09:38.912" v="38" actId="478"/>
          <ac:grpSpMkLst>
            <pc:docMk/>
            <pc:sldMk cId="2996565191" sldId="303"/>
            <ac:grpSpMk id="2" creationId="{5A3E3AFE-63F5-F6DC-D41D-9C78F762B884}"/>
          </ac:grpSpMkLst>
        </pc:grpChg>
        <pc:picChg chg="add mod">
          <ac:chgData name="BELLEMIN SANDRA" userId="5fe4e071-d3f4-40df-970f-ee8fcf898346" providerId="ADAL" clId="{3A7B1686-A791-4F86-A45F-99BDBF2FACA3}" dt="2025-03-19T17:11:16.694" v="67"/>
          <ac:picMkLst>
            <pc:docMk/>
            <pc:sldMk cId="2996565191" sldId="303"/>
            <ac:picMk id="11" creationId="{D224B251-788C-973E-D15F-737107CB222A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19.684" v="68"/>
        <pc:sldMkLst>
          <pc:docMk/>
          <pc:sldMk cId="3380959922" sldId="304"/>
        </pc:sldMkLst>
        <pc:spChg chg="del">
          <ac:chgData name="BELLEMIN SANDRA" userId="5fe4e071-d3f4-40df-970f-ee8fcf898346" providerId="ADAL" clId="{3A7B1686-A791-4F86-A45F-99BDBF2FACA3}" dt="2025-03-19T17:09:40.041" v="39" actId="478"/>
          <ac:spMkLst>
            <pc:docMk/>
            <pc:sldMk cId="3380959922" sldId="304"/>
            <ac:spMk id="5" creationId="{BA8924E8-93F7-6C9A-AD0B-775683C00AEA}"/>
          </ac:spMkLst>
        </pc:spChg>
        <pc:spChg chg="del">
          <ac:chgData name="BELLEMIN SANDRA" userId="5fe4e071-d3f4-40df-970f-ee8fcf898346" providerId="ADAL" clId="{3A7B1686-A791-4F86-A45F-99BDBF2FACA3}" dt="2025-03-19T17:09:40.041" v="39" actId="478"/>
          <ac:spMkLst>
            <pc:docMk/>
            <pc:sldMk cId="3380959922" sldId="304"/>
            <ac:spMk id="6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40.041" v="39" actId="478"/>
          <ac:spMkLst>
            <pc:docMk/>
            <pc:sldMk cId="3380959922" sldId="304"/>
            <ac:spMk id="11" creationId="{12873FA0-BF1D-4240-9021-0BA05C6BB110}"/>
          </ac:spMkLst>
        </pc:spChg>
        <pc:picChg chg="add mod">
          <ac:chgData name="BELLEMIN SANDRA" userId="5fe4e071-d3f4-40df-970f-ee8fcf898346" providerId="ADAL" clId="{3A7B1686-A791-4F86-A45F-99BDBF2FACA3}" dt="2025-03-19T17:11:19.684" v="68"/>
          <ac:picMkLst>
            <pc:docMk/>
            <pc:sldMk cId="3380959922" sldId="304"/>
            <ac:picMk id="3" creationId="{023CCBAB-8A9D-7424-94AC-0A31558AEA71}"/>
          </ac:picMkLst>
        </pc:picChg>
        <pc:cxnChg chg="del">
          <ac:chgData name="BELLEMIN SANDRA" userId="5fe4e071-d3f4-40df-970f-ee8fcf898346" providerId="ADAL" clId="{3A7B1686-A791-4F86-A45F-99BDBF2FACA3}" dt="2025-03-19T17:09:40.041" v="39" actId="478"/>
          <ac:cxnSpMkLst>
            <pc:docMk/>
            <pc:sldMk cId="3380959922" sldId="304"/>
            <ac:cxnSpMk id="14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3A7B1686-A791-4F86-A45F-99BDBF2FACA3}" dt="2025-03-19T17:11:22.805" v="69"/>
        <pc:sldMkLst>
          <pc:docMk/>
          <pc:sldMk cId="431864079" sldId="305"/>
        </pc:sldMkLst>
        <pc:spChg chg="del">
          <ac:chgData name="BELLEMIN SANDRA" userId="5fe4e071-d3f4-40df-970f-ee8fcf898346" providerId="ADAL" clId="{3A7B1686-A791-4F86-A45F-99BDBF2FACA3}" dt="2025-03-19T17:09:41.460" v="40" actId="478"/>
          <ac:spMkLst>
            <pc:docMk/>
            <pc:sldMk cId="431864079" sldId="305"/>
            <ac:spMk id="23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41.460" v="40" actId="478"/>
          <ac:spMkLst>
            <pc:docMk/>
            <pc:sldMk cId="431864079" sldId="305"/>
            <ac:spMk id="28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41.460" v="40" actId="478"/>
          <ac:spMkLst>
            <pc:docMk/>
            <pc:sldMk cId="431864079" sldId="305"/>
            <ac:spMk id="95" creationId="{A53E893C-DE0C-A053-44F7-F622A0D3E9DD}"/>
          </ac:spMkLst>
        </pc:spChg>
        <pc:grpChg chg="del">
          <ac:chgData name="BELLEMIN SANDRA" userId="5fe4e071-d3f4-40df-970f-ee8fcf898346" providerId="ADAL" clId="{3A7B1686-A791-4F86-A45F-99BDBF2FACA3}" dt="2025-03-19T17:09:41.460" v="40" actId="478"/>
          <ac:grpSpMkLst>
            <pc:docMk/>
            <pc:sldMk cId="431864079" sldId="305"/>
            <ac:grpSpMk id="70" creationId="{2C291821-96C8-1275-95D8-14100DF2EF37}"/>
          </ac:grpSpMkLst>
        </pc:grpChg>
        <pc:grpChg chg="del">
          <ac:chgData name="BELLEMIN SANDRA" userId="5fe4e071-d3f4-40df-970f-ee8fcf898346" providerId="ADAL" clId="{3A7B1686-A791-4F86-A45F-99BDBF2FACA3}" dt="2025-03-19T17:09:41.460" v="40" actId="478"/>
          <ac:grpSpMkLst>
            <pc:docMk/>
            <pc:sldMk cId="431864079" sldId="305"/>
            <ac:grpSpMk id="81" creationId="{A0857F40-A767-0A3B-1F4A-6F68350E6767}"/>
          </ac:grpSpMkLst>
        </pc:grpChg>
        <pc:picChg chg="add mod">
          <ac:chgData name="BELLEMIN SANDRA" userId="5fe4e071-d3f4-40df-970f-ee8fcf898346" providerId="ADAL" clId="{3A7B1686-A791-4F86-A45F-99BDBF2FACA3}" dt="2025-03-19T17:11:22.805" v="69"/>
          <ac:picMkLst>
            <pc:docMk/>
            <pc:sldMk cId="431864079" sldId="305"/>
            <ac:picMk id="3" creationId="{0073F8E2-57D1-1422-74FC-27D54AA6BB0B}"/>
          </ac:picMkLst>
        </pc:picChg>
        <pc:cxnChg chg="del">
          <ac:chgData name="BELLEMIN SANDRA" userId="5fe4e071-d3f4-40df-970f-ee8fcf898346" providerId="ADAL" clId="{3A7B1686-A791-4F86-A45F-99BDBF2FACA3}" dt="2025-03-19T17:09:41.460" v="40" actId="478"/>
          <ac:cxnSpMkLst>
            <pc:docMk/>
            <pc:sldMk cId="431864079" sldId="305"/>
            <ac:cxnSpMk id="14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3A7B1686-A791-4F86-A45F-99BDBF2FACA3}" dt="2025-03-19T17:11:25.729" v="70"/>
        <pc:sldMkLst>
          <pc:docMk/>
          <pc:sldMk cId="3424702894" sldId="306"/>
        </pc:sldMkLst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4" creationId="{00000000-0000-0000-0000-000000000000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25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26" creationId="{12873FA0-BF1D-4240-9021-0BA05C6BB110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27" creationId="{5EE11641-94B7-4166-98E7-FF1AF5239632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34" creationId="{5EE11641-94B7-4166-98E7-FF1AF5239632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35" creationId="{37058917-1DBD-F75B-4068-4B2573229FB2}"/>
          </ac:spMkLst>
        </pc:spChg>
        <pc:spChg chg="del">
          <ac:chgData name="BELLEMIN SANDRA" userId="5fe4e071-d3f4-40df-970f-ee8fcf898346" providerId="ADAL" clId="{3A7B1686-A791-4F86-A45F-99BDBF2FACA3}" dt="2025-03-19T17:09:42.681" v="41" actId="478"/>
          <ac:spMkLst>
            <pc:docMk/>
            <pc:sldMk cId="3424702894" sldId="306"/>
            <ac:spMk id="55" creationId="{00000000-0000-0000-0000-000000000000}"/>
          </ac:spMkLst>
        </pc:spChg>
        <pc:grpChg chg="del">
          <ac:chgData name="BELLEMIN SANDRA" userId="5fe4e071-d3f4-40df-970f-ee8fcf898346" providerId="ADAL" clId="{3A7B1686-A791-4F86-A45F-99BDBF2FACA3}" dt="2025-03-19T17:09:42.681" v="41" actId="478"/>
          <ac:grpSpMkLst>
            <pc:docMk/>
            <pc:sldMk cId="3424702894" sldId="306"/>
            <ac:grpSpMk id="13" creationId="{8D593640-84D2-55D3-5920-0BF28846907B}"/>
          </ac:grpSpMkLst>
        </pc:grpChg>
        <pc:grpChg chg="del">
          <ac:chgData name="BELLEMIN SANDRA" userId="5fe4e071-d3f4-40df-970f-ee8fcf898346" providerId="ADAL" clId="{3A7B1686-A791-4F86-A45F-99BDBF2FACA3}" dt="2025-03-19T17:09:42.681" v="41" actId="478"/>
          <ac:grpSpMkLst>
            <pc:docMk/>
            <pc:sldMk cId="3424702894" sldId="306"/>
            <ac:grpSpMk id="31" creationId="{C625D9D7-A457-5DB1-8183-7344D71278A6}"/>
          </ac:grpSpMkLst>
        </pc:grpChg>
        <pc:picChg chg="add mod">
          <ac:chgData name="BELLEMIN SANDRA" userId="5fe4e071-d3f4-40df-970f-ee8fcf898346" providerId="ADAL" clId="{3A7B1686-A791-4F86-A45F-99BDBF2FACA3}" dt="2025-03-19T17:11:25.729" v="70"/>
          <ac:picMkLst>
            <pc:docMk/>
            <pc:sldMk cId="3424702894" sldId="306"/>
            <ac:picMk id="29" creationId="{A79FA8EA-A124-C5F5-9F11-A69DEBFEA4CF}"/>
          </ac:picMkLst>
        </pc:picChg>
        <pc:cxnChg chg="del">
          <ac:chgData name="BELLEMIN SANDRA" userId="5fe4e071-d3f4-40df-970f-ee8fcf898346" providerId="ADAL" clId="{3A7B1686-A791-4F86-A45F-99BDBF2FACA3}" dt="2025-03-19T17:09:42.681" v="41" actId="478"/>
          <ac:cxnSpMkLst>
            <pc:docMk/>
            <pc:sldMk cId="3424702894" sldId="306"/>
            <ac:cxnSpMk id="14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3A7B1686-A791-4F86-A45F-99BDBF2FACA3}" dt="2025-03-19T17:10:17.739" v="50"/>
        <pc:sldMkLst>
          <pc:docMk/>
          <pc:sldMk cId="1526016107" sldId="307"/>
        </pc:sldMkLst>
        <pc:spChg chg="del">
          <ac:chgData name="BELLEMIN SANDRA" userId="5fe4e071-d3f4-40df-970f-ee8fcf898346" providerId="ADAL" clId="{3A7B1686-A791-4F86-A45F-99BDBF2FACA3}" dt="2025-03-19T17:09:13.345" v="22" actId="478"/>
          <ac:spMkLst>
            <pc:docMk/>
            <pc:sldMk cId="1526016107" sldId="307"/>
            <ac:spMk id="29" creationId="{26D312E9-0179-2F5E-0934-0C1907C91C7F}"/>
          </ac:spMkLst>
        </pc:spChg>
        <pc:grpChg chg="del">
          <ac:chgData name="BELLEMIN SANDRA" userId="5fe4e071-d3f4-40df-970f-ee8fcf898346" providerId="ADAL" clId="{3A7B1686-A791-4F86-A45F-99BDBF2FACA3}" dt="2025-03-19T17:09:13.345" v="22" actId="478"/>
          <ac:grpSpMkLst>
            <pc:docMk/>
            <pc:sldMk cId="1526016107" sldId="307"/>
            <ac:grpSpMk id="17" creationId="{98A44740-4826-7FBF-97E3-351267794E05}"/>
          </ac:grpSpMkLst>
        </pc:grpChg>
        <pc:picChg chg="add mod">
          <ac:chgData name="BELLEMIN SANDRA" userId="5fe4e071-d3f4-40df-970f-ee8fcf898346" providerId="ADAL" clId="{3A7B1686-A791-4F86-A45F-99BDBF2FACA3}" dt="2025-03-19T17:10:17.739" v="50"/>
          <ac:picMkLst>
            <pc:docMk/>
            <pc:sldMk cId="1526016107" sldId="307"/>
            <ac:picMk id="3" creationId="{671E2D49-CDB3-3C40-D1E7-28B3B64C5E7D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20.122" v="51"/>
        <pc:sldMkLst>
          <pc:docMk/>
          <pc:sldMk cId="1071311814" sldId="308"/>
        </pc:sldMkLst>
        <pc:spChg chg="del">
          <ac:chgData name="BELLEMIN SANDRA" userId="5fe4e071-d3f4-40df-970f-ee8fcf898346" providerId="ADAL" clId="{3A7B1686-A791-4F86-A45F-99BDBF2FACA3}" dt="2025-03-19T17:09:16.156" v="23" actId="478"/>
          <ac:spMkLst>
            <pc:docMk/>
            <pc:sldMk cId="1071311814" sldId="308"/>
            <ac:spMk id="37" creationId="{244C4B7B-B691-F4D1-3389-265659BC616E}"/>
          </ac:spMkLst>
        </pc:spChg>
        <pc:grpChg chg="del">
          <ac:chgData name="BELLEMIN SANDRA" userId="5fe4e071-d3f4-40df-970f-ee8fcf898346" providerId="ADAL" clId="{3A7B1686-A791-4F86-A45F-99BDBF2FACA3}" dt="2025-03-19T17:09:16.156" v="23" actId="478"/>
          <ac:grpSpMkLst>
            <pc:docMk/>
            <pc:sldMk cId="1071311814" sldId="308"/>
            <ac:grpSpMk id="25" creationId="{3D89083F-CA39-FD18-3333-B8C5891D5BDA}"/>
          </ac:grpSpMkLst>
        </pc:grpChg>
        <pc:picChg chg="add mod">
          <ac:chgData name="BELLEMIN SANDRA" userId="5fe4e071-d3f4-40df-970f-ee8fcf898346" providerId="ADAL" clId="{3A7B1686-A791-4F86-A45F-99BDBF2FACA3}" dt="2025-03-19T17:10:20.122" v="51"/>
          <ac:picMkLst>
            <pc:docMk/>
            <pc:sldMk cId="1071311814" sldId="308"/>
            <ac:picMk id="3" creationId="{C42633E8-4BC4-4A94-6B9B-E0B589603C0C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56.327" v="60"/>
        <pc:sldMkLst>
          <pc:docMk/>
          <pc:sldMk cId="2272685060" sldId="309"/>
        </pc:sldMkLst>
        <pc:spChg chg="del">
          <ac:chgData name="BELLEMIN SANDRA" userId="5fe4e071-d3f4-40df-970f-ee8fcf898346" providerId="ADAL" clId="{3A7B1686-A791-4F86-A45F-99BDBF2FACA3}" dt="2025-03-19T17:09:29.195" v="31" actId="478"/>
          <ac:spMkLst>
            <pc:docMk/>
            <pc:sldMk cId="2272685060" sldId="309"/>
            <ac:spMk id="14" creationId="{61FB82F9-1837-B100-DB7B-041D5A48E05E}"/>
          </ac:spMkLst>
        </pc:spChg>
        <pc:grpChg chg="del">
          <ac:chgData name="BELLEMIN SANDRA" userId="5fe4e071-d3f4-40df-970f-ee8fcf898346" providerId="ADAL" clId="{3A7B1686-A791-4F86-A45F-99BDBF2FACA3}" dt="2025-03-19T17:09:29.195" v="31" actId="478"/>
          <ac:grpSpMkLst>
            <pc:docMk/>
            <pc:sldMk cId="2272685060" sldId="309"/>
            <ac:grpSpMk id="7" creationId="{BDE35D10-3AB4-4FC8-A742-7CE8929A4170}"/>
          </ac:grpSpMkLst>
        </pc:grpChg>
        <pc:picChg chg="add mod">
          <ac:chgData name="BELLEMIN SANDRA" userId="5fe4e071-d3f4-40df-970f-ee8fcf898346" providerId="ADAL" clId="{3A7B1686-A791-4F86-A45F-99BDBF2FACA3}" dt="2025-03-19T17:10:56.327" v="60"/>
          <ac:picMkLst>
            <pc:docMk/>
            <pc:sldMk cId="2272685060" sldId="309"/>
            <ac:picMk id="3" creationId="{56E0FAD0-1BA8-CEFE-7D17-14C249A6DE2B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02.813" v="61"/>
        <pc:sldMkLst>
          <pc:docMk/>
          <pc:sldMk cId="3168775521" sldId="310"/>
        </pc:sldMkLst>
        <pc:spChg chg="del">
          <ac:chgData name="BELLEMIN SANDRA" userId="5fe4e071-d3f4-40df-970f-ee8fcf898346" providerId="ADAL" clId="{3A7B1686-A791-4F86-A45F-99BDBF2FACA3}" dt="2025-03-19T17:09:30.507" v="32" actId="478"/>
          <ac:spMkLst>
            <pc:docMk/>
            <pc:sldMk cId="3168775521" sldId="310"/>
            <ac:spMk id="20" creationId="{B4CE433D-B444-F59D-2069-839224D7DB93}"/>
          </ac:spMkLst>
        </pc:spChg>
        <pc:grpChg chg="del">
          <ac:chgData name="BELLEMIN SANDRA" userId="5fe4e071-d3f4-40df-970f-ee8fcf898346" providerId="ADAL" clId="{3A7B1686-A791-4F86-A45F-99BDBF2FACA3}" dt="2025-03-19T17:09:30.507" v="32" actId="478"/>
          <ac:grpSpMkLst>
            <pc:docMk/>
            <pc:sldMk cId="3168775521" sldId="310"/>
            <ac:grpSpMk id="2" creationId="{5761C8A2-4E59-D7C4-2B3D-145F90C67A12}"/>
          </ac:grpSpMkLst>
        </pc:grpChg>
        <pc:picChg chg="add mod">
          <ac:chgData name="BELLEMIN SANDRA" userId="5fe4e071-d3f4-40df-970f-ee8fcf898346" providerId="ADAL" clId="{3A7B1686-A791-4F86-A45F-99BDBF2FACA3}" dt="2025-03-19T17:11:02.813" v="61"/>
          <ac:picMkLst>
            <pc:docMk/>
            <pc:sldMk cId="3168775521" sldId="310"/>
            <ac:picMk id="11" creationId="{88D7FFE8-C7C0-6FD8-D2F6-21D72A913FA2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0:22.343" v="52"/>
        <pc:sldMkLst>
          <pc:docMk/>
          <pc:sldMk cId="685068132" sldId="311"/>
        </pc:sldMkLst>
        <pc:spChg chg="del">
          <ac:chgData name="BELLEMIN SANDRA" userId="5fe4e071-d3f4-40df-970f-ee8fcf898346" providerId="ADAL" clId="{3A7B1686-A791-4F86-A45F-99BDBF2FACA3}" dt="2025-03-19T17:09:17.422" v="24" actId="478"/>
          <ac:spMkLst>
            <pc:docMk/>
            <pc:sldMk cId="685068132" sldId="311"/>
            <ac:spMk id="7" creationId="{196B5004-D2AA-F09C-5CEF-56031C8E5775}"/>
          </ac:spMkLst>
        </pc:spChg>
        <pc:spChg chg="del">
          <ac:chgData name="BELLEMIN SANDRA" userId="5fe4e071-d3f4-40df-970f-ee8fcf898346" providerId="ADAL" clId="{3A7B1686-A791-4F86-A45F-99BDBF2FACA3}" dt="2025-03-19T17:09:17.422" v="24" actId="478"/>
          <ac:spMkLst>
            <pc:docMk/>
            <pc:sldMk cId="685068132" sldId="311"/>
            <ac:spMk id="18" creationId="{A4E57316-4580-7226-38ED-B7D872503395}"/>
          </ac:spMkLst>
        </pc:spChg>
        <pc:grpChg chg="del">
          <ac:chgData name="BELLEMIN SANDRA" userId="5fe4e071-d3f4-40df-970f-ee8fcf898346" providerId="ADAL" clId="{3A7B1686-A791-4F86-A45F-99BDBF2FACA3}" dt="2025-03-19T17:09:17.422" v="24" actId="478"/>
          <ac:grpSpMkLst>
            <pc:docMk/>
            <pc:sldMk cId="685068132" sldId="311"/>
            <ac:grpSpMk id="3" creationId="{FF9389ED-A16A-D849-85C2-7A863EFFD748}"/>
          </ac:grpSpMkLst>
        </pc:grpChg>
        <pc:picChg chg="add mod">
          <ac:chgData name="BELLEMIN SANDRA" userId="5fe4e071-d3f4-40df-970f-ee8fcf898346" providerId="ADAL" clId="{3A7B1686-A791-4F86-A45F-99BDBF2FACA3}" dt="2025-03-19T17:10:22.343" v="52"/>
          <ac:picMkLst>
            <pc:docMk/>
            <pc:sldMk cId="685068132" sldId="311"/>
            <ac:picMk id="8" creationId="{5D62C38A-47D2-E55C-CC0A-B3826A279E27}"/>
          </ac:picMkLst>
        </pc:picChg>
      </pc:sldChg>
      <pc:sldChg chg="addSp delSp modSp mod modClrScheme chgLayout">
        <pc:chgData name="BELLEMIN SANDRA" userId="5fe4e071-d3f4-40df-970f-ee8fcf898346" providerId="ADAL" clId="{3A7B1686-A791-4F86-A45F-99BDBF2FACA3}" dt="2025-03-19T17:11:05.181" v="62"/>
        <pc:sldMkLst>
          <pc:docMk/>
          <pc:sldMk cId="1423318501" sldId="312"/>
        </pc:sldMkLst>
        <pc:spChg chg="del">
          <ac:chgData name="BELLEMIN SANDRA" userId="5fe4e071-d3f4-40df-970f-ee8fcf898346" providerId="ADAL" clId="{3A7B1686-A791-4F86-A45F-99BDBF2FACA3}" dt="2025-03-19T17:09:32.641" v="33" actId="478"/>
          <ac:spMkLst>
            <pc:docMk/>
            <pc:sldMk cId="1423318501" sldId="312"/>
            <ac:spMk id="26" creationId="{7FE3AFD6-5090-B826-46BE-9CD200499D9B}"/>
          </ac:spMkLst>
        </pc:spChg>
        <pc:grpChg chg="del">
          <ac:chgData name="BELLEMIN SANDRA" userId="5fe4e071-d3f4-40df-970f-ee8fcf898346" providerId="ADAL" clId="{3A7B1686-A791-4F86-A45F-99BDBF2FACA3}" dt="2025-03-19T17:09:32.641" v="33" actId="478"/>
          <ac:grpSpMkLst>
            <pc:docMk/>
            <pc:sldMk cId="1423318501" sldId="312"/>
            <ac:grpSpMk id="23" creationId="{CE331704-8D23-C33A-645D-37B8011329D7}"/>
          </ac:grpSpMkLst>
        </pc:grpChg>
        <pc:picChg chg="add mod">
          <ac:chgData name="BELLEMIN SANDRA" userId="5fe4e071-d3f4-40df-970f-ee8fcf898346" providerId="ADAL" clId="{3A7B1686-A791-4F86-A45F-99BDBF2FACA3}" dt="2025-03-19T17:11:05.181" v="62"/>
          <ac:picMkLst>
            <pc:docMk/>
            <pc:sldMk cId="1423318501" sldId="312"/>
            <ac:picMk id="11" creationId="{BA696DFD-A900-6511-33C1-38C6F26227DC}"/>
          </ac:picMkLst>
        </pc:picChg>
      </pc:sldChg>
      <pc:sldMasterChg chg="modSldLayout">
        <pc:chgData name="BELLEMIN SANDRA" userId="5fe4e071-d3f4-40df-970f-ee8fcf898346" providerId="ADAL" clId="{3A7B1686-A791-4F86-A45F-99BDBF2FACA3}" dt="2025-03-19T17:08:52.146" v="12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3A7B1686-A791-4F86-A45F-99BDBF2FACA3}" dt="2025-03-19T17:08:52.146" v="12" actId="478"/>
          <pc:sldLayoutMkLst>
            <pc:docMk/>
            <pc:sldMasterMk cId="1099315086" sldId="2147483660"/>
            <pc:sldLayoutMk cId="827269565" sldId="2147483699"/>
          </pc:sldLayoutMkLst>
          <pc:spChg chg="del">
            <ac:chgData name="BELLEMIN SANDRA" userId="5fe4e071-d3f4-40df-970f-ee8fcf898346" providerId="ADAL" clId="{3A7B1686-A791-4F86-A45F-99BDBF2FACA3}" dt="2025-03-19T17:08:52.146" v="12" actId="478"/>
            <ac:spMkLst>
              <pc:docMk/>
              <pc:sldMasterMk cId="1099315086" sldId="2147483660"/>
              <pc:sldLayoutMk cId="827269565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3A7B1686-A791-4F86-A45F-99BDBF2FACA3}" dt="2025-03-19T17:08:52.146" v="12" actId="478"/>
            <ac:spMkLst>
              <pc:docMk/>
              <pc:sldMasterMk cId="1099315086" sldId="2147483660"/>
              <pc:sldLayoutMk cId="827269565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3A7B1686-A791-4F86-A45F-99BDBF2FACA3}" dt="2025-03-19T17:08:52.146" v="12" actId="478"/>
            <ac:spMkLst>
              <pc:docMk/>
              <pc:sldMasterMk cId="1099315086" sldId="2147483660"/>
              <pc:sldLayoutMk cId="827269565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3A7B1686-A791-4F86-A45F-99BDBF2FACA3}" dt="2025-03-19T17:08:52.146" v="12" actId="478"/>
            <ac:spMkLst>
              <pc:docMk/>
              <pc:sldMasterMk cId="1099315086" sldId="2147483660"/>
              <pc:sldLayoutMk cId="827269565" sldId="2147483699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3A7B1686-A791-4F86-A45F-99BDBF2FACA3}" dt="2025-03-19T17:08:52.146" v="12" actId="478"/>
            <ac:picMkLst>
              <pc:docMk/>
              <pc:sldMasterMk cId="1099315086" sldId="2147483660"/>
              <pc:sldLayoutMk cId="827269565" sldId="2147483699"/>
              <ac:picMk id="5" creationId="{F25EC913-4B25-4A84-A921-7B28DDB4653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je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 vais vous présenter deux problèmes et nous allons essayer de repérer ce qu’ils ont en commun.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/>
              <a:t>Il </a:t>
            </a:r>
            <a:r>
              <a:rPr lang="fr-FR" b="0" i="1" baseline="0"/>
              <a:t>y a 5 jetons dans ma boite maintenant.</a:t>
            </a:r>
            <a:endParaRPr lang="fr-FR" b="0" i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4618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deuxième problème en insistant sur les mots « enlève » et « maintenant ».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boite du premier problème. Montrer qu’elle est vide et y placer 3 jetons. Fermer la boite ou faire en sorte que le contenu ne soit plus visible par les élèves.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Enlever 2 jetons de la boite et demander aux élèves :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Combien de jetons y a-t-il dans la boite maintenant ?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Laisser un temps de réflexion aux élèves pour anticiper le résultat.​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r>
              <a:rPr lang="fr-FR" sz="1800" i="0" dirty="0">
                <a:effectLst/>
                <a:latin typeface="Segoe UI" panose="020B0502040204020203" pitchFamily="34" charset="0"/>
              </a:rPr>
              <a:t>Reprendre en collectif : 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à la fin, est-ce que j'ai plus ou moins de jetons qu'au départ ? → Moins, parce que j'ai enlevé des jetons.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r>
              <a:rPr lang="fr-FR" sz="1800" i="1" dirty="0">
                <a:effectLst/>
                <a:latin typeface="Segoe UI" panose="020B0502040204020203" pitchFamily="34" charset="0"/>
              </a:rPr>
              <a:t>Combien de moins ? → il y en a 2 de moins.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r>
              <a:rPr lang="fr-FR" sz="1800" i="1" dirty="0">
                <a:effectLst/>
                <a:latin typeface="Segoe UI" panose="020B0502040204020203" pitchFamily="34" charset="0"/>
              </a:rPr>
              <a:t>Maintenant, vous allez représenter ce problème sur vos ardoises. </a:t>
            </a:r>
          </a:p>
          <a:p>
            <a:r>
              <a:rPr lang="fr-FR" sz="1200" dirty="0">
                <a:effectLst/>
                <a:latin typeface="Segoe UI" panose="020B0502040204020203" pitchFamily="34" charset="0"/>
              </a:rPr>
              <a:t>Laisser quelques instants aux élèves pour représenter la situation ; passer dans les rangs pour aider les élèves et valider les représentations.</a:t>
            </a:r>
            <a:endParaRPr lang="fr-FR" sz="1200" dirty="0">
              <a:effectLst/>
              <a:latin typeface="Arial" panose="020B060402020202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76445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EA71D-C7FC-1B4F-B479-0DA14FF35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6D56695-1528-6167-3A4E-1788234007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B593FFD-CC32-0BA9-CA80-3CC541D82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3 jetons qu’on a au départ. Comment représente-t-on le fait qu’on enlève 2 jetons 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5D67627-5D13-13E9-380E-0FFFEDD4DB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6828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3DC85-7727-4FA5-932E-72145CD17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8F050AE-4435-F252-AD4B-17B5698D21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CB1809C-EA1D-9228-D137-C8A9FA4C2C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barrer 2 jetons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faire une flèche orange pour montrer qu’ils quittent le groupe, qu’on les enlève.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2800" i="1" dirty="0">
                <a:effectLst/>
                <a:latin typeface="Segoe UI" panose="020B0502040204020203" pitchFamily="34" charset="0"/>
              </a:rPr>
              <a:t>Que cherche-t-on ? </a:t>
            </a:r>
            <a:r>
              <a:rPr lang="fr-FR" sz="28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Combien il y a de jetons maintenant.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i="1" dirty="0">
                <a:effectLst/>
                <a:latin typeface="Segoe UI" panose="020B0502040204020203" pitchFamily="34" charset="0"/>
              </a:rPr>
              <a:t>Comment pourrait-on montrer sur le schéma ce que l’on cherche ? </a:t>
            </a:r>
            <a:r>
              <a:rPr lang="fr-FR" sz="18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le jeton restant et qu’on met un point d’interrogation</a:t>
            </a:r>
            <a:r>
              <a:rPr lang="fr-FR" sz="18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3E10CE6-E2C9-9DC2-CD83-943BDF122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53578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DE15B6-5CD4-BE12-E232-A3E15892F8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B69E823-56E2-3901-E17E-7DA0E246AC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7B3E2FC-E3C3-3643-768B-39C6C7514A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 le schéma qui représente notre problème.</a:t>
            </a:r>
            <a:endParaRPr lang="fr-FR" sz="18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i="1" dirty="0">
                <a:effectLst/>
                <a:latin typeface="Segoe UI" panose="020B0502040204020203" pitchFamily="34" charset="0"/>
              </a:rPr>
              <a:t>À présent, écrivez sur votre ardoise le calcul à faire pour trouver la réponse au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Laisser un moment de réflexion. Les élèves lèvent leur ardoise au fur et à mesure qu’ils ont trouvé la réponse. Valider discrètement d’un signe de tête.</a:t>
            </a:r>
            <a:endParaRPr lang="fr-FR" sz="18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6E170F-0566-36A3-F588-923A29E1A3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93200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0" baseline="0"/>
              <a:t>Reprendre en collectif</a:t>
            </a:r>
            <a:r>
              <a:rPr lang="fr-FR" b="0" i="1" baseline="0"/>
              <a:t>. On commence avec </a:t>
            </a:r>
            <a:r>
              <a:rPr lang="fr-FR" b="0" i="1"/>
              <a:t>3 : c’est le nombre de jetons qu’on avait au départ</a:t>
            </a:r>
            <a:r>
              <a:rPr lang="fr-FR" b="0" i="1" baseline="0"/>
              <a:t> dans la boite.</a:t>
            </a: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65142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</a:t>
            </a:r>
            <a:r>
              <a:rPr lang="fr-FR" i="1" dirty="0"/>
              <a:t>enlève</a:t>
            </a:r>
            <a:r>
              <a:rPr lang="fr-FR" b="0" i="1" dirty="0"/>
              <a:t> 2 jetons</a:t>
            </a:r>
            <a:r>
              <a:rPr lang="fr-FR" b="0" i="1" baseline="0" dirty="0"/>
              <a:t> : on fait</a:t>
            </a:r>
            <a:r>
              <a:rPr lang="fr-FR" b="0" i="1" dirty="0"/>
              <a:t> une </a:t>
            </a:r>
            <a:r>
              <a:rPr lang="fr-FR" i="1" dirty="0"/>
              <a:t>soustraction</a:t>
            </a:r>
            <a:r>
              <a:rPr lang="fr-FR" b="0" i="1" dirty="0"/>
              <a:t>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Faire émerger qu’à</a:t>
            </a:r>
            <a:r>
              <a:rPr lang="fr-FR" b="0" i="0" baseline="0" dirty="0"/>
              <a:t> la fin, il y aura </a:t>
            </a:r>
            <a:r>
              <a:rPr lang="fr-FR" dirty="0"/>
              <a:t>moins</a:t>
            </a:r>
            <a:r>
              <a:rPr lang="fr-FR" b="0" i="0" baseline="0" dirty="0"/>
              <a:t> de jetons qu’au départ puisqu’on en a </a:t>
            </a:r>
            <a:r>
              <a:rPr lang="fr-FR" dirty="0"/>
              <a:t>enlevé</a:t>
            </a:r>
            <a:r>
              <a:rPr lang="fr-FR" b="0" i="0" baseline="0" dirty="0"/>
              <a:t>.</a:t>
            </a:r>
            <a:endParaRPr lang="fr-FR" b="0" i="0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313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baseline="0" dirty="0"/>
              <a:t>Égale : on va calculer le résultat.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227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/>
              <a:t>1 : c’est le nombre de jetons qu’il y a dans la boite maintenant. </a:t>
            </a:r>
          </a:p>
          <a:p>
            <a:r>
              <a:rPr lang="fr-FR" b="0" i="1"/>
              <a:t>On</a:t>
            </a:r>
            <a:r>
              <a:rPr lang="fr-FR" b="0" i="1" baseline="0"/>
              <a:t> est parti de 3 jetons, on en a enlevé 2 et il en reste 1 à la fin. </a:t>
            </a:r>
          </a:p>
          <a:p>
            <a:pPr>
              <a:defRPr/>
            </a:pPr>
            <a:r>
              <a:rPr lang="fr-FR" b="0" i="1" baseline="0"/>
              <a:t>Le calcul qui permet de résoudre le problème est : 3 </a:t>
            </a:r>
            <a:r>
              <a:rPr lang="fr-FR" i="1"/>
              <a:t>–</a:t>
            </a:r>
            <a:r>
              <a:rPr lang="fr-FR" b="0" i="1" baseline="0"/>
              <a:t> 2 = 1.</a:t>
            </a:r>
            <a:endParaRPr lang="fr-FR" b="0" i="1" baseline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/>
              <a:t>Demander aux élèves de rappeler ce que l’on cherche puis de formuler une phrase pour répondre au problème.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92691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/>
              <a:t>Il </a:t>
            </a:r>
            <a:r>
              <a:rPr lang="fr-FR" b="0" i="1" baseline="0"/>
              <a:t>y a 1 jeton dans ma boite maintenant.</a:t>
            </a:r>
            <a:endParaRPr lang="fr-FR" b="0" i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58933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ajoute » et « maintenant »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boite. Montrer qu’elle est vide et y placer 3 jetons. Fermer la boite ou faire en sorte que le contenu ne soit plus visible par les élèves.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Ajouter 2 jetons dans la boite </a:t>
            </a:r>
            <a:r>
              <a:rPr lang="fr-FR" sz="10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demander aux élèves : </a:t>
            </a:r>
            <a:r>
              <a:rPr lang="fr-FR" sz="1200" i="1" dirty="0">
                <a:effectLst/>
                <a:latin typeface="Segoe UI" panose="020B0502040204020203" pitchFamily="34" charset="0"/>
              </a:rPr>
              <a:t>Combien de jetons y a-t-il dans la boite maintenant ?</a:t>
            </a:r>
            <a:endParaRPr lang="fr-FR" sz="1200" i="1" dirty="0">
              <a:effectLst/>
              <a:latin typeface="Arial" panose="020B0604020202020204" pitchFamily="34" charset="0"/>
            </a:endParaRPr>
          </a:p>
          <a:p>
            <a:r>
              <a:rPr lang="fr-FR" sz="1200" dirty="0">
                <a:effectLst/>
                <a:latin typeface="Segoe UI" panose="020B0502040204020203" pitchFamily="34" charset="0"/>
              </a:rPr>
              <a:t>Laisser un temps de réflexion aux élèves pour anticiper le résultat.​</a:t>
            </a:r>
            <a:endParaRPr lang="fr-FR" sz="1200" dirty="0">
              <a:effectLst/>
              <a:latin typeface="Arial" panose="020B0604020202020204" pitchFamily="34" charset="0"/>
            </a:endParaRP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Reprendre en collectif : 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à la fin, est-ce que j'ai plus ou moins de jetons qu'au départ ?</a:t>
            </a:r>
            <a:r>
              <a:rPr lang="fr-FR" sz="1800" i="1" dirty="0">
                <a:effectLst/>
                <a:latin typeface="Arial" panose="020B0604020202020204" pitchFamily="34" charset="0"/>
              </a:rPr>
              <a:t>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→ Plus parce que j’en ai ajouté</a:t>
            </a:r>
            <a:r>
              <a:rPr lang="fr-FR" sz="1800" dirty="0">
                <a:effectLst/>
                <a:latin typeface="Segoe UI" panose="020B0502040204020203" pitchFamily="34" charset="0"/>
              </a:rPr>
              <a:t>.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r>
              <a:rPr lang="fr-FR" sz="1800" i="1" dirty="0">
                <a:effectLst/>
                <a:latin typeface="Segoe UI" panose="020B0502040204020203" pitchFamily="34" charset="0"/>
              </a:rPr>
              <a:t>Combien de plus ?</a:t>
            </a:r>
            <a:r>
              <a:rPr lang="fr-FR" sz="1800" i="1" dirty="0">
                <a:effectLst/>
                <a:latin typeface="Arial" panose="020B0604020202020204" pitchFamily="34" charset="0"/>
              </a:rPr>
              <a:t> </a:t>
            </a:r>
            <a:r>
              <a:rPr lang="fr-FR" sz="1800" i="1" dirty="0">
                <a:effectLst/>
                <a:latin typeface="Segoe UI" panose="020B0502040204020203" pitchFamily="34" charset="0"/>
              </a:rPr>
              <a:t>→ Il y en a 2 de plus.</a:t>
            </a:r>
            <a:endParaRPr lang="fr-FR" sz="1800" i="1" dirty="0">
              <a:effectLst/>
              <a:latin typeface="Arial" panose="020B0604020202020204" pitchFamily="34" charset="0"/>
            </a:endParaRPr>
          </a:p>
          <a:p>
            <a:r>
              <a:rPr lang="fr-FR" sz="1800" i="1" dirty="0">
                <a:effectLst/>
                <a:latin typeface="Segoe UI" panose="020B0502040204020203" pitchFamily="34" charset="0"/>
              </a:rPr>
              <a:t>Maintenant, vous allez représenter ce problème sur vos ardoises. </a:t>
            </a:r>
          </a:p>
          <a:p>
            <a:r>
              <a:rPr lang="fr-FR" sz="1800" dirty="0">
                <a:effectLst/>
                <a:latin typeface="Segoe UI" panose="020B0502040204020203" pitchFamily="34" charset="0"/>
              </a:rPr>
              <a:t>Laisser quelques instants aux élèves pour représenter la situation ; passer dans les rangs pour aider les élèves et valider les représentations.</a:t>
            </a:r>
            <a:endParaRPr lang="fr-FR" sz="1800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/>
              <a:t>Comparons</a:t>
            </a:r>
            <a:r>
              <a:rPr lang="fr-FR" b="0" i="1" baseline="0"/>
              <a:t> les deux problèmes que nous venons de rencontrer.</a:t>
            </a:r>
            <a:r>
              <a:rPr lang="fr-FR" i="1"/>
              <a:t> Je vous les relis.</a:t>
            </a:r>
            <a:endParaRPr lang="fr-FR"/>
          </a:p>
          <a:p>
            <a:r>
              <a:rPr lang="fr-FR"/>
              <a:t>Relire les deux problèmes.</a:t>
            </a:r>
            <a:endParaRPr lang="fr-FR">
              <a:cs typeface="Calibri" panose="020F0502020204030204"/>
            </a:endParaRPr>
          </a:p>
          <a:p>
            <a:r>
              <a:rPr lang="fr-FR" b="0" i="1" baseline="0"/>
              <a:t>Ont-ils des choses en commun ? Des choses qui les différencient ?</a:t>
            </a:r>
            <a:endParaRPr lang="fr-FR">
              <a:cs typeface="Calibri"/>
            </a:endParaRPr>
          </a:p>
          <a:p>
            <a:r>
              <a:rPr lang="fr-FR" b="0" i="0" baseline="0"/>
              <a:t>Interroger les élèves. Faire émerger que dans les deux problèmes, il s’est passé quelque chose : il y a une situation de départ, une action (ajouter, enlever) et une situation d’arrivée que l’on cherche.</a:t>
            </a:r>
          </a:p>
          <a:p>
            <a:r>
              <a:rPr lang="fr-FR" b="0" i="0" baseline="0"/>
              <a:t>Faire émerger que les 2 problèmes se différencient par l’action qui est faite : soit on ajoute, soit on enlève.</a:t>
            </a:r>
            <a:endParaRPr lang="fr-FR" b="0" i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8692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Quand on représente ces problèmes, on voit que</a:t>
            </a:r>
            <a:r>
              <a:rPr lang="fr-FR" b="0" i="1" baseline="0" dirty="0"/>
              <a:t> dans le premier problème, 2 jetons rejoignent le groupe des 3 premiers et dans le deuxième problème, 2 jetons quittent le groupe des 3 premiers. On a mis une flèche en orange pour montrer ce qui se passe.</a:t>
            </a:r>
          </a:p>
          <a:p>
            <a:r>
              <a:rPr lang="fr-FR" b="0" i="1" baseline="0" dirty="0"/>
              <a:t>On entoure ce que l’on cherche et on met un point d’interrogation.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17709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ces deux problèmes, il se passe quelque chose, il y a une action (on ajoute ou on enlève). On dit que ce sont des problèmes de transformation, parce que la quantité de départ se transforme. </a:t>
            </a:r>
            <a:endParaRPr lang="fr-FR" b="0" i="1" baseline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71253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701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baseline="0"/>
              <a:t>Lire le premier problème. Demander aux élèves d’identifier la situation de départ</a:t>
            </a:r>
            <a:r>
              <a:rPr lang="fr-FR"/>
              <a:t>, </a:t>
            </a:r>
            <a:r>
              <a:rPr lang="fr-FR" b="0" i="0" baseline="0"/>
              <a:t>l’action qui est </a:t>
            </a:r>
            <a:r>
              <a:rPr lang="fr-FR"/>
              <a:t>faite, et ce</a:t>
            </a:r>
            <a:r>
              <a:rPr lang="fr-FR" b="0" i="0" baseline="0"/>
              <a:t> que l’on cherche.</a:t>
            </a:r>
            <a:r>
              <a:rPr lang="fr-FR"/>
              <a:t>  Préciser que l'illustration peut les aider. On voit les 3 élèves qui montent dans le bus mais on ne voit pas les 5 élèves qui y sont déjà.</a:t>
            </a:r>
            <a:endParaRPr lang="fr-FR">
              <a:cs typeface="Calibri"/>
            </a:endParaRPr>
          </a:p>
          <a:p>
            <a:r>
              <a:rPr lang="fr-FR"/>
              <a:t>Expliquer que le</a:t>
            </a:r>
            <a:r>
              <a:rPr lang="fr-FR" b="0" i="0" baseline="0"/>
              <a:t> cadre est réservé à la recherche : inviter les élèves à y représenter la situation et à écrire le calcul qu’ils ont fait pour trouver la réponse.</a:t>
            </a:r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Lire la phrase-réponse.</a:t>
            </a:r>
          </a:p>
          <a:p>
            <a:r>
              <a:rPr lang="fr-FR" i="1">
                <a:cs typeface="Calibri"/>
              </a:rPr>
              <a:t>Lorsque vous aurez trouvé la réponse, il faudra compléter cette phrase en inscrivant dans les pointillés </a:t>
            </a:r>
            <a:r>
              <a:rPr lang="fr-FR" i="1"/>
              <a:t>le nombre d'élèves dans le bus quand il redémarre. </a:t>
            </a:r>
            <a:endParaRPr lang="fr-FR" b="0" i="0">
              <a:cs typeface="Calibri"/>
            </a:endParaRP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9546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/>
              <a:t>Lire le deuxième problème. Même démarche : demander aux élèves d’identifier la situation de départ et l’action qui est faite. Vérifier que les élèves ont bien identifié ce que l’on cherche. </a:t>
            </a:r>
            <a:endParaRPr lang="fr-FR" b="0" i="0"/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330485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36322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898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49AF7-E800-9BCE-00F0-0C8CF1E90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4DE6CC0-5238-AA45-E93D-7EF334D7B2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B4EABC7-19F6-F405-BBB9-B71B54A262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i="0" dirty="0"/>
              <a:t>Reprendre en collectif : </a:t>
            </a:r>
            <a:r>
              <a:rPr lang="fr-FR" i="1" dirty="0"/>
              <a:t>voici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3 jetons qu’on a au départ. Comment peut-on représenter le fait qu’on ajoute 2 jetons ?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61E7215-579C-E684-C880-B01368B067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529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214581-3071-A5DC-BD8A-092E735B36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52328E7-E084-3933-669F-12994276A4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7D1B020-BF86-FE06-325F-274B2F1E8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faire un groupe de 2 jetons. On les entoure en orange et on met une flèche qui montre qu’on les ajoute,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c’est-à-dire qu’ils viennent rejoindre les 3 autres.</a:t>
            </a:r>
            <a:r>
              <a:rPr lang="fr-FR" sz="1800" dirty="0">
                <a:effectLst/>
                <a:latin typeface="Segoe UI" panose="020B0502040204020203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i="1" dirty="0">
                <a:effectLst/>
                <a:latin typeface="Segoe UI" panose="020B0502040204020203" pitchFamily="34" charset="0"/>
              </a:rPr>
              <a:t>Que cherche-t-on ? </a:t>
            </a:r>
            <a:r>
              <a:rPr lang="fr-FR" sz="18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Combien il y a de jetons maintenant.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i="1" dirty="0">
                <a:effectLst/>
                <a:latin typeface="Segoe UI" panose="020B0502040204020203" pitchFamily="34" charset="0"/>
              </a:rPr>
              <a:t>Comment pourrait-on montrer sur le schéma ce que l’on cherche ?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entoure l’ensemble des jetons et qu’on met un point d’interrogation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173D2C-0A98-595E-DA62-668017DE6C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9981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20C3A-735D-48D6-75CF-9307B6FFE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E53C76F-F1FC-3C98-FFAC-BFC5AEE92F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63DF093-2FB5-D758-226B-93952A39D2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 le schéma qui représente notre problème.</a:t>
            </a:r>
            <a:endParaRPr lang="fr-FR" sz="28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i="1" dirty="0">
                <a:effectLst/>
                <a:latin typeface="Segoe UI" panose="020B0502040204020203" pitchFamily="34" charset="0"/>
              </a:rPr>
              <a:t>À présent, écrivez sur votre ardoise le calcul à faire pour trouver la réponse au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800" dirty="0">
                <a:effectLst/>
                <a:latin typeface="Segoe UI" panose="020B0502040204020203" pitchFamily="34" charset="0"/>
              </a:rPr>
              <a:t>Laisser un moment de réflexion. Les élèves lèvent leur ardoise au fur et à mesure qu’ils ont trouvé la réponse. Valider discrètement d’un signe de tête.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086F3BE-5322-6827-0EEC-B7E0F4A5FB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432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0" baseline="0"/>
              <a:t>Reprendre en collectif : </a:t>
            </a:r>
            <a:r>
              <a:rPr lang="fr-FR" b="0" i="1" baseline="0"/>
              <a:t>on commence avec </a:t>
            </a:r>
            <a:r>
              <a:rPr lang="fr-FR" b="0" i="1"/>
              <a:t>3 : c’est le nombre de jetons qu’on avait au départ</a:t>
            </a:r>
            <a:r>
              <a:rPr lang="fr-FR" b="0" i="1" baseline="0"/>
              <a:t> dans la boite.</a:t>
            </a:r>
            <a:endParaRPr lang="fr-FR" sz="1200" b="0" i="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3643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ajoute 2 jetons</a:t>
            </a:r>
            <a:r>
              <a:rPr lang="fr-FR" b="0" i="1" baseline="0" dirty="0"/>
              <a:t> : </a:t>
            </a:r>
            <a:r>
              <a:rPr lang="fr-FR" b="0" i="1" dirty="0"/>
              <a:t>c’est une addition.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À la fin, y aura-t-il plus ou moins de jetons qu’au départ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→ Plus de jetons, puisqu’on en a ajouté.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9615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baseline="0" dirty="0"/>
              <a:t>Égale : on va calculer le résultat.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2222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/>
              <a:t>5 : c’est le nombre de jetons qu’il y a dans la boite maintenant. </a:t>
            </a:r>
          </a:p>
          <a:p>
            <a:r>
              <a:rPr lang="fr-FR" b="0" i="1"/>
              <a:t>On</a:t>
            </a:r>
            <a:r>
              <a:rPr lang="fr-FR" b="0" i="1" baseline="0"/>
              <a:t> est parti de 3 jetons, on en a ajouté 2 et on en a 5 à la fin.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/>
              <a:t>Le calcul qui permet de résoudre le problème est : 3 + 2 = 5.</a:t>
            </a:r>
          </a:p>
          <a:p>
            <a:r>
              <a:rPr lang="fr-FR" b="0" i="0" baseline="0"/>
              <a:t>Demander aux élèves de rappeler ce que l’on cherche, puis de formuler une phrase pour répondre au problème.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8330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5422BDE-5690-4C4F-8CAC-0C48986388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338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20E581-4160-490F-BCAB-5300D4C1CC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555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7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565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384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163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25EC913-4B25-4A84-A921-7B28DDB4653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803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72695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7E172C-DCB0-4993-AB01-AEC7453653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803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9C075C4-17C4-457E-8B42-AA88317DAC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803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761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3040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4011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508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029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757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14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3131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B1C2252-69C5-5DEE-D906-5CE812B3D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CD4C273A-30A3-8BDC-D71C-74B6714F15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78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7EC94E7-9EEE-DB0D-0424-2B17DF8970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613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C771B-CEF6-76DC-8C83-7E9AF2941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6E0FAD0-1BA8-CEFE-7D17-14C249A6DE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685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C982C5-7CC8-D0B1-D6ED-11592A9CC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8D7FFE8-C7C0-6FD8-D2F6-21D72A913F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775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26D12D-5078-E610-CE8C-4A1FA2B6C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BA696DFD-A900-6511-33C1-38C6F26227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318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4170E5E-5B05-9D0D-D2F6-042038C12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368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EBBFA736-2062-739D-3C7D-48E3B5954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77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8FD1EAF6-55C5-7C4F-BBF4-E1D95D472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87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231C3B54-9E77-0129-3260-32DEC67BAC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6590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D224B251-788C-973E-D15F-737107CB2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65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E79440D-C886-05E4-323B-E5E8519FCC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23CCBAB-8A9D-7424-94AC-0A31558AE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599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73F8E2-57D1-1422-74FC-27D54AA6B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864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 28">
            <a:extLst>
              <a:ext uri="{FF2B5EF4-FFF2-40B4-BE49-F238E27FC236}">
                <a16:creationId xmlns:a16="http://schemas.microsoft.com/office/drawing/2014/main" id="{A79FA8EA-A124-C5F5-9F11-A69DEBFEA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7028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F31E48C-BCEA-3D45-2B29-FA9EEB371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407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C909693-1D0F-728C-68F0-A2747318D7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020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53C61FE-FBE4-9CAB-6BA1-02684BD419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54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C028DF9-93C9-CAC1-703F-4CBD5F744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905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D30BC27-5253-A5BE-4022-09F4BBC830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583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FAFBAA-1E0D-E686-DAE8-FD8593697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96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2C0C8A-0138-E175-E2EC-F33A0A6CE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71E2D49-CDB3-3C40-D1E7-28B3B64C5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016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BDA521-FDF0-09E6-AFB0-F4B21E74B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42633E8-4BC4-4A94-6B9B-E0B589603C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311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1278DE-05A1-ACF1-C75B-619AF6C34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D62C38A-47D2-E55C-CC0A-B3826A279E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068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AFDBC54-62C5-DE8B-0B53-69E855BA2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29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5051E7C-BFD9-C1C0-EB50-127AEC3F2A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579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6129A9D2-9EE4-F6C8-DF5E-535DF224C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79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FB244EBB-1CFB-3726-C5F1-B5D8513243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288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bfd01c09-4c2c-4413-a701-52472ac34042"/>
    <ds:schemaRef ds:uri="05e35dcb-3e29-4319-8895-1aefbc7b9c14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2.xml><?xml version="1.0" encoding="utf-8"?>
<ds:datastoreItem xmlns:ds="http://schemas.openxmlformats.org/officeDocument/2006/customXml" ds:itemID="{73D5B5A5-251A-4DFA-8944-D7201D807C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1280</Words>
  <Application>Microsoft Office PowerPoint</Application>
  <PresentationFormat>Affichage à l'écran (4:3)</PresentationFormat>
  <Paragraphs>92</Paragraphs>
  <Slides>28</Slides>
  <Notes>27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28</vt:i4>
      </vt:variant>
    </vt:vector>
  </HeadingPairs>
  <TitlesOfParts>
    <vt:vector size="38" baseType="lpstr">
      <vt:lpstr>Calibri Light</vt:lpstr>
      <vt:lpstr>Verdana</vt:lpstr>
      <vt:lpstr>Segoe UI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10</cp:revision>
  <dcterms:created xsi:type="dcterms:W3CDTF">2022-01-07T11:15:07Z</dcterms:created>
  <dcterms:modified xsi:type="dcterms:W3CDTF">2025-03-19T17:11:45Z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