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29"/>
  </p:notesMasterIdLst>
  <p:sldIdLst>
    <p:sldId id="256" r:id="rId9"/>
    <p:sldId id="257" r:id="rId10"/>
    <p:sldId id="368" r:id="rId11"/>
    <p:sldId id="379" r:id="rId12"/>
    <p:sldId id="369" r:id="rId13"/>
    <p:sldId id="370" r:id="rId14"/>
    <p:sldId id="371" r:id="rId15"/>
    <p:sldId id="359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80" r:id="rId24"/>
    <p:sldId id="381" r:id="rId25"/>
    <p:sldId id="382" r:id="rId26"/>
    <p:sldId id="384" r:id="rId27"/>
    <p:sldId id="383" r:id="rId28"/>
  </p:sldIdLst>
  <p:sldSz cx="9144000" cy="6858000" type="screen4x3"/>
  <p:notesSz cx="6858000" cy="9144000"/>
  <p:embeddedFontLst>
    <p:embeddedFont>
      <p:font typeface="Segoe UI" panose="020B0502040204020203" pitchFamily="34" charset="0"/>
      <p:regular r:id="rId30"/>
      <p:bold r:id="rId31"/>
      <p:italic r:id="rId32"/>
      <p:boldItalic r:id="rId33"/>
    </p:embeddedFon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6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0070C0"/>
    <a:srgbClr val="984807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078E32-B9EE-4293-8640-410C7224D0FA}" v="22" dt="2025-03-19T17:06:43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78208" autoAdjust="0"/>
  </p:normalViewPr>
  <p:slideViewPr>
    <p:cSldViewPr snapToGrid="0">
      <p:cViewPr varScale="1">
        <p:scale>
          <a:sx n="48" d="100"/>
          <a:sy n="48" d="100"/>
        </p:scale>
        <p:origin x="636" y="2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font" Target="fonts/font4.fntdata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7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2.fntdata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ATY CORINNE" userId="8ff7d65e-e73f-48f4-8c35-2e9a1daaa9ff" providerId="ADAL" clId="{CE8A7762-ED3B-4810-B8B9-F71BADEEF1BC}"/>
    <pc:docChg chg="modSld">
      <pc:chgData name="CARATY CORINNE" userId="8ff7d65e-e73f-48f4-8c35-2e9a1daaa9ff" providerId="ADAL" clId="{CE8A7762-ED3B-4810-B8B9-F71BADEEF1BC}" dt="2022-09-06T07:42:41.936" v="0"/>
      <pc:docMkLst>
        <pc:docMk/>
      </pc:docMkLst>
      <pc:sldChg chg="addSp modSp">
        <pc:chgData name="CARATY CORINNE" userId="8ff7d65e-e73f-48f4-8c35-2e9a1daaa9ff" providerId="ADAL" clId="{CE8A7762-ED3B-4810-B8B9-F71BADEEF1BC}" dt="2022-09-06T07:42:41.936" v="0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3C6A8EC5-C6B5-4F5F-B532-B3CCE1A05D41}"/>
    <pc:docChg chg="modSld">
      <pc:chgData name="BELLEMIN SANDRA" userId="5fe4e071-d3f4-40df-970f-ee8fcf898346" providerId="ADAL" clId="{3C6A8EC5-C6B5-4F5F-B532-B3CCE1A05D41}" dt="2024-08-23T08:39:35.295" v="3" actId="2711"/>
      <pc:docMkLst>
        <pc:docMk/>
      </pc:docMkLst>
      <pc:sldChg chg="modSp mod">
        <pc:chgData name="BELLEMIN SANDRA" userId="5fe4e071-d3f4-40df-970f-ee8fcf898346" providerId="ADAL" clId="{3C6A8EC5-C6B5-4F5F-B532-B3CCE1A05D41}" dt="2024-08-23T08:39:16.117" v="0" actId="2711"/>
        <pc:sldMkLst>
          <pc:docMk/>
          <pc:sldMk cId="1412522670" sldId="361"/>
        </pc:sldMkLst>
      </pc:sldChg>
      <pc:sldChg chg="modSp mod">
        <pc:chgData name="BELLEMIN SANDRA" userId="5fe4e071-d3f4-40df-970f-ee8fcf898346" providerId="ADAL" clId="{3C6A8EC5-C6B5-4F5F-B532-B3CCE1A05D41}" dt="2024-08-23T08:39:23.719" v="1" actId="2711"/>
        <pc:sldMkLst>
          <pc:docMk/>
          <pc:sldMk cId="1546363191" sldId="374"/>
        </pc:sldMkLst>
      </pc:sldChg>
      <pc:sldChg chg="modSp mod">
        <pc:chgData name="BELLEMIN SANDRA" userId="5fe4e071-d3f4-40df-970f-ee8fcf898346" providerId="ADAL" clId="{3C6A8EC5-C6B5-4F5F-B532-B3CCE1A05D41}" dt="2024-08-23T08:39:29.544" v="2" actId="2711"/>
        <pc:sldMkLst>
          <pc:docMk/>
          <pc:sldMk cId="1378255866" sldId="375"/>
        </pc:sldMkLst>
      </pc:sldChg>
      <pc:sldChg chg="modSp mod">
        <pc:chgData name="BELLEMIN SANDRA" userId="5fe4e071-d3f4-40df-970f-ee8fcf898346" providerId="ADAL" clId="{3C6A8EC5-C6B5-4F5F-B532-B3CCE1A05D41}" dt="2024-08-23T08:39:35.295" v="3" actId="2711"/>
        <pc:sldMkLst>
          <pc:docMk/>
          <pc:sldMk cId="39499840" sldId="376"/>
        </pc:sldMkLst>
      </pc:sldChg>
    </pc:docChg>
  </pc:docChgLst>
  <pc:docChgLst>
    <pc:chgData name="BELLEMIN SANDRA" userId="5fe4e071-d3f4-40df-970f-ee8fcf898346" providerId="ADAL" clId="{7A0475B5-EBE1-4E44-A9C0-C51F13E05A24}"/>
    <pc:docChg chg="undo custSel addSld delSld modSld sldOrd">
      <pc:chgData name="BELLEMIN SANDRA" userId="5fe4e071-d3f4-40df-970f-ee8fcf898346" providerId="ADAL" clId="{7A0475B5-EBE1-4E44-A9C0-C51F13E05A24}" dt="2025-01-29T15:25:16.408" v="263" actId="1076"/>
      <pc:docMkLst>
        <pc:docMk/>
      </pc:docMkLst>
      <pc:sldChg chg="modSp mod">
        <pc:chgData name="BELLEMIN SANDRA" userId="5fe4e071-d3f4-40df-970f-ee8fcf898346" providerId="ADAL" clId="{7A0475B5-EBE1-4E44-A9C0-C51F13E05A24}" dt="2025-01-29T15:10:04.056" v="91" actId="6549"/>
        <pc:sldMkLst>
          <pc:docMk/>
          <pc:sldMk cId="2738499449" sldId="257"/>
        </pc:sldMkLst>
        <pc:spChg chg="mod">
          <ac:chgData name="BELLEMIN SANDRA" userId="5fe4e071-d3f4-40df-970f-ee8fcf898346" providerId="ADAL" clId="{7A0475B5-EBE1-4E44-A9C0-C51F13E05A24}" dt="2025-01-29T15:00:55.821" v="7" actId="20577"/>
          <ac:spMkLst>
            <pc:docMk/>
            <pc:sldMk cId="2738499449" sldId="257"/>
            <ac:spMk id="2" creationId="{85F7834C-7202-4AE9-86F0-C7803D5691D2}"/>
          </ac:spMkLst>
        </pc:spChg>
        <pc:spChg chg="mod">
          <ac:chgData name="BELLEMIN SANDRA" userId="5fe4e071-d3f4-40df-970f-ee8fcf898346" providerId="ADAL" clId="{7A0475B5-EBE1-4E44-A9C0-C51F13E05A24}" dt="2025-01-29T15:10:04.056" v="91" actId="6549"/>
          <ac:spMkLst>
            <pc:docMk/>
            <pc:sldMk cId="2738499449" sldId="257"/>
            <ac:spMk id="12" creationId="{12873FA0-BF1D-4240-9021-0BA05C6BB110}"/>
          </ac:spMkLst>
        </pc:spChg>
      </pc:sldChg>
      <pc:sldChg chg="addSp modSp mod ord modNotesTx">
        <pc:chgData name="BELLEMIN SANDRA" userId="5fe4e071-d3f4-40df-970f-ee8fcf898346" providerId="ADAL" clId="{7A0475B5-EBE1-4E44-A9C0-C51F13E05A24}" dt="2025-01-29T15:14:41.093" v="143" actId="20577"/>
        <pc:sldMkLst>
          <pc:docMk/>
          <pc:sldMk cId="3539756199" sldId="359"/>
        </pc:sldMkLst>
        <pc:spChg chg="mod">
          <ac:chgData name="BELLEMIN SANDRA" userId="5fe4e071-d3f4-40df-970f-ee8fcf898346" providerId="ADAL" clId="{7A0475B5-EBE1-4E44-A9C0-C51F13E05A24}" dt="2025-01-29T15:01:25.116" v="37" actId="20577"/>
          <ac:spMkLst>
            <pc:docMk/>
            <pc:sldMk cId="3539756199" sldId="359"/>
            <ac:spMk id="2" creationId="{85F7834C-7202-4AE9-86F0-C7803D5691D2}"/>
          </ac:spMkLst>
        </pc:spChg>
      </pc:sldChg>
      <pc:sldChg chg="modSp mod">
        <pc:chgData name="BELLEMIN SANDRA" userId="5fe4e071-d3f4-40df-970f-ee8fcf898346" providerId="ADAL" clId="{7A0475B5-EBE1-4E44-A9C0-C51F13E05A24}" dt="2025-01-29T15:01:40.271" v="58" actId="20577"/>
        <pc:sldMkLst>
          <pc:docMk/>
          <pc:sldMk cId="4089669666" sldId="360"/>
        </pc:sldMkLst>
      </pc:sldChg>
      <pc:sldChg chg="modSp mod">
        <pc:chgData name="BELLEMIN SANDRA" userId="5fe4e071-d3f4-40df-970f-ee8fcf898346" providerId="ADAL" clId="{7A0475B5-EBE1-4E44-A9C0-C51F13E05A24}" dt="2025-01-29T15:01:45.052" v="65" actId="20577"/>
        <pc:sldMkLst>
          <pc:docMk/>
          <pc:sldMk cId="1412522670" sldId="361"/>
        </pc:sldMkLst>
      </pc:sldChg>
      <pc:sldChg chg="modSp mod modNotesTx">
        <pc:chgData name="BELLEMIN SANDRA" userId="5fe4e071-d3f4-40df-970f-ee8fcf898346" providerId="ADAL" clId="{7A0475B5-EBE1-4E44-A9C0-C51F13E05A24}" dt="2025-01-29T15:11:44.674" v="105" actId="20577"/>
        <pc:sldMkLst>
          <pc:docMk/>
          <pc:sldMk cId="2265944994" sldId="368"/>
        </pc:sldMkLst>
        <pc:spChg chg="mod">
          <ac:chgData name="BELLEMIN SANDRA" userId="5fe4e071-d3f4-40df-970f-ee8fcf898346" providerId="ADAL" clId="{7A0475B5-EBE1-4E44-A9C0-C51F13E05A24}" dt="2025-01-29T15:01:03.349" v="8"/>
          <ac:spMkLst>
            <pc:docMk/>
            <pc:sldMk cId="2265944994" sldId="368"/>
            <ac:spMk id="2" creationId="{85F7834C-7202-4AE9-86F0-C7803D5691D2}"/>
          </ac:spMkLst>
        </pc:spChg>
      </pc:sldChg>
      <pc:sldChg chg="modSp mod">
        <pc:chgData name="BELLEMIN SANDRA" userId="5fe4e071-d3f4-40df-970f-ee8fcf898346" providerId="ADAL" clId="{7A0475B5-EBE1-4E44-A9C0-C51F13E05A24}" dt="2025-01-29T15:01:12.335" v="16" actId="20577"/>
        <pc:sldMkLst>
          <pc:docMk/>
          <pc:sldMk cId="2322968228" sldId="369"/>
        </pc:sldMkLst>
        <pc:spChg chg="mod">
          <ac:chgData name="BELLEMIN SANDRA" userId="5fe4e071-d3f4-40df-970f-ee8fcf898346" providerId="ADAL" clId="{7A0475B5-EBE1-4E44-A9C0-C51F13E05A24}" dt="2025-01-29T15:01:12.335" v="16" actId="20577"/>
          <ac:spMkLst>
            <pc:docMk/>
            <pc:sldMk cId="2322968228" sldId="369"/>
            <ac:spMk id="2" creationId="{85F7834C-7202-4AE9-86F0-C7803D5691D2}"/>
          </ac:spMkLst>
        </pc:spChg>
      </pc:sldChg>
      <pc:sldChg chg="modSp mod">
        <pc:chgData name="BELLEMIN SANDRA" userId="5fe4e071-d3f4-40df-970f-ee8fcf898346" providerId="ADAL" clId="{7A0475B5-EBE1-4E44-A9C0-C51F13E05A24}" dt="2025-01-29T15:01:15.882" v="23" actId="20577"/>
        <pc:sldMkLst>
          <pc:docMk/>
          <pc:sldMk cId="4080872843" sldId="370"/>
        </pc:sldMkLst>
        <pc:spChg chg="mod">
          <ac:chgData name="BELLEMIN SANDRA" userId="5fe4e071-d3f4-40df-970f-ee8fcf898346" providerId="ADAL" clId="{7A0475B5-EBE1-4E44-A9C0-C51F13E05A24}" dt="2025-01-29T15:01:15.882" v="23" actId="20577"/>
          <ac:spMkLst>
            <pc:docMk/>
            <pc:sldMk cId="4080872843" sldId="370"/>
            <ac:spMk id="2" creationId="{85F7834C-7202-4AE9-86F0-C7803D5691D2}"/>
          </ac:spMkLst>
        </pc:spChg>
      </pc:sldChg>
      <pc:sldChg chg="addSp delSp modSp mod modNotesTx">
        <pc:chgData name="BELLEMIN SANDRA" userId="5fe4e071-d3f4-40df-970f-ee8fcf898346" providerId="ADAL" clId="{7A0475B5-EBE1-4E44-A9C0-C51F13E05A24}" dt="2025-01-29T15:14:34.897" v="140" actId="11529"/>
        <pc:sldMkLst>
          <pc:docMk/>
          <pc:sldMk cId="836057342" sldId="371"/>
        </pc:sldMkLst>
        <pc:spChg chg="mod">
          <ac:chgData name="BELLEMIN SANDRA" userId="5fe4e071-d3f4-40df-970f-ee8fcf898346" providerId="ADAL" clId="{7A0475B5-EBE1-4E44-A9C0-C51F13E05A24}" dt="2025-01-29T15:01:19.714" v="30" actId="20577"/>
          <ac:spMkLst>
            <pc:docMk/>
            <pc:sldMk cId="836057342" sldId="371"/>
            <ac:spMk id="2" creationId="{85F7834C-7202-4AE9-86F0-C7803D5691D2}"/>
          </ac:spMkLst>
        </pc:spChg>
      </pc:sldChg>
      <pc:sldChg chg="modSp mod">
        <pc:chgData name="BELLEMIN SANDRA" userId="5fe4e071-d3f4-40df-970f-ee8fcf898346" providerId="ADAL" clId="{7A0475B5-EBE1-4E44-A9C0-C51F13E05A24}" dt="2025-01-29T15:01:30.375" v="44" actId="20577"/>
        <pc:sldMkLst>
          <pc:docMk/>
          <pc:sldMk cId="1000132433" sldId="372"/>
        </pc:sldMkLst>
      </pc:sldChg>
      <pc:sldChg chg="modSp mod">
        <pc:chgData name="BELLEMIN SANDRA" userId="5fe4e071-d3f4-40df-970f-ee8fcf898346" providerId="ADAL" clId="{7A0475B5-EBE1-4E44-A9C0-C51F13E05A24}" dt="2025-01-29T15:01:35.358" v="51" actId="20577"/>
        <pc:sldMkLst>
          <pc:docMk/>
          <pc:sldMk cId="181723252" sldId="373"/>
        </pc:sldMkLst>
      </pc:sldChg>
      <pc:sldChg chg="modSp mod modNotesTx">
        <pc:chgData name="BELLEMIN SANDRA" userId="5fe4e071-d3f4-40df-970f-ee8fcf898346" providerId="ADAL" clId="{7A0475B5-EBE1-4E44-A9C0-C51F13E05A24}" dt="2025-01-29T15:20:27.455" v="210" actId="20577"/>
        <pc:sldMkLst>
          <pc:docMk/>
          <pc:sldMk cId="1546363191" sldId="374"/>
        </pc:sldMkLst>
      </pc:sldChg>
      <pc:sldChg chg="modSp mod">
        <pc:chgData name="BELLEMIN SANDRA" userId="5fe4e071-d3f4-40df-970f-ee8fcf898346" providerId="ADAL" clId="{7A0475B5-EBE1-4E44-A9C0-C51F13E05A24}" dt="2025-01-29T15:01:55.396" v="79" actId="20577"/>
        <pc:sldMkLst>
          <pc:docMk/>
          <pc:sldMk cId="1378255866" sldId="375"/>
        </pc:sldMkLst>
      </pc:sldChg>
      <pc:sldChg chg="modSp mod">
        <pc:chgData name="BELLEMIN SANDRA" userId="5fe4e071-d3f4-40df-970f-ee8fcf898346" providerId="ADAL" clId="{7A0475B5-EBE1-4E44-A9C0-C51F13E05A24}" dt="2025-01-29T15:01:59.147" v="86" actId="20577"/>
        <pc:sldMkLst>
          <pc:docMk/>
          <pc:sldMk cId="39499840" sldId="376"/>
        </pc:sldMkLst>
      </pc:sldChg>
      <pc:sldChg chg="modSp mod modNotesTx">
        <pc:chgData name="BELLEMIN SANDRA" userId="5fe4e071-d3f4-40df-970f-ee8fcf898346" providerId="ADAL" clId="{7A0475B5-EBE1-4E44-A9C0-C51F13E05A24}" dt="2025-01-29T15:12:52.944" v="119" actId="20577"/>
        <pc:sldMkLst>
          <pc:docMk/>
          <pc:sldMk cId="1834759804" sldId="379"/>
        </pc:sldMkLst>
        <pc:spChg chg="mod">
          <ac:chgData name="BELLEMIN SANDRA" userId="5fe4e071-d3f4-40df-970f-ee8fcf898346" providerId="ADAL" clId="{7A0475B5-EBE1-4E44-A9C0-C51F13E05A24}" dt="2025-01-29T15:01:07.461" v="9"/>
          <ac:spMkLst>
            <pc:docMk/>
            <pc:sldMk cId="1834759804" sldId="379"/>
            <ac:spMk id="2" creationId="{85F7834C-7202-4AE9-86F0-C7803D5691D2}"/>
          </ac:spMkLst>
        </pc:spChg>
        <pc:spChg chg="mod">
          <ac:chgData name="BELLEMIN SANDRA" userId="5fe4e071-d3f4-40df-970f-ee8fcf898346" providerId="ADAL" clId="{7A0475B5-EBE1-4E44-A9C0-C51F13E05A24}" dt="2025-01-29T15:12:21.799" v="113" actId="20577"/>
          <ac:spMkLst>
            <pc:docMk/>
            <pc:sldMk cId="1834759804" sldId="379"/>
            <ac:spMk id="12" creationId="{12873FA0-BF1D-4240-9021-0BA05C6BB110}"/>
          </ac:spMkLst>
        </pc:spChg>
      </pc:sldChg>
      <pc:sldChg chg="modNotesTx">
        <pc:chgData name="BELLEMIN SANDRA" userId="5fe4e071-d3f4-40df-970f-ee8fcf898346" providerId="ADAL" clId="{7A0475B5-EBE1-4E44-A9C0-C51F13E05A24}" dt="2025-01-29T15:24:02.648" v="255" actId="20577"/>
        <pc:sldMkLst>
          <pc:docMk/>
          <pc:sldMk cId="3625363418" sldId="381"/>
        </pc:sldMkLst>
      </pc:sldChg>
      <pc:sldChg chg="modNotesTx">
        <pc:chgData name="BELLEMIN SANDRA" userId="5fe4e071-d3f4-40df-970f-ee8fcf898346" providerId="ADAL" clId="{7A0475B5-EBE1-4E44-A9C0-C51F13E05A24}" dt="2025-01-29T15:25:06.895" v="262" actId="20577"/>
        <pc:sldMkLst>
          <pc:docMk/>
          <pc:sldMk cId="3183759709" sldId="382"/>
        </pc:sldMkLst>
      </pc:sldChg>
      <pc:sldChg chg="modSp mod">
        <pc:chgData name="BELLEMIN SANDRA" userId="5fe4e071-d3f4-40df-970f-ee8fcf898346" providerId="ADAL" clId="{7A0475B5-EBE1-4E44-A9C0-C51F13E05A24}" dt="2025-01-29T15:25:16.408" v="263" actId="1076"/>
        <pc:sldMkLst>
          <pc:docMk/>
          <pc:sldMk cId="1817312053" sldId="384"/>
        </pc:sldMkLst>
      </pc:sldChg>
      <pc:sldChg chg="addSp delSp modSp add mod modNotesTx">
        <pc:chgData name="BELLEMIN SANDRA" userId="5fe4e071-d3f4-40df-970f-ee8fcf898346" providerId="ADAL" clId="{7A0475B5-EBE1-4E44-A9C0-C51F13E05A24}" dt="2025-01-29T15:17:07.186" v="172" actId="20577"/>
        <pc:sldMkLst>
          <pc:docMk/>
          <pc:sldMk cId="2080579874" sldId="385"/>
        </pc:sldMkLst>
        <pc:spChg chg="add mod">
          <ac:chgData name="BELLEMIN SANDRA" userId="5fe4e071-d3f4-40df-970f-ee8fcf898346" providerId="ADAL" clId="{7A0475B5-EBE1-4E44-A9C0-C51F13E05A24}" dt="2025-01-29T15:15:38.644" v="158" actId="164"/>
          <ac:spMkLst>
            <pc:docMk/>
            <pc:sldMk cId="2080579874" sldId="385"/>
            <ac:spMk id="3" creationId="{473F6E15-92F8-C777-6D96-9879325DF05F}"/>
          </ac:spMkLst>
        </pc:spChg>
        <pc:spChg chg="add mod">
          <ac:chgData name="BELLEMIN SANDRA" userId="5fe4e071-d3f4-40df-970f-ee8fcf898346" providerId="ADAL" clId="{7A0475B5-EBE1-4E44-A9C0-C51F13E05A24}" dt="2025-01-29T15:15:38.644" v="158" actId="164"/>
          <ac:spMkLst>
            <pc:docMk/>
            <pc:sldMk cId="2080579874" sldId="385"/>
            <ac:spMk id="4" creationId="{75A2FB02-E2E2-08B1-CE22-A2C6A433F99C}"/>
          </ac:spMkLst>
        </pc:spChg>
        <pc:spChg chg="add mod">
          <ac:chgData name="BELLEMIN SANDRA" userId="5fe4e071-d3f4-40df-970f-ee8fcf898346" providerId="ADAL" clId="{7A0475B5-EBE1-4E44-A9C0-C51F13E05A24}" dt="2025-01-29T15:15:38.644" v="158" actId="164"/>
          <ac:spMkLst>
            <pc:docMk/>
            <pc:sldMk cId="2080579874" sldId="385"/>
            <ac:spMk id="6" creationId="{9E9AF0F8-7F95-9D86-ADE9-D08D510146D0}"/>
          </ac:spMkLst>
        </pc:spChg>
        <pc:spChg chg="add mod">
          <ac:chgData name="BELLEMIN SANDRA" userId="5fe4e071-d3f4-40df-970f-ee8fcf898346" providerId="ADAL" clId="{7A0475B5-EBE1-4E44-A9C0-C51F13E05A24}" dt="2025-01-29T15:15:38.644" v="158" actId="164"/>
          <ac:spMkLst>
            <pc:docMk/>
            <pc:sldMk cId="2080579874" sldId="385"/>
            <ac:spMk id="10" creationId="{53AF6E6B-0E83-189F-08B3-C0F691D37484}"/>
          </ac:spMkLst>
        </pc:spChg>
        <pc:spChg chg="add mod">
          <ac:chgData name="BELLEMIN SANDRA" userId="5fe4e071-d3f4-40df-970f-ee8fcf898346" providerId="ADAL" clId="{7A0475B5-EBE1-4E44-A9C0-C51F13E05A24}" dt="2025-01-29T15:15:38.644" v="158" actId="164"/>
          <ac:spMkLst>
            <pc:docMk/>
            <pc:sldMk cId="2080579874" sldId="385"/>
            <ac:spMk id="11" creationId="{E96A8972-86D6-F440-1076-F4196859A912}"/>
          </ac:spMkLst>
        </pc:spChg>
        <pc:grpChg chg="add mod">
          <ac:chgData name="BELLEMIN SANDRA" userId="5fe4e071-d3f4-40df-970f-ee8fcf898346" providerId="ADAL" clId="{7A0475B5-EBE1-4E44-A9C0-C51F13E05A24}" dt="2025-01-29T15:15:38.644" v="158" actId="164"/>
          <ac:grpSpMkLst>
            <pc:docMk/>
            <pc:sldMk cId="2080579874" sldId="385"/>
            <ac:grpSpMk id="12" creationId="{03581709-4476-4C37-5F12-BEDB8C53C33E}"/>
          </ac:grpSpMkLst>
        </pc:grpChg>
      </pc:sldChg>
      <pc:sldChg chg="addSp delSp add del mod">
        <pc:chgData name="BELLEMIN SANDRA" userId="5fe4e071-d3f4-40df-970f-ee8fcf898346" providerId="ADAL" clId="{7A0475B5-EBE1-4E44-A9C0-C51F13E05A24}" dt="2025-01-29T15:14:37.887" v="142" actId="2890"/>
        <pc:sldMkLst>
          <pc:docMk/>
          <pc:sldMk cId="2402780738" sldId="385"/>
        </pc:sldMkLst>
      </pc:sldChg>
      <pc:sldChg chg="addSp delSp modSp add mod modNotesTx">
        <pc:chgData name="BELLEMIN SANDRA" userId="5fe4e071-d3f4-40df-970f-ee8fcf898346" providerId="ADAL" clId="{7A0475B5-EBE1-4E44-A9C0-C51F13E05A24}" dt="2025-01-29T15:17:20.145" v="176" actId="20577"/>
        <pc:sldMkLst>
          <pc:docMk/>
          <pc:sldMk cId="3432842586" sldId="386"/>
        </pc:sldMkLst>
        <pc:spChg chg="mod">
          <ac:chgData name="BELLEMIN SANDRA" userId="5fe4e071-d3f4-40df-970f-ee8fcf898346" providerId="ADAL" clId="{7A0475B5-EBE1-4E44-A9C0-C51F13E05A24}" dt="2025-01-29T15:16:11.367" v="168"/>
          <ac:spMkLst>
            <pc:docMk/>
            <pc:sldMk cId="3432842586" sldId="386"/>
            <ac:spMk id="3" creationId="{92EC1ED4-1B0D-FFA4-E56D-CDDDA294AF33}"/>
          </ac:spMkLst>
        </pc:spChg>
        <pc:spChg chg="mod">
          <ac:chgData name="BELLEMIN SANDRA" userId="5fe4e071-d3f4-40df-970f-ee8fcf898346" providerId="ADAL" clId="{7A0475B5-EBE1-4E44-A9C0-C51F13E05A24}" dt="2025-01-29T15:16:11.367" v="168"/>
          <ac:spMkLst>
            <pc:docMk/>
            <pc:sldMk cId="3432842586" sldId="386"/>
            <ac:spMk id="4" creationId="{1A372CB7-0125-7207-1889-5008D33D6694}"/>
          </ac:spMkLst>
        </pc:spChg>
        <pc:spChg chg="mod">
          <ac:chgData name="BELLEMIN SANDRA" userId="5fe4e071-d3f4-40df-970f-ee8fcf898346" providerId="ADAL" clId="{7A0475B5-EBE1-4E44-A9C0-C51F13E05A24}" dt="2025-01-29T15:16:16.724" v="170"/>
          <ac:spMkLst>
            <pc:docMk/>
            <pc:sldMk cId="3432842586" sldId="386"/>
            <ac:spMk id="6" creationId="{CCB69DC7-51CB-B922-330B-7EA4EB1FD84E}"/>
          </ac:spMkLst>
        </pc:spChg>
        <pc:spChg chg="mod">
          <ac:chgData name="BELLEMIN SANDRA" userId="5fe4e071-d3f4-40df-970f-ee8fcf898346" providerId="ADAL" clId="{7A0475B5-EBE1-4E44-A9C0-C51F13E05A24}" dt="2025-01-29T15:16:16.724" v="170"/>
          <ac:spMkLst>
            <pc:docMk/>
            <pc:sldMk cId="3432842586" sldId="386"/>
            <ac:spMk id="10" creationId="{3E1C4B86-8254-3106-BBF4-03356CA81BCC}"/>
          </ac:spMkLst>
        </pc:spChg>
        <pc:spChg chg="mod">
          <ac:chgData name="BELLEMIN SANDRA" userId="5fe4e071-d3f4-40df-970f-ee8fcf898346" providerId="ADAL" clId="{7A0475B5-EBE1-4E44-A9C0-C51F13E05A24}" dt="2025-01-29T15:16:16.724" v="170"/>
          <ac:spMkLst>
            <pc:docMk/>
            <pc:sldMk cId="3432842586" sldId="386"/>
            <ac:spMk id="11" creationId="{40BDB7E8-F28C-8B5A-2D01-66EEB870395D}"/>
          </ac:spMkLst>
        </pc:spChg>
        <pc:spChg chg="mod">
          <ac:chgData name="BELLEMIN SANDRA" userId="5fe4e071-d3f4-40df-970f-ee8fcf898346" providerId="ADAL" clId="{7A0475B5-EBE1-4E44-A9C0-C51F13E05A24}" dt="2025-01-29T15:16:16.724" v="170"/>
          <ac:spMkLst>
            <pc:docMk/>
            <pc:sldMk cId="3432842586" sldId="386"/>
            <ac:spMk id="12" creationId="{9CA50432-5AED-C610-B459-7DA087224688}"/>
          </ac:spMkLst>
        </pc:spChg>
        <pc:spChg chg="mod">
          <ac:chgData name="BELLEMIN SANDRA" userId="5fe4e071-d3f4-40df-970f-ee8fcf898346" providerId="ADAL" clId="{7A0475B5-EBE1-4E44-A9C0-C51F13E05A24}" dt="2025-01-29T15:16:11.367" v="168"/>
          <ac:spMkLst>
            <pc:docMk/>
            <pc:sldMk cId="3432842586" sldId="386"/>
            <ac:spMk id="15" creationId="{C31CB0E7-DF25-4EB2-D498-DD450368CA19}"/>
          </ac:spMkLst>
        </pc:spChg>
        <pc:spChg chg="mod">
          <ac:chgData name="BELLEMIN SANDRA" userId="5fe4e071-d3f4-40df-970f-ee8fcf898346" providerId="ADAL" clId="{7A0475B5-EBE1-4E44-A9C0-C51F13E05A24}" dt="2025-01-29T15:16:11.367" v="168"/>
          <ac:spMkLst>
            <pc:docMk/>
            <pc:sldMk cId="3432842586" sldId="386"/>
            <ac:spMk id="16" creationId="{D887AB42-08D8-606C-F378-A35D36722E5F}"/>
          </ac:spMkLst>
        </pc:spChg>
        <pc:spChg chg="mod">
          <ac:chgData name="BELLEMIN SANDRA" userId="5fe4e071-d3f4-40df-970f-ee8fcf898346" providerId="ADAL" clId="{7A0475B5-EBE1-4E44-A9C0-C51F13E05A24}" dt="2025-01-29T15:16:16.724" v="170"/>
          <ac:spMkLst>
            <pc:docMk/>
            <pc:sldMk cId="3432842586" sldId="386"/>
            <ac:spMk id="18" creationId="{0F21B068-2948-36DF-C5C2-8DC49C0F7994}"/>
          </ac:spMkLst>
        </pc:spChg>
        <pc:grpChg chg="add mod">
          <ac:chgData name="BELLEMIN SANDRA" userId="5fe4e071-d3f4-40df-970f-ee8fcf898346" providerId="ADAL" clId="{7A0475B5-EBE1-4E44-A9C0-C51F13E05A24}" dt="2025-01-29T15:16:16.724" v="170"/>
          <ac:grpSpMkLst>
            <pc:docMk/>
            <pc:sldMk cId="3432842586" sldId="386"/>
            <ac:grpSpMk id="5" creationId="{88099B40-9561-F48F-B6E8-314DC9FEFD61}"/>
          </ac:grpSpMkLst>
        </pc:grpChg>
        <pc:grpChg chg="add mod">
          <ac:chgData name="BELLEMIN SANDRA" userId="5fe4e071-d3f4-40df-970f-ee8fcf898346" providerId="ADAL" clId="{7A0475B5-EBE1-4E44-A9C0-C51F13E05A24}" dt="2025-01-29T15:16:11.367" v="168"/>
          <ac:grpSpMkLst>
            <pc:docMk/>
            <pc:sldMk cId="3432842586" sldId="386"/>
            <ac:grpSpMk id="17" creationId="{12A88FE3-9840-953D-052D-15BB3AB45890}"/>
          </ac:grpSpMkLst>
        </pc:grpChg>
      </pc:sldChg>
      <pc:sldChg chg="addSp delSp modSp add mod modNotesTx">
        <pc:chgData name="BELLEMIN SANDRA" userId="5fe4e071-d3f4-40df-970f-ee8fcf898346" providerId="ADAL" clId="{7A0475B5-EBE1-4E44-A9C0-C51F13E05A24}" dt="2025-01-29T15:19:16.148" v="200" actId="20577"/>
        <pc:sldMkLst>
          <pc:docMk/>
          <pc:sldMk cId="3341251606" sldId="387"/>
        </pc:sldMkLst>
        <pc:spChg chg="add mod">
          <ac:chgData name="BELLEMIN SANDRA" userId="5fe4e071-d3f4-40df-970f-ee8fcf898346" providerId="ADAL" clId="{7A0475B5-EBE1-4E44-A9C0-C51F13E05A24}" dt="2025-01-29T15:19:03.409" v="195" actId="164"/>
          <ac:spMkLst>
            <pc:docMk/>
            <pc:sldMk cId="3341251606" sldId="387"/>
            <ac:spMk id="3" creationId="{36D4DDEA-CE52-B526-9D7B-1ACEA465E9AE}"/>
          </ac:spMkLst>
        </pc:spChg>
        <pc:spChg chg="add mod">
          <ac:chgData name="BELLEMIN SANDRA" userId="5fe4e071-d3f4-40df-970f-ee8fcf898346" providerId="ADAL" clId="{7A0475B5-EBE1-4E44-A9C0-C51F13E05A24}" dt="2025-01-29T15:19:03.409" v="195" actId="164"/>
          <ac:spMkLst>
            <pc:docMk/>
            <pc:sldMk cId="3341251606" sldId="387"/>
            <ac:spMk id="4" creationId="{C52B3830-98D9-DB47-1B73-88DC30CC2D63}"/>
          </ac:spMkLst>
        </pc:spChg>
        <pc:spChg chg="add mod">
          <ac:chgData name="BELLEMIN SANDRA" userId="5fe4e071-d3f4-40df-970f-ee8fcf898346" providerId="ADAL" clId="{7A0475B5-EBE1-4E44-A9C0-C51F13E05A24}" dt="2025-01-29T15:19:03.409" v="195" actId="164"/>
          <ac:spMkLst>
            <pc:docMk/>
            <pc:sldMk cId="3341251606" sldId="387"/>
            <ac:spMk id="5" creationId="{A9F07D77-2D04-18C2-451A-55700A61555E}"/>
          </ac:spMkLst>
        </pc:spChg>
        <pc:spChg chg="add mod">
          <ac:chgData name="BELLEMIN SANDRA" userId="5fe4e071-d3f4-40df-970f-ee8fcf898346" providerId="ADAL" clId="{7A0475B5-EBE1-4E44-A9C0-C51F13E05A24}" dt="2025-01-29T15:19:03.409" v="195" actId="164"/>
          <ac:spMkLst>
            <pc:docMk/>
            <pc:sldMk cId="3341251606" sldId="387"/>
            <ac:spMk id="6" creationId="{CFD8A13E-BC82-23FB-E78E-2E51199A14A9}"/>
          </ac:spMkLst>
        </pc:spChg>
        <pc:spChg chg="add mod">
          <ac:chgData name="BELLEMIN SANDRA" userId="5fe4e071-d3f4-40df-970f-ee8fcf898346" providerId="ADAL" clId="{7A0475B5-EBE1-4E44-A9C0-C51F13E05A24}" dt="2025-01-29T15:19:03.409" v="195" actId="164"/>
          <ac:spMkLst>
            <pc:docMk/>
            <pc:sldMk cId="3341251606" sldId="387"/>
            <ac:spMk id="7" creationId="{8E9FAE9C-83EC-9146-CA12-58C2B78C075F}"/>
          </ac:spMkLst>
        </pc:spChg>
        <pc:spChg chg="mod">
          <ac:chgData name="BELLEMIN SANDRA" userId="5fe4e071-d3f4-40df-970f-ee8fcf898346" providerId="ADAL" clId="{7A0475B5-EBE1-4E44-A9C0-C51F13E05A24}" dt="2025-01-29T15:18:49.334" v="192"/>
          <ac:spMkLst>
            <pc:docMk/>
            <pc:sldMk cId="3341251606" sldId="387"/>
            <ac:spMk id="10" creationId="{C7AFEDAC-F984-52A7-A299-44A9BEE87A82}"/>
          </ac:spMkLst>
        </pc:spChg>
        <pc:spChg chg="mod">
          <ac:chgData name="BELLEMIN SANDRA" userId="5fe4e071-d3f4-40df-970f-ee8fcf898346" providerId="ADAL" clId="{7A0475B5-EBE1-4E44-A9C0-C51F13E05A24}" dt="2025-01-29T15:18:49.334" v="192"/>
          <ac:spMkLst>
            <pc:docMk/>
            <pc:sldMk cId="3341251606" sldId="387"/>
            <ac:spMk id="11" creationId="{CE12104A-04C1-279A-B8DC-3A84A1F7C270}"/>
          </ac:spMkLst>
        </pc:spChg>
        <pc:spChg chg="mod">
          <ac:chgData name="BELLEMIN SANDRA" userId="5fe4e071-d3f4-40df-970f-ee8fcf898346" providerId="ADAL" clId="{7A0475B5-EBE1-4E44-A9C0-C51F13E05A24}" dt="2025-01-29T15:18:49.334" v="192"/>
          <ac:spMkLst>
            <pc:docMk/>
            <pc:sldMk cId="3341251606" sldId="387"/>
            <ac:spMk id="12" creationId="{2608AD23-8819-5123-7A4A-E3DCE534CE90}"/>
          </ac:spMkLst>
        </pc:spChg>
        <pc:spChg chg="mod">
          <ac:chgData name="BELLEMIN SANDRA" userId="5fe4e071-d3f4-40df-970f-ee8fcf898346" providerId="ADAL" clId="{7A0475B5-EBE1-4E44-A9C0-C51F13E05A24}" dt="2025-01-29T15:18:49.334" v="192"/>
          <ac:spMkLst>
            <pc:docMk/>
            <pc:sldMk cId="3341251606" sldId="387"/>
            <ac:spMk id="15" creationId="{6F936C47-BA5B-9BCA-7EE3-F8239ED2AC15}"/>
          </ac:spMkLst>
        </pc:spChg>
        <pc:grpChg chg="add mod">
          <ac:chgData name="BELLEMIN SANDRA" userId="5fe4e071-d3f4-40df-970f-ee8fcf898346" providerId="ADAL" clId="{7A0475B5-EBE1-4E44-A9C0-C51F13E05A24}" dt="2025-01-29T15:18:52.973" v="193" actId="1076"/>
          <ac:grpSpMkLst>
            <pc:docMk/>
            <pc:sldMk cId="3341251606" sldId="387"/>
            <ac:grpSpMk id="9" creationId="{00E0AFF4-753E-362D-E3AD-8E38A929E649}"/>
          </ac:grpSpMkLst>
        </pc:grpChg>
        <pc:grpChg chg="add mod">
          <ac:chgData name="BELLEMIN SANDRA" userId="5fe4e071-d3f4-40df-970f-ee8fcf898346" providerId="ADAL" clId="{7A0475B5-EBE1-4E44-A9C0-C51F13E05A24}" dt="2025-01-29T15:19:06.044" v="196" actId="1076"/>
          <ac:grpSpMkLst>
            <pc:docMk/>
            <pc:sldMk cId="3341251606" sldId="387"/>
            <ac:grpSpMk id="16" creationId="{031C1473-419A-7EDD-A5B4-9C989BF3F103}"/>
          </ac:grpSpMkLst>
        </pc:grpChg>
      </pc:sldChg>
      <pc:sldChg chg="addSp delSp modSp add mod">
        <pc:chgData name="BELLEMIN SANDRA" userId="5fe4e071-d3f4-40df-970f-ee8fcf898346" providerId="ADAL" clId="{7A0475B5-EBE1-4E44-A9C0-C51F13E05A24}" dt="2025-01-29T15:19:29.287" v="203"/>
        <pc:sldMkLst>
          <pc:docMk/>
          <pc:sldMk cId="322548938" sldId="388"/>
        </pc:sldMkLst>
        <pc:spChg chg="mod">
          <ac:chgData name="BELLEMIN SANDRA" userId="5fe4e071-d3f4-40df-970f-ee8fcf898346" providerId="ADAL" clId="{7A0475B5-EBE1-4E44-A9C0-C51F13E05A24}" dt="2025-01-29T15:19:29.287" v="203"/>
          <ac:spMkLst>
            <pc:docMk/>
            <pc:sldMk cId="322548938" sldId="388"/>
            <ac:spMk id="4" creationId="{699577C0-5BCA-B38B-FA29-68B307285FCD}"/>
          </ac:spMkLst>
        </pc:spChg>
        <pc:spChg chg="mod">
          <ac:chgData name="BELLEMIN SANDRA" userId="5fe4e071-d3f4-40df-970f-ee8fcf898346" providerId="ADAL" clId="{7A0475B5-EBE1-4E44-A9C0-C51F13E05A24}" dt="2025-01-29T15:19:29.287" v="203"/>
          <ac:spMkLst>
            <pc:docMk/>
            <pc:sldMk cId="322548938" sldId="388"/>
            <ac:spMk id="5" creationId="{822D1FEF-893F-2419-465A-37DB225382B0}"/>
          </ac:spMkLst>
        </pc:spChg>
        <pc:spChg chg="mod">
          <ac:chgData name="BELLEMIN SANDRA" userId="5fe4e071-d3f4-40df-970f-ee8fcf898346" providerId="ADAL" clId="{7A0475B5-EBE1-4E44-A9C0-C51F13E05A24}" dt="2025-01-29T15:19:29.287" v="203"/>
          <ac:spMkLst>
            <pc:docMk/>
            <pc:sldMk cId="322548938" sldId="388"/>
            <ac:spMk id="6" creationId="{7CC19366-E0BE-B015-136B-F132EDA37905}"/>
          </ac:spMkLst>
        </pc:spChg>
        <pc:spChg chg="mod">
          <ac:chgData name="BELLEMIN SANDRA" userId="5fe4e071-d3f4-40df-970f-ee8fcf898346" providerId="ADAL" clId="{7A0475B5-EBE1-4E44-A9C0-C51F13E05A24}" dt="2025-01-29T15:19:29.287" v="203"/>
          <ac:spMkLst>
            <pc:docMk/>
            <pc:sldMk cId="322548938" sldId="388"/>
            <ac:spMk id="8" creationId="{DA91A017-85FA-E4C2-2375-ACBED3A329C4}"/>
          </ac:spMkLst>
        </pc:spChg>
        <pc:spChg chg="mod">
          <ac:chgData name="BELLEMIN SANDRA" userId="5fe4e071-d3f4-40df-970f-ee8fcf898346" providerId="ADAL" clId="{7A0475B5-EBE1-4E44-A9C0-C51F13E05A24}" dt="2025-01-29T15:19:29.287" v="203"/>
          <ac:spMkLst>
            <pc:docMk/>
            <pc:sldMk cId="322548938" sldId="388"/>
            <ac:spMk id="9" creationId="{189963F7-0EA3-F97B-002C-D7F8E234CADE}"/>
          </ac:spMkLst>
        </pc:spChg>
        <pc:grpChg chg="add mod">
          <ac:chgData name="BELLEMIN SANDRA" userId="5fe4e071-d3f4-40df-970f-ee8fcf898346" providerId="ADAL" clId="{7A0475B5-EBE1-4E44-A9C0-C51F13E05A24}" dt="2025-01-29T15:19:29.287" v="203"/>
          <ac:grpSpMkLst>
            <pc:docMk/>
            <pc:sldMk cId="322548938" sldId="388"/>
            <ac:grpSpMk id="3" creationId="{74AC3B74-2746-2F21-E803-13B745404B39}"/>
          </ac:grpSpMkLst>
        </pc:grpChg>
      </pc:sldChg>
      <pc:sldChg chg="addSp delSp modSp add mod">
        <pc:chgData name="BELLEMIN SANDRA" userId="5fe4e071-d3f4-40df-970f-ee8fcf898346" providerId="ADAL" clId="{7A0475B5-EBE1-4E44-A9C0-C51F13E05A24}" dt="2025-01-29T15:21:52.093" v="238"/>
        <pc:sldMkLst>
          <pc:docMk/>
          <pc:sldMk cId="3191220423" sldId="389"/>
        </pc:sldMkLst>
        <pc:spChg chg="mod">
          <ac:chgData name="BELLEMIN SANDRA" userId="5fe4e071-d3f4-40df-970f-ee8fcf898346" providerId="ADAL" clId="{7A0475B5-EBE1-4E44-A9C0-C51F13E05A24}" dt="2025-01-29T15:19:41.863" v="206"/>
          <ac:spMkLst>
            <pc:docMk/>
            <pc:sldMk cId="3191220423" sldId="389"/>
            <ac:spMk id="4" creationId="{16532586-B91C-5DCF-1D4C-FF5ABAC977A4}"/>
          </ac:spMkLst>
        </pc:spChg>
        <pc:spChg chg="mod">
          <ac:chgData name="BELLEMIN SANDRA" userId="5fe4e071-d3f4-40df-970f-ee8fcf898346" providerId="ADAL" clId="{7A0475B5-EBE1-4E44-A9C0-C51F13E05A24}" dt="2025-01-29T15:19:41.863" v="206"/>
          <ac:spMkLst>
            <pc:docMk/>
            <pc:sldMk cId="3191220423" sldId="389"/>
            <ac:spMk id="7" creationId="{D7E3E315-ED20-63D7-539A-A6F5167958F2}"/>
          </ac:spMkLst>
        </pc:spChg>
        <pc:spChg chg="mod">
          <ac:chgData name="BELLEMIN SANDRA" userId="5fe4e071-d3f4-40df-970f-ee8fcf898346" providerId="ADAL" clId="{7A0475B5-EBE1-4E44-A9C0-C51F13E05A24}" dt="2025-01-29T15:19:41.863" v="206"/>
          <ac:spMkLst>
            <pc:docMk/>
            <pc:sldMk cId="3191220423" sldId="389"/>
            <ac:spMk id="8" creationId="{B720FFD6-485F-89BB-0F05-E3CAD4148E42}"/>
          </ac:spMkLst>
        </pc:spChg>
        <pc:spChg chg="mod">
          <ac:chgData name="BELLEMIN SANDRA" userId="5fe4e071-d3f4-40df-970f-ee8fcf898346" providerId="ADAL" clId="{7A0475B5-EBE1-4E44-A9C0-C51F13E05A24}" dt="2025-01-29T15:19:41.863" v="206"/>
          <ac:spMkLst>
            <pc:docMk/>
            <pc:sldMk cId="3191220423" sldId="389"/>
            <ac:spMk id="9" creationId="{029B79CA-2745-E64F-8799-D599495A0BB1}"/>
          </ac:spMkLst>
        </pc:spChg>
        <pc:spChg chg="mod">
          <ac:chgData name="BELLEMIN SANDRA" userId="5fe4e071-d3f4-40df-970f-ee8fcf898346" providerId="ADAL" clId="{7A0475B5-EBE1-4E44-A9C0-C51F13E05A24}" dt="2025-01-29T15:19:41.863" v="206"/>
          <ac:spMkLst>
            <pc:docMk/>
            <pc:sldMk cId="3191220423" sldId="389"/>
            <ac:spMk id="10" creationId="{A24BDC91-84FA-05A6-A532-35FF39BC33FD}"/>
          </ac:spMkLst>
        </pc:spChg>
        <pc:spChg chg="mod">
          <ac:chgData name="BELLEMIN SANDRA" userId="5fe4e071-d3f4-40df-970f-ee8fcf898346" providerId="ADAL" clId="{7A0475B5-EBE1-4E44-A9C0-C51F13E05A24}" dt="2025-01-29T15:21:52.093" v="238"/>
          <ac:spMkLst>
            <pc:docMk/>
            <pc:sldMk cId="3191220423" sldId="389"/>
            <ac:spMk id="17" creationId="{9C653A6A-4A7B-D39A-666C-5B1D6480B26A}"/>
          </ac:spMkLst>
        </pc:spChg>
        <pc:spChg chg="mod">
          <ac:chgData name="BELLEMIN SANDRA" userId="5fe4e071-d3f4-40df-970f-ee8fcf898346" providerId="ADAL" clId="{7A0475B5-EBE1-4E44-A9C0-C51F13E05A24}" dt="2025-01-29T15:21:52.093" v="238"/>
          <ac:spMkLst>
            <pc:docMk/>
            <pc:sldMk cId="3191220423" sldId="389"/>
            <ac:spMk id="18" creationId="{ADD23128-9218-F1F9-A6CB-2F5C93CF2467}"/>
          </ac:spMkLst>
        </pc:spChg>
        <pc:spChg chg="mod">
          <ac:chgData name="BELLEMIN SANDRA" userId="5fe4e071-d3f4-40df-970f-ee8fcf898346" providerId="ADAL" clId="{7A0475B5-EBE1-4E44-A9C0-C51F13E05A24}" dt="2025-01-29T15:21:52.093" v="238"/>
          <ac:spMkLst>
            <pc:docMk/>
            <pc:sldMk cId="3191220423" sldId="389"/>
            <ac:spMk id="19" creationId="{3377967D-73DE-1790-C8DF-F81119DB6F71}"/>
          </ac:spMkLst>
        </pc:spChg>
        <pc:spChg chg="mod">
          <ac:chgData name="BELLEMIN SANDRA" userId="5fe4e071-d3f4-40df-970f-ee8fcf898346" providerId="ADAL" clId="{7A0475B5-EBE1-4E44-A9C0-C51F13E05A24}" dt="2025-01-29T15:21:52.093" v="238"/>
          <ac:spMkLst>
            <pc:docMk/>
            <pc:sldMk cId="3191220423" sldId="389"/>
            <ac:spMk id="20" creationId="{ECE420E6-CDDC-7239-DBEB-FB59CEF6100D}"/>
          </ac:spMkLst>
        </pc:spChg>
        <pc:grpChg chg="add mod">
          <ac:chgData name="BELLEMIN SANDRA" userId="5fe4e071-d3f4-40df-970f-ee8fcf898346" providerId="ADAL" clId="{7A0475B5-EBE1-4E44-A9C0-C51F13E05A24}" dt="2025-01-29T15:19:41.863" v="206"/>
          <ac:grpSpMkLst>
            <pc:docMk/>
            <pc:sldMk cId="3191220423" sldId="389"/>
            <ac:grpSpMk id="3" creationId="{DEA5CF3F-B433-0C31-51EE-52D9D0DE53F2}"/>
          </ac:grpSpMkLst>
        </pc:grpChg>
        <pc:grpChg chg="add mod">
          <ac:chgData name="BELLEMIN SANDRA" userId="5fe4e071-d3f4-40df-970f-ee8fcf898346" providerId="ADAL" clId="{7A0475B5-EBE1-4E44-A9C0-C51F13E05A24}" dt="2025-01-29T15:21:52.093" v="238"/>
          <ac:grpSpMkLst>
            <pc:docMk/>
            <pc:sldMk cId="3191220423" sldId="389"/>
            <ac:grpSpMk id="16" creationId="{1708C668-6898-7081-04B3-BCF520169E22}"/>
          </ac:grpSpMkLst>
        </pc:grpChg>
      </pc:sldChg>
      <pc:sldChg chg="addSp delSp modSp add mod">
        <pc:chgData name="BELLEMIN SANDRA" userId="5fe4e071-d3f4-40df-970f-ee8fcf898346" providerId="ADAL" clId="{7A0475B5-EBE1-4E44-A9C0-C51F13E05A24}" dt="2025-01-29T15:21:46.877" v="236" actId="1076"/>
        <pc:sldMkLst>
          <pc:docMk/>
          <pc:sldMk cId="4036450037" sldId="390"/>
        </pc:sldMkLst>
        <pc:spChg chg="mod">
          <ac:chgData name="BELLEMIN SANDRA" userId="5fe4e071-d3f4-40df-970f-ee8fcf898346" providerId="ADAL" clId="{7A0475B5-EBE1-4E44-A9C0-C51F13E05A24}" dt="2025-01-29T15:21:38.919" v="234" actId="1076"/>
          <ac:spMkLst>
            <pc:docMk/>
            <pc:sldMk cId="4036450037" sldId="390"/>
            <ac:spMk id="9" creationId="{0C9185A0-3CB0-6161-0AD0-DE7AE49E23C7}"/>
          </ac:spMkLst>
        </pc:spChg>
        <pc:spChg chg="mod">
          <ac:chgData name="BELLEMIN SANDRA" userId="5fe4e071-d3f4-40df-970f-ee8fcf898346" providerId="ADAL" clId="{7A0475B5-EBE1-4E44-A9C0-C51F13E05A24}" dt="2025-01-29T15:21:34.809" v="233" actId="1035"/>
          <ac:spMkLst>
            <pc:docMk/>
            <pc:sldMk cId="4036450037" sldId="390"/>
            <ac:spMk id="10" creationId="{D126D8AF-3647-8FA1-7203-9525D038A01D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19" creationId="{EB0E6432-F5C6-1718-F666-378A2BF947B5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0" creationId="{FF4D65B0-F763-4849-5FA1-6FD3C3C1BF7D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1" creationId="{F30F2E72-04C3-3152-2980-E87660A910A3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2" creationId="{B6916621-90AE-F501-9D8C-F0CD0E2BBC76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3" creationId="{86091260-4CD4-A5BC-627F-99E6CF7FD2BF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5" creationId="{86D2ACF3-F179-19BA-B760-20D2436F94CF}"/>
          </ac:spMkLst>
        </pc:spChg>
        <pc:spChg chg="mod">
          <ac:chgData name="BELLEMIN SANDRA" userId="5fe4e071-d3f4-40df-970f-ee8fcf898346" providerId="ADAL" clId="{7A0475B5-EBE1-4E44-A9C0-C51F13E05A24}" dt="2025-01-29T15:21:19.263" v="220"/>
          <ac:spMkLst>
            <pc:docMk/>
            <pc:sldMk cId="4036450037" sldId="390"/>
            <ac:spMk id="26" creationId="{79C99F30-E43F-FBC2-63FF-F35226B10B43}"/>
          </ac:spMkLst>
        </pc:spChg>
        <pc:spChg chg="mod">
          <ac:chgData name="BELLEMIN SANDRA" userId="5fe4e071-d3f4-40df-970f-ee8fcf898346" providerId="ADAL" clId="{7A0475B5-EBE1-4E44-A9C0-C51F13E05A24}" dt="2025-01-29T15:21:46.877" v="236" actId="1076"/>
          <ac:spMkLst>
            <pc:docMk/>
            <pc:sldMk cId="4036450037" sldId="390"/>
            <ac:spMk id="27" creationId="{810E8743-EAAE-5827-1FDC-3C53CCA86860}"/>
          </ac:spMkLst>
        </pc:spChg>
        <pc:spChg chg="mod">
          <ac:chgData name="BELLEMIN SANDRA" userId="5fe4e071-d3f4-40df-970f-ee8fcf898346" providerId="ADAL" clId="{7A0475B5-EBE1-4E44-A9C0-C51F13E05A24}" dt="2025-01-29T15:21:41.437" v="235" actId="1076"/>
          <ac:spMkLst>
            <pc:docMk/>
            <pc:sldMk cId="4036450037" sldId="390"/>
            <ac:spMk id="28" creationId="{EA29EE56-18C3-ECD1-8F93-70D20944A9F8}"/>
          </ac:spMkLst>
        </pc:spChg>
        <pc:grpChg chg="add mod">
          <ac:chgData name="BELLEMIN SANDRA" userId="5fe4e071-d3f4-40df-970f-ee8fcf898346" providerId="ADAL" clId="{7A0475B5-EBE1-4E44-A9C0-C51F13E05A24}" dt="2025-01-29T15:21:19.263" v="220"/>
          <ac:grpSpMkLst>
            <pc:docMk/>
            <pc:sldMk cId="4036450037" sldId="390"/>
            <ac:grpSpMk id="18" creationId="{1BC25DE3-01FB-DA21-AD38-A22D46735CAB}"/>
          </ac:grpSpMkLst>
        </pc:grpChg>
        <pc:grpChg chg="add mod">
          <ac:chgData name="BELLEMIN SANDRA" userId="5fe4e071-d3f4-40df-970f-ee8fcf898346" providerId="ADAL" clId="{7A0475B5-EBE1-4E44-A9C0-C51F13E05A24}" dt="2025-01-29T15:21:19.263" v="220"/>
          <ac:grpSpMkLst>
            <pc:docMk/>
            <pc:sldMk cId="4036450037" sldId="390"/>
            <ac:grpSpMk id="24" creationId="{D68E8F89-5A2F-C30A-9BD7-7D49E225F6AF}"/>
          </ac:grpSpMkLst>
        </pc:grpChg>
      </pc:sldChg>
      <pc:sldChg chg="addSp delSp modSp add mod">
        <pc:chgData name="BELLEMIN SANDRA" userId="5fe4e071-d3f4-40df-970f-ee8fcf898346" providerId="ADAL" clId="{7A0475B5-EBE1-4E44-A9C0-C51F13E05A24}" dt="2025-01-29T15:22:31.735" v="244" actId="1076"/>
        <pc:sldMkLst>
          <pc:docMk/>
          <pc:sldMk cId="2707025991" sldId="391"/>
        </pc:sldMkLst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4" creationId="{FECECB9C-867C-6290-5220-C55206AE262E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6" creationId="{29038FF2-2985-8043-86A8-B40E35BD5743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7" creationId="{4984C4F2-1F2E-810B-60CB-557A5029D973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8" creationId="{1F4699AA-FF61-86C4-3533-C77A5C2D3A3D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9" creationId="{F66DE7C5-11E9-A9FC-F139-78757B33C482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12" creationId="{DA490E2C-07B4-1506-D202-EA5BEF3574CF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13" creationId="{24A9F168-EB0F-EDDC-2172-817B32FD6B79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14" creationId="{A94E9E78-3D10-DECC-9C75-AC536F4F8515}"/>
          </ac:spMkLst>
        </pc:spChg>
        <pc:spChg chg="mod">
          <ac:chgData name="BELLEMIN SANDRA" userId="5fe4e071-d3f4-40df-970f-ee8fcf898346" providerId="ADAL" clId="{7A0475B5-EBE1-4E44-A9C0-C51F13E05A24}" dt="2025-01-29T15:22:25.639" v="242"/>
          <ac:spMkLst>
            <pc:docMk/>
            <pc:sldMk cId="2707025991" sldId="391"/>
            <ac:spMk id="15" creationId="{487140E1-3502-91FF-6A04-768F22F7809C}"/>
          </ac:spMkLst>
        </pc:spChg>
        <pc:grpChg chg="add mod">
          <ac:chgData name="BELLEMIN SANDRA" userId="5fe4e071-d3f4-40df-970f-ee8fcf898346" providerId="ADAL" clId="{7A0475B5-EBE1-4E44-A9C0-C51F13E05A24}" dt="2025-01-29T15:22:29.761" v="243" actId="1076"/>
          <ac:grpSpMkLst>
            <pc:docMk/>
            <pc:sldMk cId="2707025991" sldId="391"/>
            <ac:grpSpMk id="3" creationId="{04608FC9-57C8-07EC-69EB-C10BBC7375BF}"/>
          </ac:grpSpMkLst>
        </pc:grpChg>
        <pc:grpChg chg="add mod">
          <ac:chgData name="BELLEMIN SANDRA" userId="5fe4e071-d3f4-40df-970f-ee8fcf898346" providerId="ADAL" clId="{7A0475B5-EBE1-4E44-A9C0-C51F13E05A24}" dt="2025-01-29T15:22:31.735" v="244" actId="1076"/>
          <ac:grpSpMkLst>
            <pc:docMk/>
            <pc:sldMk cId="2707025991" sldId="391"/>
            <ac:grpSpMk id="11" creationId="{996044F2-6097-D23F-935B-3955D2491652}"/>
          </ac:grpSpMkLst>
        </pc:grpChg>
      </pc:sldChg>
    </pc:docChg>
  </pc:docChgLst>
  <pc:docChgLst>
    <pc:chgData name="CHAUVELLIER ANNE" userId="63234966-364e-422f-8c52-45fd5239a521" providerId="ADAL" clId="{52CCF8DE-6840-4EAA-9149-37BA6965B097}"/>
    <pc:docChg chg="undo custSel addSld delSld modSld sldOrd">
      <pc:chgData name="CHAUVELLIER ANNE" userId="63234966-364e-422f-8c52-45fd5239a521" providerId="ADAL" clId="{52CCF8DE-6840-4EAA-9149-37BA6965B097}" dt="2022-03-24T08:58:40.548" v="226"/>
      <pc:docMkLst>
        <pc:docMk/>
      </pc:docMkLst>
      <pc:sldChg chg="del">
        <pc:chgData name="CHAUVELLIER ANNE" userId="63234966-364e-422f-8c52-45fd5239a521" providerId="ADAL" clId="{52CCF8DE-6840-4EAA-9149-37BA6965B097}" dt="2022-03-21T16:49:19.425" v="73" actId="2696"/>
        <pc:sldMkLst>
          <pc:docMk/>
          <pc:sldMk cId="409019988" sldId="271"/>
        </pc:sldMkLst>
      </pc:sldChg>
      <pc:sldChg chg="delCm">
        <pc:chgData name="CHAUVELLIER ANNE" userId="63234966-364e-422f-8c52-45fd5239a521" providerId="ADAL" clId="{52CCF8DE-6840-4EAA-9149-37BA6965B097}" dt="2022-03-14T11:37:48.806" v="45" actId="1592"/>
        <pc:sldMkLst>
          <pc:docMk/>
          <pc:sldMk cId="3539756199" sldId="359"/>
        </pc:sldMkLst>
      </pc:sldChg>
      <pc:sldChg chg="addSp delSp modSp mod delCm modNotesTx">
        <pc:chgData name="CHAUVELLIER ANNE" userId="63234966-364e-422f-8c52-45fd5239a521" providerId="ADAL" clId="{52CCF8DE-6840-4EAA-9149-37BA6965B097}" dt="2022-03-14T15:59:40.446" v="55" actId="1076"/>
        <pc:sldMkLst>
          <pc:docMk/>
          <pc:sldMk cId="2265944994" sldId="368"/>
        </pc:sldMkLst>
      </pc:sldChg>
      <pc:sldChg chg="delCm">
        <pc:chgData name="CHAUVELLIER ANNE" userId="63234966-364e-422f-8c52-45fd5239a521" providerId="ADAL" clId="{52CCF8DE-6840-4EAA-9149-37BA6965B097}" dt="2022-03-14T11:38:15.895" v="46" actId="1592"/>
        <pc:sldMkLst>
          <pc:docMk/>
          <pc:sldMk cId="1546363191" sldId="374"/>
        </pc:sldMkLst>
      </pc:sldChg>
      <pc:sldChg chg="modSp del mod">
        <pc:chgData name="CHAUVELLIER ANNE" userId="63234966-364e-422f-8c52-45fd5239a521" providerId="ADAL" clId="{52CCF8DE-6840-4EAA-9149-37BA6965B097}" dt="2022-03-21T16:58:45.690" v="186" actId="2696"/>
        <pc:sldMkLst>
          <pc:docMk/>
          <pc:sldMk cId="1552782377" sldId="377"/>
        </pc:sldMkLst>
      </pc:sldChg>
      <pc:sldChg chg="modSp del mod modNotesTx">
        <pc:chgData name="CHAUVELLIER ANNE" userId="63234966-364e-422f-8c52-45fd5239a521" providerId="ADAL" clId="{52CCF8DE-6840-4EAA-9149-37BA6965B097}" dt="2022-03-21T16:59:07.723" v="188" actId="2696"/>
        <pc:sldMkLst>
          <pc:docMk/>
          <pc:sldMk cId="352271809" sldId="378"/>
        </pc:sldMkLst>
      </pc:sldChg>
      <pc:sldChg chg="addSp delSp modSp new mod modNotesTx">
        <pc:chgData name="CHAUVELLIER ANNE" userId="63234966-364e-422f-8c52-45fd5239a521" providerId="ADAL" clId="{52CCF8DE-6840-4EAA-9149-37BA6965B097}" dt="2022-03-21T16:55:43.200" v="142" actId="732"/>
        <pc:sldMkLst>
          <pc:docMk/>
          <pc:sldMk cId="2789986712" sldId="380"/>
        </pc:sldMkLst>
      </pc:sldChg>
      <pc:sldChg chg="add del">
        <pc:chgData name="CHAUVELLIER ANNE" userId="63234966-364e-422f-8c52-45fd5239a521" providerId="ADAL" clId="{52CCF8DE-6840-4EAA-9149-37BA6965B097}" dt="2022-03-21T16:50:37.271" v="93" actId="2890"/>
        <pc:sldMkLst>
          <pc:docMk/>
          <pc:sldMk cId="2535444538" sldId="381"/>
        </pc:sldMkLst>
      </pc:sldChg>
      <pc:sldChg chg="addSp modSp new mod modNotesTx">
        <pc:chgData name="CHAUVELLIER ANNE" userId="63234966-364e-422f-8c52-45fd5239a521" providerId="ADAL" clId="{52CCF8DE-6840-4EAA-9149-37BA6965B097}" dt="2022-03-21T16:57:13.397" v="164" actId="20577"/>
        <pc:sldMkLst>
          <pc:docMk/>
          <pc:sldMk cId="3625363418" sldId="381"/>
        </pc:sldMkLst>
      </pc:sldChg>
      <pc:sldChg chg="addSp modSp new mod modNotesTx">
        <pc:chgData name="CHAUVELLIER ANNE" userId="63234966-364e-422f-8c52-45fd5239a521" providerId="ADAL" clId="{52CCF8DE-6840-4EAA-9149-37BA6965B097}" dt="2022-03-21T16:58:07.802" v="182" actId="1076"/>
        <pc:sldMkLst>
          <pc:docMk/>
          <pc:sldMk cId="3183759709" sldId="382"/>
        </pc:sldMkLst>
      </pc:sldChg>
      <pc:sldChg chg="addSp modSp new mod">
        <pc:chgData name="CHAUVELLIER ANNE" userId="63234966-364e-422f-8c52-45fd5239a521" providerId="ADAL" clId="{52CCF8DE-6840-4EAA-9149-37BA6965B097}" dt="2022-03-24T08:48:58.841" v="206" actId="1076"/>
        <pc:sldMkLst>
          <pc:docMk/>
          <pc:sldMk cId="1563298925" sldId="383"/>
        </pc:sldMkLst>
      </pc:sldChg>
      <pc:sldChg chg="addSp modSp new mod ord">
        <pc:chgData name="CHAUVELLIER ANNE" userId="63234966-364e-422f-8c52-45fd5239a521" providerId="ADAL" clId="{52CCF8DE-6840-4EAA-9149-37BA6965B097}" dt="2022-03-24T08:58:40.548" v="226"/>
        <pc:sldMkLst>
          <pc:docMk/>
          <pc:sldMk cId="1817312053" sldId="384"/>
        </pc:sldMkLst>
      </pc:sldChg>
    </pc:docChg>
  </pc:docChgLst>
  <pc:docChgLst>
    <pc:chgData name="BELLEMIN SANDRA" userId="5fe4e071-d3f4-40df-970f-ee8fcf898346" providerId="ADAL" clId="{DB078E32-B9EE-4293-8640-410C7224D0FA}"/>
    <pc:docChg chg="custSel delSld modSld modMainMaster">
      <pc:chgData name="BELLEMIN SANDRA" userId="5fe4e071-d3f4-40df-970f-ee8fcf898346" providerId="ADAL" clId="{DB078E32-B9EE-4293-8640-410C7224D0FA}" dt="2025-03-19T17:06:43.136" v="76"/>
      <pc:docMkLst>
        <pc:docMk/>
      </pc:docMkLst>
      <pc:sldChg chg="addSp delSp modSp mod modClrScheme chgLayout">
        <pc:chgData name="BELLEMIN SANDRA" userId="5fe4e071-d3f4-40df-970f-ee8fcf898346" providerId="ADAL" clId="{DB078E32-B9EE-4293-8640-410C7224D0FA}" dt="2025-03-19T17:05:22.984" v="54"/>
        <pc:sldMkLst>
          <pc:docMk/>
          <pc:sldMk cId="838659900" sldId="256"/>
        </pc:sldMkLst>
        <pc:spChg chg="del">
          <ac:chgData name="BELLEMIN SANDRA" userId="5fe4e071-d3f4-40df-970f-ee8fcf898346" providerId="ADAL" clId="{DB078E32-B9EE-4293-8640-410C7224D0FA}" dt="2025-03-19T17:04:21.155" v="15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DB078E32-B9EE-4293-8640-410C7224D0FA}" dt="2025-03-19T17:04:21.155" v="15" actId="478"/>
          <ac:spMkLst>
            <pc:docMk/>
            <pc:sldMk cId="838659900" sldId="256"/>
            <ac:spMk id="3" creationId="{89006531-0E20-413F-9CBF-F2F02EDC80C3}"/>
          </ac:spMkLst>
        </pc:spChg>
        <pc:spChg chg="add del mod">
          <ac:chgData name="BELLEMIN SANDRA" userId="5fe4e071-d3f4-40df-970f-ee8fcf898346" providerId="ADAL" clId="{DB078E32-B9EE-4293-8640-410C7224D0FA}" dt="2025-03-19T17:04:25.380" v="16" actId="478"/>
          <ac:spMkLst>
            <pc:docMk/>
            <pc:sldMk cId="838659900" sldId="256"/>
            <ac:spMk id="5" creationId="{7A9A6F14-9038-1A95-37F1-ACAB743AC898}"/>
          </ac:spMkLst>
        </pc:spChg>
        <pc:picChg chg="add mod">
          <ac:chgData name="BELLEMIN SANDRA" userId="5fe4e071-d3f4-40df-970f-ee8fcf898346" providerId="ADAL" clId="{DB078E32-B9EE-4293-8640-410C7224D0FA}" dt="2025-03-19T17:05:22.984" v="54"/>
          <ac:picMkLst>
            <pc:docMk/>
            <pc:sldMk cId="838659900" sldId="256"/>
            <ac:picMk id="7" creationId="{5AF67FDA-EA07-2B9F-CB35-D49C44E66E68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5:25.422" v="55"/>
        <pc:sldMkLst>
          <pc:docMk/>
          <pc:sldMk cId="2738499449" sldId="257"/>
        </pc:sldMkLst>
        <pc:spChg chg="del mod ord">
          <ac:chgData name="BELLEMIN SANDRA" userId="5fe4e071-d3f4-40df-970f-ee8fcf898346" providerId="ADAL" clId="{DB078E32-B9EE-4293-8640-410C7224D0FA}" dt="2025-03-19T17:04:42.746" v="36" actId="478"/>
          <ac:spMkLst>
            <pc:docMk/>
            <pc:sldMk cId="2738499449" sldId="257"/>
            <ac:spMk id="2" creationId="{85F7834C-7202-4AE9-86F0-C7803D5691D2}"/>
          </ac:spMkLst>
        </pc:spChg>
        <pc:spChg chg="del">
          <ac:chgData name="BELLEMIN SANDRA" userId="5fe4e071-d3f4-40df-970f-ee8fcf898346" providerId="ADAL" clId="{DB078E32-B9EE-4293-8640-410C7224D0FA}" dt="2025-03-19T17:04:42.746" v="36" actId="478"/>
          <ac:spMkLst>
            <pc:docMk/>
            <pc:sldMk cId="2738499449" sldId="257"/>
            <ac:spMk id="12" creationId="{12873FA0-BF1D-4240-9021-0BA05C6BB110}"/>
          </ac:spMkLst>
        </pc:spChg>
        <pc:picChg chg="add mod">
          <ac:chgData name="BELLEMIN SANDRA" userId="5fe4e071-d3f4-40df-970f-ee8fcf898346" providerId="ADAL" clId="{DB078E32-B9EE-4293-8640-410C7224D0FA}" dt="2025-03-19T17:05:25.422" v="55"/>
          <ac:picMkLst>
            <pc:docMk/>
            <pc:sldMk cId="2738499449" sldId="257"/>
            <ac:picMk id="4" creationId="{8A52ED20-1895-F459-A93F-2B30CBBA2A08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5:57.786" v="64"/>
        <pc:sldMkLst>
          <pc:docMk/>
          <pc:sldMk cId="3539756199" sldId="359"/>
        </pc:sldMkLst>
        <pc:spChg chg="del mod ord">
          <ac:chgData name="BELLEMIN SANDRA" userId="5fe4e071-d3f4-40df-970f-ee8fcf898346" providerId="ADAL" clId="{DB078E32-B9EE-4293-8640-410C7224D0FA}" dt="2025-03-19T17:04:53.750" v="41" actId="478"/>
          <ac:spMkLst>
            <pc:docMk/>
            <pc:sldMk cId="3539756199" sldId="359"/>
            <ac:spMk id="2" creationId="{85F7834C-7202-4AE9-86F0-C7803D5691D2}"/>
          </ac:spMkLst>
        </pc:spChg>
        <pc:spChg chg="del">
          <ac:chgData name="BELLEMIN SANDRA" userId="5fe4e071-d3f4-40df-970f-ee8fcf898346" providerId="ADAL" clId="{DB078E32-B9EE-4293-8640-410C7224D0FA}" dt="2025-03-19T17:04:53.750" v="41" actId="478"/>
          <ac:spMkLst>
            <pc:docMk/>
            <pc:sldMk cId="3539756199" sldId="359"/>
            <ac:spMk id="4" creationId="{91E456A2-621C-4277-9557-E24A63168E4B}"/>
          </ac:spMkLst>
        </pc:spChg>
        <pc:picChg chg="add mod">
          <ac:chgData name="BELLEMIN SANDRA" userId="5fe4e071-d3f4-40df-970f-ee8fcf898346" providerId="ADAL" clId="{DB078E32-B9EE-4293-8640-410C7224D0FA}" dt="2025-03-19T17:05:57.786" v="64"/>
          <ac:picMkLst>
            <pc:docMk/>
            <pc:sldMk cId="3539756199" sldId="359"/>
            <ac:picMk id="5" creationId="{04210E64-B768-B751-8B69-DB69DAFC4EB9}"/>
          </ac:picMkLst>
        </pc:picChg>
      </pc:sldChg>
      <pc:sldChg chg="del">
        <pc:chgData name="BELLEMIN SANDRA" userId="5fe4e071-d3f4-40df-970f-ee8fcf898346" providerId="ADAL" clId="{DB078E32-B9EE-4293-8640-410C7224D0FA}" dt="2025-03-19T15:48:41.408" v="2" actId="2696"/>
        <pc:sldMkLst>
          <pc:docMk/>
          <pc:sldMk cId="4089669666" sldId="360"/>
        </pc:sldMkLst>
      </pc:sldChg>
      <pc:sldChg chg="del">
        <pc:chgData name="BELLEMIN SANDRA" userId="5fe4e071-d3f4-40df-970f-ee8fcf898346" providerId="ADAL" clId="{DB078E32-B9EE-4293-8640-410C7224D0FA}" dt="2025-03-19T15:48:45.995" v="3" actId="2696"/>
        <pc:sldMkLst>
          <pc:docMk/>
          <pc:sldMk cId="1412522670" sldId="361"/>
        </pc:sldMkLst>
      </pc:sldChg>
      <pc:sldChg chg="addSp delSp modSp mod modClrScheme chgLayout">
        <pc:chgData name="BELLEMIN SANDRA" userId="5fe4e071-d3f4-40df-970f-ee8fcf898346" providerId="ADAL" clId="{DB078E32-B9EE-4293-8640-410C7224D0FA}" dt="2025-03-19T17:05:27.938" v="56"/>
        <pc:sldMkLst>
          <pc:docMk/>
          <pc:sldMk cId="2265944994" sldId="368"/>
        </pc:sldMkLst>
        <pc:spChg chg="del mod ord">
          <ac:chgData name="BELLEMIN SANDRA" userId="5fe4e071-d3f4-40df-970f-ee8fcf898346" providerId="ADAL" clId="{DB078E32-B9EE-4293-8640-410C7224D0FA}" dt="2025-03-19T17:04:45.269" v="37" actId="478"/>
          <ac:spMkLst>
            <pc:docMk/>
            <pc:sldMk cId="2265944994" sldId="368"/>
            <ac:spMk id="2" creationId="{85F7834C-7202-4AE9-86F0-C7803D5691D2}"/>
          </ac:spMkLst>
        </pc:spChg>
        <pc:spChg chg="del">
          <ac:chgData name="BELLEMIN SANDRA" userId="5fe4e071-d3f4-40df-970f-ee8fcf898346" providerId="ADAL" clId="{DB078E32-B9EE-4293-8640-410C7224D0FA}" dt="2025-03-19T17:04:45.269" v="37" actId="478"/>
          <ac:spMkLst>
            <pc:docMk/>
            <pc:sldMk cId="2265944994" sldId="368"/>
            <ac:spMk id="12" creationId="{7ECDD93C-E3B4-4104-A745-F1C8DF249A78}"/>
          </ac:spMkLst>
        </pc:spChg>
        <pc:spChg chg="del">
          <ac:chgData name="BELLEMIN SANDRA" userId="5fe4e071-d3f4-40df-970f-ee8fcf898346" providerId="ADAL" clId="{DB078E32-B9EE-4293-8640-410C7224D0FA}" dt="2025-03-19T17:04:45.269" v="37" actId="478"/>
          <ac:spMkLst>
            <pc:docMk/>
            <pc:sldMk cId="2265944994" sldId="368"/>
            <ac:spMk id="14" creationId="{0A729355-E6E8-4BAA-B663-15DA5011FFDD}"/>
          </ac:spMkLst>
        </pc:spChg>
        <pc:spChg chg="del">
          <ac:chgData name="BELLEMIN SANDRA" userId="5fe4e071-d3f4-40df-970f-ee8fcf898346" providerId="ADAL" clId="{DB078E32-B9EE-4293-8640-410C7224D0FA}" dt="2025-03-19T17:04:45.269" v="37" actId="478"/>
          <ac:spMkLst>
            <pc:docMk/>
            <pc:sldMk cId="2265944994" sldId="368"/>
            <ac:spMk id="15" creationId="{70BA7B56-2A26-44CA-B42E-47390D769AFF}"/>
          </ac:spMkLst>
        </pc:spChg>
        <pc:spChg chg="del">
          <ac:chgData name="BELLEMIN SANDRA" userId="5fe4e071-d3f4-40df-970f-ee8fcf898346" providerId="ADAL" clId="{DB078E32-B9EE-4293-8640-410C7224D0FA}" dt="2025-03-19T17:04:45.269" v="37" actId="478"/>
          <ac:spMkLst>
            <pc:docMk/>
            <pc:sldMk cId="2265944994" sldId="368"/>
            <ac:spMk id="16" creationId="{3DBB2322-33DB-4574-9D0D-45016FCAD43A}"/>
          </ac:spMkLst>
        </pc:spChg>
        <pc:picChg chg="del">
          <ac:chgData name="BELLEMIN SANDRA" userId="5fe4e071-d3f4-40df-970f-ee8fcf898346" providerId="ADAL" clId="{DB078E32-B9EE-4293-8640-410C7224D0FA}" dt="2025-03-19T17:04:45.269" v="37" actId="478"/>
          <ac:picMkLst>
            <pc:docMk/>
            <pc:sldMk cId="2265944994" sldId="368"/>
            <ac:picMk id="6" creationId="{BCB70422-035A-4A4F-A66C-FAF423E187A2}"/>
          </ac:picMkLst>
        </pc:picChg>
        <pc:picChg chg="add mod">
          <ac:chgData name="BELLEMIN SANDRA" userId="5fe4e071-d3f4-40df-970f-ee8fcf898346" providerId="ADAL" clId="{DB078E32-B9EE-4293-8640-410C7224D0FA}" dt="2025-03-19T17:05:27.938" v="56"/>
          <ac:picMkLst>
            <pc:docMk/>
            <pc:sldMk cId="2265944994" sldId="368"/>
            <ac:picMk id="7" creationId="{646A1F6C-1A6A-33FA-C375-87C0EC8A0ABE}"/>
          </ac:picMkLst>
        </pc:picChg>
        <pc:picChg chg="del">
          <ac:chgData name="BELLEMIN SANDRA" userId="5fe4e071-d3f4-40df-970f-ee8fcf898346" providerId="ADAL" clId="{DB078E32-B9EE-4293-8640-410C7224D0FA}" dt="2025-03-19T17:04:45.269" v="37" actId="478"/>
          <ac:picMkLst>
            <pc:docMk/>
            <pc:sldMk cId="2265944994" sldId="368"/>
            <ac:picMk id="10" creationId="{00000000-0000-0000-0000-000000000000}"/>
          </ac:picMkLst>
        </pc:picChg>
        <pc:picChg chg="del">
          <ac:chgData name="BELLEMIN SANDRA" userId="5fe4e071-d3f4-40df-970f-ee8fcf898346" providerId="ADAL" clId="{DB078E32-B9EE-4293-8640-410C7224D0FA}" dt="2025-03-19T17:04:45.269" v="37" actId="478"/>
          <ac:picMkLst>
            <pc:docMk/>
            <pc:sldMk cId="2265944994" sldId="368"/>
            <ac:picMk id="17" creationId="{4802283C-3969-4A40-82ED-C21B7F1F9C77}"/>
          </ac:picMkLst>
        </pc:picChg>
        <pc:picChg chg="del">
          <ac:chgData name="BELLEMIN SANDRA" userId="5fe4e071-d3f4-40df-970f-ee8fcf898346" providerId="ADAL" clId="{DB078E32-B9EE-4293-8640-410C7224D0FA}" dt="2025-03-19T17:04:45.269" v="37" actId="478"/>
          <ac:picMkLst>
            <pc:docMk/>
            <pc:sldMk cId="2265944994" sldId="368"/>
            <ac:picMk id="19" creationId="{4DA88918-E41A-4152-89C3-BAB89FD2FEA5}"/>
          </ac:picMkLst>
        </pc:picChg>
        <pc:cxnChg chg="del">
          <ac:chgData name="BELLEMIN SANDRA" userId="5fe4e071-d3f4-40df-970f-ee8fcf898346" providerId="ADAL" clId="{DB078E32-B9EE-4293-8640-410C7224D0FA}" dt="2025-03-19T17:04:45.269" v="37" actId="478"/>
          <ac:cxnSpMkLst>
            <pc:docMk/>
            <pc:sldMk cId="2265944994" sldId="368"/>
            <ac:cxnSpMk id="5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DB078E32-B9EE-4293-8640-410C7224D0FA}" dt="2025-03-19T17:05:39.744" v="61"/>
        <pc:sldMkLst>
          <pc:docMk/>
          <pc:sldMk cId="2322968228" sldId="369"/>
        </pc:sldMkLst>
        <pc:spChg chg="del mod ord">
          <ac:chgData name="BELLEMIN SANDRA" userId="5fe4e071-d3f4-40df-970f-ee8fcf898346" providerId="ADAL" clId="{DB078E32-B9EE-4293-8640-410C7224D0FA}" dt="2025-03-19T17:05:37.479" v="60" actId="478"/>
          <ac:spMkLst>
            <pc:docMk/>
            <pc:sldMk cId="2322968228" sldId="369"/>
            <ac:spMk id="2" creationId="{85F7834C-7202-4AE9-86F0-C7803D5691D2}"/>
          </ac:spMkLst>
        </pc:spChg>
        <pc:spChg chg="del">
          <ac:chgData name="BELLEMIN SANDRA" userId="5fe4e071-d3f4-40df-970f-ee8fcf898346" providerId="ADAL" clId="{DB078E32-B9EE-4293-8640-410C7224D0FA}" dt="2025-03-19T17:05:37.479" v="60" actId="478"/>
          <ac:spMkLst>
            <pc:docMk/>
            <pc:sldMk cId="2322968228" sldId="369"/>
            <ac:spMk id="4" creationId="{94B3A914-FA73-4881-9446-34B593E941DD}"/>
          </ac:spMkLst>
        </pc:spChg>
        <pc:picChg chg="add del mod">
          <ac:chgData name="BELLEMIN SANDRA" userId="5fe4e071-d3f4-40df-970f-ee8fcf898346" providerId="ADAL" clId="{DB078E32-B9EE-4293-8640-410C7224D0FA}" dt="2025-03-19T17:05:35.237" v="59" actId="478"/>
          <ac:picMkLst>
            <pc:docMk/>
            <pc:sldMk cId="2322968228" sldId="369"/>
            <ac:picMk id="5" creationId="{30A4E0A4-0391-5C44-8ECC-DA2D32CE2991}"/>
          </ac:picMkLst>
        </pc:picChg>
        <pc:picChg chg="add mod">
          <ac:chgData name="BELLEMIN SANDRA" userId="5fe4e071-d3f4-40df-970f-ee8fcf898346" providerId="ADAL" clId="{DB078E32-B9EE-4293-8640-410C7224D0FA}" dt="2025-03-19T17:05:39.744" v="61"/>
          <ac:picMkLst>
            <pc:docMk/>
            <pc:sldMk cId="2322968228" sldId="369"/>
            <ac:picMk id="7" creationId="{4ABDC260-0E95-A475-C6C5-337910A293A6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5:43.032" v="62"/>
        <pc:sldMkLst>
          <pc:docMk/>
          <pc:sldMk cId="4080872843" sldId="370"/>
        </pc:sldMkLst>
        <pc:spChg chg="del mod ord">
          <ac:chgData name="BELLEMIN SANDRA" userId="5fe4e071-d3f4-40df-970f-ee8fcf898346" providerId="ADAL" clId="{DB078E32-B9EE-4293-8640-410C7224D0FA}" dt="2025-03-19T17:04:51.177" v="39" actId="478"/>
          <ac:spMkLst>
            <pc:docMk/>
            <pc:sldMk cId="4080872843" sldId="370"/>
            <ac:spMk id="2" creationId="{85F7834C-7202-4AE9-86F0-C7803D5691D2}"/>
          </ac:spMkLst>
        </pc:spChg>
        <pc:grpChg chg="del">
          <ac:chgData name="BELLEMIN SANDRA" userId="5fe4e071-d3f4-40df-970f-ee8fcf898346" providerId="ADAL" clId="{DB078E32-B9EE-4293-8640-410C7224D0FA}" dt="2025-03-19T17:04:51.177" v="39" actId="478"/>
          <ac:grpSpMkLst>
            <pc:docMk/>
            <pc:sldMk cId="4080872843" sldId="370"/>
            <ac:grpSpMk id="3" creationId="{3FF24C6D-0DE7-41B7-AF03-53D45AC8B389}"/>
          </ac:grpSpMkLst>
        </pc:grpChg>
        <pc:picChg chg="del">
          <ac:chgData name="BELLEMIN SANDRA" userId="5fe4e071-d3f4-40df-970f-ee8fcf898346" providerId="ADAL" clId="{DB078E32-B9EE-4293-8640-410C7224D0FA}" dt="2025-03-19T17:04:51.177" v="39" actId="478"/>
          <ac:picMkLst>
            <pc:docMk/>
            <pc:sldMk cId="4080872843" sldId="370"/>
            <ac:picMk id="6" creationId="{00000000-0000-0000-0000-000000000000}"/>
          </ac:picMkLst>
        </pc:picChg>
        <pc:picChg chg="add mod">
          <ac:chgData name="BELLEMIN SANDRA" userId="5fe4e071-d3f4-40df-970f-ee8fcf898346" providerId="ADAL" clId="{DB078E32-B9EE-4293-8640-410C7224D0FA}" dt="2025-03-19T17:05:43.032" v="62"/>
          <ac:picMkLst>
            <pc:docMk/>
            <pc:sldMk cId="4080872843" sldId="370"/>
            <ac:picMk id="8" creationId="{D021E434-FB38-4317-8731-11145B4E9810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5:50.846" v="63"/>
        <pc:sldMkLst>
          <pc:docMk/>
          <pc:sldMk cId="836057342" sldId="371"/>
        </pc:sldMkLst>
        <pc:spChg chg="del mod ord">
          <ac:chgData name="BELLEMIN SANDRA" userId="5fe4e071-d3f4-40df-970f-ee8fcf898346" providerId="ADAL" clId="{DB078E32-B9EE-4293-8640-410C7224D0FA}" dt="2025-03-19T17:04:52.575" v="40" actId="478"/>
          <ac:spMkLst>
            <pc:docMk/>
            <pc:sldMk cId="836057342" sldId="371"/>
            <ac:spMk id="2" creationId="{85F7834C-7202-4AE9-86F0-C7803D5691D2}"/>
          </ac:spMkLst>
        </pc:spChg>
        <pc:grpChg chg="del">
          <ac:chgData name="BELLEMIN SANDRA" userId="5fe4e071-d3f4-40df-970f-ee8fcf898346" providerId="ADAL" clId="{DB078E32-B9EE-4293-8640-410C7224D0FA}" dt="2025-03-19T17:04:52.575" v="40" actId="478"/>
          <ac:grpSpMkLst>
            <pc:docMk/>
            <pc:sldMk cId="836057342" sldId="371"/>
            <ac:grpSpMk id="9" creationId="{0394D674-5778-4805-938B-009EF64268AC}"/>
          </ac:grpSpMkLst>
        </pc:grpChg>
        <pc:picChg chg="add mod">
          <ac:chgData name="BELLEMIN SANDRA" userId="5fe4e071-d3f4-40df-970f-ee8fcf898346" providerId="ADAL" clId="{DB078E32-B9EE-4293-8640-410C7224D0FA}" dt="2025-03-19T17:05:50.846" v="63"/>
          <ac:picMkLst>
            <pc:docMk/>
            <pc:sldMk cId="836057342" sldId="371"/>
            <ac:picMk id="4" creationId="{C91A3876-34AE-3F5D-6D1A-9EE9F86CD721}"/>
          </ac:picMkLst>
        </pc:picChg>
        <pc:picChg chg="del">
          <ac:chgData name="BELLEMIN SANDRA" userId="5fe4e071-d3f4-40df-970f-ee8fcf898346" providerId="ADAL" clId="{DB078E32-B9EE-4293-8640-410C7224D0FA}" dt="2025-03-19T17:04:52.575" v="40" actId="478"/>
          <ac:picMkLst>
            <pc:docMk/>
            <pc:sldMk cId="836057342" sldId="371"/>
            <ac:picMk id="6" creationId="{00000000-0000-0000-0000-000000000000}"/>
          </ac:picMkLst>
        </pc:picChg>
        <pc:picChg chg="del">
          <ac:chgData name="BELLEMIN SANDRA" userId="5fe4e071-d3f4-40df-970f-ee8fcf898346" providerId="ADAL" clId="{DB078E32-B9EE-4293-8640-410C7224D0FA}" dt="2025-03-19T17:04:52.575" v="40" actId="478"/>
          <ac:picMkLst>
            <pc:docMk/>
            <pc:sldMk cId="836057342" sldId="371"/>
            <ac:picMk id="7" creationId="{00000000-0000-0000-0000-000000000000}"/>
          </ac:picMkLst>
        </pc:picChg>
      </pc:sldChg>
      <pc:sldChg chg="del">
        <pc:chgData name="BELLEMIN SANDRA" userId="5fe4e071-d3f4-40df-970f-ee8fcf898346" providerId="ADAL" clId="{DB078E32-B9EE-4293-8640-410C7224D0FA}" dt="2025-03-19T15:48:28.989" v="0" actId="2696"/>
        <pc:sldMkLst>
          <pc:docMk/>
          <pc:sldMk cId="1000132433" sldId="372"/>
        </pc:sldMkLst>
      </pc:sldChg>
      <pc:sldChg chg="del">
        <pc:chgData name="BELLEMIN SANDRA" userId="5fe4e071-d3f4-40df-970f-ee8fcf898346" providerId="ADAL" clId="{DB078E32-B9EE-4293-8640-410C7224D0FA}" dt="2025-03-19T15:48:36.105" v="1" actId="2696"/>
        <pc:sldMkLst>
          <pc:docMk/>
          <pc:sldMk cId="181723252" sldId="373"/>
        </pc:sldMkLst>
      </pc:sldChg>
      <pc:sldChg chg="del">
        <pc:chgData name="BELLEMIN SANDRA" userId="5fe4e071-d3f4-40df-970f-ee8fcf898346" providerId="ADAL" clId="{DB078E32-B9EE-4293-8640-410C7224D0FA}" dt="2025-03-19T15:48:50.116" v="4" actId="2696"/>
        <pc:sldMkLst>
          <pc:docMk/>
          <pc:sldMk cId="1546363191" sldId="374"/>
        </pc:sldMkLst>
      </pc:sldChg>
      <pc:sldChg chg="del">
        <pc:chgData name="BELLEMIN SANDRA" userId="5fe4e071-d3f4-40df-970f-ee8fcf898346" providerId="ADAL" clId="{DB078E32-B9EE-4293-8640-410C7224D0FA}" dt="2025-03-19T15:48:55.486" v="5" actId="2696"/>
        <pc:sldMkLst>
          <pc:docMk/>
          <pc:sldMk cId="1378255866" sldId="375"/>
        </pc:sldMkLst>
      </pc:sldChg>
      <pc:sldChg chg="del">
        <pc:chgData name="BELLEMIN SANDRA" userId="5fe4e071-d3f4-40df-970f-ee8fcf898346" providerId="ADAL" clId="{DB078E32-B9EE-4293-8640-410C7224D0FA}" dt="2025-03-19T15:48:59.993" v="6" actId="2696"/>
        <pc:sldMkLst>
          <pc:docMk/>
          <pc:sldMk cId="39499840" sldId="376"/>
        </pc:sldMkLst>
      </pc:sldChg>
      <pc:sldChg chg="addSp delSp modSp mod modClrScheme chgLayout">
        <pc:chgData name="BELLEMIN SANDRA" userId="5fe4e071-d3f4-40df-970f-ee8fcf898346" providerId="ADAL" clId="{DB078E32-B9EE-4293-8640-410C7224D0FA}" dt="2025-03-19T17:05:30.098" v="57"/>
        <pc:sldMkLst>
          <pc:docMk/>
          <pc:sldMk cId="1834759804" sldId="379"/>
        </pc:sldMkLst>
        <pc:spChg chg="del mod ord">
          <ac:chgData name="BELLEMIN SANDRA" userId="5fe4e071-d3f4-40df-970f-ee8fcf898346" providerId="ADAL" clId="{DB078E32-B9EE-4293-8640-410C7224D0FA}" dt="2025-03-19T17:04:46.726" v="38" actId="478"/>
          <ac:spMkLst>
            <pc:docMk/>
            <pc:sldMk cId="1834759804" sldId="379"/>
            <ac:spMk id="2" creationId="{85F7834C-7202-4AE9-86F0-C7803D5691D2}"/>
          </ac:spMkLst>
        </pc:spChg>
        <pc:spChg chg="del">
          <ac:chgData name="BELLEMIN SANDRA" userId="5fe4e071-d3f4-40df-970f-ee8fcf898346" providerId="ADAL" clId="{DB078E32-B9EE-4293-8640-410C7224D0FA}" dt="2025-03-19T17:04:46.726" v="38" actId="478"/>
          <ac:spMkLst>
            <pc:docMk/>
            <pc:sldMk cId="1834759804" sldId="379"/>
            <ac:spMk id="12" creationId="{12873FA0-BF1D-4240-9021-0BA05C6BB110}"/>
          </ac:spMkLst>
        </pc:spChg>
        <pc:picChg chg="add mod">
          <ac:chgData name="BELLEMIN SANDRA" userId="5fe4e071-d3f4-40df-970f-ee8fcf898346" providerId="ADAL" clId="{DB078E32-B9EE-4293-8640-410C7224D0FA}" dt="2025-03-19T17:05:30.098" v="57"/>
          <ac:picMkLst>
            <pc:docMk/>
            <pc:sldMk cId="1834759804" sldId="379"/>
            <ac:picMk id="4" creationId="{FD8F4345-8D97-6933-7EE2-FCC448125141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26.079" v="72"/>
        <pc:sldMkLst>
          <pc:docMk/>
          <pc:sldMk cId="2789986712" sldId="380"/>
        </pc:sldMkLst>
        <pc:spChg chg="del mod ord">
          <ac:chgData name="BELLEMIN SANDRA" userId="5fe4e071-d3f4-40df-970f-ee8fcf898346" providerId="ADAL" clId="{DB078E32-B9EE-4293-8640-410C7224D0FA}" dt="2025-03-19T17:05:04.562" v="49" actId="478"/>
          <ac:spMkLst>
            <pc:docMk/>
            <pc:sldMk cId="2789986712" sldId="380"/>
            <ac:spMk id="2" creationId="{BD6CC537-B325-4D0B-9D54-421F12E5A063}"/>
          </ac:spMkLst>
        </pc:spChg>
        <pc:picChg chg="del">
          <ac:chgData name="BELLEMIN SANDRA" userId="5fe4e071-d3f4-40df-970f-ee8fcf898346" providerId="ADAL" clId="{DB078E32-B9EE-4293-8640-410C7224D0FA}" dt="2025-03-19T17:05:04.562" v="49" actId="478"/>
          <ac:picMkLst>
            <pc:docMk/>
            <pc:sldMk cId="2789986712" sldId="380"/>
            <ac:picMk id="3" creationId="{A605B9A4-7CE8-4F2D-94CA-E93D8DE740EE}"/>
          </ac:picMkLst>
        </pc:picChg>
        <pc:picChg chg="add mod">
          <ac:chgData name="BELLEMIN SANDRA" userId="5fe4e071-d3f4-40df-970f-ee8fcf898346" providerId="ADAL" clId="{DB078E32-B9EE-4293-8640-410C7224D0FA}" dt="2025-03-19T17:06:26.079" v="72"/>
          <ac:picMkLst>
            <pc:docMk/>
            <pc:sldMk cId="2789986712" sldId="380"/>
            <ac:picMk id="5" creationId="{38F759CD-CC81-0D43-D435-AC12614D7C3C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29.114" v="73"/>
        <pc:sldMkLst>
          <pc:docMk/>
          <pc:sldMk cId="3625363418" sldId="381"/>
        </pc:sldMkLst>
        <pc:spChg chg="del mod ord">
          <ac:chgData name="BELLEMIN SANDRA" userId="5fe4e071-d3f4-40df-970f-ee8fcf898346" providerId="ADAL" clId="{DB078E32-B9EE-4293-8640-410C7224D0FA}" dt="2025-03-19T17:05:05.814" v="50" actId="478"/>
          <ac:spMkLst>
            <pc:docMk/>
            <pc:sldMk cId="3625363418" sldId="381"/>
            <ac:spMk id="2" creationId="{36FD33B6-B287-407E-B8A5-1BE9677B64D4}"/>
          </ac:spMkLst>
        </pc:spChg>
        <pc:picChg chg="del">
          <ac:chgData name="BELLEMIN SANDRA" userId="5fe4e071-d3f4-40df-970f-ee8fcf898346" providerId="ADAL" clId="{DB078E32-B9EE-4293-8640-410C7224D0FA}" dt="2025-03-19T17:05:05.814" v="50" actId="478"/>
          <ac:picMkLst>
            <pc:docMk/>
            <pc:sldMk cId="3625363418" sldId="381"/>
            <ac:picMk id="4" creationId="{5D59AE2D-0C9F-481B-9589-66201D492D3B}"/>
          </ac:picMkLst>
        </pc:picChg>
        <pc:picChg chg="add mod">
          <ac:chgData name="BELLEMIN SANDRA" userId="5fe4e071-d3f4-40df-970f-ee8fcf898346" providerId="ADAL" clId="{DB078E32-B9EE-4293-8640-410C7224D0FA}" dt="2025-03-19T17:06:29.114" v="73"/>
          <ac:picMkLst>
            <pc:docMk/>
            <pc:sldMk cId="3625363418" sldId="381"/>
            <ac:picMk id="5" creationId="{CE73C55A-00C7-0C80-723F-3A804FE9C1F3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32.089" v="74"/>
        <pc:sldMkLst>
          <pc:docMk/>
          <pc:sldMk cId="3183759709" sldId="382"/>
        </pc:sldMkLst>
        <pc:spChg chg="del mod ord">
          <ac:chgData name="BELLEMIN SANDRA" userId="5fe4e071-d3f4-40df-970f-ee8fcf898346" providerId="ADAL" clId="{DB078E32-B9EE-4293-8640-410C7224D0FA}" dt="2025-03-19T17:05:06.983" v="51" actId="478"/>
          <ac:spMkLst>
            <pc:docMk/>
            <pc:sldMk cId="3183759709" sldId="382"/>
            <ac:spMk id="2" creationId="{474D71C7-30CD-464E-AC12-2D460A41115C}"/>
          </ac:spMkLst>
        </pc:spChg>
        <pc:picChg chg="del">
          <ac:chgData name="BELLEMIN SANDRA" userId="5fe4e071-d3f4-40df-970f-ee8fcf898346" providerId="ADAL" clId="{DB078E32-B9EE-4293-8640-410C7224D0FA}" dt="2025-03-19T17:05:06.983" v="51" actId="478"/>
          <ac:picMkLst>
            <pc:docMk/>
            <pc:sldMk cId="3183759709" sldId="382"/>
            <ac:picMk id="3" creationId="{8911B3B4-E712-4674-81A0-8E10D6D8A8BC}"/>
          </ac:picMkLst>
        </pc:picChg>
        <pc:picChg chg="add mod">
          <ac:chgData name="BELLEMIN SANDRA" userId="5fe4e071-d3f4-40df-970f-ee8fcf898346" providerId="ADAL" clId="{DB078E32-B9EE-4293-8640-410C7224D0FA}" dt="2025-03-19T17:06:32.089" v="74"/>
          <ac:picMkLst>
            <pc:docMk/>
            <pc:sldMk cId="3183759709" sldId="382"/>
            <ac:picMk id="5" creationId="{56B58730-4AF9-9790-D226-CD502E0AD2B8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43.136" v="76"/>
        <pc:sldMkLst>
          <pc:docMk/>
          <pc:sldMk cId="1563298925" sldId="383"/>
        </pc:sldMkLst>
        <pc:spChg chg="del mod ord">
          <ac:chgData name="BELLEMIN SANDRA" userId="5fe4e071-d3f4-40df-970f-ee8fcf898346" providerId="ADAL" clId="{DB078E32-B9EE-4293-8640-410C7224D0FA}" dt="2025-03-19T17:05:10.248" v="53" actId="478"/>
          <ac:spMkLst>
            <pc:docMk/>
            <pc:sldMk cId="1563298925" sldId="383"/>
            <ac:spMk id="2" creationId="{62965001-C2C1-4788-B00D-D5D0C868B645}"/>
          </ac:spMkLst>
        </pc:spChg>
        <pc:picChg chg="del">
          <ac:chgData name="BELLEMIN SANDRA" userId="5fe4e071-d3f4-40df-970f-ee8fcf898346" providerId="ADAL" clId="{DB078E32-B9EE-4293-8640-410C7224D0FA}" dt="2025-03-19T17:05:10.248" v="53" actId="478"/>
          <ac:picMkLst>
            <pc:docMk/>
            <pc:sldMk cId="1563298925" sldId="383"/>
            <ac:picMk id="4" creationId="{0692BED2-EFC5-48F3-A6A8-4B66E910EE54}"/>
          </ac:picMkLst>
        </pc:picChg>
        <pc:picChg chg="add mod">
          <ac:chgData name="BELLEMIN SANDRA" userId="5fe4e071-d3f4-40df-970f-ee8fcf898346" providerId="ADAL" clId="{DB078E32-B9EE-4293-8640-410C7224D0FA}" dt="2025-03-19T17:06:43.136" v="76"/>
          <ac:picMkLst>
            <pc:docMk/>
            <pc:sldMk cId="1563298925" sldId="383"/>
            <ac:picMk id="5" creationId="{85A67D33-2FBD-0708-841C-0622082FB665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37.955" v="75"/>
        <pc:sldMkLst>
          <pc:docMk/>
          <pc:sldMk cId="1817312053" sldId="384"/>
        </pc:sldMkLst>
        <pc:spChg chg="del mod ord">
          <ac:chgData name="BELLEMIN SANDRA" userId="5fe4e071-d3f4-40df-970f-ee8fcf898346" providerId="ADAL" clId="{DB078E32-B9EE-4293-8640-410C7224D0FA}" dt="2025-03-19T17:05:08.122" v="52" actId="478"/>
          <ac:spMkLst>
            <pc:docMk/>
            <pc:sldMk cId="1817312053" sldId="384"/>
            <ac:spMk id="2" creationId="{0B8BC78F-0156-4E09-BEFF-E5E2C3A3BD7C}"/>
          </ac:spMkLst>
        </pc:spChg>
        <pc:picChg chg="add mod">
          <ac:chgData name="BELLEMIN SANDRA" userId="5fe4e071-d3f4-40df-970f-ee8fcf898346" providerId="ADAL" clId="{DB078E32-B9EE-4293-8640-410C7224D0FA}" dt="2025-03-19T17:06:37.955" v="75"/>
          <ac:picMkLst>
            <pc:docMk/>
            <pc:sldMk cId="1817312053" sldId="384"/>
            <ac:picMk id="4" creationId="{66CC222F-57B9-C546-58FA-46212D813246}"/>
          </ac:picMkLst>
        </pc:picChg>
        <pc:picChg chg="del">
          <ac:chgData name="BELLEMIN SANDRA" userId="5fe4e071-d3f4-40df-970f-ee8fcf898346" providerId="ADAL" clId="{DB078E32-B9EE-4293-8640-410C7224D0FA}" dt="2025-03-19T15:49:55.423" v="7" actId="478"/>
          <ac:picMkLst>
            <pc:docMk/>
            <pc:sldMk cId="1817312053" sldId="384"/>
            <ac:picMk id="4" creationId="{6A865761-5F6D-4A7D-9796-C1BD6F44487A}"/>
          </ac:picMkLst>
        </pc:picChg>
        <pc:picChg chg="add del mod">
          <ac:chgData name="BELLEMIN SANDRA" userId="5fe4e071-d3f4-40df-970f-ee8fcf898346" providerId="ADAL" clId="{DB078E32-B9EE-4293-8640-410C7224D0FA}" dt="2025-03-19T17:05:08.122" v="52" actId="478"/>
          <ac:picMkLst>
            <pc:docMk/>
            <pc:sldMk cId="1817312053" sldId="384"/>
            <ac:picMk id="5" creationId="{89944968-6028-E495-F8BC-6C221FEFACD7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00.850" v="65"/>
        <pc:sldMkLst>
          <pc:docMk/>
          <pc:sldMk cId="2080579874" sldId="385"/>
        </pc:sldMkLst>
        <pc:spChg chg="del mod ord">
          <ac:chgData name="BELLEMIN SANDRA" userId="5fe4e071-d3f4-40df-970f-ee8fcf898346" providerId="ADAL" clId="{DB078E32-B9EE-4293-8640-410C7224D0FA}" dt="2025-03-19T17:04:54.954" v="42" actId="478"/>
          <ac:spMkLst>
            <pc:docMk/>
            <pc:sldMk cId="2080579874" sldId="385"/>
            <ac:spMk id="2" creationId="{853240FA-8F9A-6F33-F4A2-BD9E3E9C6F2B}"/>
          </ac:spMkLst>
        </pc:spChg>
        <pc:grpChg chg="del">
          <ac:chgData name="BELLEMIN SANDRA" userId="5fe4e071-d3f4-40df-970f-ee8fcf898346" providerId="ADAL" clId="{DB078E32-B9EE-4293-8640-410C7224D0FA}" dt="2025-03-19T17:04:54.954" v="42" actId="478"/>
          <ac:grpSpMkLst>
            <pc:docMk/>
            <pc:sldMk cId="2080579874" sldId="385"/>
            <ac:grpSpMk id="7" creationId="{10AE0AF9-B092-EBC4-8C09-09BBA6A15683}"/>
          </ac:grpSpMkLst>
        </pc:grpChg>
        <pc:grpChg chg="del">
          <ac:chgData name="BELLEMIN SANDRA" userId="5fe4e071-d3f4-40df-970f-ee8fcf898346" providerId="ADAL" clId="{DB078E32-B9EE-4293-8640-410C7224D0FA}" dt="2025-03-19T17:04:54.954" v="42" actId="478"/>
          <ac:grpSpMkLst>
            <pc:docMk/>
            <pc:sldMk cId="2080579874" sldId="385"/>
            <ac:grpSpMk id="12" creationId="{03581709-4476-4C37-5F12-BEDB8C53C33E}"/>
          </ac:grpSpMkLst>
        </pc:grpChg>
        <pc:picChg chg="add mod">
          <ac:chgData name="BELLEMIN SANDRA" userId="5fe4e071-d3f4-40df-970f-ee8fcf898346" providerId="ADAL" clId="{DB078E32-B9EE-4293-8640-410C7224D0FA}" dt="2025-03-19T17:06:00.850" v="65"/>
          <ac:picMkLst>
            <pc:docMk/>
            <pc:sldMk cId="2080579874" sldId="385"/>
            <ac:picMk id="13" creationId="{A0F02189-AA5A-CC5C-D10B-1B6C0992C903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05.540" v="66"/>
        <pc:sldMkLst>
          <pc:docMk/>
          <pc:sldMk cId="3432842586" sldId="386"/>
        </pc:sldMkLst>
        <pc:spChg chg="del mod ord">
          <ac:chgData name="BELLEMIN SANDRA" userId="5fe4e071-d3f4-40df-970f-ee8fcf898346" providerId="ADAL" clId="{DB078E32-B9EE-4293-8640-410C7224D0FA}" dt="2025-03-19T17:04:56.319" v="43" actId="478"/>
          <ac:spMkLst>
            <pc:docMk/>
            <pc:sldMk cId="3432842586" sldId="386"/>
            <ac:spMk id="2" creationId="{0DAEDA26-1AC7-9E7C-0768-09AD8125E5A2}"/>
          </ac:spMkLst>
        </pc:spChg>
        <pc:grpChg chg="del">
          <ac:chgData name="BELLEMIN SANDRA" userId="5fe4e071-d3f4-40df-970f-ee8fcf898346" providerId="ADAL" clId="{DB078E32-B9EE-4293-8640-410C7224D0FA}" dt="2025-03-19T17:04:56.319" v="43" actId="478"/>
          <ac:grpSpMkLst>
            <pc:docMk/>
            <pc:sldMk cId="3432842586" sldId="386"/>
            <ac:grpSpMk id="5" creationId="{88099B40-9561-F48F-B6E8-314DC9FEFD61}"/>
          </ac:grpSpMkLst>
        </pc:grpChg>
        <pc:grpChg chg="del">
          <ac:chgData name="BELLEMIN SANDRA" userId="5fe4e071-d3f4-40df-970f-ee8fcf898346" providerId="ADAL" clId="{DB078E32-B9EE-4293-8640-410C7224D0FA}" dt="2025-03-19T17:04:56.319" v="43" actId="478"/>
          <ac:grpSpMkLst>
            <pc:docMk/>
            <pc:sldMk cId="3432842586" sldId="386"/>
            <ac:grpSpMk id="9" creationId="{AC5A5D62-47DF-D512-533A-71C1106F5C09}"/>
          </ac:grpSpMkLst>
        </pc:grpChg>
        <pc:grpChg chg="del">
          <ac:chgData name="BELLEMIN SANDRA" userId="5fe4e071-d3f4-40df-970f-ee8fcf898346" providerId="ADAL" clId="{DB078E32-B9EE-4293-8640-410C7224D0FA}" dt="2025-03-19T17:04:56.319" v="43" actId="478"/>
          <ac:grpSpMkLst>
            <pc:docMk/>
            <pc:sldMk cId="3432842586" sldId="386"/>
            <ac:grpSpMk id="17" creationId="{12A88FE3-9840-953D-052D-15BB3AB45890}"/>
          </ac:grpSpMkLst>
        </pc:grpChg>
        <pc:picChg chg="add mod">
          <ac:chgData name="BELLEMIN SANDRA" userId="5fe4e071-d3f4-40df-970f-ee8fcf898346" providerId="ADAL" clId="{DB078E32-B9EE-4293-8640-410C7224D0FA}" dt="2025-03-19T17:06:05.540" v="66"/>
          <ac:picMkLst>
            <pc:docMk/>
            <pc:sldMk cId="3432842586" sldId="386"/>
            <ac:picMk id="8" creationId="{76B4B926-2A27-7D64-3651-02F672470F8C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10.931" v="67"/>
        <pc:sldMkLst>
          <pc:docMk/>
          <pc:sldMk cId="3341251606" sldId="387"/>
        </pc:sldMkLst>
        <pc:spChg chg="del mod ord">
          <ac:chgData name="BELLEMIN SANDRA" userId="5fe4e071-d3f4-40df-970f-ee8fcf898346" providerId="ADAL" clId="{DB078E32-B9EE-4293-8640-410C7224D0FA}" dt="2025-03-19T17:04:57.416" v="44" actId="478"/>
          <ac:spMkLst>
            <pc:docMk/>
            <pc:sldMk cId="3341251606" sldId="387"/>
            <ac:spMk id="2" creationId="{3B78E0A8-AA0E-1E06-1478-44ED8B0E5EE6}"/>
          </ac:spMkLst>
        </pc:spChg>
        <pc:spChg chg="del">
          <ac:chgData name="BELLEMIN SANDRA" userId="5fe4e071-d3f4-40df-970f-ee8fcf898346" providerId="ADAL" clId="{DB078E32-B9EE-4293-8640-410C7224D0FA}" dt="2025-03-19T17:04:57.416" v="44" actId="478"/>
          <ac:spMkLst>
            <pc:docMk/>
            <pc:sldMk cId="3341251606" sldId="387"/>
            <ac:spMk id="13" creationId="{5F68D7BD-6C5D-F5EE-E395-618AC8029D17}"/>
          </ac:spMkLst>
        </pc:spChg>
        <pc:spChg chg="del">
          <ac:chgData name="BELLEMIN SANDRA" userId="5fe4e071-d3f4-40df-970f-ee8fcf898346" providerId="ADAL" clId="{DB078E32-B9EE-4293-8640-410C7224D0FA}" dt="2025-03-19T17:04:57.416" v="44" actId="478"/>
          <ac:spMkLst>
            <pc:docMk/>
            <pc:sldMk cId="3341251606" sldId="387"/>
            <ac:spMk id="21" creationId="{2C0ADAF5-8F6A-2E89-0BC5-CADC48334C38}"/>
          </ac:spMkLst>
        </pc:spChg>
        <pc:grpChg chg="del">
          <ac:chgData name="BELLEMIN SANDRA" userId="5fe4e071-d3f4-40df-970f-ee8fcf898346" providerId="ADAL" clId="{DB078E32-B9EE-4293-8640-410C7224D0FA}" dt="2025-03-19T17:04:57.416" v="44" actId="478"/>
          <ac:grpSpMkLst>
            <pc:docMk/>
            <pc:sldMk cId="3341251606" sldId="387"/>
            <ac:grpSpMk id="9" creationId="{00E0AFF4-753E-362D-E3AD-8E38A929E649}"/>
          </ac:grpSpMkLst>
        </pc:grpChg>
        <pc:grpChg chg="del">
          <ac:chgData name="BELLEMIN SANDRA" userId="5fe4e071-d3f4-40df-970f-ee8fcf898346" providerId="ADAL" clId="{DB078E32-B9EE-4293-8640-410C7224D0FA}" dt="2025-03-19T17:04:57.416" v="44" actId="478"/>
          <ac:grpSpMkLst>
            <pc:docMk/>
            <pc:sldMk cId="3341251606" sldId="387"/>
            <ac:grpSpMk id="16" creationId="{031C1473-419A-7EDD-A5B4-9C989BF3F103}"/>
          </ac:grpSpMkLst>
        </pc:grpChg>
        <pc:picChg chg="add mod">
          <ac:chgData name="BELLEMIN SANDRA" userId="5fe4e071-d3f4-40df-970f-ee8fcf898346" providerId="ADAL" clId="{DB078E32-B9EE-4293-8640-410C7224D0FA}" dt="2025-03-19T17:06:10.931" v="67"/>
          <ac:picMkLst>
            <pc:docMk/>
            <pc:sldMk cId="3341251606" sldId="387"/>
            <ac:picMk id="14" creationId="{8A2F7CC6-4134-D2D8-B7CE-8323156C93D9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14.115" v="68"/>
        <pc:sldMkLst>
          <pc:docMk/>
          <pc:sldMk cId="322548938" sldId="388"/>
        </pc:sldMkLst>
        <pc:spChg chg="del mod ord">
          <ac:chgData name="BELLEMIN SANDRA" userId="5fe4e071-d3f4-40df-970f-ee8fcf898346" providerId="ADAL" clId="{DB078E32-B9EE-4293-8640-410C7224D0FA}" dt="2025-03-19T17:04:58.664" v="45" actId="478"/>
          <ac:spMkLst>
            <pc:docMk/>
            <pc:sldMk cId="322548938" sldId="388"/>
            <ac:spMk id="2" creationId="{90207694-E13E-0DF7-E5C4-6CB5FC34763A}"/>
          </ac:spMkLst>
        </pc:spChg>
        <pc:spChg chg="del">
          <ac:chgData name="BELLEMIN SANDRA" userId="5fe4e071-d3f4-40df-970f-ee8fcf898346" providerId="ADAL" clId="{DB078E32-B9EE-4293-8640-410C7224D0FA}" dt="2025-03-19T17:04:58.664" v="45" actId="478"/>
          <ac:spMkLst>
            <pc:docMk/>
            <pc:sldMk cId="322548938" sldId="388"/>
            <ac:spMk id="7" creationId="{02B4D41B-FF21-E5CC-8494-132EDDBCCA2C}"/>
          </ac:spMkLst>
        </pc:spChg>
        <pc:grpChg chg="del">
          <ac:chgData name="BELLEMIN SANDRA" userId="5fe4e071-d3f4-40df-970f-ee8fcf898346" providerId="ADAL" clId="{DB078E32-B9EE-4293-8640-410C7224D0FA}" dt="2025-03-19T17:04:58.664" v="45" actId="478"/>
          <ac:grpSpMkLst>
            <pc:docMk/>
            <pc:sldMk cId="322548938" sldId="388"/>
            <ac:grpSpMk id="3" creationId="{74AC3B74-2746-2F21-E803-13B745404B39}"/>
          </ac:grpSpMkLst>
        </pc:grpChg>
        <pc:picChg chg="add mod">
          <ac:chgData name="BELLEMIN SANDRA" userId="5fe4e071-d3f4-40df-970f-ee8fcf898346" providerId="ADAL" clId="{DB078E32-B9EE-4293-8640-410C7224D0FA}" dt="2025-03-19T17:06:14.115" v="68"/>
          <ac:picMkLst>
            <pc:docMk/>
            <pc:sldMk cId="322548938" sldId="388"/>
            <ac:picMk id="11" creationId="{CED9E99E-67D7-12D9-5AEC-23AC5BB6598B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17.714" v="69"/>
        <pc:sldMkLst>
          <pc:docMk/>
          <pc:sldMk cId="3191220423" sldId="389"/>
        </pc:sldMkLst>
        <pc:spChg chg="del mod ord">
          <ac:chgData name="BELLEMIN SANDRA" userId="5fe4e071-d3f4-40df-970f-ee8fcf898346" providerId="ADAL" clId="{DB078E32-B9EE-4293-8640-410C7224D0FA}" dt="2025-03-19T17:04:59.857" v="46" actId="478"/>
          <ac:spMkLst>
            <pc:docMk/>
            <pc:sldMk cId="3191220423" sldId="389"/>
            <ac:spMk id="2" creationId="{D3386E81-5D0C-009C-4E5B-39C0B3046F60}"/>
          </ac:spMkLst>
        </pc:spChg>
        <pc:spChg chg="del">
          <ac:chgData name="BELLEMIN SANDRA" userId="5fe4e071-d3f4-40df-970f-ee8fcf898346" providerId="ADAL" clId="{DB078E32-B9EE-4293-8640-410C7224D0FA}" dt="2025-03-19T17:04:59.857" v="46" actId="478"/>
          <ac:spMkLst>
            <pc:docMk/>
            <pc:sldMk cId="3191220423" sldId="389"/>
            <ac:spMk id="6" creationId="{0FC7E117-DE64-4BD6-6C03-56319872EC60}"/>
          </ac:spMkLst>
        </pc:spChg>
        <pc:grpChg chg="del">
          <ac:chgData name="BELLEMIN SANDRA" userId="5fe4e071-d3f4-40df-970f-ee8fcf898346" providerId="ADAL" clId="{DB078E32-B9EE-4293-8640-410C7224D0FA}" dt="2025-03-19T17:04:59.857" v="46" actId="478"/>
          <ac:grpSpMkLst>
            <pc:docMk/>
            <pc:sldMk cId="3191220423" sldId="389"/>
            <ac:grpSpMk id="3" creationId="{DEA5CF3F-B433-0C31-51EE-52D9D0DE53F2}"/>
          </ac:grpSpMkLst>
        </pc:grpChg>
        <pc:grpChg chg="del">
          <ac:chgData name="BELLEMIN SANDRA" userId="5fe4e071-d3f4-40df-970f-ee8fcf898346" providerId="ADAL" clId="{DB078E32-B9EE-4293-8640-410C7224D0FA}" dt="2025-03-19T17:04:59.857" v="46" actId="478"/>
          <ac:grpSpMkLst>
            <pc:docMk/>
            <pc:sldMk cId="3191220423" sldId="389"/>
            <ac:grpSpMk id="16" creationId="{1708C668-6898-7081-04B3-BCF520169E22}"/>
          </ac:grpSpMkLst>
        </pc:grpChg>
        <pc:picChg chg="add mod">
          <ac:chgData name="BELLEMIN SANDRA" userId="5fe4e071-d3f4-40df-970f-ee8fcf898346" providerId="ADAL" clId="{DB078E32-B9EE-4293-8640-410C7224D0FA}" dt="2025-03-19T17:06:17.714" v="69"/>
          <ac:picMkLst>
            <pc:docMk/>
            <pc:sldMk cId="3191220423" sldId="389"/>
            <ac:picMk id="11" creationId="{1E1A0F68-27EA-5E3B-8E0B-4EEA33BADD10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20.552" v="70"/>
        <pc:sldMkLst>
          <pc:docMk/>
          <pc:sldMk cId="4036450037" sldId="390"/>
        </pc:sldMkLst>
        <pc:spChg chg="del mod ord">
          <ac:chgData name="BELLEMIN SANDRA" userId="5fe4e071-d3f4-40df-970f-ee8fcf898346" providerId="ADAL" clId="{DB078E32-B9EE-4293-8640-410C7224D0FA}" dt="2025-03-19T17:05:01.051" v="47" actId="478"/>
          <ac:spMkLst>
            <pc:docMk/>
            <pc:sldMk cId="4036450037" sldId="390"/>
            <ac:spMk id="2" creationId="{A1FE0B13-F9B9-DC0F-9DF4-14CF57BB8A88}"/>
          </ac:spMkLst>
        </pc:spChg>
        <pc:spChg chg="del">
          <ac:chgData name="BELLEMIN SANDRA" userId="5fe4e071-d3f4-40df-970f-ee8fcf898346" providerId="ADAL" clId="{DB078E32-B9EE-4293-8640-410C7224D0FA}" dt="2025-03-19T17:05:01.051" v="47" actId="478"/>
          <ac:spMkLst>
            <pc:docMk/>
            <pc:sldMk cId="4036450037" sldId="390"/>
            <ac:spMk id="9" creationId="{0C9185A0-3CB0-6161-0AD0-DE7AE49E23C7}"/>
          </ac:spMkLst>
        </pc:spChg>
        <pc:spChg chg="del">
          <ac:chgData name="BELLEMIN SANDRA" userId="5fe4e071-d3f4-40df-970f-ee8fcf898346" providerId="ADAL" clId="{DB078E32-B9EE-4293-8640-410C7224D0FA}" dt="2025-03-19T17:05:01.051" v="47" actId="478"/>
          <ac:spMkLst>
            <pc:docMk/>
            <pc:sldMk cId="4036450037" sldId="390"/>
            <ac:spMk id="10" creationId="{D126D8AF-3647-8FA1-7203-9525D038A01D}"/>
          </ac:spMkLst>
        </pc:spChg>
        <pc:spChg chg="del">
          <ac:chgData name="BELLEMIN SANDRA" userId="5fe4e071-d3f4-40df-970f-ee8fcf898346" providerId="ADAL" clId="{DB078E32-B9EE-4293-8640-410C7224D0FA}" dt="2025-03-19T17:05:01.051" v="47" actId="478"/>
          <ac:spMkLst>
            <pc:docMk/>
            <pc:sldMk cId="4036450037" sldId="390"/>
            <ac:spMk id="14" creationId="{E7709CED-8085-304F-FC9B-57507C71B4FA}"/>
          </ac:spMkLst>
        </pc:spChg>
        <pc:grpChg chg="del">
          <ac:chgData name="BELLEMIN SANDRA" userId="5fe4e071-d3f4-40df-970f-ee8fcf898346" providerId="ADAL" clId="{DB078E32-B9EE-4293-8640-410C7224D0FA}" dt="2025-03-19T17:05:01.051" v="47" actId="478"/>
          <ac:grpSpMkLst>
            <pc:docMk/>
            <pc:sldMk cId="4036450037" sldId="390"/>
            <ac:grpSpMk id="18" creationId="{1BC25DE3-01FB-DA21-AD38-A22D46735CAB}"/>
          </ac:grpSpMkLst>
        </pc:grpChg>
        <pc:grpChg chg="del">
          <ac:chgData name="BELLEMIN SANDRA" userId="5fe4e071-d3f4-40df-970f-ee8fcf898346" providerId="ADAL" clId="{DB078E32-B9EE-4293-8640-410C7224D0FA}" dt="2025-03-19T17:05:01.051" v="47" actId="478"/>
          <ac:grpSpMkLst>
            <pc:docMk/>
            <pc:sldMk cId="4036450037" sldId="390"/>
            <ac:grpSpMk id="24" creationId="{D68E8F89-5A2F-C30A-9BD7-7D49E225F6AF}"/>
          </ac:grpSpMkLst>
        </pc:grpChg>
        <pc:picChg chg="add mod">
          <ac:chgData name="BELLEMIN SANDRA" userId="5fe4e071-d3f4-40df-970f-ee8fcf898346" providerId="ADAL" clId="{DB078E32-B9EE-4293-8640-410C7224D0FA}" dt="2025-03-19T17:06:20.552" v="70"/>
          <ac:picMkLst>
            <pc:docMk/>
            <pc:sldMk cId="4036450037" sldId="390"/>
            <ac:picMk id="4" creationId="{41913762-460F-764A-27B5-6E50DE450F5F}"/>
          </ac:picMkLst>
        </pc:picChg>
      </pc:sldChg>
      <pc:sldChg chg="addSp delSp modSp mod modClrScheme chgLayout">
        <pc:chgData name="BELLEMIN SANDRA" userId="5fe4e071-d3f4-40df-970f-ee8fcf898346" providerId="ADAL" clId="{DB078E32-B9EE-4293-8640-410C7224D0FA}" dt="2025-03-19T17:06:23.436" v="71"/>
        <pc:sldMkLst>
          <pc:docMk/>
          <pc:sldMk cId="2707025991" sldId="391"/>
        </pc:sldMkLst>
        <pc:spChg chg="del mod ord">
          <ac:chgData name="BELLEMIN SANDRA" userId="5fe4e071-d3f4-40df-970f-ee8fcf898346" providerId="ADAL" clId="{DB078E32-B9EE-4293-8640-410C7224D0FA}" dt="2025-03-19T17:05:02.541" v="48" actId="478"/>
          <ac:spMkLst>
            <pc:docMk/>
            <pc:sldMk cId="2707025991" sldId="391"/>
            <ac:spMk id="2" creationId="{76DCA42F-BC1B-9A52-5420-80D95D0E4008}"/>
          </ac:spMkLst>
        </pc:spChg>
        <pc:spChg chg="del">
          <ac:chgData name="BELLEMIN SANDRA" userId="5fe4e071-d3f4-40df-970f-ee8fcf898346" providerId="ADAL" clId="{DB078E32-B9EE-4293-8640-410C7224D0FA}" dt="2025-03-19T17:05:02.541" v="48" actId="478"/>
          <ac:spMkLst>
            <pc:docMk/>
            <pc:sldMk cId="2707025991" sldId="391"/>
            <ac:spMk id="10" creationId="{1AA8FCB0-3E52-4C87-E01F-DDC3EFEB931D}"/>
          </ac:spMkLst>
        </pc:spChg>
        <pc:grpChg chg="del">
          <ac:chgData name="BELLEMIN SANDRA" userId="5fe4e071-d3f4-40df-970f-ee8fcf898346" providerId="ADAL" clId="{DB078E32-B9EE-4293-8640-410C7224D0FA}" dt="2025-03-19T17:05:02.541" v="48" actId="478"/>
          <ac:grpSpMkLst>
            <pc:docMk/>
            <pc:sldMk cId="2707025991" sldId="391"/>
            <ac:grpSpMk id="3" creationId="{04608FC9-57C8-07EC-69EB-C10BBC7375BF}"/>
          </ac:grpSpMkLst>
        </pc:grpChg>
        <pc:grpChg chg="del">
          <ac:chgData name="BELLEMIN SANDRA" userId="5fe4e071-d3f4-40df-970f-ee8fcf898346" providerId="ADAL" clId="{DB078E32-B9EE-4293-8640-410C7224D0FA}" dt="2025-03-19T17:05:02.541" v="48" actId="478"/>
          <ac:grpSpMkLst>
            <pc:docMk/>
            <pc:sldMk cId="2707025991" sldId="391"/>
            <ac:grpSpMk id="11" creationId="{996044F2-6097-D23F-935B-3955D2491652}"/>
          </ac:grpSpMkLst>
        </pc:grpChg>
        <pc:picChg chg="add mod">
          <ac:chgData name="BELLEMIN SANDRA" userId="5fe4e071-d3f4-40df-970f-ee8fcf898346" providerId="ADAL" clId="{DB078E32-B9EE-4293-8640-410C7224D0FA}" dt="2025-03-19T17:06:23.436" v="71"/>
          <ac:picMkLst>
            <pc:docMk/>
            <pc:sldMk cId="2707025991" sldId="391"/>
            <ac:picMk id="16" creationId="{D8FB19AB-50C7-1DAC-B1FD-A495629CA092}"/>
          </ac:picMkLst>
        </pc:picChg>
      </pc:sldChg>
      <pc:sldMasterChg chg="modSldLayout">
        <pc:chgData name="BELLEMIN SANDRA" userId="5fe4e071-d3f4-40df-970f-ee8fcf898346" providerId="ADAL" clId="{DB078E32-B9EE-4293-8640-410C7224D0FA}" dt="2025-03-19T17:04:07.300" v="12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DB078E32-B9EE-4293-8640-410C7224D0FA}" dt="2025-03-19T17:04:07.300" v="12" actId="478"/>
          <pc:sldLayoutMkLst>
            <pc:docMk/>
            <pc:sldMasterMk cId="1099315086" sldId="2147483660"/>
            <pc:sldLayoutMk cId="1076705932" sldId="2147483699"/>
          </pc:sldLayoutMkLst>
          <pc:spChg chg="del">
            <ac:chgData name="BELLEMIN SANDRA" userId="5fe4e071-d3f4-40df-970f-ee8fcf898346" providerId="ADAL" clId="{DB078E32-B9EE-4293-8640-410C7224D0FA}" dt="2025-03-19T17:04:07.300" v="12" actId="478"/>
            <ac:spMkLst>
              <pc:docMk/>
              <pc:sldMasterMk cId="1099315086" sldId="2147483660"/>
              <pc:sldLayoutMk cId="1076705932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DB078E32-B9EE-4293-8640-410C7224D0FA}" dt="2025-03-19T17:04:07.300" v="12" actId="478"/>
            <ac:spMkLst>
              <pc:docMk/>
              <pc:sldMasterMk cId="1099315086" sldId="2147483660"/>
              <pc:sldLayoutMk cId="1076705932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DB078E32-B9EE-4293-8640-410C7224D0FA}" dt="2025-03-19T17:04:07.300" v="12" actId="478"/>
            <ac:spMkLst>
              <pc:docMk/>
              <pc:sldMasterMk cId="1099315086" sldId="2147483660"/>
              <pc:sldLayoutMk cId="1076705932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DB078E32-B9EE-4293-8640-410C7224D0FA}" dt="2025-03-19T17:04:07.300" v="12" actId="478"/>
            <ac:spMkLst>
              <pc:docMk/>
              <pc:sldMasterMk cId="1099315086" sldId="2147483660"/>
              <pc:sldLayoutMk cId="1076705932" sldId="2147483699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DB078E32-B9EE-4293-8640-410C7224D0FA}" dt="2025-03-19T17:04:07.300" v="12" actId="478"/>
            <ac:picMkLst>
              <pc:docMk/>
              <pc:sldMasterMk cId="1099315086" sldId="2147483660"/>
              <pc:sldLayoutMk cId="1076705932" sldId="2147483699"/>
              <ac:picMk id="5" creationId="{3AFF5973-5D04-4463-8A58-47B19AA898AE}"/>
            </ac:picMkLst>
          </pc:picChg>
        </pc:sldLayoutChg>
      </pc:sldMasterChg>
    </pc:docChg>
  </pc:docChgLst>
  <pc:docChgLst>
    <pc:chgData name="CHAUVELLIER ANNE" userId="63234966-364e-422f-8c52-45fd5239a521" providerId="ADAL" clId="{8B42F116-B715-4398-AF6D-FC684ED9FA4E}"/>
    <pc:docChg chg="undo custSel modSld">
      <pc:chgData name="CHAUVELLIER ANNE" userId="63234966-364e-422f-8c52-45fd5239a521" providerId="ADAL" clId="{8B42F116-B715-4398-AF6D-FC684ED9FA4E}" dt="2022-05-05T11:17:05.437" v="22" actId="207"/>
      <pc:docMkLst>
        <pc:docMk/>
      </pc:docMkLst>
      <pc:sldChg chg="modSp mod">
        <pc:chgData name="CHAUVELLIER ANNE" userId="63234966-364e-422f-8c52-45fd5239a521" providerId="ADAL" clId="{8B42F116-B715-4398-AF6D-FC684ED9FA4E}" dt="2022-05-05T11:17:05.437" v="22" actId="207"/>
        <pc:sldMkLst>
          <pc:docMk/>
          <pc:sldMk cId="3539756199" sldId="359"/>
        </pc:sldMkLst>
      </pc:sldChg>
      <pc:sldChg chg="modSp mod">
        <pc:chgData name="CHAUVELLIER ANNE" userId="63234966-364e-422f-8c52-45fd5239a521" providerId="ADAL" clId="{8B42F116-B715-4398-AF6D-FC684ED9FA4E}" dt="2022-05-05T11:06:32.719" v="14" actId="207"/>
        <pc:sldMkLst>
          <pc:docMk/>
          <pc:sldMk cId="4089669666" sldId="360"/>
        </pc:sldMkLst>
      </pc:sldChg>
      <pc:sldChg chg="modSp mod">
        <pc:chgData name="CHAUVELLIER ANNE" userId="63234966-364e-422f-8c52-45fd5239a521" providerId="ADAL" clId="{8B42F116-B715-4398-AF6D-FC684ED9FA4E}" dt="2022-05-05T11:05:19.123" v="0" actId="207"/>
        <pc:sldMkLst>
          <pc:docMk/>
          <pc:sldMk cId="2322968228" sldId="369"/>
        </pc:sldMkLst>
      </pc:sldChg>
      <pc:sldChg chg="modSp mod">
        <pc:chgData name="CHAUVELLIER ANNE" userId="63234966-364e-422f-8c52-45fd5239a521" providerId="ADAL" clId="{8B42F116-B715-4398-AF6D-FC684ED9FA4E}" dt="2022-05-05T11:05:34.245" v="4" actId="207"/>
        <pc:sldMkLst>
          <pc:docMk/>
          <pc:sldMk cId="4080872843" sldId="370"/>
        </pc:sldMkLst>
      </pc:sldChg>
      <pc:sldChg chg="modSp mod">
        <pc:chgData name="CHAUVELLIER ANNE" userId="63234966-364e-422f-8c52-45fd5239a521" providerId="ADAL" clId="{8B42F116-B715-4398-AF6D-FC684ED9FA4E}" dt="2022-05-05T11:05:43.933" v="6" actId="207"/>
        <pc:sldMkLst>
          <pc:docMk/>
          <pc:sldMk cId="836057342" sldId="371"/>
        </pc:sldMkLst>
      </pc:sldChg>
      <pc:sldChg chg="modSp mod">
        <pc:chgData name="CHAUVELLIER ANNE" userId="63234966-364e-422f-8c52-45fd5239a521" providerId="ADAL" clId="{8B42F116-B715-4398-AF6D-FC684ED9FA4E}" dt="2022-05-05T11:05:52.670" v="8" actId="207"/>
        <pc:sldMkLst>
          <pc:docMk/>
          <pc:sldMk cId="1000132433" sldId="372"/>
        </pc:sldMkLst>
      </pc:sldChg>
      <pc:sldChg chg="modSp mod">
        <pc:chgData name="CHAUVELLIER ANNE" userId="63234966-364e-422f-8c52-45fd5239a521" providerId="ADAL" clId="{8B42F116-B715-4398-AF6D-FC684ED9FA4E}" dt="2022-05-05T11:06:02.302" v="10" actId="207"/>
        <pc:sldMkLst>
          <pc:docMk/>
          <pc:sldMk cId="181723252" sldId="373"/>
        </pc:sldMkLst>
      </pc:sldChg>
      <pc:sldChg chg="modSp mod">
        <pc:chgData name="CHAUVELLIER ANNE" userId="63234966-364e-422f-8c52-45fd5239a521" providerId="ADAL" clId="{8B42F116-B715-4398-AF6D-FC684ED9FA4E}" dt="2022-05-05T11:07:19.775" v="20" actId="207"/>
        <pc:sldMkLst>
          <pc:docMk/>
          <pc:sldMk cId="1378255866" sldId="375"/>
        </pc:sldMkLst>
      </pc:sldChg>
      <pc:sldChg chg="modSp mod">
        <pc:chgData name="CHAUVELLIER ANNE" userId="63234966-364e-422f-8c52-45fd5239a521" providerId="ADAL" clId="{8B42F116-B715-4398-AF6D-FC684ED9FA4E}" dt="2022-05-05T11:07:45.239" v="21" actId="732"/>
        <pc:sldMkLst>
          <pc:docMk/>
          <pc:sldMk cId="1817312053" sldId="384"/>
        </pc:sldMkLst>
      </pc:sldChg>
    </pc:docChg>
  </pc:docChgLst>
  <pc:docChgLst>
    <pc:chgData name="CHAUVELLIER ANNE" userId="63234966-364e-422f-8c52-45fd5239a521" providerId="ADAL" clId="{A02D0CC1-A43E-4C13-B835-116C1B617B9B}"/>
    <pc:docChg chg="undo custSel addSld delSld modSld delMainMaster modMainMaster">
      <pc:chgData name="CHAUVELLIER ANNE" userId="63234966-364e-422f-8c52-45fd5239a521" providerId="ADAL" clId="{A02D0CC1-A43E-4C13-B835-116C1B617B9B}" dt="2022-02-18T13:25:49.007" v="432" actId="20577"/>
      <pc:docMkLst>
        <pc:docMk/>
      </pc:docMkLst>
      <pc:sldChg chg="addSp delSp modSp mod">
        <pc:chgData name="CHAUVELLIER ANNE" userId="63234966-364e-422f-8c52-45fd5239a521" providerId="ADAL" clId="{A02D0CC1-A43E-4C13-B835-116C1B617B9B}" dt="2022-02-18T11:29:37.017" v="421"/>
        <pc:sldMkLst>
          <pc:docMk/>
          <pc:sldMk cId="838659900" sldId="256"/>
        </pc:sldMkLst>
      </pc:sldChg>
      <pc:sldChg chg="modSp mod">
        <pc:chgData name="CHAUVELLIER ANNE" userId="63234966-364e-422f-8c52-45fd5239a521" providerId="ADAL" clId="{A02D0CC1-A43E-4C13-B835-116C1B617B9B}" dt="2022-02-14T15:46:07.751" v="378" actId="120"/>
        <pc:sldMkLst>
          <pc:docMk/>
          <pc:sldMk cId="2738499449" sldId="257"/>
        </pc:sldMkLst>
      </pc:sldChg>
      <pc:sldChg chg="addSp delSp modSp mod modNotesTx">
        <pc:chgData name="CHAUVELLIER ANNE" userId="63234966-364e-422f-8c52-45fd5239a521" providerId="ADAL" clId="{A02D0CC1-A43E-4C13-B835-116C1B617B9B}" dt="2022-02-18T11:28:40.297" v="410"/>
        <pc:sldMkLst>
          <pc:docMk/>
          <pc:sldMk cId="409019988" sldId="271"/>
        </pc:sldMkLst>
      </pc:sldChg>
      <pc:sldChg chg="del">
        <pc:chgData name="CHAUVELLIER ANNE" userId="63234966-364e-422f-8c52-45fd5239a521" providerId="ADAL" clId="{A02D0CC1-A43E-4C13-B835-116C1B617B9B}" dt="2022-02-11T14:32:07.070" v="118" actId="2696"/>
        <pc:sldMkLst>
          <pc:docMk/>
          <pc:sldMk cId="4082147030" sldId="355"/>
        </pc:sldMkLst>
      </pc:sldChg>
      <pc:sldChg chg="addSp delSp modSp mod addCm delCm modCm modNotesTx">
        <pc:chgData name="CHAUVELLIER ANNE" userId="63234966-364e-422f-8c52-45fd5239a521" providerId="ADAL" clId="{A02D0CC1-A43E-4C13-B835-116C1B617B9B}" dt="2022-02-14T15:44:13.461" v="373"/>
        <pc:sldMkLst>
          <pc:docMk/>
          <pc:sldMk cId="3539756199" sldId="359"/>
        </pc:sldMkLst>
      </pc:sldChg>
      <pc:sldChg chg="modNotesTx">
        <pc:chgData name="CHAUVELLIER ANNE" userId="63234966-364e-422f-8c52-45fd5239a521" providerId="ADAL" clId="{A02D0CC1-A43E-4C13-B835-116C1B617B9B}" dt="2022-02-11T14:45:25.354" v="173" actId="20577"/>
        <pc:sldMkLst>
          <pc:docMk/>
          <pc:sldMk cId="4089669666" sldId="360"/>
        </pc:sldMkLst>
      </pc:sldChg>
      <pc:sldChg chg="addSp delSp modSp mod">
        <pc:chgData name="CHAUVELLIER ANNE" userId="63234966-364e-422f-8c52-45fd5239a521" providerId="ADAL" clId="{A02D0CC1-A43E-4C13-B835-116C1B617B9B}" dt="2022-02-11T15:19:22.784" v="254" actId="207"/>
        <pc:sldMkLst>
          <pc:docMk/>
          <pc:sldMk cId="1412522670" sldId="361"/>
        </pc:sldMkLst>
      </pc:sldChg>
      <pc:sldChg chg="addCm modCm modNotesTx">
        <pc:chgData name="CHAUVELLIER ANNE" userId="63234966-364e-422f-8c52-45fd5239a521" providerId="ADAL" clId="{A02D0CC1-A43E-4C13-B835-116C1B617B9B}" dt="2022-02-14T15:41:00.485" v="354"/>
        <pc:sldMkLst>
          <pc:docMk/>
          <pc:sldMk cId="2265944994" sldId="368"/>
        </pc:sldMkLst>
      </pc:sldChg>
      <pc:sldChg chg="modSp mod">
        <pc:chgData name="CHAUVELLIER ANNE" userId="63234966-364e-422f-8c52-45fd5239a521" providerId="ADAL" clId="{A02D0CC1-A43E-4C13-B835-116C1B617B9B}" dt="2022-02-14T15:42:16.382" v="359" actId="255"/>
        <pc:sldMkLst>
          <pc:docMk/>
          <pc:sldMk cId="2322968228" sldId="369"/>
        </pc:sldMkLst>
      </pc:sldChg>
      <pc:sldChg chg="addSp modSp mod">
        <pc:chgData name="CHAUVELLIER ANNE" userId="63234966-364e-422f-8c52-45fd5239a521" providerId="ADAL" clId="{A02D0CC1-A43E-4C13-B835-116C1B617B9B}" dt="2022-02-14T15:42:54.560" v="364" actId="2711"/>
        <pc:sldMkLst>
          <pc:docMk/>
          <pc:sldMk cId="4080872843" sldId="370"/>
        </pc:sldMkLst>
      </pc:sldChg>
      <pc:sldChg chg="addSp delSp modSp mod modNotesTx">
        <pc:chgData name="CHAUVELLIER ANNE" userId="63234966-364e-422f-8c52-45fd5239a521" providerId="ADAL" clId="{A02D0CC1-A43E-4C13-B835-116C1B617B9B}" dt="2022-02-14T15:43:47.253" v="371" actId="255"/>
        <pc:sldMkLst>
          <pc:docMk/>
          <pc:sldMk cId="836057342" sldId="371"/>
        </pc:sldMkLst>
      </pc:sldChg>
      <pc:sldChg chg="addSp delSp modSp mod modNotesTx">
        <pc:chgData name="CHAUVELLIER ANNE" userId="63234966-364e-422f-8c52-45fd5239a521" providerId="ADAL" clId="{A02D0CC1-A43E-4C13-B835-116C1B617B9B}" dt="2022-02-14T15:44:28.032" v="375"/>
        <pc:sldMkLst>
          <pc:docMk/>
          <pc:sldMk cId="1000132433" sldId="372"/>
        </pc:sldMkLst>
      </pc:sldChg>
      <pc:sldChg chg="addSp delSp modSp mod">
        <pc:chgData name="CHAUVELLIER ANNE" userId="63234966-364e-422f-8c52-45fd5239a521" providerId="ADAL" clId="{A02D0CC1-A43E-4C13-B835-116C1B617B9B}" dt="2022-02-14T15:44:31.988" v="377"/>
        <pc:sldMkLst>
          <pc:docMk/>
          <pc:sldMk cId="181723252" sldId="373"/>
        </pc:sldMkLst>
      </pc:sldChg>
      <pc:sldChg chg="addSp delSp modSp mod addCm delCm modCm">
        <pc:chgData name="CHAUVELLIER ANNE" userId="63234966-364e-422f-8c52-45fd5239a521" providerId="ADAL" clId="{A02D0CC1-A43E-4C13-B835-116C1B617B9B}" dt="2022-02-11T15:29:15.331" v="272" actId="20577"/>
        <pc:sldMkLst>
          <pc:docMk/>
          <pc:sldMk cId="1546363191" sldId="374"/>
        </pc:sldMkLst>
      </pc:sldChg>
      <pc:sldChg chg="addSp delSp modSp mod modNotesTx">
        <pc:chgData name="CHAUVELLIER ANNE" userId="63234966-364e-422f-8c52-45fd5239a521" providerId="ADAL" clId="{A02D0CC1-A43E-4C13-B835-116C1B617B9B}" dt="2022-02-11T15:29:39.614" v="273" actId="20577"/>
        <pc:sldMkLst>
          <pc:docMk/>
          <pc:sldMk cId="1378255866" sldId="375"/>
        </pc:sldMkLst>
      </pc:sldChg>
      <pc:sldChg chg="modSp mod modNotesTx">
        <pc:chgData name="CHAUVELLIER ANNE" userId="63234966-364e-422f-8c52-45fd5239a521" providerId="ADAL" clId="{A02D0CC1-A43E-4C13-B835-116C1B617B9B}" dt="2022-02-11T15:30:05.873" v="277" actId="20577"/>
        <pc:sldMkLst>
          <pc:docMk/>
          <pc:sldMk cId="39499840" sldId="376"/>
        </pc:sldMkLst>
      </pc:sldChg>
      <pc:sldChg chg="modSp mod modNotesTx">
        <pc:chgData name="CHAUVELLIER ANNE" userId="63234966-364e-422f-8c52-45fd5239a521" providerId="ADAL" clId="{A02D0CC1-A43E-4C13-B835-116C1B617B9B}" dt="2022-02-18T13:25:39.824" v="427" actId="20577"/>
        <pc:sldMkLst>
          <pc:docMk/>
          <pc:sldMk cId="1552782377" sldId="377"/>
        </pc:sldMkLst>
      </pc:sldChg>
      <pc:sldChg chg="modSp mod modNotesTx">
        <pc:chgData name="CHAUVELLIER ANNE" userId="63234966-364e-422f-8c52-45fd5239a521" providerId="ADAL" clId="{A02D0CC1-A43E-4C13-B835-116C1B617B9B}" dt="2022-02-18T13:25:49.007" v="432" actId="20577"/>
        <pc:sldMkLst>
          <pc:docMk/>
          <pc:sldMk cId="352271809" sldId="378"/>
        </pc:sldMkLst>
      </pc:sldChg>
      <pc:sldChg chg="modSp add mod modNotesTx">
        <pc:chgData name="CHAUVELLIER ANNE" userId="63234966-364e-422f-8c52-45fd5239a521" providerId="ADAL" clId="{A02D0CC1-A43E-4C13-B835-116C1B617B9B}" dt="2022-02-14T15:41:10.738" v="355" actId="2711"/>
        <pc:sldMkLst>
          <pc:docMk/>
          <pc:sldMk cId="1834759804" sldId="379"/>
        </pc:sldMkLst>
      </pc:sldChg>
      <pc:sldMasterChg chg="modSldLayout">
        <pc:chgData name="CHAUVELLIER ANNE" userId="63234966-364e-422f-8c52-45fd5239a521" providerId="ADAL" clId="{A02D0CC1-A43E-4C13-B835-116C1B617B9B}" dt="2022-02-18T11:29:06.093" v="419" actId="2085"/>
        <pc:sldMasterMkLst>
          <pc:docMk/>
          <pc:sldMasterMk cId="1099315086" sldId="2147483660"/>
        </pc:sldMasterMkLst>
        <pc:sldLayoutChg chg="addSp modSp mod">
          <pc:chgData name="CHAUVELLIER ANNE" userId="63234966-364e-422f-8c52-45fd5239a521" providerId="ADAL" clId="{A02D0CC1-A43E-4C13-B835-116C1B617B9B}" dt="2022-02-18T11:29:06.093" v="419" actId="2085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Sp modSp mod">
          <pc:chgData name="CHAUVELLIER ANNE" userId="63234966-364e-422f-8c52-45fd5239a521" providerId="ADAL" clId="{A02D0CC1-A43E-4C13-B835-116C1B617B9B}" dt="2022-02-18T11:27:12.246" v="407" actId="1076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Sp modSp">
          <pc:chgData name="CHAUVELLIER ANNE" userId="63234966-364e-422f-8c52-45fd5239a521" providerId="ADAL" clId="{A02D0CC1-A43E-4C13-B835-116C1B617B9B}" dt="2022-02-18T11:27:17.361" v="408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Sp modSp">
          <pc:chgData name="CHAUVELLIER ANNE" userId="63234966-364e-422f-8c52-45fd5239a521" providerId="ADAL" clId="{A02D0CC1-A43E-4C13-B835-116C1B617B9B}" dt="2022-02-18T11:27:20.607" v="409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del delSldLayout">
        <pc:chgData name="CHAUVELLIER ANNE" userId="63234966-364e-422f-8c52-45fd5239a521" providerId="ADAL" clId="{A02D0CC1-A43E-4C13-B835-116C1B617B9B}" dt="2022-02-18T11:28:42.590" v="414" actId="2696"/>
        <pc:sldMasterMkLst>
          <pc:docMk/>
          <pc:sldMasterMk cId="202398969" sldId="2147483676"/>
        </pc:sldMasterMkLst>
        <pc:sldLayoutChg chg="del">
          <pc:chgData name="CHAUVELLIER ANNE" userId="63234966-364e-422f-8c52-45fd5239a521" providerId="ADAL" clId="{A02D0CC1-A43E-4C13-B835-116C1B617B9B}" dt="2022-02-18T11:28:42.574" v="411" actId="2696"/>
          <pc:sldLayoutMkLst>
            <pc:docMk/>
            <pc:sldMasterMk cId="202398969" sldId="2147483676"/>
            <pc:sldLayoutMk cId="4279609626" sldId="2147483677"/>
          </pc:sldLayoutMkLst>
        </pc:sldLayoutChg>
        <pc:sldLayoutChg chg="del">
          <pc:chgData name="CHAUVELLIER ANNE" userId="63234966-364e-422f-8c52-45fd5239a521" providerId="ADAL" clId="{A02D0CC1-A43E-4C13-B835-116C1B617B9B}" dt="2022-02-18T11:28:42.574" v="412" actId="2696"/>
          <pc:sldLayoutMkLst>
            <pc:docMk/>
            <pc:sldMasterMk cId="202398969" sldId="2147483676"/>
            <pc:sldLayoutMk cId="1012533490" sldId="2147483678"/>
          </pc:sldLayoutMkLst>
        </pc:sldLayoutChg>
        <pc:sldLayoutChg chg="del">
          <pc:chgData name="CHAUVELLIER ANNE" userId="63234966-364e-422f-8c52-45fd5239a521" providerId="ADAL" clId="{A02D0CC1-A43E-4C13-B835-116C1B617B9B}" dt="2022-02-18T11:28:42.574" v="413" actId="2696"/>
          <pc:sldLayoutMkLst>
            <pc:docMk/>
            <pc:sldMasterMk cId="202398969" sldId="2147483676"/>
            <pc:sldLayoutMk cId="2004793345" sldId="2147483680"/>
          </pc:sldLayoutMkLst>
        </pc:sldLayoutChg>
      </pc:sldMasterChg>
      <pc:sldMasterChg chg="del delSldLayout">
        <pc:chgData name="CHAUVELLIER ANNE" userId="63234966-364e-422f-8c52-45fd5239a521" providerId="ADAL" clId="{A02D0CC1-A43E-4C13-B835-116C1B617B9B}" dt="2022-02-18T11:28:44.709" v="418" actId="2696"/>
        <pc:sldMasterMkLst>
          <pc:docMk/>
          <pc:sldMasterMk cId="741797351" sldId="2147483681"/>
        </pc:sldMasterMkLst>
        <pc:sldLayoutChg chg="del">
          <pc:chgData name="CHAUVELLIER ANNE" userId="63234966-364e-422f-8c52-45fd5239a521" providerId="ADAL" clId="{A02D0CC1-A43E-4C13-B835-116C1B617B9B}" dt="2022-02-18T11:28:44.709" v="415" actId="2696"/>
          <pc:sldLayoutMkLst>
            <pc:docMk/>
            <pc:sldMasterMk cId="741797351" sldId="2147483681"/>
            <pc:sldLayoutMk cId="790468564" sldId="2147483682"/>
          </pc:sldLayoutMkLst>
        </pc:sldLayoutChg>
        <pc:sldLayoutChg chg="del">
          <pc:chgData name="CHAUVELLIER ANNE" userId="63234966-364e-422f-8c52-45fd5239a521" providerId="ADAL" clId="{A02D0CC1-A43E-4C13-B835-116C1B617B9B}" dt="2022-02-18T11:28:44.709" v="416" actId="2696"/>
          <pc:sldLayoutMkLst>
            <pc:docMk/>
            <pc:sldMasterMk cId="741797351" sldId="2147483681"/>
            <pc:sldLayoutMk cId="1644965260" sldId="2147483683"/>
          </pc:sldLayoutMkLst>
        </pc:sldLayoutChg>
        <pc:sldLayoutChg chg="del">
          <pc:chgData name="CHAUVELLIER ANNE" userId="63234966-364e-422f-8c52-45fd5239a521" providerId="ADAL" clId="{A02D0CC1-A43E-4C13-B835-116C1B617B9B}" dt="2022-02-18T11:28:44.709" v="417" actId="2696"/>
          <pc:sldLayoutMkLst>
            <pc:docMk/>
            <pc:sldMasterMk cId="741797351" sldId="2147483681"/>
            <pc:sldLayoutMk cId="2543657410" sldId="2147483684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+mn-lt"/>
                <a:cs typeface="Arial" panose="020B0604020202020204" pitchFamily="34" charset="0"/>
              </a:rPr>
              <a:t>Aujourd’hui, nous allons apprendre à représenter un </a:t>
            </a:r>
            <a:r>
              <a:rPr lang="fr-FR" b="0" i="1" baseline="0" dirty="0">
                <a:latin typeface="+mn-lt"/>
                <a:cs typeface="Arial" panose="020B0604020202020204" pitchFamily="34" charset="0"/>
              </a:rPr>
              <a:t>problème. </a:t>
            </a:r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C5E21-543B-77C8-7972-6842DDCA5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21EA1C7-F9CA-027E-6B37-76B67BDEAB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D6F5879-E23F-BD4A-0065-DB316D5421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pareil pour les bananes : on peut juste faire 4 cercles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jaunes : cela représente le nombre de bananes.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qu’on vient de dessiner, cela s’appelle un schéma.</a:t>
            </a:r>
          </a:p>
          <a:p>
            <a:r>
              <a:rPr lang="fr-FR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Deuxième conclusion :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schéma n’a pas besoin d’être beau mais il doit rendre bien visibles les nombres de l’énoncé.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F52C7A-F449-F60B-21F9-98B42FA6AD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8674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D81AB-F8CB-FF46-B9F7-8E1EBBB63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80C82D6-FB8E-7629-52BF-9D5DB4456F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953CA65-2E19-FF0D-24F8-2F68ABB832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 qu’on a fait un schéma, on peut répondre à la question : combien y a-t-il de fruits en tout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d’écrire le calcul correspondant sur leur ardoise. 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785BDD-CA74-0638-7129-442B3E71B4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1708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38EFF6-D394-69F9-5869-3A86D9AF99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E45A6D4-296B-587E-A1D4-6CAD8BC4D2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BC6653F-1A4D-F54C-174B-A6235B5951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On commence avec 5</a:t>
            </a:r>
            <a:r>
              <a:rPr lang="fr-FR" b="0" i="1" dirty="0"/>
              <a:t> : c’est le nombre de poires.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6B6DB3-09B2-DCFA-49CB-C960964DDA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543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050BB-FC04-58E4-3ED6-6FA3F1F98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F8003F-1F98-A0EA-69D2-E17EF3056D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9BD0F2E-C908-8FEB-3734-4F069E839C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Puis 4 : c’est le nombre de bananes.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</a:t>
            </a:r>
            <a:r>
              <a:rPr lang="fr-FR" b="0" i="1" dirty="0"/>
              <a:t>les met ensemble donc cela se traduit par une addition : on les ajoute. 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28BDF48-7C23-8BB2-FEB7-DA24601FBF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8097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F3E50-64A9-F5DB-30C9-14497470E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386092D-7E7D-585C-430D-3E857ECA4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F9076DE-1994-5993-EB7D-8B0FA8F6A7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Égale : on va calculer le résultat.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A14263-CFD0-C9D1-EC1F-9E7EFDAAE8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5923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C7F54-CEAD-E18B-8086-E245EE0DD9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E32D5E7-F828-EC14-DB19-8F02DE0538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6CE0EF7-0FDB-31CF-6FE8-13A67F0E3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9 : c’est le nombre total</a:t>
            </a:r>
            <a:r>
              <a:rPr lang="fr-FR" b="0" i="1" baseline="0" dirty="0"/>
              <a:t> de fruits</a:t>
            </a:r>
            <a:r>
              <a:rPr lang="fr-FR" b="0" i="1" dirty="0"/>
              <a:t> </a:t>
            </a:r>
          </a:p>
          <a:p>
            <a:r>
              <a:rPr lang="fr-FR" b="0" i="1" dirty="0"/>
              <a:t>On a</a:t>
            </a:r>
            <a:r>
              <a:rPr lang="fr-FR" b="0" i="1" baseline="0" dirty="0"/>
              <a:t> </a:t>
            </a:r>
            <a:r>
              <a:rPr lang="fr-FR" b="0" i="1" dirty="0"/>
              <a:t>5 poires d’un côté et 4 bananes de l’autre</a:t>
            </a:r>
            <a:r>
              <a:rPr lang="fr-FR" b="0" i="1" baseline="0" dirty="0"/>
              <a:t>, on les ajoute et cela donne un ensemble de 9 fruits. </a:t>
            </a:r>
          </a:p>
          <a:p>
            <a:r>
              <a:rPr lang="fr-FR" b="0" i="1" baseline="0" dirty="0"/>
              <a:t>Le calcul à écrire est 5 + 4 = 9.</a:t>
            </a:r>
          </a:p>
          <a:p>
            <a:r>
              <a:rPr lang="fr-FR" b="0" i="0" dirty="0"/>
              <a:t>Demander</a:t>
            </a:r>
            <a:r>
              <a:rPr lang="fr-FR" b="0" i="0" baseline="0" dirty="0"/>
              <a:t> aux élèves de rappeler la question et de formuler une phrase-réponse. </a:t>
            </a:r>
          </a:p>
          <a:p>
            <a:r>
              <a:rPr lang="fr-FR" b="0" i="0" baseline="0" dirty="0"/>
              <a:t>Réponse attendue : </a:t>
            </a:r>
            <a:r>
              <a:rPr lang="fr-FR" b="0" i="1" baseline="0" dirty="0"/>
              <a:t>il y a 9 fruits dans le panier. </a:t>
            </a:r>
            <a:endParaRPr lang="fr-FR" b="0" i="0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96B33F4-4665-17AD-8B06-DDFC44DA18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31258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Prenez </a:t>
            </a:r>
            <a:r>
              <a:rPr lang="fr-FR" b="0" i="1" baseline="0" dirty="0"/>
              <a:t>votre cahier de problèmes, page 9.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930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Que voyez-vous sur cette</a:t>
            </a:r>
            <a:r>
              <a:rPr lang="fr-FR" b="0" i="1" baseline="0" dirty="0"/>
              <a:t> image ?</a:t>
            </a:r>
          </a:p>
          <a:p>
            <a:r>
              <a:rPr lang="fr-FR" b="0" i="0" baseline="0" dirty="0"/>
              <a:t>Laisser les élèves s’exprimer sans faire de commentaires.</a:t>
            </a:r>
          </a:p>
          <a:p>
            <a:r>
              <a:rPr lang="fr-FR" b="0" i="0" dirty="0"/>
              <a:t>Puis : </a:t>
            </a:r>
            <a:r>
              <a:rPr lang="fr-FR" b="0" i="1" dirty="0"/>
              <a:t>Il y</a:t>
            </a:r>
            <a:r>
              <a:rPr lang="fr-FR" b="0" i="1" baseline="0" dirty="0"/>
              <a:t> a beaucoup d’informations. On va se concentrer sur les enfants. Vous avez remarqué qu’ils se trouvaient dans 2 zones : un groupe sur le toboggan et un groupe sur la balançoire. Vous allez représenter chaque groupe d’enfants. Mais attention, je ne veux pas que vous les dessiniez complètement ! Il faut faire un schéma comme tout à l’heure. Vous pouvez les représenter par des cercles, par exemple.</a:t>
            </a:r>
          </a:p>
          <a:p>
            <a:r>
              <a:rPr lang="fr-FR" b="0" i="1" baseline="0" dirty="0"/>
              <a:t>Ensuite vous répondrez à la question : Combien y a-t-il d’enfants dans le parc  ?</a:t>
            </a:r>
            <a:endParaRPr lang="fr-FR" b="0" i="1" dirty="0"/>
          </a:p>
          <a:p>
            <a:endParaRPr lang="fr-FR" b="0" i="0" baseline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8280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Vous avez remarqué qu’il y avait des bancs rouges et des bancs verts. </a:t>
            </a:r>
          </a:p>
          <a:p>
            <a:r>
              <a:rPr lang="fr-FR" b="0" i="1" baseline="0" dirty="0"/>
              <a:t>Vous allez représenter chaque groupe de bancs. Mais attention, je ne veux pas que vous les dessiniez complètement ! Il faut faire un schéma comme tout à l’heure. </a:t>
            </a:r>
          </a:p>
          <a:p>
            <a:r>
              <a:rPr lang="fr-FR" b="0" i="1" baseline="0" dirty="0"/>
              <a:t>Ensuite vous répondrez à la question : Combien y a-t-il de bancs dans le parc ?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4703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6770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+mn-lt"/>
                <a:cs typeface="Arial" panose="020B0604020202020204" pitchFamily="34" charset="0"/>
              </a:rPr>
              <a:t>Je vais d’abord vous le lire et ensuite, nous allons y réfléchir ensemble. </a:t>
            </a:r>
          </a:p>
          <a:p>
            <a:r>
              <a:rPr lang="fr-FR" b="0" i="0" dirty="0"/>
              <a:t>Lire le problème.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le reformuler, de dire ce qu’ils ont compris,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 qu’il faut chercher.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je vais vous montrer des dessins. 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/>
              <a:t>Relire le problème </a:t>
            </a:r>
            <a:r>
              <a:rPr lang="fr-FR" b="0" i="1" dirty="0"/>
              <a:t>: Dans le panier de fruits, il y a 5 poires et 4 bananes.</a:t>
            </a:r>
            <a:r>
              <a:rPr lang="fr-FR" b="0" i="1" baseline="0" dirty="0"/>
              <a:t> </a:t>
            </a:r>
            <a:r>
              <a:rPr lang="fr-FR" b="0" i="1" dirty="0"/>
              <a:t>Combien y a-t-il de fruits dans le panier ?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Regardez bien ces dessins : est-ce qu’ils montrent ce que dit l’énoncé 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éliminer les dessins A et D, qui ne conviennent pas, en justifiant ces rejets : </a:t>
            </a:r>
            <a:r>
              <a:rPr lang="fr-FR" sz="1800" dirty="0">
                <a:effectLst/>
                <a:latin typeface="Segoe UI" panose="020B0502040204020203" pitchFamily="34" charset="0"/>
              </a:rPr>
              <a:t>le dessin A ne correspond pas à l'énoncé et on ne peut pas bien voir le nombre de fruits. Le dessin D contient les bons fruits mais on ne peut pas les dénombrer.</a:t>
            </a:r>
            <a:endParaRPr lang="fr-FR" sz="1800" dirty="0"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Première conclusion 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que le dessin serve à résoudre le problème, il faut qu’il montre les nombres de l’énoncé.</a:t>
            </a:r>
          </a:p>
          <a:p>
            <a:pPr marL="0" indent="0">
              <a:buFontTx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Relancer le débat 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quels sont les dessins qui permettent de répondre à la question ?</a:t>
            </a:r>
          </a:p>
          <a:p>
            <a:pPr marL="0" indent="0">
              <a:buFontTx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0337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Nous allons nous concentrer sur les nombres de l’énoncé. Si l’on devait représenter les 5 poires et les 4 bananes avec du matériel, quel matériel pourrions-nous prendre ? Avons-nous des poires et des bananes dans la classe ?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qu’il faut trouver un matériel disponible pour remplacer les fruits. Proposer les jetons car ils sont de plusieurs couleurs.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quels jetons a-t-on besoin ?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On peut prendre des jetons de couleurs différentes pour différencier les fruits : des jaunes pour les bananes et des verts pour les poires.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temps aux élèves pour présenter la situation avec leurs jetons.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06680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de jetons avez-vous pris pour représenter les 5 poires 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9611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5</a:t>
            </a:r>
            <a:r>
              <a:rPr lang="fr-FR" b="0" i="1" baseline="0" dirty="0"/>
              <a:t> jetons verts. Et pour les 4 bananes ?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3264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4</a:t>
            </a:r>
            <a:r>
              <a:rPr lang="fr-FR" b="0" i="1" baseline="0" dirty="0"/>
              <a:t> jetons jaunes.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/>
              <a:t>Demander aux élèves si on a assez d’informations pour trouver le nombre de fruits dans le panier.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À présent, je vais vous donner une feuille et vous allez représenter ces fruits. Bien sûr, vous ne dessinerez pas les fruits mais les jetons : vous devez imaginer que ce sont des pommes et des poires.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/>
              <a:t>Laisser quelques instants pour que les élèves dessinent les jetons.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898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important pour résoudre le problème que les jetons soient bien ronds et bien coloriés ?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Qu’est-ce qu’il faut absolument rendre visible dans un </a:t>
            </a: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schéma ? </a:t>
            </a: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que ce qui doit être visible, c’est la quantité 5.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174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B0559-1788-74F7-ABCF-5BBC78728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5F1E74A-9924-719B-22F9-4541CE7BC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6747E02-A6F9-6AD6-2F9A-C287B61BAE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on fait juste des cercles verts et que l’on imagine que ce sont des poires, est-ce que cela représente bien le fait qu’il y ait 5 poires 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A9C9B90-152C-8182-F220-4B66F5081D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1135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1E1E9014-4B99-4593-A482-AFD40CD19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2514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69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170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284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327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3719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FF5973-5D04-4463-8A58-47B19AA898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670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F47FACD-D8CF-49E7-A051-8F1B022AF1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A36E773-004F-4455-86AA-3BF550C1A7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13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247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66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597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9764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429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9280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5166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AF67FDA-EA07-2B9F-CB35-D49C44E66E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ED543-2D91-BCE4-0794-E9D89C049A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6B4B926-2A27-7D64-3651-02F672470F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842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5986F-5407-4F90-3780-C99BDD8BA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8A2F7CC6-4134-D2D8-B7CE-8323156C9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51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18AF3-3CE3-5CDD-2EBA-CA0A3F72C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CED9E99E-67D7-12D9-5AEC-23AC5BB65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48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E268AF-F01C-E51D-E02A-92AEBBED1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1E1A0F68-27EA-5E3B-8E0B-4EEA33BAD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20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5C022-E209-4B3A-7D2C-98B2B618EC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1913762-460F-764A-27B5-6E50DE450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500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F65EA-61D3-D8A8-53B4-6D774BF59C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D8FB19AB-50C7-1DAC-B1FD-A495629CA0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25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8F759CD-CC81-0D43-D435-AC12614D7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867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E73C55A-00C7-0C80-723F-3A804FE9C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634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56B58730-4AF9-9790-D226-CD502E0AD2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597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6CC222F-57B9-C546-58FA-46212D813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312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A52ED20-1895-F459-A93F-2B30CBBA2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5A67D33-2FBD-0708-841C-0622082FB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9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46A1F6C-1A6A-33FA-C375-87C0EC8A0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944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D8F4345-8D97-6933-7EE2-FCC4481251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59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4ABDC260-0E95-A475-C6C5-337910A293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68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021E434-FB38-4317-8731-11145B4E98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8728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91A3876-34AE-3F5D-6D1A-9EE9F86CD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57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4210E64-B768-B751-8B69-DB69DAFC4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56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F5901D-F716-46EF-2430-27FA529FE2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0F02189-AA5A-CC5C-D10B-1B6C0992C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57987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3C1B5B-5BB3-4AB2-B800-F41BA93448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B294D5-9479-4072-A39C-3F5AF912A241}">
  <ds:schemaRefs>
    <ds:schemaRef ds:uri="http://www.w3.org/XML/1998/namespace"/>
    <ds:schemaRef ds:uri="bfd01c09-4c2c-4413-a701-52472ac34042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05e35dcb-3e29-4319-8895-1aefbc7b9c14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4602</TotalTime>
  <Words>860</Words>
  <Application>Microsoft Office PowerPoint</Application>
  <PresentationFormat>Affichage à l'écran (4:3)</PresentationFormat>
  <Paragraphs>66</Paragraphs>
  <Slides>20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20</vt:i4>
      </vt:variant>
    </vt:vector>
  </HeadingPairs>
  <TitlesOfParts>
    <vt:vector size="30" baseType="lpstr">
      <vt:lpstr>Calibri Light</vt:lpstr>
      <vt:lpstr>Verdana</vt:lpstr>
      <vt:lpstr>Segoe UI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75</cp:revision>
  <dcterms:created xsi:type="dcterms:W3CDTF">2022-01-07T11:15:07Z</dcterms:created>
  <dcterms:modified xsi:type="dcterms:W3CDTF">2025-03-19T17:06:45Z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