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  <p:sldMasterId id="2147483685" r:id="rId5"/>
    <p:sldMasterId id="2147483690" r:id="rId6"/>
    <p:sldMasterId id="2147483693" r:id="rId7"/>
    <p:sldMasterId id="2147483696" r:id="rId8"/>
  </p:sldMasterIdLst>
  <p:notesMasterIdLst>
    <p:notesMasterId r:id="rId27"/>
  </p:notesMasterIdLst>
  <p:sldIdLst>
    <p:sldId id="256" r:id="rId9"/>
    <p:sldId id="257" r:id="rId10"/>
    <p:sldId id="353" r:id="rId11"/>
    <p:sldId id="354" r:id="rId12"/>
    <p:sldId id="349" r:id="rId13"/>
    <p:sldId id="355" r:id="rId14"/>
    <p:sldId id="357" r:id="rId15"/>
    <p:sldId id="352" r:id="rId16"/>
    <p:sldId id="359" r:id="rId17"/>
    <p:sldId id="378" r:id="rId18"/>
    <p:sldId id="376" r:id="rId19"/>
    <p:sldId id="372" r:id="rId20"/>
    <p:sldId id="363" r:id="rId21"/>
    <p:sldId id="374" r:id="rId22"/>
    <p:sldId id="379" r:id="rId23"/>
    <p:sldId id="380" r:id="rId24"/>
    <p:sldId id="381" r:id="rId25"/>
    <p:sldId id="377" r:id="rId26"/>
  </p:sldIdLst>
  <p:sldSz cx="9144000" cy="6858000" type="screen4x3"/>
  <p:notesSz cx="6858000" cy="9144000"/>
  <p:embeddedFontLst>
    <p:embeddedFont>
      <p:font typeface="Verdana" panose="020B0604030504040204" pitchFamily="34" charset="0"/>
      <p:regular r:id="rId28"/>
      <p:bold r:id="rId29"/>
      <p:italic r:id="rId30"/>
      <p:boldItalic r:id="rId3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047C030-E687-B175-014B-7CB338CA2E3F}" name="riviere.jennifer" initials="ri" userId="S::riviere.jennifer_gmail.com#ext#@hachette.onmicrosoft.com::1d9d5009-092f-4c80-8dba-153923be29d4" providerId="AD"/>
  <p188:author id="{6E47C18F-DDAE-EA39-9B3A-D5582A6DAE9D}" name="pauline.negrellion" initials="pa" userId="S::pauline.negrellion_gmail.com#ext#@hachette.onmicrosoft.com::9fb65b54-3bbd-4994-b3cf-42d8602c7eef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UVELLIER ANNE" initials="CA" lastIdx="11" clrIdx="0">
    <p:extLst>
      <p:ext uri="{19B8F6BF-5375-455C-9EA6-DF929625EA0E}">
        <p15:presenceInfo xmlns:p15="http://schemas.microsoft.com/office/powerpoint/2012/main" userId="S::ACHAUVELLIER@editions-hatier.fr::63234966-364e-422f-8c52-45fd5239a52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9491"/>
    <a:srgbClr val="EC527E"/>
    <a:srgbClr val="00B050"/>
    <a:srgbClr val="0070C0"/>
    <a:srgbClr val="984807"/>
    <a:srgbClr val="61C4D1"/>
    <a:srgbClr val="FFD333"/>
    <a:srgbClr val="E7E7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3EA8061-33C4-4133-9785-488181F984EB}" v="19" dt="2025-03-19T17:03:21.64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84" autoAdjust="0"/>
    <p:restoredTop sz="78935" autoAdjust="0"/>
  </p:normalViewPr>
  <p:slideViewPr>
    <p:cSldViewPr snapToGrid="0">
      <p:cViewPr varScale="1">
        <p:scale>
          <a:sx n="48" d="100"/>
          <a:sy n="48" d="100"/>
        </p:scale>
        <p:origin x="636" y="3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font" Target="fonts/font2.fntdata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commentAuthors" Target="commentAuthors.xml"/><Relationship Id="rId37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font" Target="fonts/font1.fntdata"/><Relationship Id="rId36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font" Target="fonts/font4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E5B7C8AF-56BF-442A-A39A-407CE964DC0D}"/>
    <pc:docChg chg="modSld">
      <pc:chgData name="BELLEMIN SANDRA" userId="5fe4e071-d3f4-40df-970f-ee8fcf898346" providerId="ADAL" clId="{E5B7C8AF-56BF-442A-A39A-407CE964DC0D}" dt="2025-01-29T14:59:25.227" v="81" actId="20577"/>
      <pc:docMkLst>
        <pc:docMk/>
      </pc:docMkLst>
      <pc:sldChg chg="modNotesTx">
        <pc:chgData name="BELLEMIN SANDRA" userId="5fe4e071-d3f4-40df-970f-ee8fcf898346" providerId="ADAL" clId="{E5B7C8AF-56BF-442A-A39A-407CE964DC0D}" dt="2025-01-29T14:48:15.840" v="15" actId="20577"/>
        <pc:sldMkLst>
          <pc:docMk/>
          <pc:sldMk cId="3958364923" sldId="357"/>
        </pc:sldMkLst>
      </pc:sldChg>
      <pc:sldChg chg="modNotesTx">
        <pc:chgData name="BELLEMIN SANDRA" userId="5fe4e071-d3f4-40df-970f-ee8fcf898346" providerId="ADAL" clId="{E5B7C8AF-56BF-442A-A39A-407CE964DC0D}" dt="2025-01-29T14:55:31.899" v="23" actId="20577"/>
        <pc:sldMkLst>
          <pc:docMk/>
          <pc:sldMk cId="3539756199" sldId="359"/>
        </pc:sldMkLst>
      </pc:sldChg>
      <pc:sldChg chg="modNotesTx">
        <pc:chgData name="BELLEMIN SANDRA" userId="5fe4e071-d3f4-40df-970f-ee8fcf898346" providerId="ADAL" clId="{E5B7C8AF-56BF-442A-A39A-407CE964DC0D}" dt="2025-01-29T14:56:51.422" v="47" actId="20577"/>
        <pc:sldMkLst>
          <pc:docMk/>
          <pc:sldMk cId="3004234144" sldId="372"/>
        </pc:sldMkLst>
      </pc:sldChg>
      <pc:sldChg chg="modNotesTx">
        <pc:chgData name="BELLEMIN SANDRA" userId="5fe4e071-d3f4-40df-970f-ee8fcf898346" providerId="ADAL" clId="{E5B7C8AF-56BF-442A-A39A-407CE964DC0D}" dt="2025-01-29T14:57:27.023" v="55" actId="20577"/>
        <pc:sldMkLst>
          <pc:docMk/>
          <pc:sldMk cId="421764296" sldId="374"/>
        </pc:sldMkLst>
      </pc:sldChg>
      <pc:sldChg chg="modNotesTx">
        <pc:chgData name="BELLEMIN SANDRA" userId="5fe4e071-d3f4-40df-970f-ee8fcf898346" providerId="ADAL" clId="{E5B7C8AF-56BF-442A-A39A-407CE964DC0D}" dt="2025-01-29T14:56:18.534" v="39" actId="20577"/>
        <pc:sldMkLst>
          <pc:docMk/>
          <pc:sldMk cId="507795327" sldId="376"/>
        </pc:sldMkLst>
      </pc:sldChg>
      <pc:sldChg chg="modNotesTx">
        <pc:chgData name="BELLEMIN SANDRA" userId="5fe4e071-d3f4-40df-970f-ee8fcf898346" providerId="ADAL" clId="{E5B7C8AF-56BF-442A-A39A-407CE964DC0D}" dt="2025-01-29T14:59:25.227" v="81" actId="20577"/>
        <pc:sldMkLst>
          <pc:docMk/>
          <pc:sldMk cId="200197751" sldId="377"/>
        </pc:sldMkLst>
      </pc:sldChg>
      <pc:sldChg chg="modNotesTx">
        <pc:chgData name="BELLEMIN SANDRA" userId="5fe4e071-d3f4-40df-970f-ee8fcf898346" providerId="ADAL" clId="{E5B7C8AF-56BF-442A-A39A-407CE964DC0D}" dt="2025-01-29T14:56:00.375" v="31" actId="20577"/>
        <pc:sldMkLst>
          <pc:docMk/>
          <pc:sldMk cId="2755419468" sldId="378"/>
        </pc:sldMkLst>
      </pc:sldChg>
      <pc:sldChg chg="modNotesTx">
        <pc:chgData name="BELLEMIN SANDRA" userId="5fe4e071-d3f4-40df-970f-ee8fcf898346" providerId="ADAL" clId="{E5B7C8AF-56BF-442A-A39A-407CE964DC0D}" dt="2025-01-29T14:57:50.448" v="63" actId="20577"/>
        <pc:sldMkLst>
          <pc:docMk/>
          <pc:sldMk cId="698061459" sldId="379"/>
        </pc:sldMkLst>
      </pc:sldChg>
      <pc:sldChg chg="modNotesTx">
        <pc:chgData name="BELLEMIN SANDRA" userId="5fe4e071-d3f4-40df-970f-ee8fcf898346" providerId="ADAL" clId="{E5B7C8AF-56BF-442A-A39A-407CE964DC0D}" dt="2025-01-29T14:58:08.119" v="71" actId="20577"/>
        <pc:sldMkLst>
          <pc:docMk/>
          <pc:sldMk cId="2928563462" sldId="380"/>
        </pc:sldMkLst>
      </pc:sldChg>
      <pc:sldChg chg="modNotesTx">
        <pc:chgData name="BELLEMIN SANDRA" userId="5fe4e071-d3f4-40df-970f-ee8fcf898346" providerId="ADAL" clId="{E5B7C8AF-56BF-442A-A39A-407CE964DC0D}" dt="2025-01-29T14:58:56.109" v="79" actId="20577"/>
        <pc:sldMkLst>
          <pc:docMk/>
          <pc:sldMk cId="2874177046" sldId="381"/>
        </pc:sldMkLst>
      </pc:sldChg>
    </pc:docChg>
  </pc:docChgLst>
  <pc:docChgLst>
    <pc:chgData name="CHAUVELLIER ANNE" userId="63234966-364e-422f-8c52-45fd5239a521" providerId="ADAL" clId="{8D6DD594-55F5-4DB0-98F9-614A531F5C5D}"/>
    <pc:docChg chg="undo custSel addSld delSld modSld sldOrd delMainMaster modMainMaster">
      <pc:chgData name="CHAUVELLIER ANNE" userId="63234966-364e-422f-8c52-45fd5239a521" providerId="ADAL" clId="{8D6DD594-55F5-4DB0-98F9-614A531F5C5D}" dt="2022-02-18T15:39:52.971" v="583" actId="1076"/>
      <pc:docMkLst>
        <pc:docMk/>
      </pc:docMkLst>
      <pc:sldChg chg="addSp delSp modSp mod">
        <pc:chgData name="CHAUVELLIER ANNE" userId="63234966-364e-422f-8c52-45fd5239a521" providerId="ADAL" clId="{8D6DD594-55F5-4DB0-98F9-614A531F5C5D}" dt="2022-02-18T10:18:47.193" v="40" actId="20577"/>
        <pc:sldMkLst>
          <pc:docMk/>
          <pc:sldMk cId="838659900" sldId="256"/>
        </pc:sldMkLst>
      </pc:sldChg>
      <pc:sldChg chg="delCm modCm modNotesTx">
        <pc:chgData name="CHAUVELLIER ANNE" userId="63234966-364e-422f-8c52-45fd5239a521" providerId="ADAL" clId="{8D6DD594-55F5-4DB0-98F9-614A531F5C5D}" dt="2022-02-18T10:49:52.746" v="391" actId="20577"/>
        <pc:sldMkLst>
          <pc:docMk/>
          <pc:sldMk cId="2738499449" sldId="257"/>
        </pc:sldMkLst>
      </pc:sldChg>
      <pc:sldChg chg="modSp del">
        <pc:chgData name="CHAUVELLIER ANNE" userId="63234966-364e-422f-8c52-45fd5239a521" providerId="ADAL" clId="{8D6DD594-55F5-4DB0-98F9-614A531F5C5D}" dt="2022-02-18T10:48:44.594" v="390" actId="2696"/>
        <pc:sldMkLst>
          <pc:docMk/>
          <pc:sldMk cId="409019988" sldId="271"/>
        </pc:sldMkLst>
      </pc:sldChg>
      <pc:sldChg chg="modNotesTx">
        <pc:chgData name="CHAUVELLIER ANNE" userId="63234966-364e-422f-8c52-45fd5239a521" providerId="ADAL" clId="{8D6DD594-55F5-4DB0-98F9-614A531F5C5D}" dt="2022-02-18T11:02:07.097" v="472" actId="20577"/>
        <pc:sldMkLst>
          <pc:docMk/>
          <pc:sldMk cId="2073819625" sldId="352"/>
        </pc:sldMkLst>
      </pc:sldChg>
      <pc:sldChg chg="modSp mod">
        <pc:chgData name="CHAUVELLIER ANNE" userId="63234966-364e-422f-8c52-45fd5239a521" providerId="ADAL" clId="{8D6DD594-55F5-4DB0-98F9-614A531F5C5D}" dt="2022-02-18T10:58:14.613" v="431" actId="1076"/>
        <pc:sldMkLst>
          <pc:docMk/>
          <pc:sldMk cId="2162211957" sldId="354"/>
        </pc:sldMkLst>
      </pc:sldChg>
      <pc:sldChg chg="modSp mod modNotesTx">
        <pc:chgData name="CHAUVELLIER ANNE" userId="63234966-364e-422f-8c52-45fd5239a521" providerId="ADAL" clId="{8D6DD594-55F5-4DB0-98F9-614A531F5C5D}" dt="2022-02-18T15:39:52.971" v="583" actId="1076"/>
        <pc:sldMkLst>
          <pc:docMk/>
          <pc:sldMk cId="4082147030" sldId="355"/>
        </pc:sldMkLst>
      </pc:sldChg>
      <pc:sldChg chg="addSp delSp modSp mod delCm modNotesTx">
        <pc:chgData name="CHAUVELLIER ANNE" userId="63234966-364e-422f-8c52-45fd5239a521" providerId="ADAL" clId="{8D6DD594-55F5-4DB0-98F9-614A531F5C5D}" dt="2022-02-18T11:00:49.487" v="465" actId="20577"/>
        <pc:sldMkLst>
          <pc:docMk/>
          <pc:sldMk cId="3958364923" sldId="357"/>
        </pc:sldMkLst>
      </pc:sldChg>
      <pc:sldChg chg="addSp delSp modSp mod modCm modNotesTx">
        <pc:chgData name="CHAUVELLIER ANNE" userId="63234966-364e-422f-8c52-45fd5239a521" providerId="ADAL" clId="{8D6DD594-55F5-4DB0-98F9-614A531F5C5D}" dt="2022-02-18T15:18:11.905" v="525" actId="207"/>
        <pc:sldMkLst>
          <pc:docMk/>
          <pc:sldMk cId="3539756199" sldId="359"/>
        </pc:sldMkLst>
      </pc:sldChg>
      <pc:sldChg chg="modNotesTx">
        <pc:chgData name="CHAUVELLIER ANNE" userId="63234966-364e-422f-8c52-45fd5239a521" providerId="ADAL" clId="{8D6DD594-55F5-4DB0-98F9-614A531F5C5D}" dt="2022-02-18T11:03:39.451" v="484" actId="20577"/>
        <pc:sldMkLst>
          <pc:docMk/>
          <pc:sldMk cId="1565682859" sldId="363"/>
        </pc:sldMkLst>
      </pc:sldChg>
      <pc:sldChg chg="del modNotesTx">
        <pc:chgData name="CHAUVELLIER ANNE" userId="63234966-364e-422f-8c52-45fd5239a521" providerId="ADAL" clId="{8D6DD594-55F5-4DB0-98F9-614A531F5C5D}" dt="2022-02-18T15:32:19.822" v="579" actId="2696"/>
        <pc:sldMkLst>
          <pc:docMk/>
          <pc:sldMk cId="2828480009" sldId="365"/>
        </pc:sldMkLst>
      </pc:sldChg>
      <pc:sldChg chg="add del modNotesTx">
        <pc:chgData name="CHAUVELLIER ANNE" userId="63234966-364e-422f-8c52-45fd5239a521" providerId="ADAL" clId="{8D6DD594-55F5-4DB0-98F9-614A531F5C5D}" dt="2022-02-18T11:00:07.021" v="444" actId="2696"/>
        <pc:sldMkLst>
          <pc:docMk/>
          <pc:sldMk cId="1328972038" sldId="368"/>
        </pc:sldMkLst>
      </pc:sldChg>
      <pc:sldChg chg="del">
        <pc:chgData name="CHAUVELLIER ANNE" userId="63234966-364e-422f-8c52-45fd5239a521" providerId="ADAL" clId="{8D6DD594-55F5-4DB0-98F9-614A531F5C5D}" dt="2022-02-18T10:44:03.400" v="279" actId="2696"/>
        <pc:sldMkLst>
          <pc:docMk/>
          <pc:sldMk cId="3480352852" sldId="369"/>
        </pc:sldMkLst>
      </pc:sldChg>
      <pc:sldChg chg="del modCm">
        <pc:chgData name="CHAUVELLIER ANNE" userId="63234966-364e-422f-8c52-45fd5239a521" providerId="ADAL" clId="{8D6DD594-55F5-4DB0-98F9-614A531F5C5D}" dt="2022-02-18T10:43:55.488" v="277" actId="2696"/>
        <pc:sldMkLst>
          <pc:docMk/>
          <pc:sldMk cId="1112508608" sldId="370"/>
        </pc:sldMkLst>
      </pc:sldChg>
      <pc:sldChg chg="del">
        <pc:chgData name="CHAUVELLIER ANNE" userId="63234966-364e-422f-8c52-45fd5239a521" providerId="ADAL" clId="{8D6DD594-55F5-4DB0-98F9-614A531F5C5D}" dt="2022-02-18T10:43:59.758" v="278" actId="2696"/>
        <pc:sldMkLst>
          <pc:docMk/>
          <pc:sldMk cId="3630596786" sldId="371"/>
        </pc:sldMkLst>
      </pc:sldChg>
      <pc:sldChg chg="addSp modSp mod modNotesTx">
        <pc:chgData name="CHAUVELLIER ANNE" userId="63234966-364e-422f-8c52-45fd5239a521" providerId="ADAL" clId="{8D6DD594-55F5-4DB0-98F9-614A531F5C5D}" dt="2022-02-18T15:18:02.758" v="524" actId="207"/>
        <pc:sldMkLst>
          <pc:docMk/>
          <pc:sldMk cId="3004234144" sldId="372"/>
        </pc:sldMkLst>
      </pc:sldChg>
      <pc:sldChg chg="modSp mod modNotesTx">
        <pc:chgData name="CHAUVELLIER ANNE" userId="63234966-364e-422f-8c52-45fd5239a521" providerId="ADAL" clId="{8D6DD594-55F5-4DB0-98F9-614A531F5C5D}" dt="2022-02-18T15:18:32.360" v="528" actId="207"/>
        <pc:sldMkLst>
          <pc:docMk/>
          <pc:sldMk cId="421764296" sldId="374"/>
        </pc:sldMkLst>
      </pc:sldChg>
      <pc:sldChg chg="del">
        <pc:chgData name="CHAUVELLIER ANNE" userId="63234966-364e-422f-8c52-45fd5239a521" providerId="ADAL" clId="{8D6DD594-55F5-4DB0-98F9-614A531F5C5D}" dt="2022-02-18T15:32:22.155" v="580" actId="2696"/>
        <pc:sldMkLst>
          <pc:docMk/>
          <pc:sldMk cId="445610658" sldId="375"/>
        </pc:sldMkLst>
      </pc:sldChg>
      <pc:sldChg chg="addSp modSp add mod modNotesTx">
        <pc:chgData name="CHAUVELLIER ANNE" userId="63234966-364e-422f-8c52-45fd5239a521" providerId="ADAL" clId="{8D6DD594-55F5-4DB0-98F9-614A531F5C5D}" dt="2022-02-18T15:17:39.292" v="520" actId="207"/>
        <pc:sldMkLst>
          <pc:docMk/>
          <pc:sldMk cId="507795327" sldId="376"/>
        </pc:sldMkLst>
      </pc:sldChg>
      <pc:sldChg chg="addSp modSp new mod modNotesTx">
        <pc:chgData name="CHAUVELLIER ANNE" userId="63234966-364e-422f-8c52-45fd5239a521" providerId="ADAL" clId="{8D6DD594-55F5-4DB0-98F9-614A531F5C5D}" dt="2022-02-18T10:48:37.609" v="389" actId="20577"/>
        <pc:sldMkLst>
          <pc:docMk/>
          <pc:sldMk cId="200197751" sldId="377"/>
        </pc:sldMkLst>
      </pc:sldChg>
      <pc:sldChg chg="addSp modSp add mod modNotesTx">
        <pc:chgData name="CHAUVELLIER ANNE" userId="63234966-364e-422f-8c52-45fd5239a521" providerId="ADAL" clId="{8D6DD594-55F5-4DB0-98F9-614A531F5C5D}" dt="2022-02-18T15:18:20.310" v="527" actId="207"/>
        <pc:sldMkLst>
          <pc:docMk/>
          <pc:sldMk cId="2755419468" sldId="378"/>
        </pc:sldMkLst>
      </pc:sldChg>
      <pc:sldChg chg="addSp delSp modSp add mod ord modNotesTx">
        <pc:chgData name="CHAUVELLIER ANNE" userId="63234966-364e-422f-8c52-45fd5239a521" providerId="ADAL" clId="{8D6DD594-55F5-4DB0-98F9-614A531F5C5D}" dt="2022-02-18T15:21:04.328" v="546" actId="1076"/>
        <pc:sldMkLst>
          <pc:docMk/>
          <pc:sldMk cId="698061459" sldId="379"/>
        </pc:sldMkLst>
      </pc:sldChg>
      <pc:sldChg chg="addSp delSp modSp add mod modNotesTx">
        <pc:chgData name="CHAUVELLIER ANNE" userId="63234966-364e-422f-8c52-45fd5239a521" providerId="ADAL" clId="{8D6DD594-55F5-4DB0-98F9-614A531F5C5D}" dt="2022-02-18T15:38:25.712" v="582" actId="478"/>
        <pc:sldMkLst>
          <pc:docMk/>
          <pc:sldMk cId="2928563462" sldId="380"/>
        </pc:sldMkLst>
      </pc:sldChg>
      <pc:sldChg chg="add modNotesTx">
        <pc:chgData name="CHAUVELLIER ANNE" userId="63234966-364e-422f-8c52-45fd5239a521" providerId="ADAL" clId="{8D6DD594-55F5-4DB0-98F9-614A531F5C5D}" dt="2022-02-18T15:32:08.823" v="578"/>
        <pc:sldMkLst>
          <pc:docMk/>
          <pc:sldMk cId="2874177046" sldId="381"/>
        </pc:sldMkLst>
      </pc:sldChg>
      <pc:sldMasterChg chg="modSldLayout">
        <pc:chgData name="CHAUVELLIER ANNE" userId="63234966-364e-422f-8c52-45fd5239a521" providerId="ADAL" clId="{8D6DD594-55F5-4DB0-98F9-614A531F5C5D}" dt="2022-02-18T10:17:07.865" v="25" actId="2085"/>
        <pc:sldMasterMkLst>
          <pc:docMk/>
          <pc:sldMasterMk cId="1099315086" sldId="2147483660"/>
        </pc:sldMasterMkLst>
        <pc:sldLayoutChg chg="addSp modSp mod">
          <pc:chgData name="CHAUVELLIER ANNE" userId="63234966-364e-422f-8c52-45fd5239a521" providerId="ADAL" clId="{8D6DD594-55F5-4DB0-98F9-614A531F5C5D}" dt="2022-02-18T10:17:07.865" v="25" actId="2085"/>
          <pc:sldLayoutMkLst>
            <pc:docMk/>
            <pc:sldMasterMk cId="1099315086" sldId="2147483660"/>
            <pc:sldLayoutMk cId="2245769894" sldId="2147483661"/>
          </pc:sldLayoutMkLst>
        </pc:sldLayoutChg>
        <pc:sldLayoutChg chg="addSp modSp mod">
          <pc:chgData name="CHAUVELLIER ANNE" userId="63234966-364e-422f-8c52-45fd5239a521" providerId="ADAL" clId="{8D6DD594-55F5-4DB0-98F9-614A531F5C5D}" dt="2022-02-18T10:16:44.312" v="22" actId="1076"/>
          <pc:sldLayoutMkLst>
            <pc:docMk/>
            <pc:sldMasterMk cId="1099315086" sldId="2147483660"/>
            <pc:sldLayoutMk cId="1653235573" sldId="2147483662"/>
          </pc:sldLayoutMkLst>
        </pc:sldLayoutChg>
        <pc:sldLayoutChg chg="addSp modSp">
          <pc:chgData name="CHAUVELLIER ANNE" userId="63234966-364e-422f-8c52-45fd5239a521" providerId="ADAL" clId="{8D6DD594-55F5-4DB0-98F9-614A531F5C5D}" dt="2022-02-18T10:16:49.512" v="23"/>
          <pc:sldLayoutMkLst>
            <pc:docMk/>
            <pc:sldMasterMk cId="1099315086" sldId="2147483660"/>
            <pc:sldLayoutMk cId="440475260" sldId="2147483664"/>
          </pc:sldLayoutMkLst>
        </pc:sldLayoutChg>
        <pc:sldLayoutChg chg="addSp modSp">
          <pc:chgData name="CHAUVELLIER ANNE" userId="63234966-364e-422f-8c52-45fd5239a521" providerId="ADAL" clId="{8D6DD594-55F5-4DB0-98F9-614A531F5C5D}" dt="2022-02-18T10:16:52.808" v="24"/>
          <pc:sldLayoutMkLst>
            <pc:docMk/>
            <pc:sldMasterMk cId="1099315086" sldId="2147483660"/>
            <pc:sldLayoutMk cId="3928445906" sldId="2147483667"/>
          </pc:sldLayoutMkLst>
        </pc:sldLayoutChg>
      </pc:sldMasterChg>
      <pc:sldMasterChg chg="del delSldLayout">
        <pc:chgData name="CHAUVELLIER ANNE" userId="63234966-364e-422f-8c52-45fd5239a521" providerId="ADAL" clId="{8D6DD594-55F5-4DB0-98F9-614A531F5C5D}" dt="2022-02-18T10:18:19.663" v="30" actId="2696"/>
        <pc:sldMasterMkLst>
          <pc:docMk/>
          <pc:sldMasterMk cId="202398969" sldId="2147483676"/>
        </pc:sldMasterMkLst>
        <pc:sldLayoutChg chg="del">
          <pc:chgData name="CHAUVELLIER ANNE" userId="63234966-364e-422f-8c52-45fd5239a521" providerId="ADAL" clId="{8D6DD594-55F5-4DB0-98F9-614A531F5C5D}" dt="2022-02-18T10:18:19.654" v="27" actId="2696"/>
          <pc:sldLayoutMkLst>
            <pc:docMk/>
            <pc:sldMasterMk cId="202398969" sldId="2147483676"/>
            <pc:sldLayoutMk cId="4279609626" sldId="2147483677"/>
          </pc:sldLayoutMkLst>
        </pc:sldLayoutChg>
        <pc:sldLayoutChg chg="del">
          <pc:chgData name="CHAUVELLIER ANNE" userId="63234966-364e-422f-8c52-45fd5239a521" providerId="ADAL" clId="{8D6DD594-55F5-4DB0-98F9-614A531F5C5D}" dt="2022-02-18T10:18:19.654" v="28" actId="2696"/>
          <pc:sldLayoutMkLst>
            <pc:docMk/>
            <pc:sldMasterMk cId="202398969" sldId="2147483676"/>
            <pc:sldLayoutMk cId="1012533490" sldId="2147483678"/>
          </pc:sldLayoutMkLst>
        </pc:sldLayoutChg>
        <pc:sldLayoutChg chg="del">
          <pc:chgData name="CHAUVELLIER ANNE" userId="63234966-364e-422f-8c52-45fd5239a521" providerId="ADAL" clId="{8D6DD594-55F5-4DB0-98F9-614A531F5C5D}" dt="2022-02-18T10:18:19.663" v="29" actId="2696"/>
          <pc:sldLayoutMkLst>
            <pc:docMk/>
            <pc:sldMasterMk cId="202398969" sldId="2147483676"/>
            <pc:sldLayoutMk cId="2004793345" sldId="2147483680"/>
          </pc:sldLayoutMkLst>
        </pc:sldLayoutChg>
      </pc:sldMasterChg>
      <pc:sldMasterChg chg="del delSldLayout">
        <pc:chgData name="CHAUVELLIER ANNE" userId="63234966-364e-422f-8c52-45fd5239a521" providerId="ADAL" clId="{8D6DD594-55F5-4DB0-98F9-614A531F5C5D}" dt="2022-02-18T10:18:21.991" v="34" actId="2696"/>
        <pc:sldMasterMkLst>
          <pc:docMk/>
          <pc:sldMasterMk cId="741797351" sldId="2147483681"/>
        </pc:sldMasterMkLst>
        <pc:sldLayoutChg chg="del">
          <pc:chgData name="CHAUVELLIER ANNE" userId="63234966-364e-422f-8c52-45fd5239a521" providerId="ADAL" clId="{8D6DD594-55F5-4DB0-98F9-614A531F5C5D}" dt="2022-02-18T10:18:21.984" v="31" actId="2696"/>
          <pc:sldLayoutMkLst>
            <pc:docMk/>
            <pc:sldMasterMk cId="741797351" sldId="2147483681"/>
            <pc:sldLayoutMk cId="790468564" sldId="2147483682"/>
          </pc:sldLayoutMkLst>
        </pc:sldLayoutChg>
        <pc:sldLayoutChg chg="del">
          <pc:chgData name="CHAUVELLIER ANNE" userId="63234966-364e-422f-8c52-45fd5239a521" providerId="ADAL" clId="{8D6DD594-55F5-4DB0-98F9-614A531F5C5D}" dt="2022-02-18T10:18:21.984" v="32" actId="2696"/>
          <pc:sldLayoutMkLst>
            <pc:docMk/>
            <pc:sldMasterMk cId="741797351" sldId="2147483681"/>
            <pc:sldLayoutMk cId="1644965260" sldId="2147483683"/>
          </pc:sldLayoutMkLst>
        </pc:sldLayoutChg>
        <pc:sldLayoutChg chg="del">
          <pc:chgData name="CHAUVELLIER ANNE" userId="63234966-364e-422f-8c52-45fd5239a521" providerId="ADAL" clId="{8D6DD594-55F5-4DB0-98F9-614A531F5C5D}" dt="2022-02-18T10:18:21.984" v="33" actId="2696"/>
          <pc:sldLayoutMkLst>
            <pc:docMk/>
            <pc:sldMasterMk cId="741797351" sldId="2147483681"/>
            <pc:sldLayoutMk cId="2543657410" sldId="2147483684"/>
          </pc:sldLayoutMkLst>
        </pc:sldLayoutChg>
      </pc:sldMasterChg>
    </pc:docChg>
  </pc:docChgLst>
  <pc:docChgLst>
    <pc:chgData name="CARATY CORINNE" userId="8ff7d65e-e73f-48f4-8c35-2e9a1daaa9ff" providerId="ADAL" clId="{71FDC34B-F32C-4282-B7C7-BE8D5B958910}"/>
    <pc:docChg chg="modSld">
      <pc:chgData name="CARATY CORINNE" userId="8ff7d65e-e73f-48f4-8c35-2e9a1daaa9ff" providerId="ADAL" clId="{71FDC34B-F32C-4282-B7C7-BE8D5B958910}" dt="2022-09-06T07:40:54.098" v="0"/>
      <pc:docMkLst>
        <pc:docMk/>
      </pc:docMkLst>
      <pc:sldChg chg="addSp modSp">
        <pc:chgData name="CARATY CORINNE" userId="8ff7d65e-e73f-48f4-8c35-2e9a1daaa9ff" providerId="ADAL" clId="{71FDC34B-F32C-4282-B7C7-BE8D5B958910}" dt="2022-09-06T07:40:54.098" v="0"/>
        <pc:sldMkLst>
          <pc:docMk/>
          <pc:sldMk cId="838659900" sldId="256"/>
        </pc:sldMkLst>
      </pc:sldChg>
    </pc:docChg>
  </pc:docChgLst>
  <pc:docChgLst>
    <pc:chgData name="CHAUVELLIER ANNE" userId="63234966-364e-422f-8c52-45fd5239a521" providerId="ADAL" clId="{591DCE1E-8B68-4ACA-A295-DF62421804BA}"/>
    <pc:docChg chg="undo custSel modSld">
      <pc:chgData name="CHAUVELLIER ANNE" userId="63234966-364e-422f-8c52-45fd5239a521" providerId="ADAL" clId="{591DCE1E-8B68-4ACA-A295-DF62421804BA}" dt="2022-03-21T16:27:03.947" v="25" actId="1582"/>
      <pc:docMkLst>
        <pc:docMk/>
      </pc:docMkLst>
      <pc:sldChg chg="addSp delSp modSp mod">
        <pc:chgData name="CHAUVELLIER ANNE" userId="63234966-364e-422f-8c52-45fd5239a521" providerId="ADAL" clId="{591DCE1E-8B68-4ACA-A295-DF62421804BA}" dt="2022-03-14T11:02:12.839" v="8" actId="1076"/>
        <pc:sldMkLst>
          <pc:docMk/>
          <pc:sldMk cId="2766721428" sldId="349"/>
        </pc:sldMkLst>
      </pc:sldChg>
      <pc:sldChg chg="modNotesTx">
        <pc:chgData name="CHAUVELLIER ANNE" userId="63234966-364e-422f-8c52-45fd5239a521" providerId="ADAL" clId="{591DCE1E-8B68-4ACA-A295-DF62421804BA}" dt="2022-03-14T11:06:48.614" v="20" actId="20577"/>
        <pc:sldMkLst>
          <pc:docMk/>
          <pc:sldMk cId="2073819625" sldId="352"/>
        </pc:sldMkLst>
      </pc:sldChg>
      <pc:sldChg chg="addSp delSp modSp mod">
        <pc:chgData name="CHAUVELLIER ANNE" userId="63234966-364e-422f-8c52-45fd5239a521" providerId="ADAL" clId="{591DCE1E-8B68-4ACA-A295-DF62421804BA}" dt="2022-03-14T11:06:19.431" v="16" actId="14100"/>
        <pc:sldMkLst>
          <pc:docMk/>
          <pc:sldMk cId="4082147030" sldId="355"/>
        </pc:sldMkLst>
      </pc:sldChg>
      <pc:sldChg chg="delCm">
        <pc:chgData name="CHAUVELLIER ANNE" userId="63234966-364e-422f-8c52-45fd5239a521" providerId="ADAL" clId="{591DCE1E-8B68-4ACA-A295-DF62421804BA}" dt="2022-03-14T11:03:52.447" v="11" actId="1592"/>
        <pc:sldMkLst>
          <pc:docMk/>
          <pc:sldMk cId="3539756199" sldId="359"/>
        </pc:sldMkLst>
      </pc:sldChg>
      <pc:sldChg chg="addSp modSp mod">
        <pc:chgData name="CHAUVELLIER ANNE" userId="63234966-364e-422f-8c52-45fd5239a521" providerId="ADAL" clId="{591DCE1E-8B68-4ACA-A295-DF62421804BA}" dt="2022-03-21T16:22:14.877" v="24" actId="1076"/>
        <pc:sldMkLst>
          <pc:docMk/>
          <pc:sldMk cId="2928563462" sldId="380"/>
        </pc:sldMkLst>
      </pc:sldChg>
      <pc:sldChg chg="modSp mod">
        <pc:chgData name="CHAUVELLIER ANNE" userId="63234966-364e-422f-8c52-45fd5239a521" providerId="ADAL" clId="{591DCE1E-8B68-4ACA-A295-DF62421804BA}" dt="2022-03-21T16:27:03.947" v="25" actId="1582"/>
        <pc:sldMkLst>
          <pc:docMk/>
          <pc:sldMk cId="2874177046" sldId="381"/>
        </pc:sldMkLst>
      </pc:sldChg>
    </pc:docChg>
  </pc:docChgLst>
  <pc:docChgLst>
    <pc:chgData name="CHAUVELLIER ANNE" userId="63234966-364e-422f-8c52-45fd5239a521" providerId="ADAL" clId="{4B0B972B-199B-4D77-8182-0A9AEFED2890}"/>
    <pc:docChg chg="modSld">
      <pc:chgData name="CHAUVELLIER ANNE" userId="63234966-364e-422f-8c52-45fd5239a521" providerId="ADAL" clId="{4B0B972B-199B-4D77-8182-0A9AEFED2890}" dt="2022-05-17T10:09:48.387" v="0"/>
      <pc:docMkLst>
        <pc:docMk/>
      </pc:docMkLst>
      <pc:sldChg chg="modNotesTx">
        <pc:chgData name="CHAUVELLIER ANNE" userId="63234966-364e-422f-8c52-45fd5239a521" providerId="ADAL" clId="{4B0B972B-199B-4D77-8182-0A9AEFED2890}" dt="2022-05-17T10:09:48.387" v="0"/>
        <pc:sldMkLst>
          <pc:docMk/>
          <pc:sldMk cId="507795327" sldId="376"/>
        </pc:sldMkLst>
      </pc:sldChg>
    </pc:docChg>
  </pc:docChgLst>
  <pc:docChgLst>
    <pc:chgData name="BELLEMIN SANDRA" userId="5fe4e071-d3f4-40df-970f-ee8fcf898346" providerId="ADAL" clId="{D3EA8061-33C4-4133-9785-488181F984EB}"/>
    <pc:docChg chg="custSel modSld modMainMaster">
      <pc:chgData name="BELLEMIN SANDRA" userId="5fe4e071-d3f4-40df-970f-ee8fcf898346" providerId="ADAL" clId="{D3EA8061-33C4-4133-9785-488181F984EB}" dt="2025-03-19T17:03:21.642" v="52"/>
      <pc:docMkLst>
        <pc:docMk/>
      </pc:docMkLst>
      <pc:sldChg chg="addSp delSp modSp mod modClrScheme chgLayout">
        <pc:chgData name="BELLEMIN SANDRA" userId="5fe4e071-d3f4-40df-970f-ee8fcf898346" providerId="ADAL" clId="{D3EA8061-33C4-4133-9785-488181F984EB}" dt="2025-03-19T17:01:49.019" v="35"/>
        <pc:sldMkLst>
          <pc:docMk/>
          <pc:sldMk cId="838659900" sldId="256"/>
        </pc:sldMkLst>
        <pc:spChg chg="del">
          <ac:chgData name="BELLEMIN SANDRA" userId="5fe4e071-d3f4-40df-970f-ee8fcf898346" providerId="ADAL" clId="{D3EA8061-33C4-4133-9785-488181F984EB}" dt="2025-03-19T17:00:40.117" v="1" actId="478"/>
          <ac:spMkLst>
            <pc:docMk/>
            <pc:sldMk cId="838659900" sldId="256"/>
            <ac:spMk id="2" creationId="{8151996C-ACCB-46F7-84CF-CD773B2A99A3}"/>
          </ac:spMkLst>
        </pc:spChg>
        <pc:spChg chg="del">
          <ac:chgData name="BELLEMIN SANDRA" userId="5fe4e071-d3f4-40df-970f-ee8fcf898346" providerId="ADAL" clId="{D3EA8061-33C4-4133-9785-488181F984EB}" dt="2025-03-19T17:00:40.117" v="1" actId="478"/>
          <ac:spMkLst>
            <pc:docMk/>
            <pc:sldMk cId="838659900" sldId="256"/>
            <ac:spMk id="3" creationId="{8AE3B56E-DFCE-4BFB-ACDC-6DDF543C34D9}"/>
          </ac:spMkLst>
        </pc:spChg>
        <pc:spChg chg="add del mod">
          <ac:chgData name="BELLEMIN SANDRA" userId="5fe4e071-d3f4-40df-970f-ee8fcf898346" providerId="ADAL" clId="{D3EA8061-33C4-4133-9785-488181F984EB}" dt="2025-03-19T17:00:53.403" v="4" actId="700"/>
          <ac:spMkLst>
            <pc:docMk/>
            <pc:sldMk cId="838659900" sldId="256"/>
            <ac:spMk id="5" creationId="{CE89261F-F97B-F019-F52D-B906E3A08A04}"/>
          </ac:spMkLst>
        </pc:spChg>
        <pc:picChg chg="add mod">
          <ac:chgData name="BELLEMIN SANDRA" userId="5fe4e071-d3f4-40df-970f-ee8fcf898346" providerId="ADAL" clId="{D3EA8061-33C4-4133-9785-488181F984EB}" dt="2025-03-19T17:01:49.019" v="35"/>
          <ac:picMkLst>
            <pc:docMk/>
            <pc:sldMk cId="838659900" sldId="256"/>
            <ac:picMk id="7" creationId="{93EAAF73-ED03-498E-84A0-92455F5B66D4}"/>
          </ac:picMkLst>
        </pc:picChg>
      </pc:sldChg>
      <pc:sldChg chg="addSp delSp modSp mod modClrScheme chgLayout">
        <pc:chgData name="BELLEMIN SANDRA" userId="5fe4e071-d3f4-40df-970f-ee8fcf898346" providerId="ADAL" clId="{D3EA8061-33C4-4133-9785-488181F984EB}" dt="2025-03-19T17:01:51.901" v="36"/>
        <pc:sldMkLst>
          <pc:docMk/>
          <pc:sldMk cId="2738499449" sldId="257"/>
        </pc:sldMkLst>
        <pc:spChg chg="del">
          <ac:chgData name="BELLEMIN SANDRA" userId="5fe4e071-d3f4-40df-970f-ee8fcf898346" providerId="ADAL" clId="{D3EA8061-33C4-4133-9785-488181F984EB}" dt="2025-03-19T17:00:42.761" v="2" actId="478"/>
          <ac:spMkLst>
            <pc:docMk/>
            <pc:sldMk cId="2738499449" sldId="257"/>
            <ac:spMk id="2" creationId="{85F7834C-7202-4AE9-86F0-C7803D5691D2}"/>
          </ac:spMkLst>
        </pc:spChg>
        <pc:spChg chg="add del mod">
          <ac:chgData name="BELLEMIN SANDRA" userId="5fe4e071-d3f4-40df-970f-ee8fcf898346" providerId="ADAL" clId="{D3EA8061-33C4-4133-9785-488181F984EB}" dt="2025-03-19T17:00:53.403" v="4" actId="700"/>
          <ac:spMkLst>
            <pc:docMk/>
            <pc:sldMk cId="2738499449" sldId="257"/>
            <ac:spMk id="4" creationId="{578444CB-405B-5B37-35E1-C267B5D1032B}"/>
          </ac:spMkLst>
        </pc:spChg>
        <pc:spChg chg="del">
          <ac:chgData name="BELLEMIN SANDRA" userId="5fe4e071-d3f4-40df-970f-ee8fcf898346" providerId="ADAL" clId="{D3EA8061-33C4-4133-9785-488181F984EB}" dt="2025-03-19T17:00:42.761" v="2" actId="478"/>
          <ac:spMkLst>
            <pc:docMk/>
            <pc:sldMk cId="2738499449" sldId="257"/>
            <ac:spMk id="9" creationId="{00000000-0000-0000-0000-000000000000}"/>
          </ac:spMkLst>
        </pc:spChg>
        <pc:spChg chg="del">
          <ac:chgData name="BELLEMIN SANDRA" userId="5fe4e071-d3f4-40df-970f-ee8fcf898346" providerId="ADAL" clId="{D3EA8061-33C4-4133-9785-488181F984EB}" dt="2025-03-19T17:00:42.761" v="2" actId="478"/>
          <ac:spMkLst>
            <pc:docMk/>
            <pc:sldMk cId="2738499449" sldId="257"/>
            <ac:spMk id="12" creationId="{00000000-0000-0000-0000-000000000000}"/>
          </ac:spMkLst>
        </pc:spChg>
        <pc:spChg chg="del">
          <ac:chgData name="BELLEMIN SANDRA" userId="5fe4e071-d3f4-40df-970f-ee8fcf898346" providerId="ADAL" clId="{D3EA8061-33C4-4133-9785-488181F984EB}" dt="2025-03-19T17:00:42.761" v="2" actId="478"/>
          <ac:spMkLst>
            <pc:docMk/>
            <pc:sldMk cId="2738499449" sldId="257"/>
            <ac:spMk id="13" creationId="{00000000-0000-0000-0000-000000000000}"/>
          </ac:spMkLst>
        </pc:spChg>
        <pc:picChg chg="add mod">
          <ac:chgData name="BELLEMIN SANDRA" userId="5fe4e071-d3f4-40df-970f-ee8fcf898346" providerId="ADAL" clId="{D3EA8061-33C4-4133-9785-488181F984EB}" dt="2025-03-19T17:01:51.901" v="36"/>
          <ac:picMkLst>
            <pc:docMk/>
            <pc:sldMk cId="2738499449" sldId="257"/>
            <ac:picMk id="6" creationId="{0240F4DA-0773-FCEF-405B-B51CACE59D8C}"/>
          </ac:picMkLst>
        </pc:picChg>
        <pc:cxnChg chg="del">
          <ac:chgData name="BELLEMIN SANDRA" userId="5fe4e071-d3f4-40df-970f-ee8fcf898346" providerId="ADAL" clId="{D3EA8061-33C4-4133-9785-488181F984EB}" dt="2025-03-19T17:00:42.761" v="2" actId="478"/>
          <ac:cxnSpMkLst>
            <pc:docMk/>
            <pc:sldMk cId="2738499449" sldId="257"/>
            <ac:cxnSpMk id="10" creationId="{00000000-0000-0000-0000-000000000000}"/>
          </ac:cxnSpMkLst>
        </pc:cxnChg>
      </pc:sldChg>
      <pc:sldChg chg="addSp delSp modSp mod modClrScheme chgLayout">
        <pc:chgData name="BELLEMIN SANDRA" userId="5fe4e071-d3f4-40df-970f-ee8fcf898346" providerId="ADAL" clId="{D3EA8061-33C4-4133-9785-488181F984EB}" dt="2025-03-19T17:02:00.259" v="39"/>
        <pc:sldMkLst>
          <pc:docMk/>
          <pc:sldMk cId="2766721428" sldId="349"/>
        </pc:sldMkLst>
        <pc:spChg chg="del mod ord">
          <ac:chgData name="BELLEMIN SANDRA" userId="5fe4e071-d3f4-40df-970f-ee8fcf898346" providerId="ADAL" clId="{D3EA8061-33C4-4133-9785-488181F984EB}" dt="2025-03-19T17:01:00.990" v="21" actId="478"/>
          <ac:spMkLst>
            <pc:docMk/>
            <pc:sldMk cId="2766721428" sldId="349"/>
            <ac:spMk id="2" creationId="{85F7834C-7202-4AE9-86F0-C7803D5691D2}"/>
          </ac:spMkLst>
        </pc:spChg>
        <pc:spChg chg="del">
          <ac:chgData name="BELLEMIN SANDRA" userId="5fe4e071-d3f4-40df-970f-ee8fcf898346" providerId="ADAL" clId="{D3EA8061-33C4-4133-9785-488181F984EB}" dt="2025-03-19T17:01:00.990" v="21" actId="478"/>
          <ac:spMkLst>
            <pc:docMk/>
            <pc:sldMk cId="2766721428" sldId="349"/>
            <ac:spMk id="8" creationId="{5CA1C938-80F1-4058-A9E7-982239997DF9}"/>
          </ac:spMkLst>
        </pc:spChg>
        <pc:grpChg chg="del">
          <ac:chgData name="BELLEMIN SANDRA" userId="5fe4e071-d3f4-40df-970f-ee8fcf898346" providerId="ADAL" clId="{D3EA8061-33C4-4133-9785-488181F984EB}" dt="2025-03-19T17:01:00.990" v="21" actId="478"/>
          <ac:grpSpMkLst>
            <pc:docMk/>
            <pc:sldMk cId="2766721428" sldId="349"/>
            <ac:grpSpMk id="12" creationId="{35DEA139-DB95-4A63-88F3-8303EE0473A7}"/>
          </ac:grpSpMkLst>
        </pc:grpChg>
        <pc:picChg chg="add mod">
          <ac:chgData name="BELLEMIN SANDRA" userId="5fe4e071-d3f4-40df-970f-ee8fcf898346" providerId="ADAL" clId="{D3EA8061-33C4-4133-9785-488181F984EB}" dt="2025-03-19T17:02:00.259" v="39"/>
          <ac:picMkLst>
            <pc:docMk/>
            <pc:sldMk cId="2766721428" sldId="349"/>
            <ac:picMk id="4" creationId="{215A91DD-951F-5FEF-A208-AF50F20D22F2}"/>
          </ac:picMkLst>
        </pc:picChg>
      </pc:sldChg>
      <pc:sldChg chg="addSp delSp modSp mod modClrScheme chgLayout">
        <pc:chgData name="BELLEMIN SANDRA" userId="5fe4e071-d3f4-40df-970f-ee8fcf898346" providerId="ADAL" clId="{D3EA8061-33C4-4133-9785-488181F984EB}" dt="2025-03-19T17:02:29.995" v="42"/>
        <pc:sldMkLst>
          <pc:docMk/>
          <pc:sldMk cId="2073819625" sldId="352"/>
        </pc:sldMkLst>
        <pc:spChg chg="del mod ord">
          <ac:chgData name="BELLEMIN SANDRA" userId="5fe4e071-d3f4-40df-970f-ee8fcf898346" providerId="ADAL" clId="{D3EA8061-33C4-4133-9785-488181F984EB}" dt="2025-03-19T17:01:08.536" v="24" actId="478"/>
          <ac:spMkLst>
            <pc:docMk/>
            <pc:sldMk cId="2073819625" sldId="352"/>
            <ac:spMk id="2" creationId="{85F7834C-7202-4AE9-86F0-C7803D5691D2}"/>
          </ac:spMkLst>
        </pc:spChg>
        <pc:spChg chg="del">
          <ac:chgData name="BELLEMIN SANDRA" userId="5fe4e071-d3f4-40df-970f-ee8fcf898346" providerId="ADAL" clId="{D3EA8061-33C4-4133-9785-488181F984EB}" dt="2025-03-19T17:01:08.536" v="24" actId="478"/>
          <ac:spMkLst>
            <pc:docMk/>
            <pc:sldMk cId="2073819625" sldId="352"/>
            <ac:spMk id="9" creationId="{00000000-0000-0000-0000-000000000000}"/>
          </ac:spMkLst>
        </pc:spChg>
        <pc:grpChg chg="del">
          <ac:chgData name="BELLEMIN SANDRA" userId="5fe4e071-d3f4-40df-970f-ee8fcf898346" providerId="ADAL" clId="{D3EA8061-33C4-4133-9785-488181F984EB}" dt="2025-03-19T17:01:08.536" v="24" actId="478"/>
          <ac:grpSpMkLst>
            <pc:docMk/>
            <pc:sldMk cId="2073819625" sldId="352"/>
            <ac:grpSpMk id="3" creationId="{A1FF45B4-CA18-42AD-81AA-E41433828F73}"/>
          </ac:grpSpMkLst>
        </pc:grpChg>
        <pc:picChg chg="add mod">
          <ac:chgData name="BELLEMIN SANDRA" userId="5fe4e071-d3f4-40df-970f-ee8fcf898346" providerId="ADAL" clId="{D3EA8061-33C4-4133-9785-488181F984EB}" dt="2025-03-19T17:02:29.995" v="42"/>
          <ac:picMkLst>
            <pc:docMk/>
            <pc:sldMk cId="2073819625" sldId="352"/>
            <ac:picMk id="5" creationId="{A2E4016A-A159-DF13-4085-07F126205545}"/>
          </ac:picMkLst>
        </pc:picChg>
      </pc:sldChg>
      <pc:sldChg chg="addSp delSp modSp mod modClrScheme chgLayout">
        <pc:chgData name="BELLEMIN SANDRA" userId="5fe4e071-d3f4-40df-970f-ee8fcf898346" providerId="ADAL" clId="{D3EA8061-33C4-4133-9785-488181F984EB}" dt="2025-03-19T17:01:53.932" v="37"/>
        <pc:sldMkLst>
          <pc:docMk/>
          <pc:sldMk cId="240926904" sldId="353"/>
        </pc:sldMkLst>
        <pc:spChg chg="del mod ord">
          <ac:chgData name="BELLEMIN SANDRA" userId="5fe4e071-d3f4-40df-970f-ee8fcf898346" providerId="ADAL" clId="{D3EA8061-33C4-4133-9785-488181F984EB}" dt="2025-03-19T17:00:56.792" v="20" actId="478"/>
          <ac:spMkLst>
            <pc:docMk/>
            <pc:sldMk cId="240926904" sldId="353"/>
            <ac:spMk id="2" creationId="{85F7834C-7202-4AE9-86F0-C7803D5691D2}"/>
          </ac:spMkLst>
        </pc:spChg>
        <pc:spChg chg="del">
          <ac:chgData name="BELLEMIN SANDRA" userId="5fe4e071-d3f4-40df-970f-ee8fcf898346" providerId="ADAL" clId="{D3EA8061-33C4-4133-9785-488181F984EB}" dt="2025-03-19T17:00:56.792" v="20" actId="478"/>
          <ac:spMkLst>
            <pc:docMk/>
            <pc:sldMk cId="240926904" sldId="353"/>
            <ac:spMk id="6" creationId="{00000000-0000-0000-0000-000000000000}"/>
          </ac:spMkLst>
        </pc:spChg>
        <pc:spChg chg="del">
          <ac:chgData name="BELLEMIN SANDRA" userId="5fe4e071-d3f4-40df-970f-ee8fcf898346" providerId="ADAL" clId="{D3EA8061-33C4-4133-9785-488181F984EB}" dt="2025-03-19T17:00:56.792" v="20" actId="478"/>
          <ac:spMkLst>
            <pc:docMk/>
            <pc:sldMk cId="240926904" sldId="353"/>
            <ac:spMk id="7" creationId="{00000000-0000-0000-0000-000000000000}"/>
          </ac:spMkLst>
        </pc:spChg>
        <pc:spChg chg="del">
          <ac:chgData name="BELLEMIN SANDRA" userId="5fe4e071-d3f4-40df-970f-ee8fcf898346" providerId="ADAL" clId="{D3EA8061-33C4-4133-9785-488181F984EB}" dt="2025-03-19T17:00:56.792" v="20" actId="478"/>
          <ac:spMkLst>
            <pc:docMk/>
            <pc:sldMk cId="240926904" sldId="353"/>
            <ac:spMk id="8" creationId="{00000000-0000-0000-0000-000000000000}"/>
          </ac:spMkLst>
        </pc:spChg>
        <pc:picChg chg="add mod">
          <ac:chgData name="BELLEMIN SANDRA" userId="5fe4e071-d3f4-40df-970f-ee8fcf898346" providerId="ADAL" clId="{D3EA8061-33C4-4133-9785-488181F984EB}" dt="2025-03-19T17:01:53.932" v="37"/>
          <ac:picMkLst>
            <pc:docMk/>
            <pc:sldMk cId="240926904" sldId="353"/>
            <ac:picMk id="4" creationId="{B297512E-48F9-3DC0-926C-795FB9656F4B}"/>
          </ac:picMkLst>
        </pc:picChg>
      </pc:sldChg>
      <pc:sldChg chg="addSp delSp modSp mod modClrScheme chgLayout">
        <pc:chgData name="BELLEMIN SANDRA" userId="5fe4e071-d3f4-40df-970f-ee8fcf898346" providerId="ADAL" clId="{D3EA8061-33C4-4133-9785-488181F984EB}" dt="2025-03-19T17:01:56.307" v="38"/>
        <pc:sldMkLst>
          <pc:docMk/>
          <pc:sldMk cId="2162211957" sldId="354"/>
        </pc:sldMkLst>
        <pc:spChg chg="del">
          <ac:chgData name="BELLEMIN SANDRA" userId="5fe4e071-d3f4-40df-970f-ee8fcf898346" providerId="ADAL" clId="{D3EA8061-33C4-4133-9785-488181F984EB}" dt="2025-03-19T17:00:45.779" v="3" actId="478"/>
          <ac:spMkLst>
            <pc:docMk/>
            <pc:sldMk cId="2162211957" sldId="354"/>
            <ac:spMk id="2" creationId="{85F7834C-7202-4AE9-86F0-C7803D5691D2}"/>
          </ac:spMkLst>
        </pc:spChg>
        <pc:spChg chg="add del mod">
          <ac:chgData name="BELLEMIN SANDRA" userId="5fe4e071-d3f4-40df-970f-ee8fcf898346" providerId="ADAL" clId="{D3EA8061-33C4-4133-9785-488181F984EB}" dt="2025-03-19T17:00:53.403" v="4" actId="700"/>
          <ac:spMkLst>
            <pc:docMk/>
            <pc:sldMk cId="2162211957" sldId="354"/>
            <ac:spMk id="5" creationId="{6FE8527D-115E-CD1E-4C68-EA3CFDC04B70}"/>
          </ac:spMkLst>
        </pc:spChg>
        <pc:spChg chg="del">
          <ac:chgData name="BELLEMIN SANDRA" userId="5fe4e071-d3f4-40df-970f-ee8fcf898346" providerId="ADAL" clId="{D3EA8061-33C4-4133-9785-488181F984EB}" dt="2025-03-19T17:00:45.779" v="3" actId="478"/>
          <ac:spMkLst>
            <pc:docMk/>
            <pc:sldMk cId="2162211957" sldId="354"/>
            <ac:spMk id="14" creationId="{515C082F-00C7-4844-962C-13F3D4F9554C}"/>
          </ac:spMkLst>
        </pc:spChg>
        <pc:spChg chg="del">
          <ac:chgData name="BELLEMIN SANDRA" userId="5fe4e071-d3f4-40df-970f-ee8fcf898346" providerId="ADAL" clId="{D3EA8061-33C4-4133-9785-488181F984EB}" dt="2025-03-19T17:00:45.779" v="3" actId="478"/>
          <ac:spMkLst>
            <pc:docMk/>
            <pc:sldMk cId="2162211957" sldId="354"/>
            <ac:spMk id="15" creationId="{B521AAFC-8575-4C5D-ACCF-5DA6125A3931}"/>
          </ac:spMkLst>
        </pc:spChg>
        <pc:spChg chg="del">
          <ac:chgData name="BELLEMIN SANDRA" userId="5fe4e071-d3f4-40df-970f-ee8fcf898346" providerId="ADAL" clId="{D3EA8061-33C4-4133-9785-488181F984EB}" dt="2025-03-19T17:00:45.779" v="3" actId="478"/>
          <ac:spMkLst>
            <pc:docMk/>
            <pc:sldMk cId="2162211957" sldId="354"/>
            <ac:spMk id="16" creationId="{8545BEEC-67B1-46C4-8DA9-60FFA6AAEED3}"/>
          </ac:spMkLst>
        </pc:spChg>
        <pc:spChg chg="del">
          <ac:chgData name="BELLEMIN SANDRA" userId="5fe4e071-d3f4-40df-970f-ee8fcf898346" providerId="ADAL" clId="{D3EA8061-33C4-4133-9785-488181F984EB}" dt="2025-03-19T17:00:45.779" v="3" actId="478"/>
          <ac:spMkLst>
            <pc:docMk/>
            <pc:sldMk cId="2162211957" sldId="354"/>
            <ac:spMk id="17" creationId="{00000000-0000-0000-0000-000000000000}"/>
          </ac:spMkLst>
        </pc:spChg>
        <pc:spChg chg="del">
          <ac:chgData name="BELLEMIN SANDRA" userId="5fe4e071-d3f4-40df-970f-ee8fcf898346" providerId="ADAL" clId="{D3EA8061-33C4-4133-9785-488181F984EB}" dt="2025-03-19T17:00:45.779" v="3" actId="478"/>
          <ac:spMkLst>
            <pc:docMk/>
            <pc:sldMk cId="2162211957" sldId="354"/>
            <ac:spMk id="21" creationId="{5FBEB658-7417-48A8-9749-ACAB977D5452}"/>
          </ac:spMkLst>
        </pc:spChg>
        <pc:grpChg chg="del">
          <ac:chgData name="BELLEMIN SANDRA" userId="5fe4e071-d3f4-40df-970f-ee8fcf898346" providerId="ADAL" clId="{D3EA8061-33C4-4133-9785-488181F984EB}" dt="2025-03-19T17:00:45.779" v="3" actId="478"/>
          <ac:grpSpMkLst>
            <pc:docMk/>
            <pc:sldMk cId="2162211957" sldId="354"/>
            <ac:grpSpMk id="4" creationId="{00000000-0000-0000-0000-000000000000}"/>
          </ac:grpSpMkLst>
        </pc:grpChg>
        <pc:picChg chg="add mod">
          <ac:chgData name="BELLEMIN SANDRA" userId="5fe4e071-d3f4-40df-970f-ee8fcf898346" providerId="ADAL" clId="{D3EA8061-33C4-4133-9785-488181F984EB}" dt="2025-03-19T17:01:56.307" v="38"/>
          <ac:picMkLst>
            <pc:docMk/>
            <pc:sldMk cId="2162211957" sldId="354"/>
            <ac:picMk id="7" creationId="{EB93D20F-EB59-351F-74E1-32CA0C495BDE}"/>
          </ac:picMkLst>
        </pc:picChg>
        <pc:picChg chg="del">
          <ac:chgData name="BELLEMIN SANDRA" userId="5fe4e071-d3f4-40df-970f-ee8fcf898346" providerId="ADAL" clId="{D3EA8061-33C4-4133-9785-488181F984EB}" dt="2025-03-19T17:00:45.779" v="3" actId="478"/>
          <ac:picMkLst>
            <pc:docMk/>
            <pc:sldMk cId="2162211957" sldId="354"/>
            <ac:picMk id="18" creationId="{2DEEB4F5-22A4-448F-8B53-64961DB4AD9C}"/>
          </ac:picMkLst>
        </pc:picChg>
        <pc:picChg chg="del">
          <ac:chgData name="BELLEMIN SANDRA" userId="5fe4e071-d3f4-40df-970f-ee8fcf898346" providerId="ADAL" clId="{D3EA8061-33C4-4133-9785-488181F984EB}" dt="2025-03-19T17:00:45.779" v="3" actId="478"/>
          <ac:picMkLst>
            <pc:docMk/>
            <pc:sldMk cId="2162211957" sldId="354"/>
            <ac:picMk id="23" creationId="{544A511A-0C26-45C8-AC9F-33D5E888E206}"/>
          </ac:picMkLst>
        </pc:picChg>
      </pc:sldChg>
      <pc:sldChg chg="addSp delSp modSp mod modClrScheme chgLayout">
        <pc:chgData name="BELLEMIN SANDRA" userId="5fe4e071-d3f4-40df-970f-ee8fcf898346" providerId="ADAL" clId="{D3EA8061-33C4-4133-9785-488181F984EB}" dt="2025-03-19T17:02:02.759" v="40"/>
        <pc:sldMkLst>
          <pc:docMk/>
          <pc:sldMk cId="4082147030" sldId="355"/>
        </pc:sldMkLst>
        <pc:spChg chg="del mod ord">
          <ac:chgData name="BELLEMIN SANDRA" userId="5fe4e071-d3f4-40df-970f-ee8fcf898346" providerId="ADAL" clId="{D3EA8061-33C4-4133-9785-488181F984EB}" dt="2025-03-19T17:01:04.156" v="22" actId="478"/>
          <ac:spMkLst>
            <pc:docMk/>
            <pc:sldMk cId="4082147030" sldId="355"/>
            <ac:spMk id="2" creationId="{85F7834C-7202-4AE9-86F0-C7803D5691D2}"/>
          </ac:spMkLst>
        </pc:spChg>
        <pc:grpChg chg="del">
          <ac:chgData name="BELLEMIN SANDRA" userId="5fe4e071-d3f4-40df-970f-ee8fcf898346" providerId="ADAL" clId="{D3EA8061-33C4-4133-9785-488181F984EB}" dt="2025-03-19T17:01:04.156" v="22" actId="478"/>
          <ac:grpSpMkLst>
            <pc:docMk/>
            <pc:sldMk cId="4082147030" sldId="355"/>
            <ac:grpSpMk id="11" creationId="{C7A437D7-4391-47E2-916A-D7D83B6C2167}"/>
          </ac:grpSpMkLst>
        </pc:grpChg>
        <pc:picChg chg="add mod">
          <ac:chgData name="BELLEMIN SANDRA" userId="5fe4e071-d3f4-40df-970f-ee8fcf898346" providerId="ADAL" clId="{D3EA8061-33C4-4133-9785-488181F984EB}" dt="2025-03-19T17:02:02.759" v="40"/>
          <ac:picMkLst>
            <pc:docMk/>
            <pc:sldMk cId="4082147030" sldId="355"/>
            <ac:picMk id="4" creationId="{A88A4D8A-C016-FC3D-40FB-F67D7598E649}"/>
          </ac:picMkLst>
        </pc:picChg>
        <pc:picChg chg="del">
          <ac:chgData name="BELLEMIN SANDRA" userId="5fe4e071-d3f4-40df-970f-ee8fcf898346" providerId="ADAL" clId="{D3EA8061-33C4-4133-9785-488181F984EB}" dt="2025-03-19T17:01:04.156" v="22" actId="478"/>
          <ac:picMkLst>
            <pc:docMk/>
            <pc:sldMk cId="4082147030" sldId="355"/>
            <ac:picMk id="10" creationId="{1A15F092-FD3E-4E3E-9512-5B38645D62DC}"/>
          </ac:picMkLst>
        </pc:picChg>
      </pc:sldChg>
      <pc:sldChg chg="addSp delSp modSp mod modClrScheme chgLayout">
        <pc:chgData name="BELLEMIN SANDRA" userId="5fe4e071-d3f4-40df-970f-ee8fcf898346" providerId="ADAL" clId="{D3EA8061-33C4-4133-9785-488181F984EB}" dt="2025-03-19T17:02:27.039" v="41"/>
        <pc:sldMkLst>
          <pc:docMk/>
          <pc:sldMk cId="3958364923" sldId="357"/>
        </pc:sldMkLst>
        <pc:spChg chg="del mod ord">
          <ac:chgData name="BELLEMIN SANDRA" userId="5fe4e071-d3f4-40df-970f-ee8fcf898346" providerId="ADAL" clId="{D3EA8061-33C4-4133-9785-488181F984EB}" dt="2025-03-19T17:01:05.288" v="23" actId="478"/>
          <ac:spMkLst>
            <pc:docMk/>
            <pc:sldMk cId="3958364923" sldId="357"/>
            <ac:spMk id="2" creationId="{85F7834C-7202-4AE9-86F0-C7803D5691D2}"/>
          </ac:spMkLst>
        </pc:spChg>
        <pc:spChg chg="del">
          <ac:chgData name="BELLEMIN SANDRA" userId="5fe4e071-d3f4-40df-970f-ee8fcf898346" providerId="ADAL" clId="{D3EA8061-33C4-4133-9785-488181F984EB}" dt="2025-03-19T17:01:05.288" v="23" actId="478"/>
          <ac:spMkLst>
            <pc:docMk/>
            <pc:sldMk cId="3958364923" sldId="357"/>
            <ac:spMk id="15" creationId="{50ADB2F5-20C5-47CA-A194-D715799FF41F}"/>
          </ac:spMkLst>
        </pc:spChg>
        <pc:spChg chg="del">
          <ac:chgData name="BELLEMIN SANDRA" userId="5fe4e071-d3f4-40df-970f-ee8fcf898346" providerId="ADAL" clId="{D3EA8061-33C4-4133-9785-488181F984EB}" dt="2025-03-19T17:01:05.288" v="23" actId="478"/>
          <ac:spMkLst>
            <pc:docMk/>
            <pc:sldMk cId="3958364923" sldId="357"/>
            <ac:spMk id="26" creationId="{00000000-0000-0000-0000-000000000000}"/>
          </ac:spMkLst>
        </pc:spChg>
        <pc:grpChg chg="del">
          <ac:chgData name="BELLEMIN SANDRA" userId="5fe4e071-d3f4-40df-970f-ee8fcf898346" providerId="ADAL" clId="{D3EA8061-33C4-4133-9785-488181F984EB}" dt="2025-03-19T17:01:05.288" v="23" actId="478"/>
          <ac:grpSpMkLst>
            <pc:docMk/>
            <pc:sldMk cId="3958364923" sldId="357"/>
            <ac:grpSpMk id="9" creationId="{00000000-0000-0000-0000-000000000000}"/>
          </ac:grpSpMkLst>
        </pc:grpChg>
        <pc:grpChg chg="del">
          <ac:chgData name="BELLEMIN SANDRA" userId="5fe4e071-d3f4-40df-970f-ee8fcf898346" providerId="ADAL" clId="{D3EA8061-33C4-4133-9785-488181F984EB}" dt="2025-03-19T17:01:05.288" v="23" actId="478"/>
          <ac:grpSpMkLst>
            <pc:docMk/>
            <pc:sldMk cId="3958364923" sldId="357"/>
            <ac:grpSpMk id="21" creationId="{00000000-0000-0000-0000-000000000000}"/>
          </ac:grpSpMkLst>
        </pc:grpChg>
        <pc:picChg chg="add mod">
          <ac:chgData name="BELLEMIN SANDRA" userId="5fe4e071-d3f4-40df-970f-ee8fcf898346" providerId="ADAL" clId="{D3EA8061-33C4-4133-9785-488181F984EB}" dt="2025-03-19T17:02:27.039" v="41"/>
          <ac:picMkLst>
            <pc:docMk/>
            <pc:sldMk cId="3958364923" sldId="357"/>
            <ac:picMk id="4" creationId="{881718B6-EDE1-A8F7-D2D4-BF41026FE90F}"/>
          </ac:picMkLst>
        </pc:picChg>
        <pc:cxnChg chg="del">
          <ac:chgData name="BELLEMIN SANDRA" userId="5fe4e071-d3f4-40df-970f-ee8fcf898346" providerId="ADAL" clId="{D3EA8061-33C4-4133-9785-488181F984EB}" dt="2025-03-19T17:01:05.288" v="23" actId="478"/>
          <ac:cxnSpMkLst>
            <pc:docMk/>
            <pc:sldMk cId="3958364923" sldId="357"/>
            <ac:cxnSpMk id="16" creationId="{441079EF-1933-4F92-8654-40C0614AC783}"/>
          </ac:cxnSpMkLst>
        </pc:cxnChg>
        <pc:cxnChg chg="del">
          <ac:chgData name="BELLEMIN SANDRA" userId="5fe4e071-d3f4-40df-970f-ee8fcf898346" providerId="ADAL" clId="{D3EA8061-33C4-4133-9785-488181F984EB}" dt="2025-03-19T17:01:05.288" v="23" actId="478"/>
          <ac:cxnSpMkLst>
            <pc:docMk/>
            <pc:sldMk cId="3958364923" sldId="357"/>
            <ac:cxnSpMk id="17" creationId="{46F71C4E-8717-4AD4-8F2D-EB2DCB4A58FF}"/>
          </ac:cxnSpMkLst>
        </pc:cxnChg>
      </pc:sldChg>
      <pc:sldChg chg="addSp delSp modSp mod modClrScheme chgLayout">
        <pc:chgData name="BELLEMIN SANDRA" userId="5fe4e071-d3f4-40df-970f-ee8fcf898346" providerId="ADAL" clId="{D3EA8061-33C4-4133-9785-488181F984EB}" dt="2025-03-19T17:02:36.205" v="43"/>
        <pc:sldMkLst>
          <pc:docMk/>
          <pc:sldMk cId="3539756199" sldId="359"/>
        </pc:sldMkLst>
        <pc:spChg chg="del mod ord">
          <ac:chgData name="BELLEMIN SANDRA" userId="5fe4e071-d3f4-40df-970f-ee8fcf898346" providerId="ADAL" clId="{D3EA8061-33C4-4133-9785-488181F984EB}" dt="2025-03-19T17:01:11.180" v="25" actId="478"/>
          <ac:spMkLst>
            <pc:docMk/>
            <pc:sldMk cId="3539756199" sldId="359"/>
            <ac:spMk id="2" creationId="{85F7834C-7202-4AE9-86F0-C7803D5691D2}"/>
          </ac:spMkLst>
        </pc:spChg>
        <pc:grpChg chg="del">
          <ac:chgData name="BELLEMIN SANDRA" userId="5fe4e071-d3f4-40df-970f-ee8fcf898346" providerId="ADAL" clId="{D3EA8061-33C4-4133-9785-488181F984EB}" dt="2025-03-19T17:01:11.180" v="25" actId="478"/>
          <ac:grpSpMkLst>
            <pc:docMk/>
            <pc:sldMk cId="3539756199" sldId="359"/>
            <ac:grpSpMk id="9" creationId="{815C5201-C7D1-4851-8410-72326FFE4CC4}"/>
          </ac:grpSpMkLst>
        </pc:grpChg>
        <pc:picChg chg="add mod">
          <ac:chgData name="BELLEMIN SANDRA" userId="5fe4e071-d3f4-40df-970f-ee8fcf898346" providerId="ADAL" clId="{D3EA8061-33C4-4133-9785-488181F984EB}" dt="2025-03-19T17:02:36.205" v="43"/>
          <ac:picMkLst>
            <pc:docMk/>
            <pc:sldMk cId="3539756199" sldId="359"/>
            <ac:picMk id="4" creationId="{618A8E83-87CA-0F95-3AF9-246FD1C4848F}"/>
          </ac:picMkLst>
        </pc:picChg>
      </pc:sldChg>
      <pc:sldChg chg="addSp delSp modSp mod modClrScheme chgLayout">
        <pc:chgData name="BELLEMIN SANDRA" userId="5fe4e071-d3f4-40df-970f-ee8fcf898346" providerId="ADAL" clId="{D3EA8061-33C4-4133-9785-488181F984EB}" dt="2025-03-19T17:03:07.033" v="47"/>
        <pc:sldMkLst>
          <pc:docMk/>
          <pc:sldMk cId="1565682859" sldId="363"/>
        </pc:sldMkLst>
        <pc:spChg chg="del mod ord">
          <ac:chgData name="BELLEMIN SANDRA" userId="5fe4e071-d3f4-40df-970f-ee8fcf898346" providerId="ADAL" clId="{D3EA8061-33C4-4133-9785-488181F984EB}" dt="2025-03-19T17:01:21.546" v="29" actId="478"/>
          <ac:spMkLst>
            <pc:docMk/>
            <pc:sldMk cId="1565682859" sldId="363"/>
            <ac:spMk id="2" creationId="{85F7834C-7202-4AE9-86F0-C7803D5691D2}"/>
          </ac:spMkLst>
        </pc:spChg>
        <pc:spChg chg="del">
          <ac:chgData name="BELLEMIN SANDRA" userId="5fe4e071-d3f4-40df-970f-ee8fcf898346" providerId="ADAL" clId="{D3EA8061-33C4-4133-9785-488181F984EB}" dt="2025-03-19T17:01:21.546" v="29" actId="478"/>
          <ac:spMkLst>
            <pc:docMk/>
            <pc:sldMk cId="1565682859" sldId="363"/>
            <ac:spMk id="7" creationId="{00000000-0000-0000-0000-000000000000}"/>
          </ac:spMkLst>
        </pc:spChg>
        <pc:spChg chg="del">
          <ac:chgData name="BELLEMIN SANDRA" userId="5fe4e071-d3f4-40df-970f-ee8fcf898346" providerId="ADAL" clId="{D3EA8061-33C4-4133-9785-488181F984EB}" dt="2025-03-19T17:01:21.546" v="29" actId="478"/>
          <ac:spMkLst>
            <pc:docMk/>
            <pc:sldMk cId="1565682859" sldId="363"/>
            <ac:spMk id="8" creationId="{00000000-0000-0000-0000-000000000000}"/>
          </ac:spMkLst>
        </pc:spChg>
        <pc:spChg chg="del">
          <ac:chgData name="BELLEMIN SANDRA" userId="5fe4e071-d3f4-40df-970f-ee8fcf898346" providerId="ADAL" clId="{D3EA8061-33C4-4133-9785-488181F984EB}" dt="2025-03-19T17:01:21.546" v="29" actId="478"/>
          <ac:spMkLst>
            <pc:docMk/>
            <pc:sldMk cId="1565682859" sldId="363"/>
            <ac:spMk id="9" creationId="{00000000-0000-0000-0000-000000000000}"/>
          </ac:spMkLst>
        </pc:spChg>
        <pc:spChg chg="del">
          <ac:chgData name="BELLEMIN SANDRA" userId="5fe4e071-d3f4-40df-970f-ee8fcf898346" providerId="ADAL" clId="{D3EA8061-33C4-4133-9785-488181F984EB}" dt="2025-03-19T17:01:21.546" v="29" actId="478"/>
          <ac:spMkLst>
            <pc:docMk/>
            <pc:sldMk cId="1565682859" sldId="363"/>
            <ac:spMk id="13" creationId="{00000000-0000-0000-0000-000000000000}"/>
          </ac:spMkLst>
        </pc:spChg>
        <pc:picChg chg="add mod">
          <ac:chgData name="BELLEMIN SANDRA" userId="5fe4e071-d3f4-40df-970f-ee8fcf898346" providerId="ADAL" clId="{D3EA8061-33C4-4133-9785-488181F984EB}" dt="2025-03-19T17:03:07.033" v="47"/>
          <ac:picMkLst>
            <pc:docMk/>
            <pc:sldMk cId="1565682859" sldId="363"/>
            <ac:picMk id="4" creationId="{12A8B211-3DC3-71BA-E2F0-466C789020AF}"/>
          </ac:picMkLst>
        </pc:picChg>
      </pc:sldChg>
      <pc:sldChg chg="addSp delSp modSp mod modClrScheme chgLayout">
        <pc:chgData name="BELLEMIN SANDRA" userId="5fe4e071-d3f4-40df-970f-ee8fcf898346" providerId="ADAL" clId="{D3EA8061-33C4-4133-9785-488181F984EB}" dt="2025-03-19T17:02:52.571" v="46"/>
        <pc:sldMkLst>
          <pc:docMk/>
          <pc:sldMk cId="3004234144" sldId="372"/>
        </pc:sldMkLst>
        <pc:spChg chg="del mod ord">
          <ac:chgData name="BELLEMIN SANDRA" userId="5fe4e071-d3f4-40df-970f-ee8fcf898346" providerId="ADAL" clId="{D3EA8061-33C4-4133-9785-488181F984EB}" dt="2025-03-19T17:01:20.406" v="28" actId="478"/>
          <ac:spMkLst>
            <pc:docMk/>
            <pc:sldMk cId="3004234144" sldId="372"/>
            <ac:spMk id="2" creationId="{85F7834C-7202-4AE9-86F0-C7803D5691D2}"/>
          </ac:spMkLst>
        </pc:spChg>
        <pc:grpChg chg="del">
          <ac:chgData name="BELLEMIN SANDRA" userId="5fe4e071-d3f4-40df-970f-ee8fcf898346" providerId="ADAL" clId="{D3EA8061-33C4-4133-9785-488181F984EB}" dt="2025-03-19T17:01:20.406" v="28" actId="478"/>
          <ac:grpSpMkLst>
            <pc:docMk/>
            <pc:sldMk cId="3004234144" sldId="372"/>
            <ac:grpSpMk id="9" creationId="{815C5201-C7D1-4851-8410-72326FFE4CC4}"/>
          </ac:grpSpMkLst>
        </pc:grpChg>
        <pc:grpChg chg="del">
          <ac:chgData name="BELLEMIN SANDRA" userId="5fe4e071-d3f4-40df-970f-ee8fcf898346" providerId="ADAL" clId="{D3EA8061-33C4-4133-9785-488181F984EB}" dt="2025-03-19T17:01:20.406" v="28" actId="478"/>
          <ac:grpSpMkLst>
            <pc:docMk/>
            <pc:sldMk cId="3004234144" sldId="372"/>
            <ac:grpSpMk id="17" creationId="{886CF1E7-3838-463B-950C-C3767F062728}"/>
          </ac:grpSpMkLst>
        </pc:grpChg>
        <pc:grpChg chg="del">
          <ac:chgData name="BELLEMIN SANDRA" userId="5fe4e071-d3f4-40df-970f-ee8fcf898346" providerId="ADAL" clId="{D3EA8061-33C4-4133-9785-488181F984EB}" dt="2025-03-19T17:01:20.406" v="28" actId="478"/>
          <ac:grpSpMkLst>
            <pc:docMk/>
            <pc:sldMk cId="3004234144" sldId="372"/>
            <ac:grpSpMk id="23" creationId="{E770F0F3-5E1F-4F75-A7DA-D55597F4E52E}"/>
          </ac:grpSpMkLst>
        </pc:grpChg>
        <pc:grpChg chg="del">
          <ac:chgData name="BELLEMIN SANDRA" userId="5fe4e071-d3f4-40df-970f-ee8fcf898346" providerId="ADAL" clId="{D3EA8061-33C4-4133-9785-488181F984EB}" dt="2025-03-19T17:01:20.406" v="28" actId="478"/>
          <ac:grpSpMkLst>
            <pc:docMk/>
            <pc:sldMk cId="3004234144" sldId="372"/>
            <ac:grpSpMk id="29" creationId="{DDB4E33D-8537-480A-81F7-0544BB71273B}"/>
          </ac:grpSpMkLst>
        </pc:grpChg>
        <pc:picChg chg="add mod">
          <ac:chgData name="BELLEMIN SANDRA" userId="5fe4e071-d3f4-40df-970f-ee8fcf898346" providerId="ADAL" clId="{D3EA8061-33C4-4133-9785-488181F984EB}" dt="2025-03-19T17:02:52.571" v="46"/>
          <ac:picMkLst>
            <pc:docMk/>
            <pc:sldMk cId="3004234144" sldId="372"/>
            <ac:picMk id="4" creationId="{4526D90A-EA21-78DD-4050-4709D110D56C}"/>
          </ac:picMkLst>
        </pc:picChg>
        <pc:picChg chg="del">
          <ac:chgData name="BELLEMIN SANDRA" userId="5fe4e071-d3f4-40df-970f-ee8fcf898346" providerId="ADAL" clId="{D3EA8061-33C4-4133-9785-488181F984EB}" dt="2025-03-19T17:01:20.406" v="28" actId="478"/>
          <ac:picMkLst>
            <pc:docMk/>
            <pc:sldMk cId="3004234144" sldId="372"/>
            <ac:picMk id="35" creationId="{C91FB2AC-2196-47AB-B85A-9D67DF49B1A5}"/>
          </ac:picMkLst>
        </pc:picChg>
        <pc:cxnChg chg="del">
          <ac:chgData name="BELLEMIN SANDRA" userId="5fe4e071-d3f4-40df-970f-ee8fcf898346" providerId="ADAL" clId="{D3EA8061-33C4-4133-9785-488181F984EB}" dt="2025-03-19T17:01:20.406" v="28" actId="478"/>
          <ac:cxnSpMkLst>
            <pc:docMk/>
            <pc:sldMk cId="3004234144" sldId="372"/>
            <ac:cxnSpMk id="36" creationId="{6720B65C-F5C8-4240-BA1F-5CACC1CBB78D}"/>
          </ac:cxnSpMkLst>
        </pc:cxnChg>
        <pc:cxnChg chg="del">
          <ac:chgData name="BELLEMIN SANDRA" userId="5fe4e071-d3f4-40df-970f-ee8fcf898346" providerId="ADAL" clId="{D3EA8061-33C4-4133-9785-488181F984EB}" dt="2025-03-19T17:01:20.406" v="28" actId="478"/>
          <ac:cxnSpMkLst>
            <pc:docMk/>
            <pc:sldMk cId="3004234144" sldId="372"/>
            <ac:cxnSpMk id="37" creationId="{B9E6BBFB-C292-4FCD-9882-FFA479D17739}"/>
          </ac:cxnSpMkLst>
        </pc:cxnChg>
      </pc:sldChg>
      <pc:sldChg chg="addSp delSp modSp mod modClrScheme chgLayout">
        <pc:chgData name="BELLEMIN SANDRA" userId="5fe4e071-d3f4-40df-970f-ee8fcf898346" providerId="ADAL" clId="{D3EA8061-33C4-4133-9785-488181F984EB}" dt="2025-03-19T17:03:09.422" v="48"/>
        <pc:sldMkLst>
          <pc:docMk/>
          <pc:sldMk cId="421764296" sldId="374"/>
        </pc:sldMkLst>
        <pc:spChg chg="del mod ord">
          <ac:chgData name="BELLEMIN SANDRA" userId="5fe4e071-d3f4-40df-970f-ee8fcf898346" providerId="ADAL" clId="{D3EA8061-33C4-4133-9785-488181F984EB}" dt="2025-03-19T17:01:22.829" v="30" actId="478"/>
          <ac:spMkLst>
            <pc:docMk/>
            <pc:sldMk cId="421764296" sldId="374"/>
            <ac:spMk id="2" creationId="{85F7834C-7202-4AE9-86F0-C7803D5691D2}"/>
          </ac:spMkLst>
        </pc:spChg>
        <pc:grpChg chg="del">
          <ac:chgData name="BELLEMIN SANDRA" userId="5fe4e071-d3f4-40df-970f-ee8fcf898346" providerId="ADAL" clId="{D3EA8061-33C4-4133-9785-488181F984EB}" dt="2025-03-19T17:01:22.829" v="30" actId="478"/>
          <ac:grpSpMkLst>
            <pc:docMk/>
            <pc:sldMk cId="421764296" sldId="374"/>
            <ac:grpSpMk id="11" creationId="{268BEAA1-5B56-47F0-BBA1-7BFFFA617AD4}"/>
          </ac:grpSpMkLst>
        </pc:grpChg>
        <pc:picChg chg="add mod">
          <ac:chgData name="BELLEMIN SANDRA" userId="5fe4e071-d3f4-40df-970f-ee8fcf898346" providerId="ADAL" clId="{D3EA8061-33C4-4133-9785-488181F984EB}" dt="2025-03-19T17:03:09.422" v="48"/>
          <ac:picMkLst>
            <pc:docMk/>
            <pc:sldMk cId="421764296" sldId="374"/>
            <ac:picMk id="4" creationId="{DDBBC56E-737F-78C0-1A3A-6E2688E0239E}"/>
          </ac:picMkLst>
        </pc:picChg>
      </pc:sldChg>
      <pc:sldChg chg="addSp delSp modSp mod modClrScheme chgLayout">
        <pc:chgData name="BELLEMIN SANDRA" userId="5fe4e071-d3f4-40df-970f-ee8fcf898346" providerId="ADAL" clId="{D3EA8061-33C4-4133-9785-488181F984EB}" dt="2025-03-19T17:02:45.957" v="45"/>
        <pc:sldMkLst>
          <pc:docMk/>
          <pc:sldMk cId="507795327" sldId="376"/>
        </pc:sldMkLst>
        <pc:spChg chg="del mod ord">
          <ac:chgData name="BELLEMIN SANDRA" userId="5fe4e071-d3f4-40df-970f-ee8fcf898346" providerId="ADAL" clId="{D3EA8061-33C4-4133-9785-488181F984EB}" dt="2025-03-19T17:01:19.047" v="27" actId="478"/>
          <ac:spMkLst>
            <pc:docMk/>
            <pc:sldMk cId="507795327" sldId="376"/>
            <ac:spMk id="2" creationId="{85F7834C-7202-4AE9-86F0-C7803D5691D2}"/>
          </ac:spMkLst>
        </pc:spChg>
        <pc:grpChg chg="del">
          <ac:chgData name="BELLEMIN SANDRA" userId="5fe4e071-d3f4-40df-970f-ee8fcf898346" providerId="ADAL" clId="{D3EA8061-33C4-4133-9785-488181F984EB}" dt="2025-03-19T17:01:19.047" v="27" actId="478"/>
          <ac:grpSpMkLst>
            <pc:docMk/>
            <pc:sldMk cId="507795327" sldId="376"/>
            <ac:grpSpMk id="9" creationId="{815C5201-C7D1-4851-8410-72326FFE4CC4}"/>
          </ac:grpSpMkLst>
        </pc:grpChg>
        <pc:grpChg chg="del">
          <ac:chgData name="BELLEMIN SANDRA" userId="5fe4e071-d3f4-40df-970f-ee8fcf898346" providerId="ADAL" clId="{D3EA8061-33C4-4133-9785-488181F984EB}" dt="2025-03-19T17:01:19.047" v="27" actId="478"/>
          <ac:grpSpMkLst>
            <pc:docMk/>
            <pc:sldMk cId="507795327" sldId="376"/>
            <ac:grpSpMk id="13" creationId="{2DD91317-8D93-427D-8166-A7C9B013B20A}"/>
          </ac:grpSpMkLst>
        </pc:grpChg>
        <pc:grpChg chg="del">
          <ac:chgData name="BELLEMIN SANDRA" userId="5fe4e071-d3f4-40df-970f-ee8fcf898346" providerId="ADAL" clId="{D3EA8061-33C4-4133-9785-488181F984EB}" dt="2025-03-19T17:01:19.047" v="27" actId="478"/>
          <ac:grpSpMkLst>
            <pc:docMk/>
            <pc:sldMk cId="507795327" sldId="376"/>
            <ac:grpSpMk id="22" creationId="{E66D98CF-B9EF-4272-8B9C-F8F45E3C9E1C}"/>
          </ac:grpSpMkLst>
        </pc:grpChg>
        <pc:picChg chg="add mod">
          <ac:chgData name="BELLEMIN SANDRA" userId="5fe4e071-d3f4-40df-970f-ee8fcf898346" providerId="ADAL" clId="{D3EA8061-33C4-4133-9785-488181F984EB}" dt="2025-03-19T17:02:45.957" v="45"/>
          <ac:picMkLst>
            <pc:docMk/>
            <pc:sldMk cId="507795327" sldId="376"/>
            <ac:picMk id="4" creationId="{19CCDE06-9DC1-D6D9-2978-E48E2CC8A425}"/>
          </ac:picMkLst>
        </pc:picChg>
        <pc:picChg chg="del">
          <ac:chgData name="BELLEMIN SANDRA" userId="5fe4e071-d3f4-40df-970f-ee8fcf898346" providerId="ADAL" clId="{D3EA8061-33C4-4133-9785-488181F984EB}" dt="2025-03-19T17:01:19.047" v="27" actId="478"/>
          <ac:picMkLst>
            <pc:docMk/>
            <pc:sldMk cId="507795327" sldId="376"/>
            <ac:picMk id="21" creationId="{E20A80F0-E603-4BFC-9CE8-D79D0599F63D}"/>
          </ac:picMkLst>
        </pc:picChg>
        <pc:cxnChg chg="del">
          <ac:chgData name="BELLEMIN SANDRA" userId="5fe4e071-d3f4-40df-970f-ee8fcf898346" providerId="ADAL" clId="{D3EA8061-33C4-4133-9785-488181F984EB}" dt="2025-03-19T17:01:19.047" v="27" actId="478"/>
          <ac:cxnSpMkLst>
            <pc:docMk/>
            <pc:sldMk cId="507795327" sldId="376"/>
            <ac:cxnSpMk id="28" creationId="{080C50FA-0661-4924-B9A7-7D3ED1663CBA}"/>
          </ac:cxnSpMkLst>
        </pc:cxnChg>
      </pc:sldChg>
      <pc:sldChg chg="addSp delSp modSp mod modClrScheme chgLayout">
        <pc:chgData name="BELLEMIN SANDRA" userId="5fe4e071-d3f4-40df-970f-ee8fcf898346" providerId="ADAL" clId="{D3EA8061-33C4-4133-9785-488181F984EB}" dt="2025-03-19T17:03:21.642" v="52"/>
        <pc:sldMkLst>
          <pc:docMk/>
          <pc:sldMk cId="200197751" sldId="377"/>
        </pc:sldMkLst>
        <pc:spChg chg="del mod ord">
          <ac:chgData name="BELLEMIN SANDRA" userId="5fe4e071-d3f4-40df-970f-ee8fcf898346" providerId="ADAL" clId="{D3EA8061-33C4-4133-9785-488181F984EB}" dt="2025-03-19T17:01:28.892" v="34" actId="478"/>
          <ac:spMkLst>
            <pc:docMk/>
            <pc:sldMk cId="200197751" sldId="377"/>
            <ac:spMk id="2" creationId="{7697C88F-31D7-40D0-985F-2DB8FBB412BF}"/>
          </ac:spMkLst>
        </pc:spChg>
        <pc:picChg chg="del">
          <ac:chgData name="BELLEMIN SANDRA" userId="5fe4e071-d3f4-40df-970f-ee8fcf898346" providerId="ADAL" clId="{D3EA8061-33C4-4133-9785-488181F984EB}" dt="2025-03-19T17:01:28.892" v="34" actId="478"/>
          <ac:picMkLst>
            <pc:docMk/>
            <pc:sldMk cId="200197751" sldId="377"/>
            <ac:picMk id="3" creationId="{EF08F99D-847F-4BAF-8F53-D49B851B68C4}"/>
          </ac:picMkLst>
        </pc:picChg>
        <pc:picChg chg="add mod">
          <ac:chgData name="BELLEMIN SANDRA" userId="5fe4e071-d3f4-40df-970f-ee8fcf898346" providerId="ADAL" clId="{D3EA8061-33C4-4133-9785-488181F984EB}" dt="2025-03-19T17:03:21.642" v="52"/>
          <ac:picMkLst>
            <pc:docMk/>
            <pc:sldMk cId="200197751" sldId="377"/>
            <ac:picMk id="5" creationId="{EFED5552-E6EA-8265-E0F2-3B15596F36FA}"/>
          </ac:picMkLst>
        </pc:picChg>
      </pc:sldChg>
      <pc:sldChg chg="addSp delSp modSp mod modClrScheme chgLayout">
        <pc:chgData name="BELLEMIN SANDRA" userId="5fe4e071-d3f4-40df-970f-ee8fcf898346" providerId="ADAL" clId="{D3EA8061-33C4-4133-9785-488181F984EB}" dt="2025-03-19T17:02:42.891" v="44"/>
        <pc:sldMkLst>
          <pc:docMk/>
          <pc:sldMk cId="2755419468" sldId="378"/>
        </pc:sldMkLst>
        <pc:spChg chg="del mod ord">
          <ac:chgData name="BELLEMIN SANDRA" userId="5fe4e071-d3f4-40df-970f-ee8fcf898346" providerId="ADAL" clId="{D3EA8061-33C4-4133-9785-488181F984EB}" dt="2025-03-19T17:01:16.930" v="26" actId="478"/>
          <ac:spMkLst>
            <pc:docMk/>
            <pc:sldMk cId="2755419468" sldId="378"/>
            <ac:spMk id="2" creationId="{85F7834C-7202-4AE9-86F0-C7803D5691D2}"/>
          </ac:spMkLst>
        </pc:spChg>
        <pc:grpChg chg="del">
          <ac:chgData name="BELLEMIN SANDRA" userId="5fe4e071-d3f4-40df-970f-ee8fcf898346" providerId="ADAL" clId="{D3EA8061-33C4-4133-9785-488181F984EB}" dt="2025-03-19T17:01:16.930" v="26" actId="478"/>
          <ac:grpSpMkLst>
            <pc:docMk/>
            <pc:sldMk cId="2755419468" sldId="378"/>
            <ac:grpSpMk id="9" creationId="{815C5201-C7D1-4851-8410-72326FFE4CC4}"/>
          </ac:grpSpMkLst>
        </pc:grpChg>
        <pc:grpChg chg="del">
          <ac:chgData name="BELLEMIN SANDRA" userId="5fe4e071-d3f4-40df-970f-ee8fcf898346" providerId="ADAL" clId="{D3EA8061-33C4-4133-9785-488181F984EB}" dt="2025-03-19T17:01:16.930" v="26" actId="478"/>
          <ac:grpSpMkLst>
            <pc:docMk/>
            <pc:sldMk cId="2755419468" sldId="378"/>
            <ac:grpSpMk id="13" creationId="{886B2784-B1C9-4313-8EA1-F66D791F5577}"/>
          </ac:grpSpMkLst>
        </pc:grpChg>
        <pc:picChg chg="add mod">
          <ac:chgData name="BELLEMIN SANDRA" userId="5fe4e071-d3f4-40df-970f-ee8fcf898346" providerId="ADAL" clId="{D3EA8061-33C4-4133-9785-488181F984EB}" dt="2025-03-19T17:02:42.891" v="44"/>
          <ac:picMkLst>
            <pc:docMk/>
            <pc:sldMk cId="2755419468" sldId="378"/>
            <ac:picMk id="4" creationId="{6C088098-D5DC-EBC5-7476-E302497B06E2}"/>
          </ac:picMkLst>
        </pc:picChg>
        <pc:cxnChg chg="del">
          <ac:chgData name="BELLEMIN SANDRA" userId="5fe4e071-d3f4-40df-970f-ee8fcf898346" providerId="ADAL" clId="{D3EA8061-33C4-4133-9785-488181F984EB}" dt="2025-03-19T17:01:16.930" v="26" actId="478"/>
          <ac:cxnSpMkLst>
            <pc:docMk/>
            <pc:sldMk cId="2755419468" sldId="378"/>
            <ac:cxnSpMk id="21" creationId="{24D5A51E-DD27-4E2F-B162-4367B39D1C59}"/>
          </ac:cxnSpMkLst>
        </pc:cxnChg>
      </pc:sldChg>
      <pc:sldChg chg="addSp delSp modSp mod modClrScheme chgLayout">
        <pc:chgData name="BELLEMIN SANDRA" userId="5fe4e071-d3f4-40df-970f-ee8fcf898346" providerId="ADAL" clId="{D3EA8061-33C4-4133-9785-488181F984EB}" dt="2025-03-19T17:03:12.063" v="49"/>
        <pc:sldMkLst>
          <pc:docMk/>
          <pc:sldMk cId="698061459" sldId="379"/>
        </pc:sldMkLst>
        <pc:spChg chg="del mod ord">
          <ac:chgData name="BELLEMIN SANDRA" userId="5fe4e071-d3f4-40df-970f-ee8fcf898346" providerId="ADAL" clId="{D3EA8061-33C4-4133-9785-488181F984EB}" dt="2025-03-19T17:01:24.286" v="31" actId="478"/>
          <ac:spMkLst>
            <pc:docMk/>
            <pc:sldMk cId="698061459" sldId="379"/>
            <ac:spMk id="2" creationId="{85F7834C-7202-4AE9-86F0-C7803D5691D2}"/>
          </ac:spMkLst>
        </pc:spChg>
        <pc:grpChg chg="del">
          <ac:chgData name="BELLEMIN SANDRA" userId="5fe4e071-d3f4-40df-970f-ee8fcf898346" providerId="ADAL" clId="{D3EA8061-33C4-4133-9785-488181F984EB}" dt="2025-03-19T17:01:24.286" v="31" actId="478"/>
          <ac:grpSpMkLst>
            <pc:docMk/>
            <pc:sldMk cId="698061459" sldId="379"/>
            <ac:grpSpMk id="14" creationId="{ED3B3B6E-1550-4DA4-9A08-38A342D147A1}"/>
          </ac:grpSpMkLst>
        </pc:grpChg>
        <pc:grpChg chg="del">
          <ac:chgData name="BELLEMIN SANDRA" userId="5fe4e071-d3f4-40df-970f-ee8fcf898346" providerId="ADAL" clId="{D3EA8061-33C4-4133-9785-488181F984EB}" dt="2025-03-19T17:01:24.286" v="31" actId="478"/>
          <ac:grpSpMkLst>
            <pc:docMk/>
            <pc:sldMk cId="698061459" sldId="379"/>
            <ac:grpSpMk id="27" creationId="{7B0FF71D-D61A-4BDD-9241-5CC8C14436F6}"/>
          </ac:grpSpMkLst>
        </pc:grpChg>
        <pc:picChg chg="add mod">
          <ac:chgData name="BELLEMIN SANDRA" userId="5fe4e071-d3f4-40df-970f-ee8fcf898346" providerId="ADAL" clId="{D3EA8061-33C4-4133-9785-488181F984EB}" dt="2025-03-19T17:03:12.063" v="49"/>
          <ac:picMkLst>
            <pc:docMk/>
            <pc:sldMk cId="698061459" sldId="379"/>
            <ac:picMk id="4" creationId="{A3023CA0-D975-2446-1DCC-4C526F29A758}"/>
          </ac:picMkLst>
        </pc:picChg>
        <pc:cxnChg chg="del">
          <ac:chgData name="BELLEMIN SANDRA" userId="5fe4e071-d3f4-40df-970f-ee8fcf898346" providerId="ADAL" clId="{D3EA8061-33C4-4133-9785-488181F984EB}" dt="2025-03-19T17:01:24.286" v="31" actId="478"/>
          <ac:cxnSpMkLst>
            <pc:docMk/>
            <pc:sldMk cId="698061459" sldId="379"/>
            <ac:cxnSpMk id="49" creationId="{4B8427EE-37A0-4FF6-859F-CFC6CC24DAFD}"/>
          </ac:cxnSpMkLst>
        </pc:cxnChg>
      </pc:sldChg>
      <pc:sldChg chg="addSp delSp modSp mod modClrScheme chgLayout">
        <pc:chgData name="BELLEMIN SANDRA" userId="5fe4e071-d3f4-40df-970f-ee8fcf898346" providerId="ADAL" clId="{D3EA8061-33C4-4133-9785-488181F984EB}" dt="2025-03-19T17:03:16.114" v="50"/>
        <pc:sldMkLst>
          <pc:docMk/>
          <pc:sldMk cId="2928563462" sldId="380"/>
        </pc:sldMkLst>
        <pc:spChg chg="del mod ord">
          <ac:chgData name="BELLEMIN SANDRA" userId="5fe4e071-d3f4-40df-970f-ee8fcf898346" providerId="ADAL" clId="{D3EA8061-33C4-4133-9785-488181F984EB}" dt="2025-03-19T17:01:25.491" v="32" actId="478"/>
          <ac:spMkLst>
            <pc:docMk/>
            <pc:sldMk cId="2928563462" sldId="380"/>
            <ac:spMk id="2" creationId="{85F7834C-7202-4AE9-86F0-C7803D5691D2}"/>
          </ac:spMkLst>
        </pc:spChg>
        <pc:grpChg chg="del">
          <ac:chgData name="BELLEMIN SANDRA" userId="5fe4e071-d3f4-40df-970f-ee8fcf898346" providerId="ADAL" clId="{D3EA8061-33C4-4133-9785-488181F984EB}" dt="2025-03-19T17:01:25.491" v="32" actId="478"/>
          <ac:grpSpMkLst>
            <pc:docMk/>
            <pc:sldMk cId="2928563462" sldId="380"/>
            <ac:grpSpMk id="14" creationId="{ED3B3B6E-1550-4DA4-9A08-38A342D147A1}"/>
          </ac:grpSpMkLst>
        </pc:grpChg>
        <pc:grpChg chg="del">
          <ac:chgData name="BELLEMIN SANDRA" userId="5fe4e071-d3f4-40df-970f-ee8fcf898346" providerId="ADAL" clId="{D3EA8061-33C4-4133-9785-488181F984EB}" dt="2025-03-19T17:01:25.491" v="32" actId="478"/>
          <ac:grpSpMkLst>
            <pc:docMk/>
            <pc:sldMk cId="2928563462" sldId="380"/>
            <ac:grpSpMk id="17" creationId="{A466B5D5-1414-4CE1-9D2B-ADBBCB62DA1A}"/>
          </ac:grpSpMkLst>
        </pc:grpChg>
        <pc:grpChg chg="del">
          <ac:chgData name="BELLEMIN SANDRA" userId="5fe4e071-d3f4-40df-970f-ee8fcf898346" providerId="ADAL" clId="{D3EA8061-33C4-4133-9785-488181F984EB}" dt="2025-03-19T17:01:25.491" v="32" actId="478"/>
          <ac:grpSpMkLst>
            <pc:docMk/>
            <pc:sldMk cId="2928563462" sldId="380"/>
            <ac:grpSpMk id="27" creationId="{7B0FF71D-D61A-4BDD-9241-5CC8C14436F6}"/>
          </ac:grpSpMkLst>
        </pc:grpChg>
        <pc:picChg chg="add mod">
          <ac:chgData name="BELLEMIN SANDRA" userId="5fe4e071-d3f4-40df-970f-ee8fcf898346" providerId="ADAL" clId="{D3EA8061-33C4-4133-9785-488181F984EB}" dt="2025-03-19T17:03:16.114" v="50"/>
          <ac:picMkLst>
            <pc:docMk/>
            <pc:sldMk cId="2928563462" sldId="380"/>
            <ac:picMk id="4" creationId="{984ACB6A-0ACF-7057-A998-FAB73BDE7F25}"/>
          </ac:picMkLst>
        </pc:picChg>
        <pc:picChg chg="del">
          <ac:chgData name="BELLEMIN SANDRA" userId="5fe4e071-d3f4-40df-970f-ee8fcf898346" providerId="ADAL" clId="{D3EA8061-33C4-4133-9785-488181F984EB}" dt="2025-03-19T17:01:25.491" v="32" actId="478"/>
          <ac:picMkLst>
            <pc:docMk/>
            <pc:sldMk cId="2928563462" sldId="380"/>
            <ac:picMk id="33" creationId="{252FF606-495D-477A-A948-6C859B6B1809}"/>
          </ac:picMkLst>
        </pc:picChg>
        <pc:cxnChg chg="del">
          <ac:chgData name="BELLEMIN SANDRA" userId="5fe4e071-d3f4-40df-970f-ee8fcf898346" providerId="ADAL" clId="{D3EA8061-33C4-4133-9785-488181F984EB}" dt="2025-03-19T17:01:25.491" v="32" actId="478"/>
          <ac:cxnSpMkLst>
            <pc:docMk/>
            <pc:sldMk cId="2928563462" sldId="380"/>
            <ac:cxnSpMk id="49" creationId="{4B8427EE-37A0-4FF6-859F-CFC6CC24DAFD}"/>
          </ac:cxnSpMkLst>
        </pc:cxnChg>
      </pc:sldChg>
      <pc:sldChg chg="addSp delSp modSp mod modClrScheme chgLayout">
        <pc:chgData name="BELLEMIN SANDRA" userId="5fe4e071-d3f4-40df-970f-ee8fcf898346" providerId="ADAL" clId="{D3EA8061-33C4-4133-9785-488181F984EB}" dt="2025-03-19T17:03:18.580" v="51"/>
        <pc:sldMkLst>
          <pc:docMk/>
          <pc:sldMk cId="2874177046" sldId="381"/>
        </pc:sldMkLst>
        <pc:spChg chg="del mod ord">
          <ac:chgData name="BELLEMIN SANDRA" userId="5fe4e071-d3f4-40df-970f-ee8fcf898346" providerId="ADAL" clId="{D3EA8061-33C4-4133-9785-488181F984EB}" dt="2025-03-19T17:01:27.619" v="33" actId="478"/>
          <ac:spMkLst>
            <pc:docMk/>
            <pc:sldMk cId="2874177046" sldId="381"/>
            <ac:spMk id="2" creationId="{85F7834C-7202-4AE9-86F0-C7803D5691D2}"/>
          </ac:spMkLst>
        </pc:spChg>
        <pc:grpChg chg="del">
          <ac:chgData name="BELLEMIN SANDRA" userId="5fe4e071-d3f4-40df-970f-ee8fcf898346" providerId="ADAL" clId="{D3EA8061-33C4-4133-9785-488181F984EB}" dt="2025-03-19T17:01:27.619" v="33" actId="478"/>
          <ac:grpSpMkLst>
            <pc:docMk/>
            <pc:sldMk cId="2874177046" sldId="381"/>
            <ac:grpSpMk id="14" creationId="{ED3B3B6E-1550-4DA4-9A08-38A342D147A1}"/>
          </ac:grpSpMkLst>
        </pc:grpChg>
        <pc:grpChg chg="del">
          <ac:chgData name="BELLEMIN SANDRA" userId="5fe4e071-d3f4-40df-970f-ee8fcf898346" providerId="ADAL" clId="{D3EA8061-33C4-4133-9785-488181F984EB}" dt="2025-03-19T17:01:27.619" v="33" actId="478"/>
          <ac:grpSpMkLst>
            <pc:docMk/>
            <pc:sldMk cId="2874177046" sldId="381"/>
            <ac:grpSpMk id="17" creationId="{A466B5D5-1414-4CE1-9D2B-ADBBCB62DA1A}"/>
          </ac:grpSpMkLst>
        </pc:grpChg>
        <pc:grpChg chg="del">
          <ac:chgData name="BELLEMIN SANDRA" userId="5fe4e071-d3f4-40df-970f-ee8fcf898346" providerId="ADAL" clId="{D3EA8061-33C4-4133-9785-488181F984EB}" dt="2025-03-19T17:01:27.619" v="33" actId="478"/>
          <ac:grpSpMkLst>
            <pc:docMk/>
            <pc:sldMk cId="2874177046" sldId="381"/>
            <ac:grpSpMk id="27" creationId="{7B0FF71D-D61A-4BDD-9241-5CC8C14436F6}"/>
          </ac:grpSpMkLst>
        </pc:grpChg>
        <pc:grpChg chg="del">
          <ac:chgData name="BELLEMIN SANDRA" userId="5fe4e071-d3f4-40df-970f-ee8fcf898346" providerId="ADAL" clId="{D3EA8061-33C4-4133-9785-488181F984EB}" dt="2025-03-19T17:01:27.619" v="33" actId="478"/>
          <ac:grpSpMkLst>
            <pc:docMk/>
            <pc:sldMk cId="2874177046" sldId="381"/>
            <ac:grpSpMk id="33" creationId="{69A7A359-FBC6-476F-A09E-CD50C6F40117}"/>
          </ac:grpSpMkLst>
        </pc:grpChg>
        <pc:picChg chg="add mod">
          <ac:chgData name="BELLEMIN SANDRA" userId="5fe4e071-d3f4-40df-970f-ee8fcf898346" providerId="ADAL" clId="{D3EA8061-33C4-4133-9785-488181F984EB}" dt="2025-03-19T17:03:18.580" v="51"/>
          <ac:picMkLst>
            <pc:docMk/>
            <pc:sldMk cId="2874177046" sldId="381"/>
            <ac:picMk id="4" creationId="{6F0D043F-7376-F962-5076-37CE2D56107D}"/>
          </ac:picMkLst>
        </pc:picChg>
        <pc:cxnChg chg="del">
          <ac:chgData name="BELLEMIN SANDRA" userId="5fe4e071-d3f4-40df-970f-ee8fcf898346" providerId="ADAL" clId="{D3EA8061-33C4-4133-9785-488181F984EB}" dt="2025-03-19T17:01:27.619" v="33" actId="478"/>
          <ac:cxnSpMkLst>
            <pc:docMk/>
            <pc:sldMk cId="2874177046" sldId="381"/>
            <ac:cxnSpMk id="39" creationId="{5FBBAAD2-5792-4E1B-8AE4-B73AC0B54425}"/>
          </ac:cxnSpMkLst>
        </pc:cxnChg>
        <pc:cxnChg chg="del">
          <ac:chgData name="BELLEMIN SANDRA" userId="5fe4e071-d3f4-40df-970f-ee8fcf898346" providerId="ADAL" clId="{D3EA8061-33C4-4133-9785-488181F984EB}" dt="2025-03-19T17:01:27.619" v="33" actId="478"/>
          <ac:cxnSpMkLst>
            <pc:docMk/>
            <pc:sldMk cId="2874177046" sldId="381"/>
            <ac:cxnSpMk id="49" creationId="{4B8427EE-37A0-4FF6-859F-CFC6CC24DAFD}"/>
          </ac:cxnSpMkLst>
        </pc:cxnChg>
      </pc:sldChg>
      <pc:sldMasterChg chg="modSldLayout">
        <pc:chgData name="BELLEMIN SANDRA" userId="5fe4e071-d3f4-40df-970f-ee8fcf898346" providerId="ADAL" clId="{D3EA8061-33C4-4133-9785-488181F984EB}" dt="2025-03-19T17:00:32.594" v="0" actId="478"/>
        <pc:sldMasterMkLst>
          <pc:docMk/>
          <pc:sldMasterMk cId="1099315086" sldId="2147483660"/>
        </pc:sldMasterMkLst>
        <pc:sldLayoutChg chg="delSp mod">
          <pc:chgData name="BELLEMIN SANDRA" userId="5fe4e071-d3f4-40df-970f-ee8fcf898346" providerId="ADAL" clId="{D3EA8061-33C4-4133-9785-488181F984EB}" dt="2025-03-19T17:00:32.594" v="0" actId="478"/>
          <pc:sldLayoutMkLst>
            <pc:docMk/>
            <pc:sldMasterMk cId="1099315086" sldId="2147483660"/>
            <pc:sldLayoutMk cId="1335514376" sldId="2147483699"/>
          </pc:sldLayoutMkLst>
          <pc:spChg chg="del">
            <ac:chgData name="BELLEMIN SANDRA" userId="5fe4e071-d3f4-40df-970f-ee8fcf898346" providerId="ADAL" clId="{D3EA8061-33C4-4133-9785-488181F984EB}" dt="2025-03-19T17:00:32.594" v="0" actId="478"/>
            <ac:spMkLst>
              <pc:docMk/>
              <pc:sldMasterMk cId="1099315086" sldId="2147483660"/>
              <pc:sldLayoutMk cId="1335514376" sldId="2147483699"/>
              <ac:spMk id="2" creationId="{00000000-0000-0000-0000-000000000000}"/>
            </ac:spMkLst>
          </pc:spChg>
          <pc:spChg chg="del">
            <ac:chgData name="BELLEMIN SANDRA" userId="5fe4e071-d3f4-40df-970f-ee8fcf898346" providerId="ADAL" clId="{D3EA8061-33C4-4133-9785-488181F984EB}" dt="2025-03-19T17:00:32.594" v="0" actId="478"/>
            <ac:spMkLst>
              <pc:docMk/>
              <pc:sldMasterMk cId="1099315086" sldId="2147483660"/>
              <pc:sldLayoutMk cId="1335514376" sldId="2147483699"/>
              <ac:spMk id="3" creationId="{00000000-0000-0000-0000-000000000000}"/>
            </ac:spMkLst>
          </pc:spChg>
          <pc:spChg chg="del">
            <ac:chgData name="BELLEMIN SANDRA" userId="5fe4e071-d3f4-40df-970f-ee8fcf898346" providerId="ADAL" clId="{D3EA8061-33C4-4133-9785-488181F984EB}" dt="2025-03-19T17:00:32.594" v="0" actId="478"/>
            <ac:spMkLst>
              <pc:docMk/>
              <pc:sldMasterMk cId="1099315086" sldId="2147483660"/>
              <pc:sldLayoutMk cId="1335514376" sldId="2147483699"/>
              <ac:spMk id="7" creationId="{13EBD483-4C6B-430B-85A8-CD1070D6BBB9}"/>
            </ac:spMkLst>
          </pc:spChg>
          <pc:spChg chg="del">
            <ac:chgData name="BELLEMIN SANDRA" userId="5fe4e071-d3f4-40df-970f-ee8fcf898346" providerId="ADAL" clId="{D3EA8061-33C4-4133-9785-488181F984EB}" dt="2025-03-19T17:00:32.594" v="0" actId="478"/>
            <ac:spMkLst>
              <pc:docMk/>
              <pc:sldMasterMk cId="1099315086" sldId="2147483660"/>
              <pc:sldLayoutMk cId="1335514376" sldId="2147483699"/>
              <ac:spMk id="8" creationId="{330930D1-A9DC-4F99-A7B9-82CE7717810F}"/>
            </ac:spMkLst>
          </pc:spChg>
          <pc:picChg chg="del">
            <ac:chgData name="BELLEMIN SANDRA" userId="5fe4e071-d3f4-40df-970f-ee8fcf898346" providerId="ADAL" clId="{D3EA8061-33C4-4133-9785-488181F984EB}" dt="2025-03-19T17:00:32.594" v="0" actId="478"/>
            <ac:picMkLst>
              <pc:docMk/>
              <pc:sldMasterMk cId="1099315086" sldId="2147483660"/>
              <pc:sldLayoutMk cId="1335514376" sldId="2147483699"/>
              <ac:picMk id="5" creationId="{73C6024A-B924-41AB-97D4-0165A698CFC7}"/>
            </ac:picMkLst>
          </pc:picChg>
        </pc:sldLayoutChg>
      </pc:sldMasterChg>
    </pc:docChg>
  </pc:docChgLst>
  <pc:docChgLst>
    <pc:chgData name="BELLEMIN SANDRA" userId="5fe4e071-d3f4-40df-970f-ee8fcf898346" providerId="ADAL" clId="{682EB60A-C9EA-4D66-96DD-5DF149A101E7}"/>
    <pc:docChg chg="undo custSel modSld">
      <pc:chgData name="BELLEMIN SANDRA" userId="5fe4e071-d3f4-40df-970f-ee8fcf898346" providerId="ADAL" clId="{682EB60A-C9EA-4D66-96DD-5DF149A101E7}" dt="2024-08-23T08:30:32.552" v="27" actId="2711"/>
      <pc:docMkLst>
        <pc:docMk/>
      </pc:docMkLst>
      <pc:sldChg chg="modSp mod">
        <pc:chgData name="BELLEMIN SANDRA" userId="5fe4e071-d3f4-40df-970f-ee8fcf898346" providerId="ADAL" clId="{682EB60A-C9EA-4D66-96DD-5DF149A101E7}" dt="2024-08-23T08:29:26.862" v="16" actId="255"/>
        <pc:sldMkLst>
          <pc:docMk/>
          <pc:sldMk cId="2162211957" sldId="354"/>
        </pc:sldMkLst>
      </pc:sldChg>
      <pc:sldChg chg="modSp mod">
        <pc:chgData name="BELLEMIN SANDRA" userId="5fe4e071-d3f4-40df-970f-ee8fcf898346" providerId="ADAL" clId="{682EB60A-C9EA-4D66-96DD-5DF149A101E7}" dt="2024-08-23T08:29:36.983" v="18" actId="2711"/>
        <pc:sldMkLst>
          <pc:docMk/>
          <pc:sldMk cId="3958364923" sldId="357"/>
        </pc:sldMkLst>
      </pc:sldChg>
      <pc:sldChg chg="modSp mod">
        <pc:chgData name="BELLEMIN SANDRA" userId="5fe4e071-d3f4-40df-970f-ee8fcf898346" providerId="ADAL" clId="{682EB60A-C9EA-4D66-96DD-5DF149A101E7}" dt="2024-08-23T08:29:42.123" v="19" actId="2711"/>
        <pc:sldMkLst>
          <pc:docMk/>
          <pc:sldMk cId="3539756199" sldId="359"/>
        </pc:sldMkLst>
      </pc:sldChg>
      <pc:sldChg chg="modSp mod">
        <pc:chgData name="BELLEMIN SANDRA" userId="5fe4e071-d3f4-40df-970f-ee8fcf898346" providerId="ADAL" clId="{682EB60A-C9EA-4D66-96DD-5DF149A101E7}" dt="2024-08-23T08:29:57.660" v="22" actId="2711"/>
        <pc:sldMkLst>
          <pc:docMk/>
          <pc:sldMk cId="3004234144" sldId="372"/>
        </pc:sldMkLst>
      </pc:sldChg>
      <pc:sldChg chg="modSp mod">
        <pc:chgData name="BELLEMIN SANDRA" userId="5fe4e071-d3f4-40df-970f-ee8fcf898346" providerId="ADAL" clId="{682EB60A-C9EA-4D66-96DD-5DF149A101E7}" dt="2024-08-23T08:30:04.537" v="23" actId="2711"/>
        <pc:sldMkLst>
          <pc:docMk/>
          <pc:sldMk cId="421764296" sldId="374"/>
        </pc:sldMkLst>
      </pc:sldChg>
      <pc:sldChg chg="modSp mod">
        <pc:chgData name="BELLEMIN SANDRA" userId="5fe4e071-d3f4-40df-970f-ee8fcf898346" providerId="ADAL" clId="{682EB60A-C9EA-4D66-96DD-5DF149A101E7}" dt="2024-08-23T08:29:52.068" v="21" actId="2711"/>
        <pc:sldMkLst>
          <pc:docMk/>
          <pc:sldMk cId="507795327" sldId="376"/>
        </pc:sldMkLst>
      </pc:sldChg>
      <pc:sldChg chg="modSp mod">
        <pc:chgData name="BELLEMIN SANDRA" userId="5fe4e071-d3f4-40df-970f-ee8fcf898346" providerId="ADAL" clId="{682EB60A-C9EA-4D66-96DD-5DF149A101E7}" dt="2024-08-23T08:29:47.271" v="20" actId="2711"/>
        <pc:sldMkLst>
          <pc:docMk/>
          <pc:sldMk cId="2755419468" sldId="378"/>
        </pc:sldMkLst>
      </pc:sldChg>
      <pc:sldChg chg="modSp mod">
        <pc:chgData name="BELLEMIN SANDRA" userId="5fe4e071-d3f4-40df-970f-ee8fcf898346" providerId="ADAL" clId="{682EB60A-C9EA-4D66-96DD-5DF149A101E7}" dt="2024-08-23T08:30:18.908" v="25"/>
        <pc:sldMkLst>
          <pc:docMk/>
          <pc:sldMk cId="698061459" sldId="379"/>
        </pc:sldMkLst>
      </pc:sldChg>
      <pc:sldChg chg="modSp mod">
        <pc:chgData name="BELLEMIN SANDRA" userId="5fe4e071-d3f4-40df-970f-ee8fcf898346" providerId="ADAL" clId="{682EB60A-C9EA-4D66-96DD-5DF149A101E7}" dt="2024-08-23T08:30:27.260" v="26" actId="2711"/>
        <pc:sldMkLst>
          <pc:docMk/>
          <pc:sldMk cId="2928563462" sldId="380"/>
        </pc:sldMkLst>
      </pc:sldChg>
      <pc:sldChg chg="modSp mod">
        <pc:chgData name="BELLEMIN SANDRA" userId="5fe4e071-d3f4-40df-970f-ee8fcf898346" providerId="ADAL" clId="{682EB60A-C9EA-4D66-96DD-5DF149A101E7}" dt="2024-08-23T08:30:32.552" v="27" actId="2711"/>
        <pc:sldMkLst>
          <pc:docMk/>
          <pc:sldMk cId="2874177046" sldId="38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70AB8-E483-4FFD-B222-30C933BD9122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5038E3-B7CF-455E-96F4-A4DE1B1434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8865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>
                <a:latin typeface="Arial" panose="020B0604020202020204" pitchFamily="34" charset="0"/>
                <a:cs typeface="Arial" panose="020B0604020202020204" pitchFamily="34" charset="0"/>
              </a:rPr>
              <a:t>Aujourd’hui, nous allons travailler à nouveau avec les réglettes.</a:t>
            </a:r>
            <a:r>
              <a:rPr lang="fr-FR" b="0" i="1" baseline="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34128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/>
              <a:t>On part de la plus grande réglette qui est 4 et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i="1" dirty="0"/>
              <a:t>on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lui enlève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la réglette 1, on trouve la réglette 3, donc on peut écrire 4 – 1 = 3.</a:t>
            </a:r>
            <a:r>
              <a:rPr lang="fr-FR" i="1" dirty="0"/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Mais on peut aussi inverser les réglettes 3 et 1. Dans ce cas, quelle addition peut-on écrire ?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b="1" i="0" kern="1200" baseline="0" dirty="0">
              <a:solidFill>
                <a:schemeClr val="tx1"/>
              </a:solidFill>
              <a:effectLst/>
              <a:latin typeface="+mn-lt"/>
              <a:cs typeface="Calibri"/>
            </a:endParaRPr>
          </a:p>
          <a:p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51081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 inverse les réglettes 3 et 1, on obtient : 1 + 3 = 4.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 il y a une soustraction qui correspond à ce schéma. Laquelle ?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00252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/>
              <a:t>On part de </a:t>
            </a:r>
            <a:r>
              <a:rPr lang="fr-FR" b="0" i="1" kern="1200" baseline="0" dirty="0">
                <a:effectLst/>
              </a:rPr>
              <a:t>la </a:t>
            </a:r>
            <a:r>
              <a:rPr lang="fr-FR" i="1" dirty="0"/>
              <a:t>plus grande </a:t>
            </a:r>
            <a:r>
              <a:rPr lang="fr-FR" b="0" i="1" kern="1200" baseline="0" dirty="0">
                <a:effectLst/>
              </a:rPr>
              <a:t>réglette </a:t>
            </a:r>
            <a:r>
              <a:rPr lang="fr-FR" i="1" dirty="0"/>
              <a:t>qui est </a:t>
            </a:r>
            <a:r>
              <a:rPr lang="fr-FR" b="0" i="1" kern="1200" baseline="0" dirty="0">
                <a:effectLst/>
              </a:rPr>
              <a:t>4</a:t>
            </a:r>
            <a:r>
              <a:rPr lang="fr-FR" i="1" dirty="0"/>
              <a:t> 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 </a:t>
            </a:r>
            <a:r>
              <a:rPr lang="fr-FR" i="1" dirty="0"/>
              <a:t>on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lui enlève la réglette 3, on peut écrire 4 – 3 = 1.</a:t>
            </a:r>
            <a:endParaRPr lang="fr-FR" dirty="0">
              <a:ea typeface="+mn-ea"/>
              <a:cs typeface="+mn-cs"/>
            </a:endParaRPr>
          </a:p>
          <a:p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28361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Voici un autre 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schéma de réglettes.</a:t>
            </a:r>
          </a:p>
          <a:p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Prenez vos ardoises et essayez d’écrire les 4 opérations qui illustrent ce schéma. 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30147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 prend la réglette 4 et qu’on lui ajoute la réglette 5, on trouve la réglette 9, donc on peut écrire : 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 + 5 = 9.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65790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Voici la soustraction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qui correspond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: si on prend la réglette 9 et qu’on lui enlève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la réglette 5, on trouve la réglette 4 donc on peut écrire 9 – 5 = 4.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24124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 inverse les réglettes 4 et 5, on peut aussi écrire : 5 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+ 4 = 9.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5049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 la soustraction qui correspond : si on prend la réglette 9 et qu’on lui enlève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la réglette 4, on trouve la réglette 5 donc on peut écrire 9 – 4 = 5.</a:t>
            </a:r>
            <a:endParaRPr lang="fr-FR" sz="1200" b="1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87946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Prenez </a:t>
            </a:r>
            <a:r>
              <a:rPr lang="fr-FR" b="0" i="1" baseline="0" dirty="0"/>
              <a:t>votre cahier de problèmes, page 8.</a:t>
            </a:r>
          </a:p>
          <a:p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Pour chaque schéma, vous devez trouver et compléter les 4 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calculs correspondants : 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deux additions et deux soustractions, comme on vient de faire. </a:t>
            </a:r>
            <a:endParaRPr lang="fr-FR" sz="12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Préciser aux élèves qu’ils peuvent s’appuyer sur l’exemple dans le cadre. Leur rappeler qu’on ne peut pas inverser les termes de la soustraction. On part toujours du plus grand terme.</a:t>
            </a:r>
            <a:endParaRPr lang="fr-FR" b="0" i="1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3518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va se remémorer 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notre travail sur les trains de réglettes de la dernière séance. 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a pris 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deux 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réglettes : celle de longueur 3 et celle de longueur 4. On les a placées l’une à côté de l’autre et on a cherché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une réglette qui faisait la même longueur que ces deux réglettes mises bout à bout. </a:t>
            </a:r>
          </a:p>
          <a:p>
            <a:r>
              <a:rPr lang="fr-FR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65648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C’est la réglette noire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et sa valeur est 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7. On a vu qu’on pouvait écrire deux additions. Lesquelles ?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29821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Comme on peut inverser les réglettes, on obtient deux additions : 3 + 4 = 7 et 4 + 3 = 7.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66028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a aussi vu qu’on pouvait faire des soustractions : 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 prenant la réglette 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6,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 a cherché 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 qu’il reste si on enlève la réglette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2. 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24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 reste la réglette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4. On a vu qu’on pouvait écrire des soustractions. Lesquelles ?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50826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Avec le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même schéma, on peut donc écrire 2 soustractions. </a:t>
            </a:r>
          </a:p>
          <a:p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 on retire la réglette 2 de la réglette 6, on trouve la réglette 4 et on écrit 6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─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 = 4.</a:t>
            </a:r>
          </a:p>
          <a:p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 on retire la réglette 4 de la réglette 6, on trouve la réglette 2 et on écrit 6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─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 = 2.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cs typeface="Calibri" panose="020F0502020204030204"/>
              </a:rPr>
              <a:t>Attention, il faut toujours partir de la plus grande réglette (ici la réglette 6) pour faire une soustraction.</a:t>
            </a:r>
          </a:p>
          <a:p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46460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 vais vous montrer un autre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schéma 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 réglettes et vous allez essayer d’écrire deux additions et deux soustractions. </a:t>
            </a:r>
          </a:p>
          <a:p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Prenez votre ardoise. </a:t>
            </a:r>
          </a:p>
          <a:p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Laisser un temps de recherche puis procéder à la correction collective. O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 commence par une addition : s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 prend la réglette 3 et qu’on lui ajoute la réglette 1, quelle addition écrit-on ?</a:t>
            </a:r>
            <a:endParaRPr lang="fr-FR" sz="12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61476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 prend la réglette 3 et qu’on lui ajoute la réglette 1, on trouve la réglette 4, donc on peut écrire : 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 + 1 = 4.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Avec ce schéma, on peut écrire une soustraction. Laquelle 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3174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850B59DE-7B8D-4580-BBED-222BC3B181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769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5614D3E7-780F-4F20-8F2A-83F233579B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053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C5949D7-6DDB-49D5-8300-650FD14B962A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0F193E-E2AF-4A76-8C7D-DA6C7489E21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CE3AC5E-41FF-4A05-9406-0C0491A659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85" y="-103991"/>
            <a:ext cx="734569" cy="1005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0647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3508864F-53CD-46A0-B6BF-415F628DB9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" b="-1589"/>
          <a:stretch/>
        </p:blipFill>
        <p:spPr>
          <a:xfrm>
            <a:off x="0" y="-107577"/>
            <a:ext cx="9143999" cy="70763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90907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8DF7BD-4FC4-46D8-8E51-1C50A815652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6689A6C-72B0-4D31-9978-689932D59F48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31206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C2D1119E-A446-4807-99A7-22FC0326BB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68555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142B62-8702-46AD-A56A-699683BE7F1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9966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E1FD07-0DEE-4B0E-B813-DB8FC437B3D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7840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3C6024A-B924-41AB-97D4-0165A698CF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235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5514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5715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385E47A-E640-49FA-9379-EF528B10D9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475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7475B74-6AB5-4B70-AD05-90B9F676223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445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71FAA7-0151-4E68-A79F-C6A3DDCCD2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9032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F1EA03B-2F57-4AA5-9C24-4EB203E6C4DC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8C7C2F7-90F8-4E65-B758-339F2EB659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E3D788D-DDD6-4F09-BBA3-1F39D88DC4A9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583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C2A8DC0-C626-44FE-B0FA-3AC7B44F0388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45605CF-A272-4E2E-8B38-91B2478FE0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063D9CA-628E-4BBF-879C-92236F3E0FEC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4920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06D532-34F8-45B7-BD03-BB9137FD2C46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511F10A-F4A0-4222-8B4E-B311B8929ED7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7134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9315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99" r:id="rId3"/>
    <p:sldLayoutId id="2147483664" r:id="rId4"/>
    <p:sldLayoutId id="2147483667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9843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7375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4263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8238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93EAAF73-ED03-498E-84A0-92455F5B66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6599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6C088098-D5DC-EBC5-7476-E302497B06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4194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19CCDE06-9DC1-D6D9-2978-E48E2CC8A4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7953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4526D90A-EA21-78DD-4050-4709D110D5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2341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12A8B211-3DC3-71BA-E2F0-466C789020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6828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DBBC56E-737F-78C0-1A3A-6E2688E023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642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A3023CA0-D975-2446-1DCC-4C526F29A7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0614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984ACB6A-0ACF-7057-A998-FAB73BDE7F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5634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6F0D043F-7376-F962-5076-37CE2D5610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1770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EFED5552-E6EA-8265-E0F2-3B15596F36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977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0240F4DA-0773-FCEF-405B-B51CACE59D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499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B297512E-48F9-3DC0-926C-795FB9656F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269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EB93D20F-EB59-351F-74E1-32CA0C495B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2119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215A91DD-951F-5FEF-A208-AF50F20D22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7214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A88A4D8A-C016-FC3D-40FB-F67D7598E6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1470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81718B6-EDE1-A8F7-D2D4-BF41026FE9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3649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2E4016A-A159-DF13-4085-07F1262055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8196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618A8E83-87CA-0F95-3AF9-246FD1C484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75619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7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3cf7a0d-57af-4434-867c-c099e6f87b4a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D1979698DF1E409B2B7EB07AB6DCB7" ma:contentTypeVersion="11" ma:contentTypeDescription="Crée un document." ma:contentTypeScope="" ma:versionID="ec0aa7ed66a7a26c77cccaf660251685">
  <xsd:schema xmlns:xsd="http://www.w3.org/2001/XMLSchema" xmlns:xs="http://www.w3.org/2001/XMLSchema" xmlns:p="http://schemas.microsoft.com/office/2006/metadata/properties" xmlns:ns2="23cf7a0d-57af-4434-867c-c099e6f87b4a" targetNamespace="http://schemas.microsoft.com/office/2006/metadata/properties" ma:root="true" ma:fieldsID="845a7ad382637897703b55a84309d506" ns2:_="">
    <xsd:import namespace="23cf7a0d-57af-4434-867c-c099e6f87b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cf7a0d-57af-4434-867c-c099e6f87b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CB29B1E-CD13-48AB-BBEF-DF001D11879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2B294D5-9479-4072-A39C-3F5AF912A241}">
  <ds:schemaRefs>
    <ds:schemaRef ds:uri="http://www.w3.org/XML/1998/namespace"/>
    <ds:schemaRef ds:uri="bfd01c09-4c2c-4413-a701-52472ac34042"/>
    <ds:schemaRef ds:uri="http://purl.org/dc/elements/1.1/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05e35dcb-3e29-4319-8895-1aefbc7b9c14"/>
    <ds:schemaRef ds:uri="http://purl.org/dc/dcmitype/"/>
    <ds:schemaRef ds:uri="cd84cc96-e4f0-4e7f-873a-a508fb658c41"/>
    <ds:schemaRef ds:uri="27f64e36-29aa-44d5-a3e0-06242cad7d4d"/>
    <ds:schemaRef ds:uri="23cf7a0d-57af-4434-867c-c099e6f87b4a"/>
  </ds:schemaRefs>
</ds:datastoreItem>
</file>

<file path=customXml/itemProps3.xml><?xml version="1.0" encoding="utf-8"?>
<ds:datastoreItem xmlns:ds="http://schemas.openxmlformats.org/officeDocument/2006/customXml" ds:itemID="{DFD5F9EA-1FB6-4B06-9F29-61D67C4948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3cf7a0d-57af-4434-867c-c099e6f87b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4650</TotalTime>
  <Words>692</Words>
  <Application>Microsoft Office PowerPoint</Application>
  <PresentationFormat>Affichage à l'écran (4:3)</PresentationFormat>
  <Paragraphs>48</Paragraphs>
  <Slides>18</Slides>
  <Notes>18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5</vt:i4>
      </vt:variant>
      <vt:variant>
        <vt:lpstr>Titres des diapositives</vt:lpstr>
      </vt:variant>
      <vt:variant>
        <vt:i4>18</vt:i4>
      </vt:variant>
    </vt:vector>
  </HeadingPairs>
  <TitlesOfParts>
    <vt:vector size="27" baseType="lpstr">
      <vt:lpstr>Calibri Light</vt:lpstr>
      <vt:lpstr>Verdana</vt:lpstr>
      <vt:lpstr>Arial</vt:lpstr>
      <vt:lpstr>Calibri</vt:lpstr>
      <vt:lpstr>Thème Office</vt:lpstr>
      <vt:lpstr>4_Thème Office</vt:lpstr>
      <vt:lpstr>5_Thème Office</vt:lpstr>
      <vt:lpstr>6_Thème Office</vt:lpstr>
      <vt:lpstr>7_Thème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EDITIONS HATIER</dc:creator>
  <cp:lastModifiedBy>BELLEMIN SANDRA</cp:lastModifiedBy>
  <cp:revision>138</cp:revision>
  <dcterms:created xsi:type="dcterms:W3CDTF">2022-01-07T11:15:07Z</dcterms:created>
  <dcterms:modified xsi:type="dcterms:W3CDTF">2025-03-19T17:03:23Z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0x010100B5D1979698DF1E409B2B7EB07AB6DCB7</vt:lpwstr>
  </property>
  <property fmtid="{D5CDD505-2E9C-101B-9397-08002B2CF9AE}" pid="3" name="MediaServiceImageTags">
    <vt:lpwstr/>
  </property>
</Properties>
</file>