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4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4"/>
    <p:sldMasterId id="2147483685" r:id="rId5"/>
    <p:sldMasterId id="2147483690" r:id="rId6"/>
    <p:sldMasterId id="2147483693" r:id="rId7"/>
    <p:sldMasterId id="2147483696" r:id="rId8"/>
  </p:sldMasterIdLst>
  <p:notesMasterIdLst>
    <p:notesMasterId r:id="rId32"/>
  </p:notesMasterIdLst>
  <p:handoutMasterIdLst>
    <p:handoutMasterId r:id="rId33"/>
  </p:handoutMasterIdLst>
  <p:sldIdLst>
    <p:sldId id="256" r:id="rId9"/>
    <p:sldId id="257" r:id="rId10"/>
    <p:sldId id="342" r:id="rId11"/>
    <p:sldId id="343" r:id="rId12"/>
    <p:sldId id="344" r:id="rId13"/>
    <p:sldId id="345" r:id="rId14"/>
    <p:sldId id="282" r:id="rId15"/>
    <p:sldId id="349" r:id="rId16"/>
    <p:sldId id="350" r:id="rId17"/>
    <p:sldId id="351" r:id="rId18"/>
    <p:sldId id="352" r:id="rId19"/>
    <p:sldId id="354" r:id="rId20"/>
    <p:sldId id="365" r:id="rId21"/>
    <p:sldId id="366" r:id="rId22"/>
    <p:sldId id="356" r:id="rId23"/>
    <p:sldId id="357" r:id="rId24"/>
    <p:sldId id="358" r:id="rId25"/>
    <p:sldId id="367" r:id="rId26"/>
    <p:sldId id="368" r:id="rId27"/>
    <p:sldId id="361" r:id="rId28"/>
    <p:sldId id="362" r:id="rId29"/>
    <p:sldId id="370" r:id="rId30"/>
    <p:sldId id="369" r:id="rId31"/>
  </p:sldIdLst>
  <p:sldSz cx="9144000" cy="6858000" type="screen4x3"/>
  <p:notesSz cx="6858000" cy="9144000"/>
  <p:embeddedFontLst>
    <p:embeddedFont>
      <p:font typeface="Verdana" panose="020B0604030504040204" pitchFamily="34" charset="0"/>
      <p:regular r:id="rId34"/>
      <p:bold r:id="rId35"/>
      <p:italic r:id="rId36"/>
      <p:boldItalic r:id="rId37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047C030-E687-B175-014B-7CB338CA2E3F}" name="riviere.jennifer" initials="ri" userId="S::riviere.jennifer_gmail.com#ext#@hachette.onmicrosoft.com::1d9d5009-092f-4c80-8dba-153923be29d4" providerId="AD"/>
  <p188:author id="{6E47C18F-DDAE-EA39-9B3A-D5582A6DAE9D}" name="pauline.negrellion" initials="pa" userId="S::pauline.negrellion_gmail.com#ext#@hachette.onmicrosoft.com::9fb65b54-3bbd-4994-b3cf-42d8602c7eef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AUVELLIER ANNE" initials="CA" lastIdx="2" clrIdx="0">
    <p:extLst>
      <p:ext uri="{19B8F6BF-5375-455C-9EA6-DF929625EA0E}">
        <p15:presenceInfo xmlns:p15="http://schemas.microsoft.com/office/powerpoint/2012/main" userId="S::ACHAUVELLIER@editions-hatier.fr::63234966-364e-422f-8c52-45fd5239a52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39491"/>
    <a:srgbClr val="984807"/>
    <a:srgbClr val="0070C0"/>
    <a:srgbClr val="61C4D1"/>
    <a:srgbClr val="FFD333"/>
    <a:srgbClr val="EC527E"/>
    <a:srgbClr val="E7E7E8"/>
    <a:srgbClr val="00B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868BB3E-148B-4B4B-801C-927EC332EFA5}" v="24" dt="2025-03-19T16:59:23.42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84" autoAdjust="0"/>
    <p:restoredTop sz="81107" autoAdjust="0"/>
  </p:normalViewPr>
  <p:slideViewPr>
    <p:cSldViewPr snapToGrid="0">
      <p:cViewPr varScale="1">
        <p:scale>
          <a:sx n="49" d="100"/>
          <a:sy n="49" d="100"/>
        </p:scale>
        <p:origin x="61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46" d="100"/>
          <a:sy n="46" d="100"/>
        </p:scale>
        <p:origin x="1492" y="5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34" Type="http://schemas.openxmlformats.org/officeDocument/2006/relationships/font" Target="fonts/font1.fntdata"/><Relationship Id="rId42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handoutMaster" Target="handoutMasters/handoutMaster1.xml"/><Relationship Id="rId38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4.fntdata"/><Relationship Id="rId40" Type="http://schemas.openxmlformats.org/officeDocument/2006/relationships/viewProps" Target="viewProps.xml"/><Relationship Id="rId45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font" Target="fonts/font3.fntdata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font" Target="fonts/font2.fntdata"/><Relationship Id="rId43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UVELLIER ANNE" userId="63234966-364e-422f-8c52-45fd5239a521" providerId="ADAL" clId="{2F030A06-3C8B-4FBC-A343-587CA95377A6}"/>
    <pc:docChg chg="custSel modSld">
      <pc:chgData name="CHAUVELLIER ANNE" userId="63234966-364e-422f-8c52-45fd5239a521" providerId="ADAL" clId="{2F030A06-3C8B-4FBC-A343-587CA95377A6}" dt="2022-03-14T10:58:41.961" v="11" actId="1076"/>
      <pc:docMkLst>
        <pc:docMk/>
      </pc:docMkLst>
      <pc:sldChg chg="modSp mod">
        <pc:chgData name="CHAUVELLIER ANNE" userId="63234966-364e-422f-8c52-45fd5239a521" providerId="ADAL" clId="{2F030A06-3C8B-4FBC-A343-587CA95377A6}" dt="2022-03-14T10:56:05.365" v="0" actId="14100"/>
        <pc:sldMkLst>
          <pc:docMk/>
          <pc:sldMk cId="2071712432" sldId="365"/>
        </pc:sldMkLst>
      </pc:sldChg>
      <pc:sldChg chg="addSp delSp modSp mod">
        <pc:chgData name="CHAUVELLIER ANNE" userId="63234966-364e-422f-8c52-45fd5239a521" providerId="ADAL" clId="{2F030A06-3C8B-4FBC-A343-587CA95377A6}" dt="2022-03-14T10:56:17.321" v="2"/>
        <pc:sldMkLst>
          <pc:docMk/>
          <pc:sldMk cId="4133255561" sldId="366"/>
        </pc:sldMkLst>
      </pc:sldChg>
      <pc:sldChg chg="addSp delSp modSp mod">
        <pc:chgData name="CHAUVELLIER ANNE" userId="63234966-364e-422f-8c52-45fd5239a521" providerId="ADAL" clId="{2F030A06-3C8B-4FBC-A343-587CA95377A6}" dt="2022-03-14T10:56:56.410" v="5" actId="1076"/>
        <pc:sldMkLst>
          <pc:docMk/>
          <pc:sldMk cId="3099913505" sldId="367"/>
        </pc:sldMkLst>
      </pc:sldChg>
      <pc:sldChg chg="addSp delSp modSp mod">
        <pc:chgData name="CHAUVELLIER ANNE" userId="63234966-364e-422f-8c52-45fd5239a521" providerId="ADAL" clId="{2F030A06-3C8B-4FBC-A343-587CA95377A6}" dt="2022-03-14T10:58:27.813" v="7"/>
        <pc:sldMkLst>
          <pc:docMk/>
          <pc:sldMk cId="1759025774" sldId="368"/>
        </pc:sldMkLst>
      </pc:sldChg>
      <pc:sldChg chg="addSp delSp modSp mod">
        <pc:chgData name="CHAUVELLIER ANNE" userId="63234966-364e-422f-8c52-45fd5239a521" providerId="ADAL" clId="{2F030A06-3C8B-4FBC-A343-587CA95377A6}" dt="2022-03-14T10:58:41.961" v="11" actId="1076"/>
        <pc:sldMkLst>
          <pc:docMk/>
          <pc:sldMk cId="4222946910" sldId="370"/>
        </pc:sldMkLst>
      </pc:sldChg>
    </pc:docChg>
  </pc:docChgLst>
  <pc:docChgLst>
    <pc:chgData name="CARATY CORINNE" userId="8ff7d65e-e73f-48f4-8c35-2e9a1daaa9ff" providerId="ADAL" clId="{1AEF913D-1C4E-41BF-881D-F327E2949442}"/>
    <pc:docChg chg="undo custSel modSld">
      <pc:chgData name="CARATY CORINNE" userId="8ff7d65e-e73f-48f4-8c35-2e9a1daaa9ff" providerId="ADAL" clId="{1AEF913D-1C4E-41BF-881D-F327E2949442}" dt="2022-09-06T07:40:12.413" v="2"/>
      <pc:docMkLst>
        <pc:docMk/>
      </pc:docMkLst>
      <pc:sldChg chg="addSp delSp modSp mod">
        <pc:chgData name="CARATY CORINNE" userId="8ff7d65e-e73f-48f4-8c35-2e9a1daaa9ff" providerId="ADAL" clId="{1AEF913D-1C4E-41BF-881D-F327E2949442}" dt="2022-09-06T07:40:12.413" v="2"/>
        <pc:sldMkLst>
          <pc:docMk/>
          <pc:sldMk cId="838659900" sldId="256"/>
        </pc:sldMkLst>
      </pc:sldChg>
    </pc:docChg>
  </pc:docChgLst>
  <pc:docChgLst>
    <pc:chgData name="CHAUVELLIER ANNE" userId="63234966-364e-422f-8c52-45fd5239a521" providerId="ADAL" clId="{1A82F3F8-7EAA-4241-A644-96774F58F1B1}"/>
    <pc:docChg chg="undo custSel addSld delSld modSld delMainMaster">
      <pc:chgData name="CHAUVELLIER ANNE" userId="63234966-364e-422f-8c52-45fd5239a521" providerId="ADAL" clId="{1A82F3F8-7EAA-4241-A644-96774F58F1B1}" dt="2022-02-18T14:00:03.722" v="108" actId="2696"/>
      <pc:docMkLst>
        <pc:docMk/>
      </pc:docMkLst>
      <pc:sldChg chg="addSp modSp mod modNotesTx">
        <pc:chgData name="CHAUVELLIER ANNE" userId="63234966-364e-422f-8c52-45fd5239a521" providerId="ADAL" clId="{1A82F3F8-7EAA-4241-A644-96774F58F1B1}" dt="2022-02-18T09:51:36.195" v="38" actId="2085"/>
        <pc:sldMkLst>
          <pc:docMk/>
          <pc:sldMk cId="838659900" sldId="256"/>
        </pc:sldMkLst>
      </pc:sldChg>
      <pc:sldChg chg="modSp mod">
        <pc:chgData name="CHAUVELLIER ANNE" userId="63234966-364e-422f-8c52-45fd5239a521" providerId="ADAL" clId="{1A82F3F8-7EAA-4241-A644-96774F58F1B1}" dt="2022-02-18T09:54:17.438" v="48" actId="20577"/>
        <pc:sldMkLst>
          <pc:docMk/>
          <pc:sldMk cId="2738499449" sldId="257"/>
        </pc:sldMkLst>
      </pc:sldChg>
      <pc:sldChg chg="modSp del">
        <pc:chgData name="CHAUVELLIER ANNE" userId="63234966-364e-422f-8c52-45fd5239a521" providerId="ADAL" clId="{1A82F3F8-7EAA-4241-A644-96774F58F1B1}" dt="2022-02-18T10:00:20.060" v="77" actId="2696"/>
        <pc:sldMkLst>
          <pc:docMk/>
          <pc:sldMk cId="409019988" sldId="271"/>
        </pc:sldMkLst>
      </pc:sldChg>
      <pc:sldChg chg="modSp mod modNotesTx">
        <pc:chgData name="CHAUVELLIER ANNE" userId="63234966-364e-422f-8c52-45fd5239a521" providerId="ADAL" clId="{1A82F3F8-7EAA-4241-A644-96774F58F1B1}" dt="2022-02-18T09:56:57.114" v="53" actId="20577"/>
        <pc:sldMkLst>
          <pc:docMk/>
          <pc:sldMk cId="1137865014" sldId="282"/>
        </pc:sldMkLst>
      </pc:sldChg>
      <pc:sldChg chg="modSp mod">
        <pc:chgData name="CHAUVELLIER ANNE" userId="63234966-364e-422f-8c52-45fd5239a521" providerId="ADAL" clId="{1A82F3F8-7EAA-4241-A644-96774F58F1B1}" dt="2022-02-18T09:54:21.093" v="49" actId="20577"/>
        <pc:sldMkLst>
          <pc:docMk/>
          <pc:sldMk cId="3084375223" sldId="342"/>
        </pc:sldMkLst>
      </pc:sldChg>
      <pc:sldChg chg="modSp mod">
        <pc:chgData name="CHAUVELLIER ANNE" userId="63234966-364e-422f-8c52-45fd5239a521" providerId="ADAL" clId="{1A82F3F8-7EAA-4241-A644-96774F58F1B1}" dt="2022-02-18T09:56:43.227" v="50" actId="20577"/>
        <pc:sldMkLst>
          <pc:docMk/>
          <pc:sldMk cId="2756308480" sldId="343"/>
        </pc:sldMkLst>
      </pc:sldChg>
      <pc:sldChg chg="modSp mod">
        <pc:chgData name="CHAUVELLIER ANNE" userId="63234966-364e-422f-8c52-45fd5239a521" providerId="ADAL" clId="{1A82F3F8-7EAA-4241-A644-96774F58F1B1}" dt="2022-02-18T09:56:45.779" v="51" actId="20577"/>
        <pc:sldMkLst>
          <pc:docMk/>
          <pc:sldMk cId="2585906952" sldId="344"/>
        </pc:sldMkLst>
      </pc:sldChg>
      <pc:sldChg chg="modSp mod">
        <pc:chgData name="CHAUVELLIER ANNE" userId="63234966-364e-422f-8c52-45fd5239a521" providerId="ADAL" clId="{1A82F3F8-7EAA-4241-A644-96774F58F1B1}" dt="2022-02-18T09:56:51.376" v="52" actId="20577"/>
        <pc:sldMkLst>
          <pc:docMk/>
          <pc:sldMk cId="1714109695" sldId="345"/>
        </pc:sldMkLst>
      </pc:sldChg>
      <pc:sldChg chg="modSp mod">
        <pc:chgData name="CHAUVELLIER ANNE" userId="63234966-364e-422f-8c52-45fd5239a521" providerId="ADAL" clId="{1A82F3F8-7EAA-4241-A644-96774F58F1B1}" dt="2022-02-18T09:56:59.969" v="54" actId="20577"/>
        <pc:sldMkLst>
          <pc:docMk/>
          <pc:sldMk cId="2766721428" sldId="349"/>
        </pc:sldMkLst>
      </pc:sldChg>
      <pc:sldChg chg="modSp mod modNotesTx">
        <pc:chgData name="CHAUVELLIER ANNE" userId="63234966-364e-422f-8c52-45fd5239a521" providerId="ADAL" clId="{1A82F3F8-7EAA-4241-A644-96774F58F1B1}" dt="2022-02-18T09:57:03.566" v="55" actId="20577"/>
        <pc:sldMkLst>
          <pc:docMk/>
          <pc:sldMk cId="2670344460" sldId="350"/>
        </pc:sldMkLst>
      </pc:sldChg>
      <pc:sldChg chg="del">
        <pc:chgData name="CHAUVELLIER ANNE" userId="63234966-364e-422f-8c52-45fd5239a521" providerId="ADAL" clId="{1A82F3F8-7EAA-4241-A644-96774F58F1B1}" dt="2022-02-18T09:58:58.908" v="56" actId="2696"/>
        <pc:sldMkLst>
          <pc:docMk/>
          <pc:sldMk cId="1564141470" sldId="353"/>
        </pc:sldMkLst>
      </pc:sldChg>
      <pc:sldChg chg="del">
        <pc:chgData name="CHAUVELLIER ANNE" userId="63234966-364e-422f-8c52-45fd5239a521" providerId="ADAL" clId="{1A82F3F8-7EAA-4241-A644-96774F58F1B1}" dt="2022-02-18T09:59:02.062" v="57" actId="2696"/>
        <pc:sldMkLst>
          <pc:docMk/>
          <pc:sldMk cId="2732024835" sldId="355"/>
        </pc:sldMkLst>
      </pc:sldChg>
      <pc:sldChg chg="del">
        <pc:chgData name="CHAUVELLIER ANNE" userId="63234966-364e-422f-8c52-45fd5239a521" providerId="ADAL" clId="{1A82F3F8-7EAA-4241-A644-96774F58F1B1}" dt="2022-02-18T09:59:32.609" v="59" actId="2696"/>
        <pc:sldMkLst>
          <pc:docMk/>
          <pc:sldMk cId="4066150200" sldId="359"/>
        </pc:sldMkLst>
      </pc:sldChg>
      <pc:sldChg chg="del">
        <pc:chgData name="CHAUVELLIER ANNE" userId="63234966-364e-422f-8c52-45fd5239a521" providerId="ADAL" clId="{1A82F3F8-7EAA-4241-A644-96774F58F1B1}" dt="2022-02-18T09:59:35.515" v="60" actId="2696"/>
        <pc:sldMkLst>
          <pc:docMk/>
          <pc:sldMk cId="1007973156" sldId="360"/>
        </pc:sldMkLst>
      </pc:sldChg>
      <pc:sldChg chg="addSp delSp mod">
        <pc:chgData name="CHAUVELLIER ANNE" userId="63234966-364e-422f-8c52-45fd5239a521" providerId="ADAL" clId="{1A82F3F8-7EAA-4241-A644-96774F58F1B1}" dt="2022-02-18T13:55:30.244" v="94" actId="22"/>
        <pc:sldMkLst>
          <pc:docMk/>
          <pc:sldMk cId="941147023" sldId="362"/>
        </pc:sldMkLst>
      </pc:sldChg>
      <pc:sldChg chg="del">
        <pc:chgData name="CHAUVELLIER ANNE" userId="63234966-364e-422f-8c52-45fd5239a521" providerId="ADAL" clId="{1A82F3F8-7EAA-4241-A644-96774F58F1B1}" dt="2022-02-18T14:00:03.722" v="108" actId="2696"/>
        <pc:sldMkLst>
          <pc:docMk/>
          <pc:sldMk cId="4128753151" sldId="363"/>
        </pc:sldMkLst>
      </pc:sldChg>
      <pc:sldChg chg="modSp mod delCm modNotesTx">
        <pc:chgData name="CHAUVELLIER ANNE" userId="63234966-364e-422f-8c52-45fd5239a521" providerId="ADAL" clId="{1A82F3F8-7EAA-4241-A644-96774F58F1B1}" dt="2022-02-18T13:16:12.483" v="92" actId="14100"/>
        <pc:sldMkLst>
          <pc:docMk/>
          <pc:sldMk cId="2071712432" sldId="365"/>
        </pc:sldMkLst>
      </pc:sldChg>
      <pc:sldChg chg="modSp mod">
        <pc:chgData name="CHAUVELLIER ANNE" userId="63234966-364e-422f-8c52-45fd5239a521" providerId="ADAL" clId="{1A82F3F8-7EAA-4241-A644-96774F58F1B1}" dt="2022-02-18T13:15:56.419" v="89" actId="14100"/>
        <pc:sldMkLst>
          <pc:docMk/>
          <pc:sldMk cId="4133255561" sldId="366"/>
        </pc:sldMkLst>
      </pc:sldChg>
      <pc:sldChg chg="modSp mod addCm delCm modCm modNotesTx">
        <pc:chgData name="CHAUVELLIER ANNE" userId="63234966-364e-422f-8c52-45fd5239a521" providerId="ADAL" clId="{1A82F3F8-7EAA-4241-A644-96774F58F1B1}" dt="2022-02-18T13:12:55.814" v="85" actId="1076"/>
        <pc:sldMkLst>
          <pc:docMk/>
          <pc:sldMk cId="3099913505" sldId="367"/>
        </pc:sldMkLst>
      </pc:sldChg>
      <pc:sldChg chg="modSp mod">
        <pc:chgData name="CHAUVELLIER ANNE" userId="63234966-364e-422f-8c52-45fd5239a521" providerId="ADAL" clId="{1A82F3F8-7EAA-4241-A644-96774F58F1B1}" dt="2022-02-18T13:13:01.795" v="86" actId="1076"/>
        <pc:sldMkLst>
          <pc:docMk/>
          <pc:sldMk cId="1759025774" sldId="368"/>
        </pc:sldMkLst>
      </pc:sldChg>
      <pc:sldChg chg="addSp modSp new mod modNotesTx">
        <pc:chgData name="CHAUVELLIER ANNE" userId="63234966-364e-422f-8c52-45fd5239a521" providerId="ADAL" clId="{1A82F3F8-7EAA-4241-A644-96774F58F1B1}" dt="2022-02-18T10:00:16.823" v="76"/>
        <pc:sldMkLst>
          <pc:docMk/>
          <pc:sldMk cId="3209263651" sldId="369"/>
        </pc:sldMkLst>
      </pc:sldChg>
      <pc:sldChg chg="addSp delSp modSp add mod modNotesTx">
        <pc:chgData name="CHAUVELLIER ANNE" userId="63234966-364e-422f-8c52-45fd5239a521" providerId="ADAL" clId="{1A82F3F8-7EAA-4241-A644-96774F58F1B1}" dt="2022-02-18T13:59:25.454" v="107"/>
        <pc:sldMkLst>
          <pc:docMk/>
          <pc:sldMk cId="4222946910" sldId="370"/>
        </pc:sldMkLst>
      </pc:sldChg>
      <pc:sldMasterChg chg="del delSldLayout">
        <pc:chgData name="CHAUVELLIER ANNE" userId="63234966-364e-422f-8c52-45fd5239a521" providerId="ADAL" clId="{1A82F3F8-7EAA-4241-A644-96774F58F1B1}" dt="2022-02-18T09:53:44.722" v="43" actId="2696"/>
        <pc:sldMasterMkLst>
          <pc:docMk/>
          <pc:sldMasterMk cId="202398969" sldId="2147483676"/>
        </pc:sldMasterMkLst>
        <pc:sldLayoutChg chg="del">
          <pc:chgData name="CHAUVELLIER ANNE" userId="63234966-364e-422f-8c52-45fd5239a521" providerId="ADAL" clId="{1A82F3F8-7EAA-4241-A644-96774F58F1B1}" dt="2022-02-18T09:53:44.722" v="40" actId="2696"/>
          <pc:sldLayoutMkLst>
            <pc:docMk/>
            <pc:sldMasterMk cId="202398969" sldId="2147483676"/>
            <pc:sldLayoutMk cId="4279609626" sldId="2147483677"/>
          </pc:sldLayoutMkLst>
        </pc:sldLayoutChg>
        <pc:sldLayoutChg chg="del">
          <pc:chgData name="CHAUVELLIER ANNE" userId="63234966-364e-422f-8c52-45fd5239a521" providerId="ADAL" clId="{1A82F3F8-7EAA-4241-A644-96774F58F1B1}" dt="2022-02-18T09:53:44.722" v="41" actId="2696"/>
          <pc:sldLayoutMkLst>
            <pc:docMk/>
            <pc:sldMasterMk cId="202398969" sldId="2147483676"/>
            <pc:sldLayoutMk cId="1012533490" sldId="2147483678"/>
          </pc:sldLayoutMkLst>
        </pc:sldLayoutChg>
        <pc:sldLayoutChg chg="del">
          <pc:chgData name="CHAUVELLIER ANNE" userId="63234966-364e-422f-8c52-45fd5239a521" providerId="ADAL" clId="{1A82F3F8-7EAA-4241-A644-96774F58F1B1}" dt="2022-02-18T09:53:44.722" v="42" actId="2696"/>
          <pc:sldLayoutMkLst>
            <pc:docMk/>
            <pc:sldMasterMk cId="202398969" sldId="2147483676"/>
            <pc:sldLayoutMk cId="2004793345" sldId="2147483680"/>
          </pc:sldLayoutMkLst>
        </pc:sldLayoutChg>
      </pc:sldMasterChg>
      <pc:sldMasterChg chg="del delSldLayout">
        <pc:chgData name="CHAUVELLIER ANNE" userId="63234966-364e-422f-8c52-45fd5239a521" providerId="ADAL" clId="{1A82F3F8-7EAA-4241-A644-96774F58F1B1}" dt="2022-02-18T09:53:47.206" v="47" actId="2696"/>
        <pc:sldMasterMkLst>
          <pc:docMk/>
          <pc:sldMasterMk cId="741797351" sldId="2147483681"/>
        </pc:sldMasterMkLst>
        <pc:sldLayoutChg chg="del">
          <pc:chgData name="CHAUVELLIER ANNE" userId="63234966-364e-422f-8c52-45fd5239a521" providerId="ADAL" clId="{1A82F3F8-7EAA-4241-A644-96774F58F1B1}" dt="2022-02-18T09:53:47.205" v="44" actId="2696"/>
          <pc:sldLayoutMkLst>
            <pc:docMk/>
            <pc:sldMasterMk cId="741797351" sldId="2147483681"/>
            <pc:sldLayoutMk cId="790468564" sldId="2147483682"/>
          </pc:sldLayoutMkLst>
        </pc:sldLayoutChg>
        <pc:sldLayoutChg chg="del">
          <pc:chgData name="CHAUVELLIER ANNE" userId="63234966-364e-422f-8c52-45fd5239a521" providerId="ADAL" clId="{1A82F3F8-7EAA-4241-A644-96774F58F1B1}" dt="2022-02-18T09:53:47.206" v="45" actId="2696"/>
          <pc:sldLayoutMkLst>
            <pc:docMk/>
            <pc:sldMasterMk cId="741797351" sldId="2147483681"/>
            <pc:sldLayoutMk cId="1644965260" sldId="2147483683"/>
          </pc:sldLayoutMkLst>
        </pc:sldLayoutChg>
        <pc:sldLayoutChg chg="del">
          <pc:chgData name="CHAUVELLIER ANNE" userId="63234966-364e-422f-8c52-45fd5239a521" providerId="ADAL" clId="{1A82F3F8-7EAA-4241-A644-96774F58F1B1}" dt="2022-02-18T09:53:47.206" v="46" actId="2696"/>
          <pc:sldLayoutMkLst>
            <pc:docMk/>
            <pc:sldMasterMk cId="741797351" sldId="2147483681"/>
            <pc:sldLayoutMk cId="2543657410" sldId="2147483684"/>
          </pc:sldLayoutMkLst>
        </pc:sldLayoutChg>
      </pc:sldMasterChg>
    </pc:docChg>
  </pc:docChgLst>
  <pc:docChgLst>
    <pc:chgData name="BELLEMIN SANDRA" userId="5fe4e071-d3f4-40df-970f-ee8fcf898346" providerId="ADAL" clId="{7868BB3E-148B-4B4B-801C-927EC332EFA5}"/>
    <pc:docChg chg="custSel modSld modMainMaster">
      <pc:chgData name="BELLEMIN SANDRA" userId="5fe4e071-d3f4-40df-970f-ee8fcf898346" providerId="ADAL" clId="{7868BB3E-148B-4B4B-801C-927EC332EFA5}" dt="2025-03-19T16:59:23.424" v="71"/>
      <pc:docMkLst>
        <pc:docMk/>
      </pc:docMkLst>
      <pc:sldChg chg="addSp delSp modSp mod modClrScheme chgLayout">
        <pc:chgData name="BELLEMIN SANDRA" userId="5fe4e071-d3f4-40df-970f-ee8fcf898346" providerId="ADAL" clId="{7868BB3E-148B-4B4B-801C-927EC332EFA5}" dt="2025-03-19T16:57:55.935" v="49" actId="1038"/>
        <pc:sldMkLst>
          <pc:docMk/>
          <pc:sldMk cId="838659900" sldId="256"/>
        </pc:sldMkLst>
        <pc:spChg chg="del mod ord">
          <ac:chgData name="BELLEMIN SANDRA" userId="5fe4e071-d3f4-40df-970f-ee8fcf898346" providerId="ADAL" clId="{7868BB3E-148B-4B4B-801C-927EC332EFA5}" dt="2025-03-19T16:56:48.798" v="25" actId="478"/>
          <ac:spMkLst>
            <pc:docMk/>
            <pc:sldMk cId="838659900" sldId="256"/>
            <ac:spMk id="2" creationId="{8151996C-ACCB-46F7-84CF-CD773B2A99A3}"/>
          </ac:spMkLst>
        </pc:spChg>
        <pc:spChg chg="del">
          <ac:chgData name="BELLEMIN SANDRA" userId="5fe4e071-d3f4-40df-970f-ee8fcf898346" providerId="ADAL" clId="{7868BB3E-148B-4B4B-801C-927EC332EFA5}" dt="2025-03-19T16:56:48.798" v="25" actId="478"/>
          <ac:spMkLst>
            <pc:docMk/>
            <pc:sldMk cId="838659900" sldId="256"/>
            <ac:spMk id="6" creationId="{3A7D983F-5FA5-4A1F-AAC2-DA689CA9C263}"/>
          </ac:spMkLst>
        </pc:spChg>
        <pc:picChg chg="del">
          <ac:chgData name="BELLEMIN SANDRA" userId="5fe4e071-d3f4-40df-970f-ee8fcf898346" providerId="ADAL" clId="{7868BB3E-148B-4B4B-801C-927EC332EFA5}" dt="2025-03-19T16:56:48.798" v="25" actId="478"/>
          <ac:picMkLst>
            <pc:docMk/>
            <pc:sldMk cId="838659900" sldId="256"/>
            <ac:picMk id="4" creationId="{DE818C23-970E-4534-8C19-F814EB8A82DF}"/>
          </ac:picMkLst>
        </pc:picChg>
        <pc:picChg chg="add mod">
          <ac:chgData name="BELLEMIN SANDRA" userId="5fe4e071-d3f4-40df-970f-ee8fcf898346" providerId="ADAL" clId="{7868BB3E-148B-4B4B-801C-927EC332EFA5}" dt="2025-03-19T16:57:55.935" v="49" actId="1038"/>
          <ac:picMkLst>
            <pc:docMk/>
            <pc:sldMk cId="838659900" sldId="256"/>
            <ac:picMk id="5" creationId="{75B12B92-9080-C6A4-8A46-72453F7067BF}"/>
          </ac:picMkLst>
        </pc:picChg>
      </pc:sldChg>
      <pc:sldChg chg="addSp delSp modSp mod modClrScheme chgLayout">
        <pc:chgData name="BELLEMIN SANDRA" userId="5fe4e071-d3f4-40df-970f-ee8fcf898346" providerId="ADAL" clId="{7868BB3E-148B-4B4B-801C-927EC332EFA5}" dt="2025-03-19T16:57:58.107" v="50"/>
        <pc:sldMkLst>
          <pc:docMk/>
          <pc:sldMk cId="2738499449" sldId="257"/>
        </pc:sldMkLst>
        <pc:spChg chg="del mod ord">
          <ac:chgData name="BELLEMIN SANDRA" userId="5fe4e071-d3f4-40df-970f-ee8fcf898346" providerId="ADAL" clId="{7868BB3E-148B-4B4B-801C-927EC332EFA5}" dt="2025-03-19T16:56:51.187" v="26" actId="478"/>
          <ac:spMkLst>
            <pc:docMk/>
            <pc:sldMk cId="2738499449" sldId="257"/>
            <ac:spMk id="2" creationId="{85F7834C-7202-4AE9-86F0-C7803D5691D2}"/>
          </ac:spMkLst>
        </pc:spChg>
        <pc:spChg chg="del mod ord">
          <ac:chgData name="BELLEMIN SANDRA" userId="5fe4e071-d3f4-40df-970f-ee8fcf898346" providerId="ADAL" clId="{7868BB3E-148B-4B4B-801C-927EC332EFA5}" dt="2025-03-19T16:56:51.187" v="26" actId="478"/>
          <ac:spMkLst>
            <pc:docMk/>
            <pc:sldMk cId="2738499449" sldId="257"/>
            <ac:spMk id="3" creationId="{6E0F0D3C-9847-4B7C-AC7D-1DCE73AB8B78}"/>
          </ac:spMkLst>
        </pc:spChg>
        <pc:spChg chg="del">
          <ac:chgData name="BELLEMIN SANDRA" userId="5fe4e071-d3f4-40df-970f-ee8fcf898346" providerId="ADAL" clId="{7868BB3E-148B-4B4B-801C-927EC332EFA5}" dt="2025-03-19T16:56:51.187" v="26" actId="478"/>
          <ac:spMkLst>
            <pc:docMk/>
            <pc:sldMk cId="2738499449" sldId="257"/>
            <ac:spMk id="7" creationId="{00000000-0000-0000-0000-000000000000}"/>
          </ac:spMkLst>
        </pc:spChg>
        <pc:picChg chg="add mod">
          <ac:chgData name="BELLEMIN SANDRA" userId="5fe4e071-d3f4-40df-970f-ee8fcf898346" providerId="ADAL" clId="{7868BB3E-148B-4B4B-801C-927EC332EFA5}" dt="2025-03-19T16:57:58.107" v="50"/>
          <ac:picMkLst>
            <pc:docMk/>
            <pc:sldMk cId="2738499449" sldId="257"/>
            <ac:picMk id="5" creationId="{3A12EA35-859E-1969-68C7-48563F34DDB6}"/>
          </ac:picMkLst>
        </pc:picChg>
      </pc:sldChg>
      <pc:sldChg chg="addSp delSp modSp mod modClrScheme chgLayout">
        <pc:chgData name="BELLEMIN SANDRA" userId="5fe4e071-d3f4-40df-970f-ee8fcf898346" providerId="ADAL" clId="{7868BB3E-148B-4B4B-801C-927EC332EFA5}" dt="2025-03-19T16:58:29.395" v="55"/>
        <pc:sldMkLst>
          <pc:docMk/>
          <pc:sldMk cId="1137865014" sldId="282"/>
        </pc:sldMkLst>
        <pc:spChg chg="del mod ord">
          <ac:chgData name="BELLEMIN SANDRA" userId="5fe4e071-d3f4-40df-970f-ee8fcf898346" providerId="ADAL" clId="{7868BB3E-148B-4B4B-801C-927EC332EFA5}" dt="2025-03-19T16:56:59.200" v="31" actId="478"/>
          <ac:spMkLst>
            <pc:docMk/>
            <pc:sldMk cId="1137865014" sldId="282"/>
            <ac:spMk id="2" creationId="{85F7834C-7202-4AE9-86F0-C7803D5691D2}"/>
          </ac:spMkLst>
        </pc:spChg>
        <pc:spChg chg="del mod ord">
          <ac:chgData name="BELLEMIN SANDRA" userId="5fe4e071-d3f4-40df-970f-ee8fcf898346" providerId="ADAL" clId="{7868BB3E-148B-4B4B-801C-927EC332EFA5}" dt="2025-03-19T16:56:59.200" v="31" actId="478"/>
          <ac:spMkLst>
            <pc:docMk/>
            <pc:sldMk cId="1137865014" sldId="282"/>
            <ac:spMk id="14" creationId="{6E0F0D3C-9847-4B7C-AC7D-1DCE73AB8B78}"/>
          </ac:spMkLst>
        </pc:spChg>
        <pc:grpChg chg="del">
          <ac:chgData name="BELLEMIN SANDRA" userId="5fe4e071-d3f4-40df-970f-ee8fcf898346" providerId="ADAL" clId="{7868BB3E-148B-4B4B-801C-927EC332EFA5}" dt="2025-03-19T16:56:59.200" v="31" actId="478"/>
          <ac:grpSpMkLst>
            <pc:docMk/>
            <pc:sldMk cId="1137865014" sldId="282"/>
            <ac:grpSpMk id="12" creationId="{02FD5A0B-EDA2-413B-B12D-B231970FB665}"/>
          </ac:grpSpMkLst>
        </pc:grpChg>
        <pc:picChg chg="add mod">
          <ac:chgData name="BELLEMIN SANDRA" userId="5fe4e071-d3f4-40df-970f-ee8fcf898346" providerId="ADAL" clId="{7868BB3E-148B-4B4B-801C-927EC332EFA5}" dt="2025-03-19T16:58:29.395" v="55"/>
          <ac:picMkLst>
            <pc:docMk/>
            <pc:sldMk cId="1137865014" sldId="282"/>
            <ac:picMk id="4" creationId="{8F19E5F6-8407-15DC-447B-859EDFE9A928}"/>
          </ac:picMkLst>
        </pc:picChg>
      </pc:sldChg>
      <pc:sldChg chg="addSp delSp modSp mod modClrScheme chgLayout">
        <pc:chgData name="BELLEMIN SANDRA" userId="5fe4e071-d3f4-40df-970f-ee8fcf898346" providerId="ADAL" clId="{7868BB3E-148B-4B4B-801C-927EC332EFA5}" dt="2025-03-19T16:58:00.340" v="51"/>
        <pc:sldMkLst>
          <pc:docMk/>
          <pc:sldMk cId="3084375223" sldId="342"/>
        </pc:sldMkLst>
        <pc:spChg chg="del mod ord">
          <ac:chgData name="BELLEMIN SANDRA" userId="5fe4e071-d3f4-40df-970f-ee8fcf898346" providerId="ADAL" clId="{7868BB3E-148B-4B4B-801C-927EC332EFA5}" dt="2025-03-19T16:56:53.627" v="27" actId="478"/>
          <ac:spMkLst>
            <pc:docMk/>
            <pc:sldMk cId="3084375223" sldId="342"/>
            <ac:spMk id="2" creationId="{85F7834C-7202-4AE9-86F0-C7803D5691D2}"/>
          </ac:spMkLst>
        </pc:spChg>
        <pc:grpChg chg="del">
          <ac:chgData name="BELLEMIN SANDRA" userId="5fe4e071-d3f4-40df-970f-ee8fcf898346" providerId="ADAL" clId="{7868BB3E-148B-4B4B-801C-927EC332EFA5}" dt="2025-03-19T16:56:53.627" v="27" actId="478"/>
          <ac:grpSpMkLst>
            <pc:docMk/>
            <pc:sldMk cId="3084375223" sldId="342"/>
            <ac:grpSpMk id="7" creationId="{31B3D75A-0028-4806-8DFB-7DBEAB31D85C}"/>
          </ac:grpSpMkLst>
        </pc:grpChg>
        <pc:picChg chg="add mod">
          <ac:chgData name="BELLEMIN SANDRA" userId="5fe4e071-d3f4-40df-970f-ee8fcf898346" providerId="ADAL" clId="{7868BB3E-148B-4B4B-801C-927EC332EFA5}" dt="2025-03-19T16:58:00.340" v="51"/>
          <ac:picMkLst>
            <pc:docMk/>
            <pc:sldMk cId="3084375223" sldId="342"/>
            <ac:picMk id="4" creationId="{70D02F83-A3A1-EE3E-759F-226427C2DB95}"/>
          </ac:picMkLst>
        </pc:picChg>
      </pc:sldChg>
      <pc:sldChg chg="addSp delSp modSp mod modClrScheme chgLayout">
        <pc:chgData name="BELLEMIN SANDRA" userId="5fe4e071-d3f4-40df-970f-ee8fcf898346" providerId="ADAL" clId="{7868BB3E-148B-4B4B-801C-927EC332EFA5}" dt="2025-03-19T16:58:02.999" v="52"/>
        <pc:sldMkLst>
          <pc:docMk/>
          <pc:sldMk cId="2756308480" sldId="343"/>
        </pc:sldMkLst>
        <pc:spChg chg="del mod ord">
          <ac:chgData name="BELLEMIN SANDRA" userId="5fe4e071-d3f4-40df-970f-ee8fcf898346" providerId="ADAL" clId="{7868BB3E-148B-4B4B-801C-927EC332EFA5}" dt="2025-03-19T16:56:55.364" v="28" actId="478"/>
          <ac:spMkLst>
            <pc:docMk/>
            <pc:sldMk cId="2756308480" sldId="343"/>
            <ac:spMk id="2" creationId="{85F7834C-7202-4AE9-86F0-C7803D5691D2}"/>
          </ac:spMkLst>
        </pc:spChg>
        <pc:grpChg chg="del">
          <ac:chgData name="BELLEMIN SANDRA" userId="5fe4e071-d3f4-40df-970f-ee8fcf898346" providerId="ADAL" clId="{7868BB3E-148B-4B4B-801C-927EC332EFA5}" dt="2025-03-19T16:56:55.364" v="28" actId="478"/>
          <ac:grpSpMkLst>
            <pc:docMk/>
            <pc:sldMk cId="2756308480" sldId="343"/>
            <ac:grpSpMk id="15" creationId="{4238BB7B-C14D-48EC-AB5D-9718875CB5CC}"/>
          </ac:grpSpMkLst>
        </pc:grpChg>
        <pc:picChg chg="add mod">
          <ac:chgData name="BELLEMIN SANDRA" userId="5fe4e071-d3f4-40df-970f-ee8fcf898346" providerId="ADAL" clId="{7868BB3E-148B-4B4B-801C-927EC332EFA5}" dt="2025-03-19T16:58:02.999" v="52"/>
          <ac:picMkLst>
            <pc:docMk/>
            <pc:sldMk cId="2756308480" sldId="343"/>
            <ac:picMk id="4" creationId="{CAD301DF-D56E-B310-FCF1-C0EBE401DFE9}"/>
          </ac:picMkLst>
        </pc:picChg>
      </pc:sldChg>
      <pc:sldChg chg="addSp delSp modSp mod modClrScheme chgLayout">
        <pc:chgData name="BELLEMIN SANDRA" userId="5fe4e071-d3f4-40df-970f-ee8fcf898346" providerId="ADAL" clId="{7868BB3E-148B-4B4B-801C-927EC332EFA5}" dt="2025-03-19T16:58:08.679" v="53"/>
        <pc:sldMkLst>
          <pc:docMk/>
          <pc:sldMk cId="2585906952" sldId="344"/>
        </pc:sldMkLst>
        <pc:spChg chg="del mod ord">
          <ac:chgData name="BELLEMIN SANDRA" userId="5fe4e071-d3f4-40df-970f-ee8fcf898346" providerId="ADAL" clId="{7868BB3E-148B-4B4B-801C-927EC332EFA5}" dt="2025-03-19T16:56:56.673" v="29" actId="478"/>
          <ac:spMkLst>
            <pc:docMk/>
            <pc:sldMk cId="2585906952" sldId="344"/>
            <ac:spMk id="2" creationId="{85F7834C-7202-4AE9-86F0-C7803D5691D2}"/>
          </ac:spMkLst>
        </pc:spChg>
        <pc:grpChg chg="del">
          <ac:chgData name="BELLEMIN SANDRA" userId="5fe4e071-d3f4-40df-970f-ee8fcf898346" providerId="ADAL" clId="{7868BB3E-148B-4B4B-801C-927EC332EFA5}" dt="2025-03-19T16:56:56.673" v="29" actId="478"/>
          <ac:grpSpMkLst>
            <pc:docMk/>
            <pc:sldMk cId="2585906952" sldId="344"/>
            <ac:grpSpMk id="17" creationId="{2AE5DEA3-10D9-4B8C-A368-34AB6ED221D9}"/>
          </ac:grpSpMkLst>
        </pc:grpChg>
        <pc:picChg chg="add mod">
          <ac:chgData name="BELLEMIN SANDRA" userId="5fe4e071-d3f4-40df-970f-ee8fcf898346" providerId="ADAL" clId="{7868BB3E-148B-4B4B-801C-927EC332EFA5}" dt="2025-03-19T16:58:08.679" v="53"/>
          <ac:picMkLst>
            <pc:docMk/>
            <pc:sldMk cId="2585906952" sldId="344"/>
            <ac:picMk id="4" creationId="{89BA36F1-79DC-21C4-6B05-65DBD11647F0}"/>
          </ac:picMkLst>
        </pc:picChg>
      </pc:sldChg>
      <pc:sldChg chg="addSp delSp modSp mod modClrScheme chgLayout">
        <pc:chgData name="BELLEMIN SANDRA" userId="5fe4e071-d3f4-40df-970f-ee8fcf898346" providerId="ADAL" clId="{7868BB3E-148B-4B4B-801C-927EC332EFA5}" dt="2025-03-19T16:58:26.698" v="54"/>
        <pc:sldMkLst>
          <pc:docMk/>
          <pc:sldMk cId="1714109695" sldId="345"/>
        </pc:sldMkLst>
        <pc:spChg chg="del mod ord">
          <ac:chgData name="BELLEMIN SANDRA" userId="5fe4e071-d3f4-40df-970f-ee8fcf898346" providerId="ADAL" clId="{7868BB3E-148B-4B4B-801C-927EC332EFA5}" dt="2025-03-19T16:56:57.911" v="30" actId="478"/>
          <ac:spMkLst>
            <pc:docMk/>
            <pc:sldMk cId="1714109695" sldId="345"/>
            <ac:spMk id="2" creationId="{85F7834C-7202-4AE9-86F0-C7803D5691D2}"/>
          </ac:spMkLst>
        </pc:spChg>
        <pc:grpChg chg="del">
          <ac:chgData name="BELLEMIN SANDRA" userId="5fe4e071-d3f4-40df-970f-ee8fcf898346" providerId="ADAL" clId="{7868BB3E-148B-4B4B-801C-927EC332EFA5}" dt="2025-03-19T16:56:57.911" v="30" actId="478"/>
          <ac:grpSpMkLst>
            <pc:docMk/>
            <pc:sldMk cId="1714109695" sldId="345"/>
            <ac:grpSpMk id="5" creationId="{30BB6FCA-CE82-4DB7-A3B5-8FBBA078D1A8}"/>
          </ac:grpSpMkLst>
        </pc:grpChg>
        <pc:picChg chg="add mod">
          <ac:chgData name="BELLEMIN SANDRA" userId="5fe4e071-d3f4-40df-970f-ee8fcf898346" providerId="ADAL" clId="{7868BB3E-148B-4B4B-801C-927EC332EFA5}" dt="2025-03-19T16:58:26.698" v="54"/>
          <ac:picMkLst>
            <pc:docMk/>
            <pc:sldMk cId="1714109695" sldId="345"/>
            <ac:picMk id="4" creationId="{1A4B7687-9F57-5BDB-0D20-3D7EB5E8981E}"/>
          </ac:picMkLst>
        </pc:picChg>
      </pc:sldChg>
      <pc:sldChg chg="addSp delSp modSp mod modClrScheme chgLayout">
        <pc:chgData name="BELLEMIN SANDRA" userId="5fe4e071-d3f4-40df-970f-ee8fcf898346" providerId="ADAL" clId="{7868BB3E-148B-4B4B-801C-927EC332EFA5}" dt="2025-03-19T16:58:31.806" v="56"/>
        <pc:sldMkLst>
          <pc:docMk/>
          <pc:sldMk cId="2766721428" sldId="349"/>
        </pc:sldMkLst>
        <pc:spChg chg="del mod ord">
          <ac:chgData name="BELLEMIN SANDRA" userId="5fe4e071-d3f4-40df-970f-ee8fcf898346" providerId="ADAL" clId="{7868BB3E-148B-4B4B-801C-927EC332EFA5}" dt="2025-03-19T16:57:00.357" v="32" actId="478"/>
          <ac:spMkLst>
            <pc:docMk/>
            <pc:sldMk cId="2766721428" sldId="349"/>
            <ac:spMk id="2" creationId="{85F7834C-7202-4AE9-86F0-C7803D5691D2}"/>
          </ac:spMkLst>
        </pc:spChg>
        <pc:grpChg chg="del">
          <ac:chgData name="BELLEMIN SANDRA" userId="5fe4e071-d3f4-40df-970f-ee8fcf898346" providerId="ADAL" clId="{7868BB3E-148B-4B4B-801C-927EC332EFA5}" dt="2025-03-19T16:57:00.357" v="32" actId="478"/>
          <ac:grpSpMkLst>
            <pc:docMk/>
            <pc:sldMk cId="2766721428" sldId="349"/>
            <ac:grpSpMk id="9" creationId="{5F4C454C-A976-4A80-BC01-7EC5875CAA8D}"/>
          </ac:grpSpMkLst>
        </pc:grpChg>
        <pc:picChg chg="add mod">
          <ac:chgData name="BELLEMIN SANDRA" userId="5fe4e071-d3f4-40df-970f-ee8fcf898346" providerId="ADAL" clId="{7868BB3E-148B-4B4B-801C-927EC332EFA5}" dt="2025-03-19T16:58:31.806" v="56"/>
          <ac:picMkLst>
            <pc:docMk/>
            <pc:sldMk cId="2766721428" sldId="349"/>
            <ac:picMk id="4" creationId="{470A9133-BE22-B290-396B-70776E8770C6}"/>
          </ac:picMkLst>
        </pc:picChg>
      </pc:sldChg>
      <pc:sldChg chg="addSp delSp modSp mod modClrScheme chgLayout">
        <pc:chgData name="BELLEMIN SANDRA" userId="5fe4e071-d3f4-40df-970f-ee8fcf898346" providerId="ADAL" clId="{7868BB3E-148B-4B4B-801C-927EC332EFA5}" dt="2025-03-19T16:58:34.651" v="57"/>
        <pc:sldMkLst>
          <pc:docMk/>
          <pc:sldMk cId="2670344460" sldId="350"/>
        </pc:sldMkLst>
        <pc:spChg chg="del mod ord">
          <ac:chgData name="BELLEMIN SANDRA" userId="5fe4e071-d3f4-40df-970f-ee8fcf898346" providerId="ADAL" clId="{7868BB3E-148B-4B4B-801C-927EC332EFA5}" dt="2025-03-19T16:57:01.507" v="33" actId="478"/>
          <ac:spMkLst>
            <pc:docMk/>
            <pc:sldMk cId="2670344460" sldId="350"/>
            <ac:spMk id="2" creationId="{85F7834C-7202-4AE9-86F0-C7803D5691D2}"/>
          </ac:spMkLst>
        </pc:spChg>
        <pc:grpChg chg="del">
          <ac:chgData name="BELLEMIN SANDRA" userId="5fe4e071-d3f4-40df-970f-ee8fcf898346" providerId="ADAL" clId="{7868BB3E-148B-4B4B-801C-927EC332EFA5}" dt="2025-03-19T16:57:01.507" v="33" actId="478"/>
          <ac:grpSpMkLst>
            <pc:docMk/>
            <pc:sldMk cId="2670344460" sldId="350"/>
            <ac:grpSpMk id="15" creationId="{B36FE651-BBA0-42F7-B8FB-F68D968E9272}"/>
          </ac:grpSpMkLst>
        </pc:grpChg>
        <pc:picChg chg="add mod">
          <ac:chgData name="BELLEMIN SANDRA" userId="5fe4e071-d3f4-40df-970f-ee8fcf898346" providerId="ADAL" clId="{7868BB3E-148B-4B4B-801C-927EC332EFA5}" dt="2025-03-19T16:58:34.651" v="57"/>
          <ac:picMkLst>
            <pc:docMk/>
            <pc:sldMk cId="2670344460" sldId="350"/>
            <ac:picMk id="4" creationId="{9F49F0A1-456F-EA80-6C97-32C8EB7A0911}"/>
          </ac:picMkLst>
        </pc:picChg>
      </pc:sldChg>
      <pc:sldChg chg="addSp delSp modSp mod modClrScheme chgLayout">
        <pc:chgData name="BELLEMIN SANDRA" userId="5fe4e071-d3f4-40df-970f-ee8fcf898346" providerId="ADAL" clId="{7868BB3E-148B-4B4B-801C-927EC332EFA5}" dt="2025-03-19T16:58:42.852" v="58"/>
        <pc:sldMkLst>
          <pc:docMk/>
          <pc:sldMk cId="400700913" sldId="351"/>
        </pc:sldMkLst>
        <pc:spChg chg="del mod ord">
          <ac:chgData name="BELLEMIN SANDRA" userId="5fe4e071-d3f4-40df-970f-ee8fcf898346" providerId="ADAL" clId="{7868BB3E-148B-4B4B-801C-927EC332EFA5}" dt="2025-03-19T16:57:02.523" v="34" actId="478"/>
          <ac:spMkLst>
            <pc:docMk/>
            <pc:sldMk cId="400700913" sldId="351"/>
            <ac:spMk id="2" creationId="{85F7834C-7202-4AE9-86F0-C7803D5691D2}"/>
          </ac:spMkLst>
        </pc:spChg>
        <pc:spChg chg="del mod ord">
          <ac:chgData name="BELLEMIN SANDRA" userId="5fe4e071-d3f4-40df-970f-ee8fcf898346" providerId="ADAL" clId="{7868BB3E-148B-4B4B-801C-927EC332EFA5}" dt="2025-03-19T16:57:02.523" v="34" actId="478"/>
          <ac:spMkLst>
            <pc:docMk/>
            <pc:sldMk cId="400700913" sldId="351"/>
            <ac:spMk id="3" creationId="{6E0F0D3C-9847-4B7C-AC7D-1DCE73AB8B78}"/>
          </ac:spMkLst>
        </pc:spChg>
        <pc:picChg chg="add mod">
          <ac:chgData name="BELLEMIN SANDRA" userId="5fe4e071-d3f4-40df-970f-ee8fcf898346" providerId="ADAL" clId="{7868BB3E-148B-4B4B-801C-927EC332EFA5}" dt="2025-03-19T16:58:42.852" v="58"/>
          <ac:picMkLst>
            <pc:docMk/>
            <pc:sldMk cId="400700913" sldId="351"/>
            <ac:picMk id="5" creationId="{92A93625-7C46-CFB3-418E-0C3AFAA5F013}"/>
          </ac:picMkLst>
        </pc:picChg>
      </pc:sldChg>
      <pc:sldChg chg="addSp delSp modSp mod modClrScheme chgLayout">
        <pc:chgData name="BELLEMIN SANDRA" userId="5fe4e071-d3f4-40df-970f-ee8fcf898346" providerId="ADAL" clId="{7868BB3E-148B-4B4B-801C-927EC332EFA5}" dt="2025-03-19T16:58:48.654" v="59"/>
        <pc:sldMkLst>
          <pc:docMk/>
          <pc:sldMk cId="2073819625" sldId="352"/>
        </pc:sldMkLst>
        <pc:spChg chg="del mod ord">
          <ac:chgData name="BELLEMIN SANDRA" userId="5fe4e071-d3f4-40df-970f-ee8fcf898346" providerId="ADAL" clId="{7868BB3E-148B-4B4B-801C-927EC332EFA5}" dt="2025-03-19T16:57:03.571" v="35" actId="478"/>
          <ac:spMkLst>
            <pc:docMk/>
            <pc:sldMk cId="2073819625" sldId="352"/>
            <ac:spMk id="2" creationId="{85F7834C-7202-4AE9-86F0-C7803D5691D2}"/>
          </ac:spMkLst>
        </pc:spChg>
        <pc:grpChg chg="del">
          <ac:chgData name="BELLEMIN SANDRA" userId="5fe4e071-d3f4-40df-970f-ee8fcf898346" providerId="ADAL" clId="{7868BB3E-148B-4B4B-801C-927EC332EFA5}" dt="2025-03-19T16:57:03.571" v="35" actId="478"/>
          <ac:grpSpMkLst>
            <pc:docMk/>
            <pc:sldMk cId="2073819625" sldId="352"/>
            <ac:grpSpMk id="9" creationId="{553C32C7-55FE-4FB5-AA5B-62AD4BAB2ADB}"/>
          </ac:grpSpMkLst>
        </pc:grpChg>
        <pc:picChg chg="add mod">
          <ac:chgData name="BELLEMIN SANDRA" userId="5fe4e071-d3f4-40df-970f-ee8fcf898346" providerId="ADAL" clId="{7868BB3E-148B-4B4B-801C-927EC332EFA5}" dt="2025-03-19T16:58:48.654" v="59"/>
          <ac:picMkLst>
            <pc:docMk/>
            <pc:sldMk cId="2073819625" sldId="352"/>
            <ac:picMk id="4" creationId="{DEFA6565-3AF3-7F06-F278-954FE19E5A16}"/>
          </ac:picMkLst>
        </pc:picChg>
      </pc:sldChg>
      <pc:sldChg chg="addSp delSp modSp mod modClrScheme chgLayout">
        <pc:chgData name="BELLEMIN SANDRA" userId="5fe4e071-d3f4-40df-970f-ee8fcf898346" providerId="ADAL" clId="{7868BB3E-148B-4B4B-801C-927EC332EFA5}" dt="2025-03-19T16:58:50.972" v="60"/>
        <pc:sldMkLst>
          <pc:docMk/>
          <pc:sldMk cId="2840526030" sldId="354"/>
        </pc:sldMkLst>
        <pc:spChg chg="del mod ord">
          <ac:chgData name="BELLEMIN SANDRA" userId="5fe4e071-d3f4-40df-970f-ee8fcf898346" providerId="ADAL" clId="{7868BB3E-148B-4B4B-801C-927EC332EFA5}" dt="2025-03-19T16:57:04.548" v="36" actId="478"/>
          <ac:spMkLst>
            <pc:docMk/>
            <pc:sldMk cId="2840526030" sldId="354"/>
            <ac:spMk id="2" creationId="{85F7834C-7202-4AE9-86F0-C7803D5691D2}"/>
          </ac:spMkLst>
        </pc:spChg>
        <pc:grpChg chg="del">
          <ac:chgData name="BELLEMIN SANDRA" userId="5fe4e071-d3f4-40df-970f-ee8fcf898346" providerId="ADAL" clId="{7868BB3E-148B-4B4B-801C-927EC332EFA5}" dt="2025-03-19T16:57:04.548" v="36" actId="478"/>
          <ac:grpSpMkLst>
            <pc:docMk/>
            <pc:sldMk cId="2840526030" sldId="354"/>
            <ac:grpSpMk id="3" creationId="{C7622028-9911-4AC6-A9F5-CB038B4C2830}"/>
          </ac:grpSpMkLst>
        </pc:grpChg>
        <pc:picChg chg="add mod">
          <ac:chgData name="BELLEMIN SANDRA" userId="5fe4e071-d3f4-40df-970f-ee8fcf898346" providerId="ADAL" clId="{7868BB3E-148B-4B4B-801C-927EC332EFA5}" dt="2025-03-19T16:58:50.972" v="60"/>
          <ac:picMkLst>
            <pc:docMk/>
            <pc:sldMk cId="2840526030" sldId="354"/>
            <ac:picMk id="5" creationId="{9151FEA2-C6DE-3B55-BCEA-C93992500C0A}"/>
          </ac:picMkLst>
        </pc:picChg>
      </pc:sldChg>
      <pc:sldChg chg="addSp delSp modSp mod modClrScheme chgLayout">
        <pc:chgData name="BELLEMIN SANDRA" userId="5fe4e071-d3f4-40df-970f-ee8fcf898346" providerId="ADAL" clId="{7868BB3E-148B-4B4B-801C-927EC332EFA5}" dt="2025-03-19T16:58:58.088" v="63"/>
        <pc:sldMkLst>
          <pc:docMk/>
          <pc:sldMk cId="1288224991" sldId="356"/>
        </pc:sldMkLst>
        <pc:spChg chg="del mod ord">
          <ac:chgData name="BELLEMIN SANDRA" userId="5fe4e071-d3f4-40df-970f-ee8fcf898346" providerId="ADAL" clId="{7868BB3E-148B-4B4B-801C-927EC332EFA5}" dt="2025-03-19T16:57:07.666" v="39" actId="478"/>
          <ac:spMkLst>
            <pc:docMk/>
            <pc:sldMk cId="1288224991" sldId="356"/>
            <ac:spMk id="2" creationId="{85F7834C-7202-4AE9-86F0-C7803D5691D2}"/>
          </ac:spMkLst>
        </pc:spChg>
        <pc:spChg chg="del mod ord">
          <ac:chgData name="BELLEMIN SANDRA" userId="5fe4e071-d3f4-40df-970f-ee8fcf898346" providerId="ADAL" clId="{7868BB3E-148B-4B4B-801C-927EC332EFA5}" dt="2025-03-19T16:57:07.666" v="39" actId="478"/>
          <ac:spMkLst>
            <pc:docMk/>
            <pc:sldMk cId="1288224991" sldId="356"/>
            <ac:spMk id="3" creationId="{6E0F0D3C-9847-4B7C-AC7D-1DCE73AB8B78}"/>
          </ac:spMkLst>
        </pc:spChg>
        <pc:picChg chg="add mod">
          <ac:chgData name="BELLEMIN SANDRA" userId="5fe4e071-d3f4-40df-970f-ee8fcf898346" providerId="ADAL" clId="{7868BB3E-148B-4B4B-801C-927EC332EFA5}" dt="2025-03-19T16:58:58.088" v="63"/>
          <ac:picMkLst>
            <pc:docMk/>
            <pc:sldMk cId="1288224991" sldId="356"/>
            <ac:picMk id="5" creationId="{78562DB8-ABC5-B08F-10EA-FAEBE2752490}"/>
          </ac:picMkLst>
        </pc:picChg>
      </pc:sldChg>
      <pc:sldChg chg="addSp delSp modSp mod modClrScheme chgLayout">
        <pc:chgData name="BELLEMIN SANDRA" userId="5fe4e071-d3f4-40df-970f-ee8fcf898346" providerId="ADAL" clId="{7868BB3E-148B-4B4B-801C-927EC332EFA5}" dt="2025-03-19T16:59:00.894" v="64"/>
        <pc:sldMkLst>
          <pc:docMk/>
          <pc:sldMk cId="1527268846" sldId="357"/>
        </pc:sldMkLst>
        <pc:spChg chg="del mod ord">
          <ac:chgData name="BELLEMIN SANDRA" userId="5fe4e071-d3f4-40df-970f-ee8fcf898346" providerId="ADAL" clId="{7868BB3E-148B-4B4B-801C-927EC332EFA5}" dt="2025-03-19T16:57:11.440" v="40" actId="478"/>
          <ac:spMkLst>
            <pc:docMk/>
            <pc:sldMk cId="1527268846" sldId="357"/>
            <ac:spMk id="2" creationId="{85F7834C-7202-4AE9-86F0-C7803D5691D2}"/>
          </ac:spMkLst>
        </pc:spChg>
        <pc:spChg chg="del">
          <ac:chgData name="BELLEMIN SANDRA" userId="5fe4e071-d3f4-40df-970f-ee8fcf898346" providerId="ADAL" clId="{7868BB3E-148B-4B4B-801C-927EC332EFA5}" dt="2025-03-19T16:57:11.440" v="40" actId="478"/>
          <ac:spMkLst>
            <pc:docMk/>
            <pc:sldMk cId="1527268846" sldId="357"/>
            <ac:spMk id="9" creationId="{00000000-0000-0000-0000-000000000000}"/>
          </ac:spMkLst>
        </pc:spChg>
        <pc:spChg chg="del">
          <ac:chgData name="BELLEMIN SANDRA" userId="5fe4e071-d3f4-40df-970f-ee8fcf898346" providerId="ADAL" clId="{7868BB3E-148B-4B4B-801C-927EC332EFA5}" dt="2025-03-19T16:57:11.440" v="40" actId="478"/>
          <ac:spMkLst>
            <pc:docMk/>
            <pc:sldMk cId="1527268846" sldId="357"/>
            <ac:spMk id="11" creationId="{00000000-0000-0000-0000-000000000000}"/>
          </ac:spMkLst>
        </pc:spChg>
        <pc:spChg chg="del">
          <ac:chgData name="BELLEMIN SANDRA" userId="5fe4e071-d3f4-40df-970f-ee8fcf898346" providerId="ADAL" clId="{7868BB3E-148B-4B4B-801C-927EC332EFA5}" dt="2025-03-19T16:57:11.440" v="40" actId="478"/>
          <ac:spMkLst>
            <pc:docMk/>
            <pc:sldMk cId="1527268846" sldId="357"/>
            <ac:spMk id="12" creationId="{00000000-0000-0000-0000-000000000000}"/>
          </ac:spMkLst>
        </pc:spChg>
        <pc:picChg chg="add mod">
          <ac:chgData name="BELLEMIN SANDRA" userId="5fe4e071-d3f4-40df-970f-ee8fcf898346" providerId="ADAL" clId="{7868BB3E-148B-4B4B-801C-927EC332EFA5}" dt="2025-03-19T16:59:00.894" v="64"/>
          <ac:picMkLst>
            <pc:docMk/>
            <pc:sldMk cId="1527268846" sldId="357"/>
            <ac:picMk id="4" creationId="{06A70E4A-DEE2-0FE2-D21B-0A6E2ACA4182}"/>
          </ac:picMkLst>
        </pc:picChg>
        <pc:cxnChg chg="del">
          <ac:chgData name="BELLEMIN SANDRA" userId="5fe4e071-d3f4-40df-970f-ee8fcf898346" providerId="ADAL" clId="{7868BB3E-148B-4B4B-801C-927EC332EFA5}" dt="2025-03-19T16:57:11.440" v="40" actId="478"/>
          <ac:cxnSpMkLst>
            <pc:docMk/>
            <pc:sldMk cId="1527268846" sldId="357"/>
            <ac:cxnSpMk id="10" creationId="{00000000-0000-0000-0000-000000000000}"/>
          </ac:cxnSpMkLst>
        </pc:cxnChg>
      </pc:sldChg>
      <pc:sldChg chg="addSp delSp modSp mod modClrScheme chgLayout">
        <pc:chgData name="BELLEMIN SANDRA" userId="5fe4e071-d3f4-40df-970f-ee8fcf898346" providerId="ADAL" clId="{7868BB3E-148B-4B4B-801C-927EC332EFA5}" dt="2025-03-19T16:59:04.751" v="65"/>
        <pc:sldMkLst>
          <pc:docMk/>
          <pc:sldMk cId="809639877" sldId="358"/>
        </pc:sldMkLst>
        <pc:spChg chg="del mod ord">
          <ac:chgData name="BELLEMIN SANDRA" userId="5fe4e071-d3f4-40df-970f-ee8fcf898346" providerId="ADAL" clId="{7868BB3E-148B-4B4B-801C-927EC332EFA5}" dt="2025-03-19T16:57:13.400" v="41" actId="478"/>
          <ac:spMkLst>
            <pc:docMk/>
            <pc:sldMk cId="809639877" sldId="358"/>
            <ac:spMk id="2" creationId="{85F7834C-7202-4AE9-86F0-C7803D5691D2}"/>
          </ac:spMkLst>
        </pc:spChg>
        <pc:spChg chg="del">
          <ac:chgData name="BELLEMIN SANDRA" userId="5fe4e071-d3f4-40df-970f-ee8fcf898346" providerId="ADAL" clId="{7868BB3E-148B-4B4B-801C-927EC332EFA5}" dt="2025-03-19T16:57:13.400" v="41" actId="478"/>
          <ac:spMkLst>
            <pc:docMk/>
            <pc:sldMk cId="809639877" sldId="358"/>
            <ac:spMk id="12" creationId="{00000000-0000-0000-0000-000000000000}"/>
          </ac:spMkLst>
        </pc:spChg>
        <pc:grpChg chg="del">
          <ac:chgData name="BELLEMIN SANDRA" userId="5fe4e071-d3f4-40df-970f-ee8fcf898346" providerId="ADAL" clId="{7868BB3E-148B-4B4B-801C-927EC332EFA5}" dt="2025-03-19T16:57:13.400" v="41" actId="478"/>
          <ac:grpSpMkLst>
            <pc:docMk/>
            <pc:sldMk cId="809639877" sldId="358"/>
            <ac:grpSpMk id="3" creationId="{73BA9152-DC6A-4CFE-B412-A19747BE25E7}"/>
          </ac:grpSpMkLst>
        </pc:grpChg>
        <pc:picChg chg="add mod">
          <ac:chgData name="BELLEMIN SANDRA" userId="5fe4e071-d3f4-40df-970f-ee8fcf898346" providerId="ADAL" clId="{7868BB3E-148B-4B4B-801C-927EC332EFA5}" dt="2025-03-19T16:59:04.751" v="65"/>
          <ac:picMkLst>
            <pc:docMk/>
            <pc:sldMk cId="809639877" sldId="358"/>
            <ac:picMk id="5" creationId="{B75D34D1-1589-A3C4-2C10-36B9F90EB3EF}"/>
          </ac:picMkLst>
        </pc:picChg>
      </pc:sldChg>
      <pc:sldChg chg="addSp delSp modSp mod modClrScheme chgLayout">
        <pc:chgData name="BELLEMIN SANDRA" userId="5fe4e071-d3f4-40df-970f-ee8fcf898346" providerId="ADAL" clId="{7868BB3E-148B-4B4B-801C-927EC332EFA5}" dt="2025-03-19T16:59:15.816" v="68"/>
        <pc:sldMkLst>
          <pc:docMk/>
          <pc:sldMk cId="1243490289" sldId="361"/>
        </pc:sldMkLst>
        <pc:spChg chg="del mod ord">
          <ac:chgData name="BELLEMIN SANDRA" userId="5fe4e071-d3f4-40df-970f-ee8fcf898346" providerId="ADAL" clId="{7868BB3E-148B-4B4B-801C-927EC332EFA5}" dt="2025-03-19T16:57:18.623" v="44" actId="478"/>
          <ac:spMkLst>
            <pc:docMk/>
            <pc:sldMk cId="1243490289" sldId="361"/>
            <ac:spMk id="2" creationId="{85F7834C-7202-4AE9-86F0-C7803D5691D2}"/>
          </ac:spMkLst>
        </pc:spChg>
        <pc:spChg chg="del mod ord">
          <ac:chgData name="BELLEMIN SANDRA" userId="5fe4e071-d3f4-40df-970f-ee8fcf898346" providerId="ADAL" clId="{7868BB3E-148B-4B4B-801C-927EC332EFA5}" dt="2025-03-19T16:57:18.623" v="44" actId="478"/>
          <ac:spMkLst>
            <pc:docMk/>
            <pc:sldMk cId="1243490289" sldId="361"/>
            <ac:spMk id="3" creationId="{6E0F0D3C-9847-4B7C-AC7D-1DCE73AB8B78}"/>
          </ac:spMkLst>
        </pc:spChg>
        <pc:picChg chg="add mod">
          <ac:chgData name="BELLEMIN SANDRA" userId="5fe4e071-d3f4-40df-970f-ee8fcf898346" providerId="ADAL" clId="{7868BB3E-148B-4B4B-801C-927EC332EFA5}" dt="2025-03-19T16:59:15.816" v="68"/>
          <ac:picMkLst>
            <pc:docMk/>
            <pc:sldMk cId="1243490289" sldId="361"/>
            <ac:picMk id="5" creationId="{6719381B-43B7-F164-6365-E346246D732E}"/>
          </ac:picMkLst>
        </pc:picChg>
      </pc:sldChg>
      <pc:sldChg chg="addSp delSp modSp mod modClrScheme chgLayout">
        <pc:chgData name="BELLEMIN SANDRA" userId="5fe4e071-d3f4-40df-970f-ee8fcf898346" providerId="ADAL" clId="{7868BB3E-148B-4B4B-801C-927EC332EFA5}" dt="2025-03-19T16:59:18.654" v="69"/>
        <pc:sldMkLst>
          <pc:docMk/>
          <pc:sldMk cId="941147023" sldId="362"/>
        </pc:sldMkLst>
        <pc:spChg chg="del mod ord">
          <ac:chgData name="BELLEMIN SANDRA" userId="5fe4e071-d3f4-40df-970f-ee8fcf898346" providerId="ADAL" clId="{7868BB3E-148B-4B4B-801C-927EC332EFA5}" dt="2025-03-19T16:57:22.013" v="45" actId="478"/>
          <ac:spMkLst>
            <pc:docMk/>
            <pc:sldMk cId="941147023" sldId="362"/>
            <ac:spMk id="2" creationId="{85F7834C-7202-4AE9-86F0-C7803D5691D2}"/>
          </ac:spMkLst>
        </pc:spChg>
        <pc:grpChg chg="del">
          <ac:chgData name="BELLEMIN SANDRA" userId="5fe4e071-d3f4-40df-970f-ee8fcf898346" providerId="ADAL" clId="{7868BB3E-148B-4B4B-801C-927EC332EFA5}" dt="2025-03-19T16:57:22.013" v="45" actId="478"/>
          <ac:grpSpMkLst>
            <pc:docMk/>
            <pc:sldMk cId="941147023" sldId="362"/>
            <ac:grpSpMk id="4" creationId="{CB390DC4-FFA0-4527-BE15-6CC647E0A4E9}"/>
          </ac:grpSpMkLst>
        </pc:grpChg>
        <pc:picChg chg="add mod">
          <ac:chgData name="BELLEMIN SANDRA" userId="5fe4e071-d3f4-40df-970f-ee8fcf898346" providerId="ADAL" clId="{7868BB3E-148B-4B4B-801C-927EC332EFA5}" dt="2025-03-19T16:59:18.654" v="69"/>
          <ac:picMkLst>
            <pc:docMk/>
            <pc:sldMk cId="941147023" sldId="362"/>
            <ac:picMk id="5" creationId="{BB889D61-812E-AC27-B532-C3BEE4DECFBA}"/>
          </ac:picMkLst>
        </pc:picChg>
        <pc:cxnChg chg="del">
          <ac:chgData name="BELLEMIN SANDRA" userId="5fe4e071-d3f4-40df-970f-ee8fcf898346" providerId="ADAL" clId="{7868BB3E-148B-4B4B-801C-927EC332EFA5}" dt="2025-03-19T16:57:22.013" v="45" actId="478"/>
          <ac:cxnSpMkLst>
            <pc:docMk/>
            <pc:sldMk cId="941147023" sldId="362"/>
            <ac:cxnSpMk id="18" creationId="{00000000-0000-0000-0000-000000000000}"/>
          </ac:cxnSpMkLst>
        </pc:cxnChg>
      </pc:sldChg>
      <pc:sldChg chg="addSp delSp modSp mod modClrScheme chgLayout">
        <pc:chgData name="BELLEMIN SANDRA" userId="5fe4e071-d3f4-40df-970f-ee8fcf898346" providerId="ADAL" clId="{7868BB3E-148B-4B4B-801C-927EC332EFA5}" dt="2025-03-19T16:58:53.341" v="61"/>
        <pc:sldMkLst>
          <pc:docMk/>
          <pc:sldMk cId="2071712432" sldId="365"/>
        </pc:sldMkLst>
        <pc:spChg chg="del mod ord">
          <ac:chgData name="BELLEMIN SANDRA" userId="5fe4e071-d3f4-40df-970f-ee8fcf898346" providerId="ADAL" clId="{7868BB3E-148B-4B4B-801C-927EC332EFA5}" dt="2025-03-19T16:57:05.481" v="37" actId="478"/>
          <ac:spMkLst>
            <pc:docMk/>
            <pc:sldMk cId="2071712432" sldId="365"/>
            <ac:spMk id="2" creationId="{85F7834C-7202-4AE9-86F0-C7803D5691D2}"/>
          </ac:spMkLst>
        </pc:spChg>
        <pc:grpChg chg="del">
          <ac:chgData name="BELLEMIN SANDRA" userId="5fe4e071-d3f4-40df-970f-ee8fcf898346" providerId="ADAL" clId="{7868BB3E-148B-4B4B-801C-927EC332EFA5}" dt="2025-03-19T16:57:05.481" v="37" actId="478"/>
          <ac:grpSpMkLst>
            <pc:docMk/>
            <pc:sldMk cId="2071712432" sldId="365"/>
            <ac:grpSpMk id="5" creationId="{ED1988AB-816F-4695-B663-84739165AACE}"/>
          </ac:grpSpMkLst>
        </pc:grpChg>
        <pc:picChg chg="add mod">
          <ac:chgData name="BELLEMIN SANDRA" userId="5fe4e071-d3f4-40df-970f-ee8fcf898346" providerId="ADAL" clId="{7868BB3E-148B-4B4B-801C-927EC332EFA5}" dt="2025-03-19T16:58:53.341" v="61"/>
          <ac:picMkLst>
            <pc:docMk/>
            <pc:sldMk cId="2071712432" sldId="365"/>
            <ac:picMk id="9" creationId="{D3C0DBE5-E2DD-F942-6D51-C38AD45FFD3E}"/>
          </ac:picMkLst>
        </pc:picChg>
      </pc:sldChg>
      <pc:sldChg chg="addSp delSp modSp mod modClrScheme chgLayout">
        <pc:chgData name="BELLEMIN SANDRA" userId="5fe4e071-d3f4-40df-970f-ee8fcf898346" providerId="ADAL" clId="{7868BB3E-148B-4B4B-801C-927EC332EFA5}" dt="2025-03-19T16:58:55.539" v="62"/>
        <pc:sldMkLst>
          <pc:docMk/>
          <pc:sldMk cId="4133255561" sldId="366"/>
        </pc:sldMkLst>
        <pc:spChg chg="del mod ord">
          <ac:chgData name="BELLEMIN SANDRA" userId="5fe4e071-d3f4-40df-970f-ee8fcf898346" providerId="ADAL" clId="{7868BB3E-148B-4B4B-801C-927EC332EFA5}" dt="2025-03-19T16:57:06.574" v="38" actId="478"/>
          <ac:spMkLst>
            <pc:docMk/>
            <pc:sldMk cId="4133255561" sldId="366"/>
            <ac:spMk id="2" creationId="{85F7834C-7202-4AE9-86F0-C7803D5691D2}"/>
          </ac:spMkLst>
        </pc:spChg>
        <pc:spChg chg="del">
          <ac:chgData name="BELLEMIN SANDRA" userId="5fe4e071-d3f4-40df-970f-ee8fcf898346" providerId="ADAL" clId="{7868BB3E-148B-4B4B-801C-927EC332EFA5}" dt="2025-03-19T16:57:06.574" v="38" actId="478"/>
          <ac:spMkLst>
            <pc:docMk/>
            <pc:sldMk cId="4133255561" sldId="366"/>
            <ac:spMk id="8" creationId="{0556A49E-6C97-425A-8AD6-518AE41D3AB7}"/>
          </ac:spMkLst>
        </pc:spChg>
        <pc:spChg chg="del">
          <ac:chgData name="BELLEMIN SANDRA" userId="5fe4e071-d3f4-40df-970f-ee8fcf898346" providerId="ADAL" clId="{7868BB3E-148B-4B4B-801C-927EC332EFA5}" dt="2025-03-19T16:57:06.574" v="38" actId="478"/>
          <ac:spMkLst>
            <pc:docMk/>
            <pc:sldMk cId="4133255561" sldId="366"/>
            <ac:spMk id="11" creationId="{00000000-0000-0000-0000-000000000000}"/>
          </ac:spMkLst>
        </pc:spChg>
        <pc:spChg chg="del">
          <ac:chgData name="BELLEMIN SANDRA" userId="5fe4e071-d3f4-40df-970f-ee8fcf898346" providerId="ADAL" clId="{7868BB3E-148B-4B4B-801C-927EC332EFA5}" dt="2025-03-19T16:57:06.574" v="38" actId="478"/>
          <ac:spMkLst>
            <pc:docMk/>
            <pc:sldMk cId="4133255561" sldId="366"/>
            <ac:spMk id="12" creationId="{E4B94862-845A-404E-8385-5A362C53B02A}"/>
          </ac:spMkLst>
        </pc:spChg>
        <pc:spChg chg="del">
          <ac:chgData name="BELLEMIN SANDRA" userId="5fe4e071-d3f4-40df-970f-ee8fcf898346" providerId="ADAL" clId="{7868BB3E-148B-4B4B-801C-927EC332EFA5}" dt="2025-03-19T16:57:06.574" v="38" actId="478"/>
          <ac:spMkLst>
            <pc:docMk/>
            <pc:sldMk cId="4133255561" sldId="366"/>
            <ac:spMk id="13" creationId="{31070900-6F73-473C-B829-3F586C631C88}"/>
          </ac:spMkLst>
        </pc:spChg>
        <pc:spChg chg="del">
          <ac:chgData name="BELLEMIN SANDRA" userId="5fe4e071-d3f4-40df-970f-ee8fcf898346" providerId="ADAL" clId="{7868BB3E-148B-4B4B-801C-927EC332EFA5}" dt="2025-03-19T16:57:06.574" v="38" actId="478"/>
          <ac:spMkLst>
            <pc:docMk/>
            <pc:sldMk cId="4133255561" sldId="366"/>
            <ac:spMk id="14" creationId="{87BCD855-F681-4C62-89E7-832F640AA810}"/>
          </ac:spMkLst>
        </pc:spChg>
        <pc:picChg chg="add mod">
          <ac:chgData name="BELLEMIN SANDRA" userId="5fe4e071-d3f4-40df-970f-ee8fcf898346" providerId="ADAL" clId="{7868BB3E-148B-4B4B-801C-927EC332EFA5}" dt="2025-03-19T16:58:55.539" v="62"/>
          <ac:picMkLst>
            <pc:docMk/>
            <pc:sldMk cId="4133255561" sldId="366"/>
            <ac:picMk id="4" creationId="{607606FC-EA5D-B2E5-4741-8CB1D0A724F8}"/>
          </ac:picMkLst>
        </pc:picChg>
        <pc:picChg chg="del">
          <ac:chgData name="BELLEMIN SANDRA" userId="5fe4e071-d3f4-40df-970f-ee8fcf898346" providerId="ADAL" clId="{7868BB3E-148B-4B4B-801C-927EC332EFA5}" dt="2025-03-19T16:57:06.574" v="38" actId="478"/>
          <ac:picMkLst>
            <pc:docMk/>
            <pc:sldMk cId="4133255561" sldId="366"/>
            <ac:picMk id="9" creationId="{44B52BA6-2CD5-4604-82B8-0374768A3E73}"/>
          </ac:picMkLst>
        </pc:picChg>
      </pc:sldChg>
      <pc:sldChg chg="addSp delSp modSp mod modClrScheme chgLayout">
        <pc:chgData name="BELLEMIN SANDRA" userId="5fe4e071-d3f4-40df-970f-ee8fcf898346" providerId="ADAL" clId="{7868BB3E-148B-4B4B-801C-927EC332EFA5}" dt="2025-03-19T16:59:07.416" v="66"/>
        <pc:sldMkLst>
          <pc:docMk/>
          <pc:sldMk cId="3099913505" sldId="367"/>
        </pc:sldMkLst>
        <pc:spChg chg="del mod ord">
          <ac:chgData name="BELLEMIN SANDRA" userId="5fe4e071-d3f4-40df-970f-ee8fcf898346" providerId="ADAL" clId="{7868BB3E-148B-4B4B-801C-927EC332EFA5}" dt="2025-03-19T16:57:14.702" v="42" actId="478"/>
          <ac:spMkLst>
            <pc:docMk/>
            <pc:sldMk cId="3099913505" sldId="367"/>
            <ac:spMk id="2" creationId="{85F7834C-7202-4AE9-86F0-C7803D5691D2}"/>
          </ac:spMkLst>
        </pc:spChg>
        <pc:spChg chg="del">
          <ac:chgData name="BELLEMIN SANDRA" userId="5fe4e071-d3f4-40df-970f-ee8fcf898346" providerId="ADAL" clId="{7868BB3E-148B-4B4B-801C-927EC332EFA5}" dt="2025-03-19T16:57:14.702" v="42" actId="478"/>
          <ac:spMkLst>
            <pc:docMk/>
            <pc:sldMk cId="3099913505" sldId="367"/>
            <ac:spMk id="11" creationId="{AF776B5F-928B-44B2-B909-086DE7A90A31}"/>
          </ac:spMkLst>
        </pc:spChg>
        <pc:grpChg chg="del">
          <ac:chgData name="BELLEMIN SANDRA" userId="5fe4e071-d3f4-40df-970f-ee8fcf898346" providerId="ADAL" clId="{7868BB3E-148B-4B4B-801C-927EC332EFA5}" dt="2025-03-19T16:57:14.702" v="42" actId="478"/>
          <ac:grpSpMkLst>
            <pc:docMk/>
            <pc:sldMk cId="3099913505" sldId="367"/>
            <ac:grpSpMk id="3" creationId="{7AD560EF-DD96-4E14-B940-55D563CA728B}"/>
          </ac:grpSpMkLst>
        </pc:grpChg>
        <pc:grpChg chg="del">
          <ac:chgData name="BELLEMIN SANDRA" userId="5fe4e071-d3f4-40df-970f-ee8fcf898346" providerId="ADAL" clId="{7868BB3E-148B-4B4B-801C-927EC332EFA5}" dt="2025-03-19T16:57:14.702" v="42" actId="478"/>
          <ac:grpSpMkLst>
            <pc:docMk/>
            <pc:sldMk cId="3099913505" sldId="367"/>
            <ac:grpSpMk id="7" creationId="{44CA0E22-AAD1-4779-AE13-4A4CD33B2975}"/>
          </ac:grpSpMkLst>
        </pc:grpChg>
        <pc:picChg chg="add mod">
          <ac:chgData name="BELLEMIN SANDRA" userId="5fe4e071-d3f4-40df-970f-ee8fcf898346" providerId="ADAL" clId="{7868BB3E-148B-4B4B-801C-927EC332EFA5}" dt="2025-03-19T16:59:07.416" v="66"/>
          <ac:picMkLst>
            <pc:docMk/>
            <pc:sldMk cId="3099913505" sldId="367"/>
            <ac:picMk id="5" creationId="{EC398B52-E0AD-9D5E-0511-08FD6CC49132}"/>
          </ac:picMkLst>
        </pc:picChg>
        <pc:picChg chg="del">
          <ac:chgData name="BELLEMIN SANDRA" userId="5fe4e071-d3f4-40df-970f-ee8fcf898346" providerId="ADAL" clId="{7868BB3E-148B-4B4B-801C-927EC332EFA5}" dt="2025-03-19T16:57:14.702" v="42" actId="478"/>
          <ac:picMkLst>
            <pc:docMk/>
            <pc:sldMk cId="3099913505" sldId="367"/>
            <ac:picMk id="12" creationId="{1A15F092-FD3E-4E3E-9512-5B38645D62DC}"/>
          </ac:picMkLst>
        </pc:picChg>
      </pc:sldChg>
      <pc:sldChg chg="addSp delSp modSp mod modClrScheme chgLayout">
        <pc:chgData name="BELLEMIN SANDRA" userId="5fe4e071-d3f4-40df-970f-ee8fcf898346" providerId="ADAL" clId="{7868BB3E-148B-4B4B-801C-927EC332EFA5}" dt="2025-03-19T16:59:12.342" v="67"/>
        <pc:sldMkLst>
          <pc:docMk/>
          <pc:sldMk cId="1759025774" sldId="368"/>
        </pc:sldMkLst>
        <pc:spChg chg="del mod ord">
          <ac:chgData name="BELLEMIN SANDRA" userId="5fe4e071-d3f4-40df-970f-ee8fcf898346" providerId="ADAL" clId="{7868BB3E-148B-4B4B-801C-927EC332EFA5}" dt="2025-03-19T16:57:16.327" v="43" actId="478"/>
          <ac:spMkLst>
            <pc:docMk/>
            <pc:sldMk cId="1759025774" sldId="368"/>
            <ac:spMk id="2" creationId="{85F7834C-7202-4AE9-86F0-C7803D5691D2}"/>
          </ac:spMkLst>
        </pc:spChg>
        <pc:spChg chg="del">
          <ac:chgData name="BELLEMIN SANDRA" userId="5fe4e071-d3f4-40df-970f-ee8fcf898346" providerId="ADAL" clId="{7868BB3E-148B-4B4B-801C-927EC332EFA5}" dt="2025-03-19T16:57:16.327" v="43" actId="478"/>
          <ac:spMkLst>
            <pc:docMk/>
            <pc:sldMk cId="1759025774" sldId="368"/>
            <ac:spMk id="11" creationId="{AF776B5F-928B-44B2-B909-086DE7A90A31}"/>
          </ac:spMkLst>
        </pc:spChg>
        <pc:grpChg chg="del">
          <ac:chgData name="BELLEMIN SANDRA" userId="5fe4e071-d3f4-40df-970f-ee8fcf898346" providerId="ADAL" clId="{7868BB3E-148B-4B4B-801C-927EC332EFA5}" dt="2025-03-19T16:57:16.327" v="43" actId="478"/>
          <ac:grpSpMkLst>
            <pc:docMk/>
            <pc:sldMk cId="1759025774" sldId="368"/>
            <ac:grpSpMk id="3" creationId="{7AD560EF-DD96-4E14-B940-55D563CA728B}"/>
          </ac:grpSpMkLst>
        </pc:grpChg>
        <pc:grpChg chg="del">
          <ac:chgData name="BELLEMIN SANDRA" userId="5fe4e071-d3f4-40df-970f-ee8fcf898346" providerId="ADAL" clId="{7868BB3E-148B-4B4B-801C-927EC332EFA5}" dt="2025-03-19T16:57:16.327" v="43" actId="478"/>
          <ac:grpSpMkLst>
            <pc:docMk/>
            <pc:sldMk cId="1759025774" sldId="368"/>
            <ac:grpSpMk id="7" creationId="{44CA0E22-AAD1-4779-AE13-4A4CD33B2975}"/>
          </ac:grpSpMkLst>
        </pc:grpChg>
        <pc:picChg chg="add mod">
          <ac:chgData name="BELLEMIN SANDRA" userId="5fe4e071-d3f4-40df-970f-ee8fcf898346" providerId="ADAL" clId="{7868BB3E-148B-4B4B-801C-927EC332EFA5}" dt="2025-03-19T16:59:12.342" v="67"/>
          <ac:picMkLst>
            <pc:docMk/>
            <pc:sldMk cId="1759025774" sldId="368"/>
            <ac:picMk id="5" creationId="{4AAFA04F-A6A2-3070-A300-ADE8FE4F9114}"/>
          </ac:picMkLst>
        </pc:picChg>
        <pc:picChg chg="del">
          <ac:chgData name="BELLEMIN SANDRA" userId="5fe4e071-d3f4-40df-970f-ee8fcf898346" providerId="ADAL" clId="{7868BB3E-148B-4B4B-801C-927EC332EFA5}" dt="2025-03-19T16:57:16.327" v="43" actId="478"/>
          <ac:picMkLst>
            <pc:docMk/>
            <pc:sldMk cId="1759025774" sldId="368"/>
            <ac:picMk id="12" creationId="{39DB6B4E-DE20-43F8-B94C-10E0226320C5}"/>
          </ac:picMkLst>
        </pc:picChg>
      </pc:sldChg>
      <pc:sldChg chg="addSp delSp modSp mod modClrScheme chgLayout">
        <pc:chgData name="BELLEMIN SANDRA" userId="5fe4e071-d3f4-40df-970f-ee8fcf898346" providerId="ADAL" clId="{7868BB3E-148B-4B4B-801C-927EC332EFA5}" dt="2025-03-19T16:59:23.424" v="71"/>
        <pc:sldMkLst>
          <pc:docMk/>
          <pc:sldMk cId="3209263651" sldId="369"/>
        </pc:sldMkLst>
        <pc:spChg chg="del mod ord">
          <ac:chgData name="BELLEMIN SANDRA" userId="5fe4e071-d3f4-40df-970f-ee8fcf898346" providerId="ADAL" clId="{7868BB3E-148B-4B4B-801C-927EC332EFA5}" dt="2025-03-19T16:57:28.094" v="47" actId="478"/>
          <ac:spMkLst>
            <pc:docMk/>
            <pc:sldMk cId="3209263651" sldId="369"/>
            <ac:spMk id="2" creationId="{32005DF9-4E97-483B-9780-3FA645C59C1B}"/>
          </ac:spMkLst>
        </pc:spChg>
        <pc:picChg chg="del">
          <ac:chgData name="BELLEMIN SANDRA" userId="5fe4e071-d3f4-40df-970f-ee8fcf898346" providerId="ADAL" clId="{7868BB3E-148B-4B4B-801C-927EC332EFA5}" dt="2025-03-19T16:57:28.094" v="47" actId="478"/>
          <ac:picMkLst>
            <pc:docMk/>
            <pc:sldMk cId="3209263651" sldId="369"/>
            <ac:picMk id="3" creationId="{966245A9-7D80-4E94-B12A-9C16A86396EE}"/>
          </ac:picMkLst>
        </pc:picChg>
        <pc:picChg chg="add mod">
          <ac:chgData name="BELLEMIN SANDRA" userId="5fe4e071-d3f4-40df-970f-ee8fcf898346" providerId="ADAL" clId="{7868BB3E-148B-4B4B-801C-927EC332EFA5}" dt="2025-03-19T16:59:23.424" v="71"/>
          <ac:picMkLst>
            <pc:docMk/>
            <pc:sldMk cId="3209263651" sldId="369"/>
            <ac:picMk id="5" creationId="{1BAC63DD-2049-EBCB-C2F6-D24275B72CA3}"/>
          </ac:picMkLst>
        </pc:picChg>
      </pc:sldChg>
      <pc:sldChg chg="addSp delSp modSp mod modClrScheme chgLayout">
        <pc:chgData name="BELLEMIN SANDRA" userId="5fe4e071-d3f4-40df-970f-ee8fcf898346" providerId="ADAL" clId="{7868BB3E-148B-4B4B-801C-927EC332EFA5}" dt="2025-03-19T16:59:20.987" v="70"/>
        <pc:sldMkLst>
          <pc:docMk/>
          <pc:sldMk cId="4222946910" sldId="370"/>
        </pc:sldMkLst>
        <pc:spChg chg="del mod ord">
          <ac:chgData name="BELLEMIN SANDRA" userId="5fe4e071-d3f4-40df-970f-ee8fcf898346" providerId="ADAL" clId="{7868BB3E-148B-4B4B-801C-927EC332EFA5}" dt="2025-03-19T16:57:23.805" v="46" actId="478"/>
          <ac:spMkLst>
            <pc:docMk/>
            <pc:sldMk cId="4222946910" sldId="370"/>
            <ac:spMk id="2" creationId="{85F7834C-7202-4AE9-86F0-C7803D5691D2}"/>
          </ac:spMkLst>
        </pc:spChg>
        <pc:spChg chg="del">
          <ac:chgData name="BELLEMIN SANDRA" userId="5fe4e071-d3f4-40df-970f-ee8fcf898346" providerId="ADAL" clId="{7868BB3E-148B-4B4B-801C-927EC332EFA5}" dt="2025-03-19T16:57:23.805" v="46" actId="478"/>
          <ac:spMkLst>
            <pc:docMk/>
            <pc:sldMk cId="4222946910" sldId="370"/>
            <ac:spMk id="20" creationId="{2CAC4DA5-D1E0-4F18-ADE8-D371E2F61835}"/>
          </ac:spMkLst>
        </pc:spChg>
        <pc:grpChg chg="del">
          <ac:chgData name="BELLEMIN SANDRA" userId="5fe4e071-d3f4-40df-970f-ee8fcf898346" providerId="ADAL" clId="{7868BB3E-148B-4B4B-801C-927EC332EFA5}" dt="2025-03-19T16:57:23.805" v="46" actId="478"/>
          <ac:grpSpMkLst>
            <pc:docMk/>
            <pc:sldMk cId="4222946910" sldId="370"/>
            <ac:grpSpMk id="9" creationId="{17ECD9A2-7052-4DDC-91F6-FD6454F03FF9}"/>
          </ac:grpSpMkLst>
        </pc:grpChg>
        <pc:grpChg chg="del">
          <ac:chgData name="BELLEMIN SANDRA" userId="5fe4e071-d3f4-40df-970f-ee8fcf898346" providerId="ADAL" clId="{7868BB3E-148B-4B4B-801C-927EC332EFA5}" dt="2025-03-19T16:57:23.805" v="46" actId="478"/>
          <ac:grpSpMkLst>
            <pc:docMk/>
            <pc:sldMk cId="4222946910" sldId="370"/>
            <ac:grpSpMk id="10" creationId="{48071E28-6B94-4168-87E6-C77A9D648124}"/>
          </ac:grpSpMkLst>
        </pc:grpChg>
        <pc:picChg chg="add mod">
          <ac:chgData name="BELLEMIN SANDRA" userId="5fe4e071-d3f4-40df-970f-ee8fcf898346" providerId="ADAL" clId="{7868BB3E-148B-4B4B-801C-927EC332EFA5}" dt="2025-03-19T16:59:20.987" v="70"/>
          <ac:picMkLst>
            <pc:docMk/>
            <pc:sldMk cId="4222946910" sldId="370"/>
            <ac:picMk id="4" creationId="{1098D265-8BCE-B3BD-25BC-BCB2E6E5F621}"/>
          </ac:picMkLst>
        </pc:picChg>
        <pc:picChg chg="del">
          <ac:chgData name="BELLEMIN SANDRA" userId="5fe4e071-d3f4-40df-970f-ee8fcf898346" providerId="ADAL" clId="{7868BB3E-148B-4B4B-801C-927EC332EFA5}" dt="2025-03-19T16:57:23.805" v="46" actId="478"/>
          <ac:picMkLst>
            <pc:docMk/>
            <pc:sldMk cId="4222946910" sldId="370"/>
            <ac:picMk id="15" creationId="{5F34A6F4-9AE2-4C1C-AD4A-28DF0DB05A6B}"/>
          </ac:picMkLst>
        </pc:picChg>
      </pc:sldChg>
      <pc:sldMasterChg chg="modSldLayout">
        <pc:chgData name="BELLEMIN SANDRA" userId="5fe4e071-d3f4-40df-970f-ee8fcf898346" providerId="ADAL" clId="{7868BB3E-148B-4B4B-801C-927EC332EFA5}" dt="2025-03-19T16:56:24.194" v="0" actId="478"/>
        <pc:sldMasterMkLst>
          <pc:docMk/>
          <pc:sldMasterMk cId="1099315086" sldId="2147483660"/>
        </pc:sldMasterMkLst>
        <pc:sldLayoutChg chg="delSp mod">
          <pc:chgData name="BELLEMIN SANDRA" userId="5fe4e071-d3f4-40df-970f-ee8fcf898346" providerId="ADAL" clId="{7868BB3E-148B-4B4B-801C-927EC332EFA5}" dt="2025-03-19T16:56:24.194" v="0" actId="478"/>
          <pc:sldLayoutMkLst>
            <pc:docMk/>
            <pc:sldMasterMk cId="1099315086" sldId="2147483660"/>
            <pc:sldLayoutMk cId="431303121" sldId="2147483699"/>
          </pc:sldLayoutMkLst>
          <pc:spChg chg="del">
            <ac:chgData name="BELLEMIN SANDRA" userId="5fe4e071-d3f4-40df-970f-ee8fcf898346" providerId="ADAL" clId="{7868BB3E-148B-4B4B-801C-927EC332EFA5}" dt="2025-03-19T16:56:24.194" v="0" actId="478"/>
            <ac:spMkLst>
              <pc:docMk/>
              <pc:sldMasterMk cId="1099315086" sldId="2147483660"/>
              <pc:sldLayoutMk cId="431303121" sldId="2147483699"/>
              <ac:spMk id="2" creationId="{00000000-0000-0000-0000-000000000000}"/>
            </ac:spMkLst>
          </pc:spChg>
          <pc:spChg chg="del">
            <ac:chgData name="BELLEMIN SANDRA" userId="5fe4e071-d3f4-40df-970f-ee8fcf898346" providerId="ADAL" clId="{7868BB3E-148B-4B4B-801C-927EC332EFA5}" dt="2025-03-19T16:56:24.194" v="0" actId="478"/>
            <ac:spMkLst>
              <pc:docMk/>
              <pc:sldMasterMk cId="1099315086" sldId="2147483660"/>
              <pc:sldLayoutMk cId="431303121" sldId="2147483699"/>
              <ac:spMk id="3" creationId="{00000000-0000-0000-0000-000000000000}"/>
            </ac:spMkLst>
          </pc:spChg>
          <pc:spChg chg="del">
            <ac:chgData name="BELLEMIN SANDRA" userId="5fe4e071-d3f4-40df-970f-ee8fcf898346" providerId="ADAL" clId="{7868BB3E-148B-4B4B-801C-927EC332EFA5}" dt="2025-03-19T16:56:24.194" v="0" actId="478"/>
            <ac:spMkLst>
              <pc:docMk/>
              <pc:sldMasterMk cId="1099315086" sldId="2147483660"/>
              <pc:sldLayoutMk cId="431303121" sldId="2147483699"/>
              <ac:spMk id="7" creationId="{13EBD483-4C6B-430B-85A8-CD1070D6BBB9}"/>
            </ac:spMkLst>
          </pc:spChg>
          <pc:spChg chg="del">
            <ac:chgData name="BELLEMIN SANDRA" userId="5fe4e071-d3f4-40df-970f-ee8fcf898346" providerId="ADAL" clId="{7868BB3E-148B-4B4B-801C-927EC332EFA5}" dt="2025-03-19T16:56:24.194" v="0" actId="478"/>
            <ac:spMkLst>
              <pc:docMk/>
              <pc:sldMasterMk cId="1099315086" sldId="2147483660"/>
              <pc:sldLayoutMk cId="431303121" sldId="2147483699"/>
              <ac:spMk id="8" creationId="{330930D1-A9DC-4F99-A7B9-82CE7717810F}"/>
            </ac:spMkLst>
          </pc:spChg>
        </pc:sldLayoutChg>
      </pc:sldMasterChg>
    </pc:docChg>
  </pc:docChgLst>
  <pc:docChgLst>
    <pc:chgData name="BELLEMIN SANDRA" userId="5fe4e071-d3f4-40df-970f-ee8fcf898346" providerId="ADAL" clId="{83EAC2AD-4DA0-4892-B1AF-54E7D1A1AB05}"/>
    <pc:docChg chg="modSld">
      <pc:chgData name="BELLEMIN SANDRA" userId="5fe4e071-d3f4-40df-970f-ee8fcf898346" providerId="ADAL" clId="{83EAC2AD-4DA0-4892-B1AF-54E7D1A1AB05}" dt="2024-08-23T08:24:45.759" v="10" actId="2711"/>
      <pc:docMkLst>
        <pc:docMk/>
      </pc:docMkLst>
      <pc:sldChg chg="modSp mod">
        <pc:chgData name="BELLEMIN SANDRA" userId="5fe4e071-d3f4-40df-970f-ee8fcf898346" providerId="ADAL" clId="{83EAC2AD-4DA0-4892-B1AF-54E7D1A1AB05}" dt="2024-08-23T08:23:31.853" v="0" actId="2711"/>
        <pc:sldMkLst>
          <pc:docMk/>
          <pc:sldMk cId="3084375223" sldId="342"/>
        </pc:sldMkLst>
      </pc:sldChg>
      <pc:sldChg chg="modSp mod">
        <pc:chgData name="BELLEMIN SANDRA" userId="5fe4e071-d3f4-40df-970f-ee8fcf898346" providerId="ADAL" clId="{83EAC2AD-4DA0-4892-B1AF-54E7D1A1AB05}" dt="2024-08-23T08:23:37.985" v="1" actId="2711"/>
        <pc:sldMkLst>
          <pc:docMk/>
          <pc:sldMk cId="2756308480" sldId="343"/>
        </pc:sldMkLst>
      </pc:sldChg>
      <pc:sldChg chg="modSp mod">
        <pc:chgData name="BELLEMIN SANDRA" userId="5fe4e071-d3f4-40df-970f-ee8fcf898346" providerId="ADAL" clId="{83EAC2AD-4DA0-4892-B1AF-54E7D1A1AB05}" dt="2024-08-23T08:23:42.705" v="2" actId="2711"/>
        <pc:sldMkLst>
          <pc:docMk/>
          <pc:sldMk cId="2585906952" sldId="344"/>
        </pc:sldMkLst>
      </pc:sldChg>
      <pc:sldChg chg="modSp mod">
        <pc:chgData name="BELLEMIN SANDRA" userId="5fe4e071-d3f4-40df-970f-ee8fcf898346" providerId="ADAL" clId="{83EAC2AD-4DA0-4892-B1AF-54E7D1A1AB05}" dt="2024-08-23T08:23:50.060" v="3" actId="2711"/>
        <pc:sldMkLst>
          <pc:docMk/>
          <pc:sldMk cId="1714109695" sldId="345"/>
        </pc:sldMkLst>
      </pc:sldChg>
      <pc:sldChg chg="modSp mod">
        <pc:chgData name="BELLEMIN SANDRA" userId="5fe4e071-d3f4-40df-970f-ee8fcf898346" providerId="ADAL" clId="{83EAC2AD-4DA0-4892-B1AF-54E7D1A1AB05}" dt="2024-08-23T08:24:04.395" v="5" actId="2711"/>
        <pc:sldMkLst>
          <pc:docMk/>
          <pc:sldMk cId="2670344460" sldId="350"/>
        </pc:sldMkLst>
      </pc:sldChg>
      <pc:sldChg chg="modSp mod">
        <pc:chgData name="BELLEMIN SANDRA" userId="5fe4e071-d3f4-40df-970f-ee8fcf898346" providerId="ADAL" clId="{83EAC2AD-4DA0-4892-B1AF-54E7D1A1AB05}" dt="2024-08-23T08:24:14.376" v="6" actId="2711"/>
        <pc:sldMkLst>
          <pc:docMk/>
          <pc:sldMk cId="2071712432" sldId="365"/>
        </pc:sldMkLst>
      </pc:sldChg>
      <pc:sldChg chg="modSp mod">
        <pc:chgData name="BELLEMIN SANDRA" userId="5fe4e071-d3f4-40df-970f-ee8fcf898346" providerId="ADAL" clId="{83EAC2AD-4DA0-4892-B1AF-54E7D1A1AB05}" dt="2024-08-23T08:24:20.667" v="7" actId="2711"/>
        <pc:sldMkLst>
          <pc:docMk/>
          <pc:sldMk cId="4133255561" sldId="366"/>
        </pc:sldMkLst>
      </pc:sldChg>
      <pc:sldChg chg="modSp mod">
        <pc:chgData name="BELLEMIN SANDRA" userId="5fe4e071-d3f4-40df-970f-ee8fcf898346" providerId="ADAL" clId="{83EAC2AD-4DA0-4892-B1AF-54E7D1A1AB05}" dt="2024-08-23T08:24:30.551" v="8" actId="2711"/>
        <pc:sldMkLst>
          <pc:docMk/>
          <pc:sldMk cId="3099913505" sldId="367"/>
        </pc:sldMkLst>
      </pc:sldChg>
      <pc:sldChg chg="modSp mod">
        <pc:chgData name="BELLEMIN SANDRA" userId="5fe4e071-d3f4-40df-970f-ee8fcf898346" providerId="ADAL" clId="{83EAC2AD-4DA0-4892-B1AF-54E7D1A1AB05}" dt="2024-08-23T08:24:37.907" v="9" actId="2711"/>
        <pc:sldMkLst>
          <pc:docMk/>
          <pc:sldMk cId="1759025774" sldId="368"/>
        </pc:sldMkLst>
      </pc:sldChg>
      <pc:sldChg chg="modSp mod">
        <pc:chgData name="BELLEMIN SANDRA" userId="5fe4e071-d3f4-40df-970f-ee8fcf898346" providerId="ADAL" clId="{83EAC2AD-4DA0-4892-B1AF-54E7D1A1AB05}" dt="2024-08-23T08:24:45.759" v="10" actId="2711"/>
        <pc:sldMkLst>
          <pc:docMk/>
          <pc:sldMk cId="4222946910" sldId="370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AAF0BF24-ECF2-7F61-580C-E24887A1D8A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689395A5-EAD8-AA12-71B6-3C3B576E69E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4CE62C-1F65-40DE-9ED6-15FE478E71A8}" type="datetimeFigureOut">
              <a:rPr lang="fr-FR" smtClean="0"/>
              <a:t>19/03/2025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D383CD1-FE57-93C5-1E13-2220375ACC6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3DFA56C4-2261-F47A-9F04-5E0DB486537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0D9BDC-97CB-445A-A316-62DF729927C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22578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470AB8-E483-4FFD-B222-30C933BD9122}" type="datetimeFigureOut">
              <a:rPr lang="fr-FR" smtClean="0"/>
              <a:t>19/03/2025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5038E3-B7CF-455E-96F4-A4DE1B14344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88655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>
                <a:latin typeface="Arial" panose="020B0604020202020204" pitchFamily="34" charset="0"/>
                <a:cs typeface="Arial" panose="020B0604020202020204" pitchFamily="34" charset="0"/>
              </a:rPr>
              <a:t>Aujourd’hui, nous allons travailler de nouveau avec les réglettes.</a:t>
            </a:r>
            <a:r>
              <a:rPr lang="fr-FR" b="0" i="1" baseline="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fr-FR" b="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34128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va maintenant procéder de manière inverse. Prenez les réglettes de valeur </a:t>
            </a:r>
            <a:r>
              <a:rPr lang="fr-FR" i="1" dirty="0"/>
              <a:t>2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 de valeur </a:t>
            </a:r>
            <a:r>
              <a:rPr lang="fr-FR" i="1" dirty="0"/>
              <a:t>6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Placez-les l’une sous l’autre.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8678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Cherchez la réglette à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ajouter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à la réglette 2 pour que, mises bout à bout, elles fassent la même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longueur que la 6. </a:t>
            </a:r>
            <a:br>
              <a:rPr lang="fr-FR" i="1" dirty="0"/>
            </a:b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Quelle est cette réglette ?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61476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C’est la réglette 4. Est-ce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qu’on aurait pu la trouver par un calcul ? 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Lequel ?</a:t>
            </a: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88953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Pour obtenir la réglette manquante, on enlève à la réglette 6 un morceau de la taille de la réglette 2, c’est-à-dire qu’on enlève 2 de 6. On fait donc une soustraction : 6 – 2 = ?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356333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 – 2 = 4. On prend la réglette 6, on enlève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la réglette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2 et on trouve la réglette 4.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96857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Faisons un autre exemple. Prenez les réglettes de valeur 10 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 de valeur 7. Placez-les l’une sous l’autre.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929444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Quelle réglette doit-on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ajouter à la réglette 7 pour trouver la réglette 10 ?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406869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C’est la réglette 3. Est-ce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qu’on aurait pu la trouver par un calcul ? Lequel ?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92310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Pour obtenir la réglette manquante, on enlève à la </a:t>
            </a:r>
            <a:r>
              <a:rPr lang="fr-FR" sz="1200" b="0" i="1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réglette 10 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 morceau de la taille de la réglette 7, c’est-à-dire qu’on enlève 7 de 10. On fait donc une soustraction : 10 – 7 = ?</a:t>
            </a:r>
          </a:p>
          <a:p>
            <a:pPr>
              <a:defRPr/>
            </a:pPr>
            <a:r>
              <a:rPr lang="fr-FR" i="1" dirty="0">
                <a:cs typeface="Calibri"/>
              </a:rPr>
              <a:t>La réglette que l'on enlève peut se trouver à droite ou à gauche, cela n'a pas d'importance.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92302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 – 7 = 3. On prend la réglette 10, on enlève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la réglette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7 et on trouve la réglette 3.</a:t>
            </a:r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234692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Quelle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est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la valeur de la réglette rouge ?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165648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Faisons un autre exemple. Prenez les réglettes de valeur 9 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 de valeur 1. Placez-les l’une sous l’autre.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0775215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Quelle réglette doit-on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ajouter à la réglette 1 pour trouver la réglette 9 ?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941221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C’est la réglette 8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car 9 – 1 = 8.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9067976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dirty="0"/>
              <a:t>Prenez </a:t>
            </a:r>
            <a:r>
              <a:rPr lang="fr-FR" b="0" i="1" baseline="0" dirty="0"/>
              <a:t>votre cahier de problèmes, page 8.</a:t>
            </a:r>
          </a:p>
          <a:p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ous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voyez 4 schémas de réglettes. </a:t>
            </a:r>
          </a:p>
          <a:p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Coloriez les réglettes en pointillés de la bonne couleur. Vous pouvez vous aider de vos réglettes pour vérifier.</a:t>
            </a:r>
          </a:p>
          <a:p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Ensuite, vous compléterez les soustractions qui correspondent aux schémas.</a:t>
            </a:r>
            <a:endParaRPr lang="fr-FR" b="0" i="1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921285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C’est 2. Parce qu’elle a la même longueur que 2 réglettes unités. </a:t>
            </a:r>
            <a:br>
              <a:rPr lang="fr-FR" i="1" dirty="0"/>
            </a:b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Quelle est la valeur de la réglette vert foncé ?</a:t>
            </a:r>
            <a:r>
              <a:rPr lang="fr-FR" i="1" dirty="0"/>
              <a:t> 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0368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C’est 6. Parce qu’elle a la même longueur que 6 réglettes unités. </a:t>
            </a:r>
            <a:br>
              <a:rPr lang="fr-FR" i="1" dirty="0"/>
            </a:br>
            <a:r>
              <a:rPr lang="fr-FR" sz="1200" b="0" i="1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Quelle est la valeur de la réglette vert clair ? 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1095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C’est 3. Parce qu’elle a la même longueur que 3 réglettes unités. </a:t>
            </a:r>
            <a:br>
              <a:rPr lang="fr-FR" i="1" dirty="0"/>
            </a:b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Qui se souvient de la valeur de la réglette orange ? 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915472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C’est la plus grande réglette. Sa valeur est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10.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9332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À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présent, o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 va se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remémorer notre travail de la dernière séance.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a pris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deux 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réglettes : celle de longueur 4 et celle de longueur 5. On les a </a:t>
            </a:r>
            <a:r>
              <a:rPr lang="fr-FR" i="1" dirty="0"/>
              <a:t>placées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l’une à côté de l’autre et on a cherché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une réglette qui faisait la même longueur que ces deux réglettes mises bout à bout.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Quelle était cette réglette ?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cs typeface="Calibri"/>
            </a:endParaRPr>
          </a:p>
          <a:p>
            <a:r>
              <a:rPr lang="fr-FR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18311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C’était la réglette bleue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dont la valeur est 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9. On a vu qu’on pouvait écrire deux additions. Lesquelles</a:t>
            </a:r>
            <a:r>
              <a:rPr lang="fr-FR" i="1" dirty="0"/>
              <a:t> 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</a:t>
            </a:r>
            <a:r>
              <a:rPr lang="fr-FR" i="1" dirty="0"/>
              <a:t> 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8241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 + 4 = 9 et 4 + 5 = 9.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</a:t>
            </a:r>
            <a:r>
              <a:rPr lang="fr-FR" sz="120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peut inverser l’ordre des réglettes, donc on peut écrire deux calculs qui ont le même résultat</a:t>
            </a:r>
            <a:r>
              <a:rPr lang="fr-FR" i="1" dirty="0"/>
              <a:t>.</a:t>
            </a:r>
            <a:endParaRPr lang="fr-FR" sz="1200" i="1" kern="1200" dirty="0">
              <a:solidFill>
                <a:schemeClr val="tx1"/>
              </a:solidFill>
              <a:effectLst/>
              <a:latin typeface="+mn-lt"/>
              <a:cs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96109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1788" y="3040905"/>
            <a:ext cx="7772400" cy="776190"/>
          </a:xfrm>
          <a:ln w="28575">
            <a:solidFill>
              <a:schemeClr val="tx1"/>
            </a:solidFill>
          </a:ln>
        </p:spPr>
        <p:txBody>
          <a:bodyPr anchor="b">
            <a:normAutofit/>
          </a:bodyPr>
          <a:lstStyle>
            <a:lvl1pPr algn="ctr"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5769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5614D3E7-780F-4F20-8F2A-83F233579B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66539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C5949D7-6DDB-49D5-8300-650FD14B962A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FFD333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D0F193E-E2AF-4A76-8C7D-DA6C7489E21C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CE3AC5E-41FF-4A05-9406-0C0491A659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85" y="-103991"/>
            <a:ext cx="734569" cy="1005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1686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3508864F-53CD-46A0-B6BF-415F628DB91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" b="-1589"/>
          <a:stretch/>
        </p:blipFill>
        <p:spPr>
          <a:xfrm>
            <a:off x="0" y="-107577"/>
            <a:ext cx="9143999" cy="70763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83072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A8DF7BD-4FC4-46D8-8E51-1C50A815652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61C4D1"/>
          </a:solidFill>
          <a:ln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61C4D1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6689A6C-72B0-4D31-9978-689932D59F48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09429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C2D1119E-A446-4807-99A7-22FC0326BB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3970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F142B62-8702-46AD-A56A-699683BE7F15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9966"/>
          </a:solidFill>
          <a:ln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FF9966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DE1FD07-0DEE-4B0E-B813-DB8FC437B3D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69358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EBD483-4C6B-430B-85A8-CD1070D6BBB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32355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13031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5715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404752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84459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1A71FAA7-0151-4E68-A79F-C6A3DDCCD2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2016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F1EA03B-2F57-4AA5-9C24-4EB203E6C4DC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EC527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8C7C2F7-90F8-4E65-B758-339F2EB659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E3D788D-DDD6-4F09-BBA3-1F39D88DC4A9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1393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C2A8DC0-C626-44FE-B0FA-3AC7B44F0388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EC527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3886200" cy="476672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45605CF-A272-4E2E-8B38-91B2478FE0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063D9CA-628E-4BBF-879C-92236F3E0FEC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83006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06D532-34F8-45B7-BD03-BB9137FD2C46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EC527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511F10A-F4A0-4222-8B4E-B311B8929ED7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7945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19/03/2025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9315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99" r:id="rId3"/>
    <p:sldLayoutId id="2147483664" r:id="rId4"/>
    <p:sldLayoutId id="2147483667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9264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1234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8939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6413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75B12B92-9080-C6A4-8A46-72453F7067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3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6599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92A93625-7C46-CFB3-418E-0C3AFAA5F0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009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EFA6565-3AF3-7F06-F278-954FE19E5A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8196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9151FEA2-C6DE-3B55-BCEA-C93992500C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5260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D3C0DBE5-E2DD-F942-6D51-C38AD45FFD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7124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607606FC-EA5D-B2E5-4741-8CB1D0A724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2555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78562DB8-ABC5-B08F-10EA-FAEBE27524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2249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06A70E4A-DEE2-0FE2-D21B-0A6E2ACA41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2688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75D34D1-1589-A3C4-2C10-36B9F90EB3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6398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EC398B52-E0AD-9D5E-0511-08FD6CC491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9135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4AAFA04F-A6A2-3070-A300-ADE8FE4F91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0257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3A12EA35-859E-1969-68C7-48563F34DD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4994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719381B-43B7-F164-6365-E346246D73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4902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BB889D61-812E-AC27-B532-C3BEE4DECF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1470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1098D265-8BCE-B3BD-25BC-BCB2E6E5F6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9469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1BAC63DD-2049-EBCB-C2F6-D24275B72C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2636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70D02F83-A3A1-EE3E-759F-226427C2DB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3752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CAD301DF-D56E-B310-FCF1-C0EBE401DF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3084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9BA36F1-79DC-21C4-6B05-65DBD11647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9069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1A4B7687-9F57-5BDB-0D20-3D7EB5E898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1096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8F19E5F6-8407-15DC-447B-859EDFE9A9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8650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470A9133-BE22-B290-396B-70776E8770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7214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9F49F0A1-456F-EA80-6C97-32C8EB7A09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34446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6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7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3cf7a0d-57af-4434-867c-c099e6f87b4a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5D1979698DF1E409B2B7EB07AB6DCB7" ma:contentTypeVersion="10" ma:contentTypeDescription="Crée un document." ma:contentTypeScope="" ma:versionID="7b355152493caa5dabb795fa12448f5d">
  <xsd:schema xmlns:xsd="http://www.w3.org/2001/XMLSchema" xmlns:xs="http://www.w3.org/2001/XMLSchema" xmlns:p="http://schemas.microsoft.com/office/2006/metadata/properties" xmlns:ns2="23cf7a0d-57af-4434-867c-c099e6f87b4a" targetNamespace="http://schemas.microsoft.com/office/2006/metadata/properties" ma:root="true" ma:fieldsID="2c725dbe3b888cac21aef0d43f23dbd1" ns2:_="">
    <xsd:import namespace="23cf7a0d-57af-4434-867c-c099e6f87b4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cf7a0d-57af-4434-867c-c099e6f87b4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2B294D5-9479-4072-A39C-3F5AF912A241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microsoft.com/office/2006/metadata/properties"/>
    <ds:schemaRef ds:uri="27f64e36-29aa-44d5-a3e0-06242cad7d4d"/>
    <ds:schemaRef ds:uri="cd84cc96-e4f0-4e7f-873a-a508fb658c41"/>
    <ds:schemaRef ds:uri="http://www.w3.org/XML/1998/namespace"/>
    <ds:schemaRef ds:uri="05e35dcb-3e29-4319-8895-1aefbc7b9c14"/>
    <ds:schemaRef ds:uri="bfd01c09-4c2c-4413-a701-52472ac34042"/>
    <ds:schemaRef ds:uri="23cf7a0d-57af-4434-867c-c099e6f87b4a"/>
  </ds:schemaRefs>
</ds:datastoreItem>
</file>

<file path=customXml/itemProps2.xml><?xml version="1.0" encoding="utf-8"?>
<ds:datastoreItem xmlns:ds="http://schemas.openxmlformats.org/officeDocument/2006/customXml" ds:itemID="{1CB29B1E-CD13-48AB-BBEF-DF001D11879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54CDF75-CF06-4898-8B81-722E5181AE6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3cf7a0d-57af-4434-867c-c099e6f87b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4470</TotalTime>
  <Words>613</Words>
  <Application>Microsoft Office PowerPoint</Application>
  <PresentationFormat>Affichage à l'écran (4:3)</PresentationFormat>
  <Paragraphs>54</Paragraphs>
  <Slides>23</Slides>
  <Notes>23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5</vt:i4>
      </vt:variant>
      <vt:variant>
        <vt:lpstr>Titres des diapositives</vt:lpstr>
      </vt:variant>
      <vt:variant>
        <vt:i4>23</vt:i4>
      </vt:variant>
    </vt:vector>
  </HeadingPairs>
  <TitlesOfParts>
    <vt:vector size="33" baseType="lpstr">
      <vt:lpstr>Calibri Light</vt:lpstr>
      <vt:lpstr>Verdana</vt:lpstr>
      <vt:lpstr>Aptos</vt:lpstr>
      <vt:lpstr>Arial</vt:lpstr>
      <vt:lpstr>Calibri</vt:lpstr>
      <vt:lpstr>Thème Office</vt:lpstr>
      <vt:lpstr>4_Thème Office</vt:lpstr>
      <vt:lpstr>5_Thème Office</vt:lpstr>
      <vt:lpstr>6_Thème Office</vt:lpstr>
      <vt:lpstr>7_Thème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EDITIONS HATIER</dc:creator>
  <cp:lastModifiedBy>BELLEMIN SANDRA</cp:lastModifiedBy>
  <cp:revision>113</cp:revision>
  <dcterms:created xsi:type="dcterms:W3CDTF">2022-01-07T11:15:07Z</dcterms:created>
  <dcterms:modified xsi:type="dcterms:W3CDTF">2025-03-19T16:59:32Z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0x010100B5D1979698DF1E409B2B7EB07AB6DCB7</vt:lpwstr>
  </property>
</Properties>
</file>