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5" r:id="rId5"/>
    <p:sldMasterId id="2147483690" r:id="rId6"/>
    <p:sldMasterId id="2147483693" r:id="rId7"/>
    <p:sldMasterId id="2147483696" r:id="rId8"/>
  </p:sldMasterIdLst>
  <p:notesMasterIdLst>
    <p:notesMasterId r:id="rId37"/>
  </p:notesMasterIdLst>
  <p:sldIdLst>
    <p:sldId id="256" r:id="rId9"/>
    <p:sldId id="257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282" r:id="rId18"/>
    <p:sldId id="349" r:id="rId19"/>
    <p:sldId id="350" r:id="rId20"/>
    <p:sldId id="351" r:id="rId21"/>
    <p:sldId id="352" r:id="rId22"/>
    <p:sldId id="353" r:id="rId23"/>
    <p:sldId id="354" r:id="rId24"/>
    <p:sldId id="364" r:id="rId25"/>
    <p:sldId id="362" r:id="rId26"/>
    <p:sldId id="355" r:id="rId27"/>
    <p:sldId id="356" r:id="rId28"/>
    <p:sldId id="357" r:id="rId29"/>
    <p:sldId id="358" r:id="rId30"/>
    <p:sldId id="359" r:id="rId31"/>
    <p:sldId id="360" r:id="rId32"/>
    <p:sldId id="361" r:id="rId33"/>
    <p:sldId id="365" r:id="rId34"/>
    <p:sldId id="363" r:id="rId35"/>
    <p:sldId id="366" r:id="rId36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6E47C18F-DDAE-EA39-9B3A-D5582A6DAE9D}" name="pauline.negrellion" initials="pa" userId="S::pauline.negrellion_gmail.com#ext#@hachette.onmicrosoft.com::9fb65b54-3bbd-4994-b3cf-42d8602c7ee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984807"/>
    <a:srgbClr val="0070C0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1DBB9B8-B3D5-488B-B8CC-2148B9574581}" v="29" dt="2025-03-19T16:29:31.5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66" autoAdjust="0"/>
    <p:restoredTop sz="81477" autoAdjust="0"/>
  </p:normalViewPr>
  <p:slideViewPr>
    <p:cSldViewPr snapToGrid="0">
      <p:cViewPr>
        <p:scale>
          <a:sx n="75" d="100"/>
          <a:sy n="75" d="100"/>
        </p:scale>
        <p:origin x="906" y="29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font" Target="fonts/font4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viewProps" Target="viewProps.xml"/><Relationship Id="rId48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UVELLIER ANNE" userId="63234966-364e-422f-8c52-45fd5239a521" providerId="ADAL" clId="{2CFC61CE-FD2A-4FC3-8130-DCCD4292BBAF}"/>
    <pc:docChg chg="undo custSel modSld">
      <pc:chgData name="CHAUVELLIER ANNE" userId="63234966-364e-422f-8c52-45fd5239a521" providerId="ADAL" clId="{2CFC61CE-FD2A-4FC3-8130-DCCD4292BBAF}" dt="2022-03-21T16:06:56.065" v="25"/>
      <pc:docMkLst>
        <pc:docMk/>
      </pc:docMkLst>
      <pc:sldChg chg="modSp mod">
        <pc:chgData name="CHAUVELLIER ANNE" userId="63234966-364e-422f-8c52-45fd5239a521" providerId="ADAL" clId="{2CFC61CE-FD2A-4FC3-8130-DCCD4292BBAF}" dt="2022-03-14T10:45:39.941" v="2" actId="14100"/>
        <pc:sldMkLst>
          <pc:docMk/>
          <pc:sldMk cId="1137865014" sldId="282"/>
        </pc:sldMkLst>
      </pc:sldChg>
      <pc:sldChg chg="modSp mod">
        <pc:chgData name="CHAUVELLIER ANNE" userId="63234966-364e-422f-8c52-45fd5239a521" providerId="ADAL" clId="{2CFC61CE-FD2A-4FC3-8130-DCCD4292BBAF}" dt="2022-03-14T10:48:45.277" v="17" actId="14100"/>
        <pc:sldMkLst>
          <pc:docMk/>
          <pc:sldMk cId="2766721428" sldId="349"/>
        </pc:sldMkLst>
      </pc:sldChg>
      <pc:sldChg chg="modSp mod">
        <pc:chgData name="CHAUVELLIER ANNE" userId="63234966-364e-422f-8c52-45fd5239a521" providerId="ADAL" clId="{2CFC61CE-FD2A-4FC3-8130-DCCD4292BBAF}" dt="2022-03-14T10:45:56.493" v="3" actId="14100"/>
        <pc:sldMkLst>
          <pc:docMk/>
          <pc:sldMk cId="2670344460" sldId="350"/>
        </pc:sldMkLst>
      </pc:sldChg>
      <pc:sldChg chg="modSp mod">
        <pc:chgData name="CHAUVELLIER ANNE" userId="63234966-364e-422f-8c52-45fd5239a521" providerId="ADAL" clId="{2CFC61CE-FD2A-4FC3-8130-DCCD4292BBAF}" dt="2022-03-14T10:46:01.134" v="4" actId="14100"/>
        <pc:sldMkLst>
          <pc:docMk/>
          <pc:sldMk cId="1123269028" sldId="351"/>
        </pc:sldMkLst>
      </pc:sldChg>
      <pc:sldChg chg="modSp mod">
        <pc:chgData name="CHAUVELLIER ANNE" userId="63234966-364e-422f-8c52-45fd5239a521" providerId="ADAL" clId="{2CFC61CE-FD2A-4FC3-8130-DCCD4292BBAF}" dt="2022-03-14T10:46:08.181" v="5" actId="14100"/>
        <pc:sldMkLst>
          <pc:docMk/>
          <pc:sldMk cId="373662423" sldId="352"/>
        </pc:sldMkLst>
      </pc:sldChg>
      <pc:sldChg chg="modSp mod">
        <pc:chgData name="CHAUVELLIER ANNE" userId="63234966-364e-422f-8c52-45fd5239a521" providerId="ADAL" clId="{2CFC61CE-FD2A-4FC3-8130-DCCD4292BBAF}" dt="2022-03-21T16:05:46.528" v="22" actId="1076"/>
        <pc:sldMkLst>
          <pc:docMk/>
          <pc:sldMk cId="1576482562" sldId="353"/>
        </pc:sldMkLst>
      </pc:sldChg>
      <pc:sldChg chg="modSp mod modNotesTx">
        <pc:chgData name="CHAUVELLIER ANNE" userId="63234966-364e-422f-8c52-45fd5239a521" providerId="ADAL" clId="{2CFC61CE-FD2A-4FC3-8130-DCCD4292BBAF}" dt="2022-03-14T10:49:16.831" v="18" actId="20577"/>
        <pc:sldMkLst>
          <pc:docMk/>
          <pc:sldMk cId="2404211934" sldId="354"/>
        </pc:sldMkLst>
      </pc:sldChg>
      <pc:sldChg chg="modSp mod">
        <pc:chgData name="CHAUVELLIER ANNE" userId="63234966-364e-422f-8c52-45fd5239a521" providerId="ADAL" clId="{2CFC61CE-FD2A-4FC3-8130-DCCD4292BBAF}" dt="2022-03-14T10:46:33.293" v="9" actId="14100"/>
        <pc:sldMkLst>
          <pc:docMk/>
          <pc:sldMk cId="3158968680" sldId="355"/>
        </pc:sldMkLst>
      </pc:sldChg>
      <pc:sldChg chg="modSp mod">
        <pc:chgData name="CHAUVELLIER ANNE" userId="63234966-364e-422f-8c52-45fd5239a521" providerId="ADAL" clId="{2CFC61CE-FD2A-4FC3-8130-DCCD4292BBAF}" dt="2022-03-14T10:46:56.332" v="10" actId="14100"/>
        <pc:sldMkLst>
          <pc:docMk/>
          <pc:sldMk cId="2186674501" sldId="356"/>
        </pc:sldMkLst>
      </pc:sldChg>
      <pc:sldChg chg="modSp mod">
        <pc:chgData name="CHAUVELLIER ANNE" userId="63234966-364e-422f-8c52-45fd5239a521" providerId="ADAL" clId="{2CFC61CE-FD2A-4FC3-8130-DCCD4292BBAF}" dt="2022-03-14T10:47:01.301" v="11" actId="14100"/>
        <pc:sldMkLst>
          <pc:docMk/>
          <pc:sldMk cId="2109082758" sldId="357"/>
        </pc:sldMkLst>
      </pc:sldChg>
      <pc:sldChg chg="modSp mod">
        <pc:chgData name="CHAUVELLIER ANNE" userId="63234966-364e-422f-8c52-45fd5239a521" providerId="ADAL" clId="{2CFC61CE-FD2A-4FC3-8130-DCCD4292BBAF}" dt="2022-03-14T10:47:05.364" v="12" actId="14100"/>
        <pc:sldMkLst>
          <pc:docMk/>
          <pc:sldMk cId="2376109101" sldId="358"/>
        </pc:sldMkLst>
      </pc:sldChg>
      <pc:sldChg chg="addSp modSp mod">
        <pc:chgData name="CHAUVELLIER ANNE" userId="63234966-364e-422f-8c52-45fd5239a521" providerId="ADAL" clId="{2CFC61CE-FD2A-4FC3-8130-DCCD4292BBAF}" dt="2022-03-21T16:06:56.065" v="25"/>
        <pc:sldMkLst>
          <pc:docMk/>
          <pc:sldMk cId="266018867" sldId="359"/>
        </pc:sldMkLst>
      </pc:sldChg>
      <pc:sldChg chg="modSp mod">
        <pc:chgData name="CHAUVELLIER ANNE" userId="63234966-364e-422f-8c52-45fd5239a521" providerId="ADAL" clId="{2CFC61CE-FD2A-4FC3-8130-DCCD4292BBAF}" dt="2022-03-14T10:47:14.404" v="14" actId="14100"/>
        <pc:sldMkLst>
          <pc:docMk/>
          <pc:sldMk cId="2015942012" sldId="360"/>
        </pc:sldMkLst>
      </pc:sldChg>
      <pc:sldChg chg="modSp mod">
        <pc:chgData name="CHAUVELLIER ANNE" userId="63234966-364e-422f-8c52-45fd5239a521" providerId="ADAL" clId="{2CFC61CE-FD2A-4FC3-8130-DCCD4292BBAF}" dt="2022-03-14T10:44:57.214" v="1" actId="14100"/>
        <pc:sldMkLst>
          <pc:docMk/>
          <pc:sldMk cId="347093822" sldId="361"/>
        </pc:sldMkLst>
      </pc:sldChg>
      <pc:sldChg chg="modSp mod">
        <pc:chgData name="CHAUVELLIER ANNE" userId="63234966-364e-422f-8c52-45fd5239a521" providerId="ADAL" clId="{2CFC61CE-FD2A-4FC3-8130-DCCD4292BBAF}" dt="2022-03-14T10:47:25.412" v="16" actId="14100"/>
        <pc:sldMkLst>
          <pc:docMk/>
          <pc:sldMk cId="2971287987" sldId="363"/>
        </pc:sldMkLst>
      </pc:sldChg>
      <pc:sldChg chg="modSp mod">
        <pc:chgData name="CHAUVELLIER ANNE" userId="63234966-364e-422f-8c52-45fd5239a521" providerId="ADAL" clId="{2CFC61CE-FD2A-4FC3-8130-DCCD4292BBAF}" dt="2022-03-14T10:46:27.462" v="8" actId="14100"/>
        <pc:sldMkLst>
          <pc:docMk/>
          <pc:sldMk cId="3479940569" sldId="364"/>
        </pc:sldMkLst>
      </pc:sldChg>
      <pc:sldChg chg="modSp mod">
        <pc:chgData name="CHAUVELLIER ANNE" userId="63234966-364e-422f-8c52-45fd5239a521" providerId="ADAL" clId="{2CFC61CE-FD2A-4FC3-8130-DCCD4292BBAF}" dt="2022-03-14T10:47:20.581" v="15" actId="14100"/>
        <pc:sldMkLst>
          <pc:docMk/>
          <pc:sldMk cId="2839928991" sldId="365"/>
        </pc:sldMkLst>
      </pc:sldChg>
    </pc:docChg>
  </pc:docChgLst>
  <pc:docChgLst>
    <pc:chgData name="BELLEMIN SANDRA" userId="5fe4e071-d3f4-40df-970f-ee8fcf898346" providerId="ADAL" clId="{0B9E425A-5779-441F-95A0-E9AB0E2119BC}"/>
    <pc:docChg chg="modSld">
      <pc:chgData name="BELLEMIN SANDRA" userId="5fe4e071-d3f4-40df-970f-ee8fcf898346" providerId="ADAL" clId="{0B9E425A-5779-441F-95A0-E9AB0E2119BC}" dt="2024-08-23T08:11:45.365" v="18" actId="2711"/>
      <pc:docMkLst>
        <pc:docMk/>
      </pc:docMkLst>
      <pc:sldChg chg="modSp mod">
        <pc:chgData name="BELLEMIN SANDRA" userId="5fe4e071-d3f4-40df-970f-ee8fcf898346" providerId="ADAL" clId="{0B9E425A-5779-441F-95A0-E9AB0E2119BC}" dt="2024-08-23T08:09:57.307" v="1" actId="2711"/>
        <pc:sldMkLst>
          <pc:docMk/>
          <pc:sldMk cId="2738499449" sldId="257"/>
        </pc:sldMkLst>
      </pc:sldChg>
      <pc:sldChg chg="modSp mod">
        <pc:chgData name="BELLEMIN SANDRA" userId="5fe4e071-d3f4-40df-970f-ee8fcf898346" providerId="ADAL" clId="{0B9E425A-5779-441F-95A0-E9AB0E2119BC}" dt="2024-08-23T08:10:02.394" v="2" actId="2711"/>
        <pc:sldMkLst>
          <pc:docMk/>
          <pc:sldMk cId="3084375223" sldId="342"/>
        </pc:sldMkLst>
      </pc:sldChg>
      <pc:sldChg chg="modSp mod">
        <pc:chgData name="BELLEMIN SANDRA" userId="5fe4e071-d3f4-40df-970f-ee8fcf898346" providerId="ADAL" clId="{0B9E425A-5779-441F-95A0-E9AB0E2119BC}" dt="2024-08-23T08:10:08.760" v="3" actId="2711"/>
        <pc:sldMkLst>
          <pc:docMk/>
          <pc:sldMk cId="2756308480" sldId="343"/>
        </pc:sldMkLst>
      </pc:sldChg>
      <pc:sldChg chg="modSp mod">
        <pc:chgData name="BELLEMIN SANDRA" userId="5fe4e071-d3f4-40df-970f-ee8fcf898346" providerId="ADAL" clId="{0B9E425A-5779-441F-95A0-E9AB0E2119BC}" dt="2024-08-23T08:10:14.659" v="4" actId="2711"/>
        <pc:sldMkLst>
          <pc:docMk/>
          <pc:sldMk cId="2585906952" sldId="344"/>
        </pc:sldMkLst>
      </pc:sldChg>
      <pc:sldChg chg="modSp mod">
        <pc:chgData name="BELLEMIN SANDRA" userId="5fe4e071-d3f4-40df-970f-ee8fcf898346" providerId="ADAL" clId="{0B9E425A-5779-441F-95A0-E9AB0E2119BC}" dt="2024-08-23T08:10:19.998" v="5" actId="2711"/>
        <pc:sldMkLst>
          <pc:docMk/>
          <pc:sldMk cId="1714109695" sldId="345"/>
        </pc:sldMkLst>
      </pc:sldChg>
      <pc:sldChg chg="modSp mod">
        <pc:chgData name="BELLEMIN SANDRA" userId="5fe4e071-d3f4-40df-970f-ee8fcf898346" providerId="ADAL" clId="{0B9E425A-5779-441F-95A0-E9AB0E2119BC}" dt="2024-08-23T08:10:25.563" v="6" actId="2711"/>
        <pc:sldMkLst>
          <pc:docMk/>
          <pc:sldMk cId="2029209475" sldId="346"/>
        </pc:sldMkLst>
      </pc:sldChg>
      <pc:sldChg chg="modSp mod">
        <pc:chgData name="BELLEMIN SANDRA" userId="5fe4e071-d3f4-40df-970f-ee8fcf898346" providerId="ADAL" clId="{0B9E425A-5779-441F-95A0-E9AB0E2119BC}" dt="2024-08-23T08:10:31.957" v="7" actId="2711"/>
        <pc:sldMkLst>
          <pc:docMk/>
          <pc:sldMk cId="689033684" sldId="347"/>
        </pc:sldMkLst>
      </pc:sldChg>
      <pc:sldChg chg="modSp mod">
        <pc:chgData name="BELLEMIN SANDRA" userId="5fe4e071-d3f4-40df-970f-ee8fcf898346" providerId="ADAL" clId="{0B9E425A-5779-441F-95A0-E9AB0E2119BC}" dt="2024-08-23T08:10:37.952" v="8" actId="2711"/>
        <pc:sldMkLst>
          <pc:docMk/>
          <pc:sldMk cId="4026572265" sldId="348"/>
        </pc:sldMkLst>
      </pc:sldChg>
      <pc:sldChg chg="modSp mod">
        <pc:chgData name="BELLEMIN SANDRA" userId="5fe4e071-d3f4-40df-970f-ee8fcf898346" providerId="ADAL" clId="{0B9E425A-5779-441F-95A0-E9AB0E2119BC}" dt="2024-08-23T08:10:46.270" v="9" actId="2711"/>
        <pc:sldMkLst>
          <pc:docMk/>
          <pc:sldMk cId="1123269028" sldId="351"/>
        </pc:sldMkLst>
      </pc:sldChg>
      <pc:sldChg chg="modSp mod">
        <pc:chgData name="BELLEMIN SANDRA" userId="5fe4e071-d3f4-40df-970f-ee8fcf898346" providerId="ADAL" clId="{0B9E425A-5779-441F-95A0-E9AB0E2119BC}" dt="2024-08-23T08:10:54.090" v="10" actId="2711"/>
        <pc:sldMkLst>
          <pc:docMk/>
          <pc:sldMk cId="2404211934" sldId="354"/>
        </pc:sldMkLst>
      </pc:sldChg>
      <pc:sldChg chg="modSp mod">
        <pc:chgData name="BELLEMIN SANDRA" userId="5fe4e071-d3f4-40df-970f-ee8fcf898346" providerId="ADAL" clId="{0B9E425A-5779-441F-95A0-E9AB0E2119BC}" dt="2024-08-23T08:11:19.965" v="14" actId="2711"/>
        <pc:sldMkLst>
          <pc:docMk/>
          <pc:sldMk cId="2376109101" sldId="358"/>
        </pc:sldMkLst>
      </pc:sldChg>
      <pc:sldChg chg="modSp mod">
        <pc:chgData name="BELLEMIN SANDRA" userId="5fe4e071-d3f4-40df-970f-ee8fcf898346" providerId="ADAL" clId="{0B9E425A-5779-441F-95A0-E9AB0E2119BC}" dt="2024-08-23T08:11:27.091" v="15" actId="2711"/>
        <pc:sldMkLst>
          <pc:docMk/>
          <pc:sldMk cId="347093822" sldId="361"/>
        </pc:sldMkLst>
      </pc:sldChg>
      <pc:sldChg chg="modSp mod">
        <pc:chgData name="BELLEMIN SANDRA" userId="5fe4e071-d3f4-40df-970f-ee8fcf898346" providerId="ADAL" clId="{0B9E425A-5779-441F-95A0-E9AB0E2119BC}" dt="2024-08-23T08:11:11.724" v="13" actId="2711"/>
        <pc:sldMkLst>
          <pc:docMk/>
          <pc:sldMk cId="2655012498" sldId="362"/>
        </pc:sldMkLst>
      </pc:sldChg>
      <pc:sldChg chg="modSp mod">
        <pc:chgData name="BELLEMIN SANDRA" userId="5fe4e071-d3f4-40df-970f-ee8fcf898346" providerId="ADAL" clId="{0B9E425A-5779-441F-95A0-E9AB0E2119BC}" dt="2024-08-23T08:11:45.365" v="18" actId="2711"/>
        <pc:sldMkLst>
          <pc:docMk/>
          <pc:sldMk cId="2971287987" sldId="363"/>
        </pc:sldMkLst>
      </pc:sldChg>
      <pc:sldChg chg="modSp mod">
        <pc:chgData name="BELLEMIN SANDRA" userId="5fe4e071-d3f4-40df-970f-ee8fcf898346" providerId="ADAL" clId="{0B9E425A-5779-441F-95A0-E9AB0E2119BC}" dt="2024-08-23T08:11:00.546" v="11" actId="2711"/>
        <pc:sldMkLst>
          <pc:docMk/>
          <pc:sldMk cId="3479940569" sldId="364"/>
        </pc:sldMkLst>
      </pc:sldChg>
      <pc:sldChg chg="modSp mod">
        <pc:chgData name="BELLEMIN SANDRA" userId="5fe4e071-d3f4-40df-970f-ee8fcf898346" providerId="ADAL" clId="{0B9E425A-5779-441F-95A0-E9AB0E2119BC}" dt="2024-08-23T08:11:33.938" v="16" actId="2711"/>
        <pc:sldMkLst>
          <pc:docMk/>
          <pc:sldMk cId="2839928991" sldId="365"/>
        </pc:sldMkLst>
      </pc:sldChg>
    </pc:docChg>
  </pc:docChgLst>
  <pc:docChgLst>
    <pc:chgData name="CHAUVELLIER ANNE" userId="63234966-364e-422f-8c52-45fd5239a521" providerId="ADAL" clId="{272A7936-60A0-4BE2-9278-54E60C9FC436}"/>
    <pc:docChg chg="undo custSel addSld delSld modSld addMainMaster delMainMaster modMainMaster">
      <pc:chgData name="CHAUVELLIER ANNE" userId="63234966-364e-422f-8c52-45fd5239a521" providerId="ADAL" clId="{272A7936-60A0-4BE2-9278-54E60C9FC436}" dt="2022-02-18T09:47:11.084" v="395" actId="2696"/>
      <pc:docMkLst>
        <pc:docMk/>
      </pc:docMkLst>
      <pc:sldChg chg="modSp mod">
        <pc:chgData name="CHAUVELLIER ANNE" userId="63234966-364e-422f-8c52-45fd5239a521" providerId="ADAL" clId="{272A7936-60A0-4BE2-9278-54E60C9FC436}" dt="2022-02-18T09:46:11.813" v="377"/>
        <pc:sldMkLst>
          <pc:docMk/>
          <pc:sldMk cId="838659900" sldId="256"/>
        </pc:sldMkLst>
      </pc:sldChg>
      <pc:sldChg chg="addSp delSp modSp del mod modNotesTx">
        <pc:chgData name="CHAUVELLIER ANNE" userId="63234966-364e-422f-8c52-45fd5239a521" providerId="ADAL" clId="{272A7936-60A0-4BE2-9278-54E60C9FC436}" dt="2022-02-18T09:47:11.084" v="395" actId="2696"/>
        <pc:sldMkLst>
          <pc:docMk/>
          <pc:sldMk cId="409019988" sldId="271"/>
        </pc:sldMkLst>
      </pc:sldChg>
      <pc:sldChg chg="modSp mod">
        <pc:chgData name="CHAUVELLIER ANNE" userId="63234966-364e-422f-8c52-45fd5239a521" providerId="ADAL" clId="{272A7936-60A0-4BE2-9278-54E60C9FC436}" dt="2022-02-14T15:28:18.874" v="327" actId="20577"/>
        <pc:sldMkLst>
          <pc:docMk/>
          <pc:sldMk cId="1137865014" sldId="282"/>
        </pc:sldMkLst>
      </pc:sldChg>
      <pc:sldChg chg="modSp mod">
        <pc:chgData name="CHAUVELLIER ANNE" userId="63234966-364e-422f-8c52-45fd5239a521" providerId="ADAL" clId="{272A7936-60A0-4BE2-9278-54E60C9FC436}" dt="2022-02-10T15:36:27.726" v="92" actId="1076"/>
        <pc:sldMkLst>
          <pc:docMk/>
          <pc:sldMk cId="2670344460" sldId="350"/>
        </pc:sldMkLst>
      </pc:sldChg>
      <pc:sldChg chg="modSp mod modNotesTx">
        <pc:chgData name="CHAUVELLIER ANNE" userId="63234966-364e-422f-8c52-45fd5239a521" providerId="ADAL" clId="{272A7936-60A0-4BE2-9278-54E60C9FC436}" dt="2022-02-10T15:48:35.652" v="203" actId="20577"/>
        <pc:sldMkLst>
          <pc:docMk/>
          <pc:sldMk cId="1123269028" sldId="351"/>
        </pc:sldMkLst>
      </pc:sldChg>
      <pc:sldChg chg="modNotesTx">
        <pc:chgData name="CHAUVELLIER ANNE" userId="63234966-364e-422f-8c52-45fd5239a521" providerId="ADAL" clId="{272A7936-60A0-4BE2-9278-54E60C9FC436}" dt="2022-02-10T15:49:06.106" v="216" actId="20577"/>
        <pc:sldMkLst>
          <pc:docMk/>
          <pc:sldMk cId="373662423" sldId="352"/>
        </pc:sldMkLst>
      </pc:sldChg>
      <pc:sldChg chg="modSp mod modNotesTx">
        <pc:chgData name="CHAUVELLIER ANNE" userId="63234966-364e-422f-8c52-45fd5239a521" providerId="ADAL" clId="{272A7936-60A0-4BE2-9278-54E60C9FC436}" dt="2022-02-14T15:28:53.634" v="328" actId="20577"/>
        <pc:sldMkLst>
          <pc:docMk/>
          <pc:sldMk cId="2404211934" sldId="354"/>
        </pc:sldMkLst>
      </pc:sldChg>
      <pc:sldChg chg="modSp mod">
        <pc:chgData name="CHAUVELLIER ANNE" userId="63234966-364e-422f-8c52-45fd5239a521" providerId="ADAL" clId="{272A7936-60A0-4BE2-9278-54E60C9FC436}" dt="2022-02-14T15:29:05.927" v="330" actId="20577"/>
        <pc:sldMkLst>
          <pc:docMk/>
          <pc:sldMk cId="3158968680" sldId="355"/>
        </pc:sldMkLst>
      </pc:sldChg>
      <pc:sldChg chg="modSp mod">
        <pc:chgData name="CHAUVELLIER ANNE" userId="63234966-364e-422f-8c52-45fd5239a521" providerId="ADAL" clId="{272A7936-60A0-4BE2-9278-54E60C9FC436}" dt="2022-02-10T15:29:13.497" v="83" actId="14100"/>
        <pc:sldMkLst>
          <pc:docMk/>
          <pc:sldMk cId="2376109101" sldId="358"/>
        </pc:sldMkLst>
      </pc:sldChg>
      <pc:sldChg chg="modNotesTx">
        <pc:chgData name="CHAUVELLIER ANNE" userId="63234966-364e-422f-8c52-45fd5239a521" providerId="ADAL" clId="{272A7936-60A0-4BE2-9278-54E60C9FC436}" dt="2022-02-10T15:50:50.203" v="267" actId="20577"/>
        <pc:sldMkLst>
          <pc:docMk/>
          <pc:sldMk cId="266018867" sldId="359"/>
        </pc:sldMkLst>
      </pc:sldChg>
      <pc:sldChg chg="addSp delSp modSp mod delCm modNotesTx">
        <pc:chgData name="CHAUVELLIER ANNE" userId="63234966-364e-422f-8c52-45fd5239a521" providerId="ADAL" clId="{272A7936-60A0-4BE2-9278-54E60C9FC436}" dt="2022-02-14T15:29:30.389" v="331" actId="20577"/>
        <pc:sldMkLst>
          <pc:docMk/>
          <pc:sldMk cId="347093822" sldId="361"/>
        </pc:sldMkLst>
      </pc:sldChg>
      <pc:sldChg chg="addSp delSp modSp mod modNotesTx">
        <pc:chgData name="CHAUVELLIER ANNE" userId="63234966-364e-422f-8c52-45fd5239a521" providerId="ADAL" clId="{272A7936-60A0-4BE2-9278-54E60C9FC436}" dt="2022-02-10T15:50:17.802" v="254" actId="313"/>
        <pc:sldMkLst>
          <pc:docMk/>
          <pc:sldMk cId="2655012498" sldId="362"/>
        </pc:sldMkLst>
      </pc:sldChg>
      <pc:sldChg chg="addSp delSp modSp mod modNotesTx">
        <pc:chgData name="CHAUVELLIER ANNE" userId="63234966-364e-422f-8c52-45fd5239a521" providerId="ADAL" clId="{272A7936-60A0-4BE2-9278-54E60C9FC436}" dt="2022-02-14T15:29:42.184" v="333" actId="20577"/>
        <pc:sldMkLst>
          <pc:docMk/>
          <pc:sldMk cId="2971287987" sldId="363"/>
        </pc:sldMkLst>
      </pc:sldChg>
      <pc:sldChg chg="addSp delSp modSp mod modNotesTx">
        <pc:chgData name="CHAUVELLIER ANNE" userId="63234966-364e-422f-8c52-45fd5239a521" providerId="ADAL" clId="{272A7936-60A0-4BE2-9278-54E60C9FC436}" dt="2022-02-10T15:49:45.115" v="248" actId="20577"/>
        <pc:sldMkLst>
          <pc:docMk/>
          <pc:sldMk cId="3479940569" sldId="364"/>
        </pc:sldMkLst>
      </pc:sldChg>
      <pc:sldChg chg="addSp delSp modSp mod delCm modNotesTx">
        <pc:chgData name="CHAUVELLIER ANNE" userId="63234966-364e-422f-8c52-45fd5239a521" providerId="ADAL" clId="{272A7936-60A0-4BE2-9278-54E60C9FC436}" dt="2022-02-10T15:51:35.521" v="286" actId="20577"/>
        <pc:sldMkLst>
          <pc:docMk/>
          <pc:sldMk cId="2839928991" sldId="365"/>
        </pc:sldMkLst>
      </pc:sldChg>
      <pc:sldChg chg="addSp modSp new mod modNotesTx">
        <pc:chgData name="CHAUVELLIER ANNE" userId="63234966-364e-422f-8c52-45fd5239a521" providerId="ADAL" clId="{272A7936-60A0-4BE2-9278-54E60C9FC436}" dt="2022-02-18T09:47:07.865" v="394"/>
        <pc:sldMkLst>
          <pc:docMk/>
          <pc:sldMk cId="3300154075" sldId="366"/>
        </pc:sldMkLst>
      </pc:sldChg>
      <pc:sldMasterChg chg="modSldLayout">
        <pc:chgData name="CHAUVELLIER ANNE" userId="63234966-364e-422f-8c52-45fd5239a521" providerId="ADAL" clId="{272A7936-60A0-4BE2-9278-54E60C9FC436}" dt="2022-02-18T09:43:56.939" v="354"/>
        <pc:sldMasterMkLst>
          <pc:docMk/>
          <pc:sldMasterMk cId="1099315086" sldId="2147483660"/>
        </pc:sldMasterMkLst>
        <pc:sldLayoutChg chg="addSp modSp mod">
          <pc:chgData name="CHAUVELLIER ANNE" userId="63234966-364e-422f-8c52-45fd5239a521" providerId="ADAL" clId="{272A7936-60A0-4BE2-9278-54E60C9FC436}" dt="2022-02-18T09:42:46.710" v="350" actId="2085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Sp modSp mod">
          <pc:chgData name="CHAUVELLIER ANNE" userId="63234966-364e-422f-8c52-45fd5239a521" providerId="ADAL" clId="{272A7936-60A0-4BE2-9278-54E60C9FC436}" dt="2022-02-18T09:43:47.118" v="352" actId="1076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Sp modSp">
          <pc:chgData name="CHAUVELLIER ANNE" userId="63234966-364e-422f-8c52-45fd5239a521" providerId="ADAL" clId="{272A7936-60A0-4BE2-9278-54E60C9FC436}" dt="2022-02-18T09:43:53.472" v="353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Sp modSp">
          <pc:chgData name="CHAUVELLIER ANNE" userId="63234966-364e-422f-8c52-45fd5239a521" providerId="ADAL" clId="{272A7936-60A0-4BE2-9278-54E60C9FC436}" dt="2022-02-18T09:43:56.939" v="354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del delSldLayout">
        <pc:chgData name="CHAUVELLIER ANNE" userId="63234966-364e-422f-8c52-45fd5239a521" providerId="ADAL" clId="{272A7936-60A0-4BE2-9278-54E60C9FC436}" dt="2022-02-18T09:45:42.330" v="359" actId="2696"/>
        <pc:sldMasterMkLst>
          <pc:docMk/>
          <pc:sldMasterMk cId="202398969" sldId="2147483676"/>
        </pc:sldMasterMkLst>
        <pc:sldLayoutChg chg="del">
          <pc:chgData name="CHAUVELLIER ANNE" userId="63234966-364e-422f-8c52-45fd5239a521" providerId="ADAL" clId="{272A7936-60A0-4BE2-9278-54E60C9FC436}" dt="2022-02-18T09:45:42.323" v="356" actId="2696"/>
          <pc:sldLayoutMkLst>
            <pc:docMk/>
            <pc:sldMasterMk cId="202398969" sldId="2147483676"/>
            <pc:sldLayoutMk cId="4279609626" sldId="2147483677"/>
          </pc:sldLayoutMkLst>
        </pc:sldLayoutChg>
        <pc:sldLayoutChg chg="del">
          <pc:chgData name="CHAUVELLIER ANNE" userId="63234966-364e-422f-8c52-45fd5239a521" providerId="ADAL" clId="{272A7936-60A0-4BE2-9278-54E60C9FC436}" dt="2022-02-18T09:45:42.330" v="357" actId="2696"/>
          <pc:sldLayoutMkLst>
            <pc:docMk/>
            <pc:sldMasterMk cId="202398969" sldId="2147483676"/>
            <pc:sldLayoutMk cId="1012533490" sldId="2147483678"/>
          </pc:sldLayoutMkLst>
        </pc:sldLayoutChg>
        <pc:sldLayoutChg chg="del">
          <pc:chgData name="CHAUVELLIER ANNE" userId="63234966-364e-422f-8c52-45fd5239a521" providerId="ADAL" clId="{272A7936-60A0-4BE2-9278-54E60C9FC436}" dt="2022-02-18T09:45:42.330" v="358" actId="2696"/>
          <pc:sldLayoutMkLst>
            <pc:docMk/>
            <pc:sldMasterMk cId="202398969" sldId="2147483676"/>
            <pc:sldLayoutMk cId="2004793345" sldId="2147483680"/>
          </pc:sldLayoutMkLst>
        </pc:sldLayoutChg>
      </pc:sldMasterChg>
      <pc:sldMasterChg chg="del delSldLayout">
        <pc:chgData name="CHAUVELLIER ANNE" userId="63234966-364e-422f-8c52-45fd5239a521" providerId="ADAL" clId="{272A7936-60A0-4BE2-9278-54E60C9FC436}" dt="2022-02-18T09:45:44.715" v="363" actId="2696"/>
        <pc:sldMasterMkLst>
          <pc:docMk/>
          <pc:sldMasterMk cId="741797351" sldId="2147483681"/>
        </pc:sldMasterMkLst>
        <pc:sldLayoutChg chg="del">
          <pc:chgData name="CHAUVELLIER ANNE" userId="63234966-364e-422f-8c52-45fd5239a521" providerId="ADAL" clId="{272A7936-60A0-4BE2-9278-54E60C9FC436}" dt="2022-02-18T09:45:44.700" v="360" actId="2696"/>
          <pc:sldLayoutMkLst>
            <pc:docMk/>
            <pc:sldMasterMk cId="741797351" sldId="2147483681"/>
            <pc:sldLayoutMk cId="790468564" sldId="2147483682"/>
          </pc:sldLayoutMkLst>
        </pc:sldLayoutChg>
        <pc:sldLayoutChg chg="del">
          <pc:chgData name="CHAUVELLIER ANNE" userId="63234966-364e-422f-8c52-45fd5239a521" providerId="ADAL" clId="{272A7936-60A0-4BE2-9278-54E60C9FC436}" dt="2022-02-18T09:45:44.700" v="361" actId="2696"/>
          <pc:sldLayoutMkLst>
            <pc:docMk/>
            <pc:sldMasterMk cId="741797351" sldId="2147483681"/>
            <pc:sldLayoutMk cId="1644965260" sldId="2147483683"/>
          </pc:sldLayoutMkLst>
        </pc:sldLayoutChg>
        <pc:sldLayoutChg chg="del">
          <pc:chgData name="CHAUVELLIER ANNE" userId="63234966-364e-422f-8c52-45fd5239a521" providerId="ADAL" clId="{272A7936-60A0-4BE2-9278-54E60C9FC436}" dt="2022-02-18T09:45:44.700" v="362" actId="2696"/>
          <pc:sldLayoutMkLst>
            <pc:docMk/>
            <pc:sldMasterMk cId="741797351" sldId="2147483681"/>
            <pc:sldLayoutMk cId="2543657410" sldId="2147483684"/>
          </pc:sldLayoutMkLst>
        </pc:sldLayoutChg>
      </pc:sldMasterChg>
      <pc:sldMasterChg chg="add del addSldLayout delSldLayout">
        <pc:chgData name="CHAUVELLIER ANNE" userId="63234966-364e-422f-8c52-45fd5239a521" providerId="ADAL" clId="{272A7936-60A0-4BE2-9278-54E60C9FC436}" dt="2022-02-18T09:45:51.143" v="369" actId="2696"/>
        <pc:sldMasterMkLst>
          <pc:docMk/>
          <pc:sldMasterMk cId="3099914184" sldId="2147483696"/>
        </pc:sldMasterMkLst>
        <pc:sldLayoutChg chg="add del">
          <pc:chgData name="CHAUVELLIER ANNE" userId="63234966-364e-422f-8c52-45fd5239a521" providerId="ADAL" clId="{272A7936-60A0-4BE2-9278-54E60C9FC436}" dt="2022-02-18T09:45:51.143" v="369" actId="2696"/>
          <pc:sldLayoutMkLst>
            <pc:docMk/>
            <pc:sldMasterMk cId="3099914184" sldId="2147483696"/>
            <pc:sldLayoutMk cId="699912810" sldId="2147483697"/>
          </pc:sldLayoutMkLst>
        </pc:sldLayoutChg>
        <pc:sldLayoutChg chg="add del">
          <pc:chgData name="CHAUVELLIER ANNE" userId="63234966-364e-422f-8c52-45fd5239a521" providerId="ADAL" clId="{272A7936-60A0-4BE2-9278-54E60C9FC436}" dt="2022-02-18T09:45:51.100" v="368" actId="2696"/>
          <pc:sldLayoutMkLst>
            <pc:docMk/>
            <pc:sldMasterMk cId="3099914184" sldId="2147483696"/>
            <pc:sldLayoutMk cId="2725714155" sldId="2147483698"/>
          </pc:sldLayoutMkLst>
        </pc:sldLayoutChg>
      </pc:sldMasterChg>
    </pc:docChg>
  </pc:docChgLst>
  <pc:docChgLst>
    <pc:chgData name="BELLEMIN SANDRA" userId="5fe4e071-d3f4-40df-970f-ee8fcf898346" providerId="ADAL" clId="{E1DBB9B8-B3D5-488B-B8CC-2148B9574581}"/>
    <pc:docChg chg="custSel modSld modMainMaster">
      <pc:chgData name="BELLEMIN SANDRA" userId="5fe4e071-d3f4-40df-970f-ee8fcf898346" providerId="ADAL" clId="{E1DBB9B8-B3D5-488B-B8CC-2148B9574581}" dt="2025-03-19T16:29:31.932" v="115" actId="962"/>
      <pc:docMkLst>
        <pc:docMk/>
      </pc:docMkLst>
      <pc:sldChg chg="addSp delSp modSp mod modClrScheme chgLayout">
        <pc:chgData name="BELLEMIN SANDRA" userId="5fe4e071-d3f4-40df-970f-ee8fcf898346" providerId="ADAL" clId="{E1DBB9B8-B3D5-488B-B8CC-2148B9574581}" dt="2025-03-19T16:28:50.083" v="58" actId="27614"/>
        <pc:sldMkLst>
          <pc:docMk/>
          <pc:sldMk cId="838659900" sldId="256"/>
        </pc:sldMkLst>
        <pc:spChg chg="del mod ord">
          <ac:chgData name="BELLEMIN SANDRA" userId="5fe4e071-d3f4-40df-970f-ee8fcf898346" providerId="ADAL" clId="{E1DBB9B8-B3D5-488B-B8CC-2148B9574581}" dt="2025-03-19T16:28:04.124" v="29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E1DBB9B8-B3D5-488B-B8CC-2148B9574581}" dt="2025-03-19T16:28:04.124" v="29" actId="478"/>
          <ac:spMkLst>
            <pc:docMk/>
            <pc:sldMk cId="838659900" sldId="256"/>
            <ac:spMk id="3" creationId="{013A2E0A-CD12-462B-B4A8-9DB595DB6E28}"/>
          </ac:spMkLst>
        </pc:spChg>
        <pc:picChg chg="add mod">
          <ac:chgData name="BELLEMIN SANDRA" userId="5fe4e071-d3f4-40df-970f-ee8fcf898346" providerId="ADAL" clId="{E1DBB9B8-B3D5-488B-B8CC-2148B9574581}" dt="2025-03-19T16:28:50.083" v="58" actId="27614"/>
          <ac:picMkLst>
            <pc:docMk/>
            <pc:sldMk cId="838659900" sldId="256"/>
            <ac:picMk id="5" creationId="{EC3ED098-884D-B33B-1B3A-F2694B5EFD22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1.427" v="61" actId="962"/>
        <pc:sldMkLst>
          <pc:docMk/>
          <pc:sldMk cId="2738499449" sldId="257"/>
        </pc:sldMkLst>
        <pc:spChg chg="del mod ord">
          <ac:chgData name="BELLEMIN SANDRA" userId="5fe4e071-d3f4-40df-970f-ee8fcf898346" providerId="ADAL" clId="{E1DBB9B8-B3D5-488B-B8CC-2148B9574581}" dt="2025-03-19T16:28:05.316" v="30" actId="478"/>
          <ac:spMkLst>
            <pc:docMk/>
            <pc:sldMk cId="2738499449" sldId="257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E1DBB9B8-B3D5-488B-B8CC-2148B9574581}" dt="2025-03-19T16:28:05.316" v="30" actId="478"/>
          <ac:spMkLst>
            <pc:docMk/>
            <pc:sldMk cId="2738499449" sldId="257"/>
            <ac:spMk id="3" creationId="{6E0F0D3C-9847-4B7C-AC7D-1DCE73AB8B78}"/>
          </ac:spMkLst>
        </pc:spChg>
        <pc:grpChg chg="del">
          <ac:chgData name="BELLEMIN SANDRA" userId="5fe4e071-d3f4-40df-970f-ee8fcf898346" providerId="ADAL" clId="{E1DBB9B8-B3D5-488B-B8CC-2148B9574581}" dt="2025-03-19T16:28:05.316" v="30" actId="478"/>
          <ac:grpSpMkLst>
            <pc:docMk/>
            <pc:sldMk cId="2738499449" sldId="257"/>
            <ac:grpSpMk id="4" creationId="{C6C5ED4C-44AE-4481-8069-074DF8488F1B}"/>
          </ac:grpSpMkLst>
        </pc:grpChg>
        <pc:picChg chg="add mod">
          <ac:chgData name="BELLEMIN SANDRA" userId="5fe4e071-d3f4-40df-970f-ee8fcf898346" providerId="ADAL" clId="{E1DBB9B8-B3D5-488B-B8CC-2148B9574581}" dt="2025-03-19T16:28:51.427" v="61" actId="962"/>
          <ac:picMkLst>
            <pc:docMk/>
            <pc:sldMk cId="2738499449" sldId="257"/>
            <ac:picMk id="6" creationId="{6232593B-CCA3-3A40-E64E-506FF81AEB7E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04.347" v="77" actId="27614"/>
        <pc:sldMkLst>
          <pc:docMk/>
          <pc:sldMk cId="1137865014" sldId="282"/>
        </pc:sldMkLst>
        <pc:spChg chg="del mod ord">
          <ac:chgData name="BELLEMIN SANDRA" userId="5fe4e071-d3f4-40df-970f-ee8fcf898346" providerId="ADAL" clId="{E1DBB9B8-B3D5-488B-B8CC-2148B9574581}" dt="2025-03-19T16:28:13.851" v="38" actId="478"/>
          <ac:spMkLst>
            <pc:docMk/>
            <pc:sldMk cId="1137865014" sldId="282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E1DBB9B8-B3D5-488B-B8CC-2148B9574581}" dt="2025-03-19T16:28:13.851" v="38" actId="478"/>
          <ac:spMkLst>
            <pc:docMk/>
            <pc:sldMk cId="1137865014" sldId="282"/>
            <ac:spMk id="14" creationId="{6E0F0D3C-9847-4B7C-AC7D-1DCE73AB8B78}"/>
          </ac:spMkLst>
        </pc:spChg>
        <pc:picChg chg="add mod">
          <ac:chgData name="BELLEMIN SANDRA" userId="5fe4e071-d3f4-40df-970f-ee8fcf898346" providerId="ADAL" clId="{E1DBB9B8-B3D5-488B-B8CC-2148B9574581}" dt="2025-03-19T16:29:04.347" v="77" actId="27614"/>
          <ac:picMkLst>
            <pc:docMk/>
            <pc:sldMk cId="1137865014" sldId="282"/>
            <ac:picMk id="4" creationId="{B840BE20-61A7-9504-00F5-757621E90FC6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4.695" v="63" actId="27614"/>
        <pc:sldMkLst>
          <pc:docMk/>
          <pc:sldMk cId="3084375223" sldId="342"/>
        </pc:sldMkLst>
        <pc:spChg chg="del mod ord">
          <ac:chgData name="BELLEMIN SANDRA" userId="5fe4e071-d3f4-40df-970f-ee8fcf898346" providerId="ADAL" clId="{E1DBB9B8-B3D5-488B-B8CC-2148B9574581}" dt="2025-03-19T16:28:06.307" v="31" actId="478"/>
          <ac:spMkLst>
            <pc:docMk/>
            <pc:sldMk cId="3084375223" sldId="342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06.307" v="31" actId="478"/>
          <ac:spMkLst>
            <pc:docMk/>
            <pc:sldMk cId="3084375223" sldId="342"/>
            <ac:spMk id="6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06.307" v="31" actId="478"/>
          <ac:spMkLst>
            <pc:docMk/>
            <pc:sldMk cId="3084375223" sldId="342"/>
            <ac:spMk id="13" creationId="{4B9415DE-DED6-457C-A27A-C0240328E4ED}"/>
          </ac:spMkLst>
        </pc:spChg>
        <pc:picChg chg="add mod">
          <ac:chgData name="BELLEMIN SANDRA" userId="5fe4e071-d3f4-40df-970f-ee8fcf898346" providerId="ADAL" clId="{E1DBB9B8-B3D5-488B-B8CC-2148B9574581}" dt="2025-03-19T16:28:54.695" v="63" actId="27614"/>
          <ac:picMkLst>
            <pc:docMk/>
            <pc:sldMk cId="3084375223" sldId="342"/>
            <ac:picMk id="4" creationId="{713401CC-AC16-C31F-B831-D9CA5C6A5F00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5.959" v="65" actId="27614"/>
        <pc:sldMkLst>
          <pc:docMk/>
          <pc:sldMk cId="2756308480" sldId="343"/>
        </pc:sldMkLst>
        <pc:spChg chg="del mod ord">
          <ac:chgData name="BELLEMIN SANDRA" userId="5fe4e071-d3f4-40df-970f-ee8fcf898346" providerId="ADAL" clId="{E1DBB9B8-B3D5-488B-B8CC-2148B9574581}" dt="2025-03-19T16:28:07.366" v="32" actId="478"/>
          <ac:spMkLst>
            <pc:docMk/>
            <pc:sldMk cId="2756308480" sldId="343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07.366" v="32" actId="478"/>
          <ac:spMkLst>
            <pc:docMk/>
            <pc:sldMk cId="2756308480" sldId="343"/>
            <ac:spMk id="8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07.366" v="32" actId="478"/>
          <ac:spMkLst>
            <pc:docMk/>
            <pc:sldMk cId="2756308480" sldId="343"/>
            <ac:spMk id="9" creationId="{2CF71667-1C9A-49BE-A10E-8B5CC871A95E}"/>
          </ac:spMkLst>
        </pc:spChg>
        <pc:picChg chg="add mod">
          <ac:chgData name="BELLEMIN SANDRA" userId="5fe4e071-d3f4-40df-970f-ee8fcf898346" providerId="ADAL" clId="{E1DBB9B8-B3D5-488B-B8CC-2148B9574581}" dt="2025-03-19T16:28:55.959" v="65" actId="27614"/>
          <ac:picMkLst>
            <pc:docMk/>
            <pc:sldMk cId="2756308480" sldId="343"/>
            <ac:picMk id="4" creationId="{C328F7F5-A326-118F-24B3-8AD1A40E4DCB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7.392" v="67" actId="27614"/>
        <pc:sldMkLst>
          <pc:docMk/>
          <pc:sldMk cId="2585906952" sldId="344"/>
        </pc:sldMkLst>
        <pc:spChg chg="del mod ord">
          <ac:chgData name="BELLEMIN SANDRA" userId="5fe4e071-d3f4-40df-970f-ee8fcf898346" providerId="ADAL" clId="{E1DBB9B8-B3D5-488B-B8CC-2148B9574581}" dt="2025-03-19T16:28:08.453" v="33" actId="478"/>
          <ac:spMkLst>
            <pc:docMk/>
            <pc:sldMk cId="2585906952" sldId="344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08.453" v="33" actId="478"/>
          <ac:spMkLst>
            <pc:docMk/>
            <pc:sldMk cId="2585906952" sldId="344"/>
            <ac:spMk id="7" creationId="{CA4C5EF9-8B5A-4A68-ABCA-1CC49358DD39}"/>
          </ac:spMkLst>
        </pc:spChg>
        <pc:spChg chg="del">
          <ac:chgData name="BELLEMIN SANDRA" userId="5fe4e071-d3f4-40df-970f-ee8fcf898346" providerId="ADAL" clId="{E1DBB9B8-B3D5-488B-B8CC-2148B9574581}" dt="2025-03-19T16:28:08.453" v="33" actId="478"/>
          <ac:spMkLst>
            <pc:docMk/>
            <pc:sldMk cId="2585906952" sldId="344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E1DBB9B8-B3D5-488B-B8CC-2148B9574581}" dt="2025-03-19T16:28:57.392" v="67" actId="27614"/>
          <ac:picMkLst>
            <pc:docMk/>
            <pc:sldMk cId="2585906952" sldId="344"/>
            <ac:picMk id="4" creationId="{B92069AF-1E38-C7E8-E350-A8C563D13D8B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8.911" v="69" actId="27614"/>
        <pc:sldMkLst>
          <pc:docMk/>
          <pc:sldMk cId="1714109695" sldId="345"/>
        </pc:sldMkLst>
        <pc:spChg chg="del mod ord">
          <ac:chgData name="BELLEMIN SANDRA" userId="5fe4e071-d3f4-40df-970f-ee8fcf898346" providerId="ADAL" clId="{E1DBB9B8-B3D5-488B-B8CC-2148B9574581}" dt="2025-03-19T16:28:09.587" v="34" actId="478"/>
          <ac:spMkLst>
            <pc:docMk/>
            <pc:sldMk cId="1714109695" sldId="345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09.587" v="34" actId="478"/>
          <ac:spMkLst>
            <pc:docMk/>
            <pc:sldMk cId="1714109695" sldId="345"/>
            <ac:spMk id="7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09.587" v="34" actId="478"/>
          <ac:spMkLst>
            <pc:docMk/>
            <pc:sldMk cId="1714109695" sldId="345"/>
            <ac:spMk id="8" creationId="{F9395C72-D5F6-4C4B-8125-28282DD31B7A}"/>
          </ac:spMkLst>
        </pc:spChg>
        <pc:picChg chg="add mod">
          <ac:chgData name="BELLEMIN SANDRA" userId="5fe4e071-d3f4-40df-970f-ee8fcf898346" providerId="ADAL" clId="{E1DBB9B8-B3D5-488B-B8CC-2148B9574581}" dt="2025-03-19T16:28:58.911" v="69" actId="27614"/>
          <ac:picMkLst>
            <pc:docMk/>
            <pc:sldMk cId="1714109695" sldId="345"/>
            <ac:picMk id="4" creationId="{45873CF2-7E04-E537-7780-6E21D486978D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8:59.928" v="71" actId="27614"/>
        <pc:sldMkLst>
          <pc:docMk/>
          <pc:sldMk cId="2029209475" sldId="346"/>
        </pc:sldMkLst>
        <pc:spChg chg="del mod ord">
          <ac:chgData name="BELLEMIN SANDRA" userId="5fe4e071-d3f4-40df-970f-ee8fcf898346" providerId="ADAL" clId="{E1DBB9B8-B3D5-488B-B8CC-2148B9574581}" dt="2025-03-19T16:28:10.713" v="35" actId="478"/>
          <ac:spMkLst>
            <pc:docMk/>
            <pc:sldMk cId="2029209475" sldId="346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0.713" v="35" actId="478"/>
          <ac:spMkLst>
            <pc:docMk/>
            <pc:sldMk cId="2029209475" sldId="346"/>
            <ac:spMk id="7" creationId="{8D0CCB4C-A58B-4885-8DF7-BB7445BC0E09}"/>
          </ac:spMkLst>
        </pc:spChg>
        <pc:spChg chg="del">
          <ac:chgData name="BELLEMIN SANDRA" userId="5fe4e071-d3f4-40df-970f-ee8fcf898346" providerId="ADAL" clId="{E1DBB9B8-B3D5-488B-B8CC-2148B9574581}" dt="2025-03-19T16:28:10.713" v="35" actId="478"/>
          <ac:spMkLst>
            <pc:docMk/>
            <pc:sldMk cId="2029209475" sldId="346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E1DBB9B8-B3D5-488B-B8CC-2148B9574581}" dt="2025-03-19T16:28:59.928" v="71" actId="27614"/>
          <ac:picMkLst>
            <pc:docMk/>
            <pc:sldMk cId="2029209475" sldId="346"/>
            <ac:picMk id="4" creationId="{E62C43BF-BAB9-3E7F-6865-5B9BD7E6359C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01.245" v="73" actId="27614"/>
        <pc:sldMkLst>
          <pc:docMk/>
          <pc:sldMk cId="689033684" sldId="347"/>
        </pc:sldMkLst>
        <pc:spChg chg="del mod ord">
          <ac:chgData name="BELLEMIN SANDRA" userId="5fe4e071-d3f4-40df-970f-ee8fcf898346" providerId="ADAL" clId="{E1DBB9B8-B3D5-488B-B8CC-2148B9574581}" dt="2025-03-19T16:28:11.649" v="36" actId="478"/>
          <ac:spMkLst>
            <pc:docMk/>
            <pc:sldMk cId="689033684" sldId="347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1.649" v="36" actId="478"/>
          <ac:spMkLst>
            <pc:docMk/>
            <pc:sldMk cId="689033684" sldId="347"/>
            <ac:spMk id="7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11.649" v="36" actId="478"/>
          <ac:spMkLst>
            <pc:docMk/>
            <pc:sldMk cId="689033684" sldId="347"/>
            <ac:spMk id="8" creationId="{98D753D1-4801-42F7-9B0F-CAD29BE237AF}"/>
          </ac:spMkLst>
        </pc:spChg>
        <pc:picChg chg="add mod">
          <ac:chgData name="BELLEMIN SANDRA" userId="5fe4e071-d3f4-40df-970f-ee8fcf898346" providerId="ADAL" clId="{E1DBB9B8-B3D5-488B-B8CC-2148B9574581}" dt="2025-03-19T16:29:01.245" v="73" actId="27614"/>
          <ac:picMkLst>
            <pc:docMk/>
            <pc:sldMk cId="689033684" sldId="347"/>
            <ac:picMk id="4" creationId="{FFAE7E5C-ECF9-52FA-99D1-850A3F49D240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02.501" v="75" actId="27614"/>
        <pc:sldMkLst>
          <pc:docMk/>
          <pc:sldMk cId="4026572265" sldId="348"/>
        </pc:sldMkLst>
        <pc:spChg chg="del mod ord">
          <ac:chgData name="BELLEMIN SANDRA" userId="5fe4e071-d3f4-40df-970f-ee8fcf898346" providerId="ADAL" clId="{E1DBB9B8-B3D5-488B-B8CC-2148B9574581}" dt="2025-03-19T16:28:12.657" v="37" actId="478"/>
          <ac:spMkLst>
            <pc:docMk/>
            <pc:sldMk cId="4026572265" sldId="348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2.657" v="37" actId="478"/>
          <ac:spMkLst>
            <pc:docMk/>
            <pc:sldMk cId="4026572265" sldId="348"/>
            <ac:spMk id="7" creationId="{6BCAC1A1-17EA-4ECD-80C2-F166D723FC72}"/>
          </ac:spMkLst>
        </pc:spChg>
        <pc:spChg chg="del">
          <ac:chgData name="BELLEMIN SANDRA" userId="5fe4e071-d3f4-40df-970f-ee8fcf898346" providerId="ADAL" clId="{E1DBB9B8-B3D5-488B-B8CC-2148B9574581}" dt="2025-03-19T16:28:12.657" v="37" actId="478"/>
          <ac:spMkLst>
            <pc:docMk/>
            <pc:sldMk cId="4026572265" sldId="348"/>
            <ac:spMk id="8" creationId="{00000000-0000-0000-0000-000000000000}"/>
          </ac:spMkLst>
        </pc:spChg>
        <pc:picChg chg="add mod">
          <ac:chgData name="BELLEMIN SANDRA" userId="5fe4e071-d3f4-40df-970f-ee8fcf898346" providerId="ADAL" clId="{E1DBB9B8-B3D5-488B-B8CC-2148B9574581}" dt="2025-03-19T16:29:02.501" v="75" actId="27614"/>
          <ac:picMkLst>
            <pc:docMk/>
            <pc:sldMk cId="4026572265" sldId="348"/>
            <ac:picMk id="4" creationId="{C5FFEF29-D91A-EEA1-60CD-512CF8B7C863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05.398" v="79" actId="27614"/>
        <pc:sldMkLst>
          <pc:docMk/>
          <pc:sldMk cId="2766721428" sldId="349"/>
        </pc:sldMkLst>
        <pc:spChg chg="del mod ord">
          <ac:chgData name="BELLEMIN SANDRA" userId="5fe4e071-d3f4-40df-970f-ee8fcf898346" providerId="ADAL" clId="{E1DBB9B8-B3D5-488B-B8CC-2148B9574581}" dt="2025-03-19T16:28:15.843" v="39" actId="478"/>
          <ac:spMkLst>
            <pc:docMk/>
            <pc:sldMk cId="2766721428" sldId="349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5.843" v="39" actId="478"/>
          <ac:spMkLst>
            <pc:docMk/>
            <pc:sldMk cId="2766721428" sldId="349"/>
            <ac:spMk id="4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15.843" v="39" actId="478"/>
          <ac:spMkLst>
            <pc:docMk/>
            <pc:sldMk cId="2766721428" sldId="349"/>
            <ac:spMk id="5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15.843" v="39" actId="478"/>
          <ac:spMkLst>
            <pc:docMk/>
            <pc:sldMk cId="2766721428" sldId="349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E1DBB9B8-B3D5-488B-B8CC-2148B9574581}" dt="2025-03-19T16:29:05.398" v="79" actId="27614"/>
          <ac:picMkLst>
            <pc:docMk/>
            <pc:sldMk cId="2766721428" sldId="349"/>
            <ac:picMk id="8" creationId="{BDB981E6-CA16-22CD-EC1F-F38E5DCA0C6E}"/>
          </ac:picMkLst>
        </pc:picChg>
        <pc:cxnChg chg="del">
          <ac:chgData name="BELLEMIN SANDRA" userId="5fe4e071-d3f4-40df-970f-ee8fcf898346" providerId="ADAL" clId="{E1DBB9B8-B3D5-488B-B8CC-2148B9574581}" dt="2025-03-19T16:28:15.843" v="39" actId="478"/>
          <ac:cxnSpMkLst>
            <pc:docMk/>
            <pc:sldMk cId="2766721428" sldId="349"/>
            <ac:cxnSpMk id="6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E1DBB9B8-B3D5-488B-B8CC-2148B9574581}" dt="2025-03-19T16:29:07.326" v="81" actId="27614"/>
        <pc:sldMkLst>
          <pc:docMk/>
          <pc:sldMk cId="2670344460" sldId="350"/>
        </pc:sldMkLst>
        <pc:spChg chg="del mod ord">
          <ac:chgData name="BELLEMIN SANDRA" userId="5fe4e071-d3f4-40df-970f-ee8fcf898346" providerId="ADAL" clId="{E1DBB9B8-B3D5-488B-B8CC-2148B9574581}" dt="2025-03-19T16:28:16.771" v="40" actId="478"/>
          <ac:spMkLst>
            <pc:docMk/>
            <pc:sldMk cId="2670344460" sldId="350"/>
            <ac:spMk id="2" creationId="{85F7834C-7202-4AE9-86F0-C7803D5691D2}"/>
          </ac:spMkLst>
        </pc:spChg>
        <pc:grpChg chg="del">
          <ac:chgData name="BELLEMIN SANDRA" userId="5fe4e071-d3f4-40df-970f-ee8fcf898346" providerId="ADAL" clId="{E1DBB9B8-B3D5-488B-B8CC-2148B9574581}" dt="2025-03-19T16:28:16.771" v="40" actId="478"/>
          <ac:grpSpMkLst>
            <pc:docMk/>
            <pc:sldMk cId="2670344460" sldId="350"/>
            <ac:grpSpMk id="3" creationId="{6406A453-686E-49CF-8184-4DD1B30AB63A}"/>
          </ac:grpSpMkLst>
        </pc:grpChg>
        <pc:picChg chg="add mod">
          <ac:chgData name="BELLEMIN SANDRA" userId="5fe4e071-d3f4-40df-970f-ee8fcf898346" providerId="ADAL" clId="{E1DBB9B8-B3D5-488B-B8CC-2148B9574581}" dt="2025-03-19T16:29:07.326" v="81" actId="27614"/>
          <ac:picMkLst>
            <pc:docMk/>
            <pc:sldMk cId="2670344460" sldId="350"/>
            <ac:picMk id="5" creationId="{AE32AE29-5A93-9A97-1860-C634F528A213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09.094" v="83" actId="27614"/>
        <pc:sldMkLst>
          <pc:docMk/>
          <pc:sldMk cId="1123269028" sldId="351"/>
        </pc:sldMkLst>
        <pc:spChg chg="del mod ord">
          <ac:chgData name="BELLEMIN SANDRA" userId="5fe4e071-d3f4-40df-970f-ee8fcf898346" providerId="ADAL" clId="{E1DBB9B8-B3D5-488B-B8CC-2148B9574581}" dt="2025-03-19T16:28:17.776" v="41" actId="478"/>
          <ac:spMkLst>
            <pc:docMk/>
            <pc:sldMk cId="1123269028" sldId="351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7.776" v="41" actId="478"/>
          <ac:spMkLst>
            <pc:docMk/>
            <pc:sldMk cId="1123269028" sldId="351"/>
            <ac:spMk id="11" creationId="{00000000-0000-0000-0000-000000000000}"/>
          </ac:spMkLst>
        </pc:spChg>
        <pc:grpChg chg="del">
          <ac:chgData name="BELLEMIN SANDRA" userId="5fe4e071-d3f4-40df-970f-ee8fcf898346" providerId="ADAL" clId="{E1DBB9B8-B3D5-488B-B8CC-2148B9574581}" dt="2025-03-19T16:28:17.776" v="41" actId="478"/>
          <ac:grpSpMkLst>
            <pc:docMk/>
            <pc:sldMk cId="1123269028" sldId="351"/>
            <ac:grpSpMk id="3" creationId="{0B847AA7-5D13-913D-FF99-310C58A746D2}"/>
          </ac:grpSpMkLst>
        </pc:grpChg>
        <pc:picChg chg="add mod">
          <ac:chgData name="BELLEMIN SANDRA" userId="5fe4e071-d3f4-40df-970f-ee8fcf898346" providerId="ADAL" clId="{E1DBB9B8-B3D5-488B-B8CC-2148B9574581}" dt="2025-03-19T16:29:09.094" v="83" actId="27614"/>
          <ac:picMkLst>
            <pc:docMk/>
            <pc:sldMk cId="1123269028" sldId="351"/>
            <ac:picMk id="8" creationId="{EDA6B95E-2992-81EA-065D-8CEFFBD9F1C7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10.697" v="85" actId="27614"/>
        <pc:sldMkLst>
          <pc:docMk/>
          <pc:sldMk cId="373662423" sldId="352"/>
        </pc:sldMkLst>
        <pc:spChg chg="del mod ord">
          <ac:chgData name="BELLEMIN SANDRA" userId="5fe4e071-d3f4-40df-970f-ee8fcf898346" providerId="ADAL" clId="{E1DBB9B8-B3D5-488B-B8CC-2148B9574581}" dt="2025-03-19T16:28:19.353" v="42" actId="478"/>
          <ac:spMkLst>
            <pc:docMk/>
            <pc:sldMk cId="373662423" sldId="352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19.353" v="42" actId="478"/>
          <ac:spMkLst>
            <pc:docMk/>
            <pc:sldMk cId="373662423" sldId="352"/>
            <ac:spMk id="9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19.353" v="42" actId="478"/>
          <ac:spMkLst>
            <pc:docMk/>
            <pc:sldMk cId="373662423" sldId="352"/>
            <ac:spMk id="14" creationId="{38CF88FD-E52A-4991-9E71-6CD5F0069ECD}"/>
          </ac:spMkLst>
        </pc:spChg>
        <pc:spChg chg="del">
          <ac:chgData name="BELLEMIN SANDRA" userId="5fe4e071-d3f4-40df-970f-ee8fcf898346" providerId="ADAL" clId="{E1DBB9B8-B3D5-488B-B8CC-2148B9574581}" dt="2025-03-19T16:28:19.353" v="42" actId="478"/>
          <ac:spMkLst>
            <pc:docMk/>
            <pc:sldMk cId="373662423" sldId="352"/>
            <ac:spMk id="15" creationId="{D33B428C-E9C3-4E54-A703-E341C8CBE020}"/>
          </ac:spMkLst>
        </pc:spChg>
        <pc:picChg chg="add mod">
          <ac:chgData name="BELLEMIN SANDRA" userId="5fe4e071-d3f4-40df-970f-ee8fcf898346" providerId="ADAL" clId="{E1DBB9B8-B3D5-488B-B8CC-2148B9574581}" dt="2025-03-19T16:29:10.697" v="85" actId="27614"/>
          <ac:picMkLst>
            <pc:docMk/>
            <pc:sldMk cId="373662423" sldId="352"/>
            <ac:picMk id="4" creationId="{3D28195A-5373-6277-D539-0E9996315BAA}"/>
          </ac:picMkLst>
        </pc:picChg>
        <pc:cxnChg chg="del">
          <ac:chgData name="BELLEMIN SANDRA" userId="5fe4e071-d3f4-40df-970f-ee8fcf898346" providerId="ADAL" clId="{E1DBB9B8-B3D5-488B-B8CC-2148B9574581}" dt="2025-03-19T16:28:19.353" v="42" actId="478"/>
          <ac:cxnSpMkLst>
            <pc:docMk/>
            <pc:sldMk cId="373662423" sldId="352"/>
            <ac:cxnSpMk id="10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E1DBB9B8-B3D5-488B-B8CC-2148B9574581}" dt="2025-03-19T16:29:11.906" v="88" actId="962"/>
        <pc:sldMkLst>
          <pc:docMk/>
          <pc:sldMk cId="1576482562" sldId="353"/>
        </pc:sldMkLst>
        <pc:spChg chg="del mod ord">
          <ac:chgData name="BELLEMIN SANDRA" userId="5fe4e071-d3f4-40df-970f-ee8fcf898346" providerId="ADAL" clId="{E1DBB9B8-B3D5-488B-B8CC-2148B9574581}" dt="2025-03-19T16:28:20.611" v="43" actId="478"/>
          <ac:spMkLst>
            <pc:docMk/>
            <pc:sldMk cId="1576482562" sldId="353"/>
            <ac:spMk id="2" creationId="{85F7834C-7202-4AE9-86F0-C7803D5691D2}"/>
          </ac:spMkLst>
        </pc:spChg>
        <pc:grpChg chg="del">
          <ac:chgData name="BELLEMIN SANDRA" userId="5fe4e071-d3f4-40df-970f-ee8fcf898346" providerId="ADAL" clId="{E1DBB9B8-B3D5-488B-B8CC-2148B9574581}" dt="2025-03-19T16:28:20.611" v="43" actId="478"/>
          <ac:grpSpMkLst>
            <pc:docMk/>
            <pc:sldMk cId="1576482562" sldId="353"/>
            <ac:grpSpMk id="6" creationId="{6B5324D4-D900-4469-A4EB-0F3C6998E174}"/>
          </ac:grpSpMkLst>
        </pc:grpChg>
        <pc:picChg chg="add mod">
          <ac:chgData name="BELLEMIN SANDRA" userId="5fe4e071-d3f4-40df-970f-ee8fcf898346" providerId="ADAL" clId="{E1DBB9B8-B3D5-488B-B8CC-2148B9574581}" dt="2025-03-19T16:29:11.906" v="88" actId="962"/>
          <ac:picMkLst>
            <pc:docMk/>
            <pc:sldMk cId="1576482562" sldId="353"/>
            <ac:picMk id="4" creationId="{660D217C-B835-661D-9F05-092EB38B2009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15.823" v="90" actId="27614"/>
        <pc:sldMkLst>
          <pc:docMk/>
          <pc:sldMk cId="2404211934" sldId="354"/>
        </pc:sldMkLst>
        <pc:spChg chg="del mod ord">
          <ac:chgData name="BELLEMIN SANDRA" userId="5fe4e071-d3f4-40df-970f-ee8fcf898346" providerId="ADAL" clId="{E1DBB9B8-B3D5-488B-B8CC-2148B9574581}" dt="2025-03-19T16:28:21.828" v="44" actId="478"/>
          <ac:spMkLst>
            <pc:docMk/>
            <pc:sldMk cId="2404211934" sldId="354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21.828" v="44" actId="478"/>
          <ac:spMkLst>
            <pc:docMk/>
            <pc:sldMk cId="2404211934" sldId="354"/>
            <ac:spMk id="16" creationId="{F9AC90C2-960A-429F-9EA7-E5E3AA561871}"/>
          </ac:spMkLst>
        </pc:spChg>
        <pc:grpChg chg="del">
          <ac:chgData name="BELLEMIN SANDRA" userId="5fe4e071-d3f4-40df-970f-ee8fcf898346" providerId="ADAL" clId="{E1DBB9B8-B3D5-488B-B8CC-2148B9574581}" dt="2025-03-19T16:28:21.828" v="44" actId="478"/>
          <ac:grpSpMkLst>
            <pc:docMk/>
            <pc:sldMk cId="2404211934" sldId="354"/>
            <ac:grpSpMk id="8" creationId="{EC790DFA-DB55-41F4-B581-A4F063F87414}"/>
          </ac:grpSpMkLst>
        </pc:grpChg>
        <pc:picChg chg="add mod">
          <ac:chgData name="BELLEMIN SANDRA" userId="5fe4e071-d3f4-40df-970f-ee8fcf898346" providerId="ADAL" clId="{E1DBB9B8-B3D5-488B-B8CC-2148B9574581}" dt="2025-03-19T16:29:15.823" v="90" actId="27614"/>
          <ac:picMkLst>
            <pc:docMk/>
            <pc:sldMk cId="2404211934" sldId="354"/>
            <ac:picMk id="4" creationId="{1183036C-DCF6-BC2E-15AA-C32885DE02F7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19.560" v="96" actId="27614"/>
        <pc:sldMkLst>
          <pc:docMk/>
          <pc:sldMk cId="3158968680" sldId="355"/>
        </pc:sldMkLst>
        <pc:spChg chg="del mod ord">
          <ac:chgData name="BELLEMIN SANDRA" userId="5fe4e071-d3f4-40df-970f-ee8fcf898346" providerId="ADAL" clId="{E1DBB9B8-B3D5-488B-B8CC-2148B9574581}" dt="2025-03-19T16:28:25.191" v="47" actId="478"/>
          <ac:spMkLst>
            <pc:docMk/>
            <pc:sldMk cId="3158968680" sldId="355"/>
            <ac:spMk id="2" creationId="{85F7834C-7202-4AE9-86F0-C7803D5691D2}"/>
          </ac:spMkLst>
        </pc:spChg>
        <pc:spChg chg="del mod ord">
          <ac:chgData name="BELLEMIN SANDRA" userId="5fe4e071-d3f4-40df-970f-ee8fcf898346" providerId="ADAL" clId="{E1DBB9B8-B3D5-488B-B8CC-2148B9574581}" dt="2025-03-19T16:28:25.191" v="47" actId="478"/>
          <ac:spMkLst>
            <pc:docMk/>
            <pc:sldMk cId="3158968680" sldId="355"/>
            <ac:spMk id="14" creationId="{6E0F0D3C-9847-4B7C-AC7D-1DCE73AB8B78}"/>
          </ac:spMkLst>
        </pc:spChg>
        <pc:picChg chg="add mod">
          <ac:chgData name="BELLEMIN SANDRA" userId="5fe4e071-d3f4-40df-970f-ee8fcf898346" providerId="ADAL" clId="{E1DBB9B8-B3D5-488B-B8CC-2148B9574581}" dt="2025-03-19T16:29:19.560" v="96" actId="27614"/>
          <ac:picMkLst>
            <pc:docMk/>
            <pc:sldMk cId="3158968680" sldId="355"/>
            <ac:picMk id="4" creationId="{85962B57-BA06-5BF3-5807-031218399D77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20.901" v="98" actId="27614"/>
        <pc:sldMkLst>
          <pc:docMk/>
          <pc:sldMk cId="2186674501" sldId="356"/>
        </pc:sldMkLst>
        <pc:spChg chg="del mod ord">
          <ac:chgData name="BELLEMIN SANDRA" userId="5fe4e071-d3f4-40df-970f-ee8fcf898346" providerId="ADAL" clId="{E1DBB9B8-B3D5-488B-B8CC-2148B9574581}" dt="2025-03-19T16:28:29.059" v="48" actId="478"/>
          <ac:spMkLst>
            <pc:docMk/>
            <pc:sldMk cId="2186674501" sldId="356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29.059" v="48" actId="478"/>
          <ac:spMkLst>
            <pc:docMk/>
            <pc:sldMk cId="2186674501" sldId="356"/>
            <ac:spMk id="8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9.059" v="48" actId="478"/>
          <ac:spMkLst>
            <pc:docMk/>
            <pc:sldMk cId="2186674501" sldId="356"/>
            <ac:spMk id="10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9.059" v="48" actId="478"/>
          <ac:spMkLst>
            <pc:docMk/>
            <pc:sldMk cId="2186674501" sldId="356"/>
            <ac:spMk id="11" creationId="{00000000-0000-0000-0000-000000000000}"/>
          </ac:spMkLst>
        </pc:spChg>
        <pc:picChg chg="add mod">
          <ac:chgData name="BELLEMIN SANDRA" userId="5fe4e071-d3f4-40df-970f-ee8fcf898346" providerId="ADAL" clId="{E1DBB9B8-B3D5-488B-B8CC-2148B9574581}" dt="2025-03-19T16:29:20.901" v="98" actId="27614"/>
          <ac:picMkLst>
            <pc:docMk/>
            <pc:sldMk cId="2186674501" sldId="356"/>
            <ac:picMk id="4" creationId="{58934B5C-2883-E459-4D82-35837DDFF7B4}"/>
          </ac:picMkLst>
        </pc:picChg>
        <pc:cxnChg chg="del">
          <ac:chgData name="BELLEMIN SANDRA" userId="5fe4e071-d3f4-40df-970f-ee8fcf898346" providerId="ADAL" clId="{E1DBB9B8-B3D5-488B-B8CC-2148B9574581}" dt="2025-03-19T16:28:29.059" v="48" actId="478"/>
          <ac:cxnSpMkLst>
            <pc:docMk/>
            <pc:sldMk cId="2186674501" sldId="356"/>
            <ac:cxnSpMk id="9" creationId="{00000000-0000-0000-0000-000000000000}"/>
          </ac:cxnSpMkLst>
        </pc:cxnChg>
      </pc:sldChg>
      <pc:sldChg chg="addSp delSp modSp mod modClrScheme chgLayout">
        <pc:chgData name="BELLEMIN SANDRA" userId="5fe4e071-d3f4-40df-970f-ee8fcf898346" providerId="ADAL" clId="{E1DBB9B8-B3D5-488B-B8CC-2148B9574581}" dt="2025-03-19T16:29:22.325" v="100" actId="27614"/>
        <pc:sldMkLst>
          <pc:docMk/>
          <pc:sldMk cId="2109082758" sldId="357"/>
        </pc:sldMkLst>
        <pc:spChg chg="del mod ord">
          <ac:chgData name="BELLEMIN SANDRA" userId="5fe4e071-d3f4-40df-970f-ee8fcf898346" providerId="ADAL" clId="{E1DBB9B8-B3D5-488B-B8CC-2148B9574581}" dt="2025-03-19T16:28:30.059" v="49" actId="478"/>
          <ac:spMkLst>
            <pc:docMk/>
            <pc:sldMk cId="2109082758" sldId="357"/>
            <ac:spMk id="2" creationId="{85F7834C-7202-4AE9-86F0-C7803D5691D2}"/>
          </ac:spMkLst>
        </pc:spChg>
        <pc:grpChg chg="del">
          <ac:chgData name="BELLEMIN SANDRA" userId="5fe4e071-d3f4-40df-970f-ee8fcf898346" providerId="ADAL" clId="{E1DBB9B8-B3D5-488B-B8CC-2148B9574581}" dt="2025-03-19T16:28:30.059" v="49" actId="478"/>
          <ac:grpSpMkLst>
            <pc:docMk/>
            <pc:sldMk cId="2109082758" sldId="357"/>
            <ac:grpSpMk id="3" creationId="{6B850E50-7F43-4DE6-A9BC-A9D0067B7BE3}"/>
          </ac:grpSpMkLst>
        </pc:grpChg>
        <pc:picChg chg="add mod">
          <ac:chgData name="BELLEMIN SANDRA" userId="5fe4e071-d3f4-40df-970f-ee8fcf898346" providerId="ADAL" clId="{E1DBB9B8-B3D5-488B-B8CC-2148B9574581}" dt="2025-03-19T16:29:22.325" v="100" actId="27614"/>
          <ac:picMkLst>
            <pc:docMk/>
            <pc:sldMk cId="2109082758" sldId="357"/>
            <ac:picMk id="5" creationId="{ED5D2CC9-47A5-40A6-AC7B-FBBBF5077BEB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23.689" v="102" actId="27614"/>
        <pc:sldMkLst>
          <pc:docMk/>
          <pc:sldMk cId="2376109101" sldId="358"/>
        </pc:sldMkLst>
        <pc:spChg chg="del mod ord">
          <ac:chgData name="BELLEMIN SANDRA" userId="5fe4e071-d3f4-40df-970f-ee8fcf898346" providerId="ADAL" clId="{E1DBB9B8-B3D5-488B-B8CC-2148B9574581}" dt="2025-03-19T16:28:31.430" v="50" actId="478"/>
          <ac:spMkLst>
            <pc:docMk/>
            <pc:sldMk cId="2376109101" sldId="358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31.430" v="50" actId="478"/>
          <ac:spMkLst>
            <pc:docMk/>
            <pc:sldMk cId="2376109101" sldId="358"/>
            <ac:spMk id="9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31.430" v="50" actId="478"/>
          <ac:spMkLst>
            <pc:docMk/>
            <pc:sldMk cId="2376109101" sldId="358"/>
            <ac:spMk id="11" creationId="{00000000-0000-0000-0000-000000000000}"/>
          </ac:spMkLst>
        </pc:spChg>
        <pc:grpChg chg="del">
          <ac:chgData name="BELLEMIN SANDRA" userId="5fe4e071-d3f4-40df-970f-ee8fcf898346" providerId="ADAL" clId="{E1DBB9B8-B3D5-488B-B8CC-2148B9574581}" dt="2025-03-19T16:28:31.430" v="50" actId="478"/>
          <ac:grpSpMkLst>
            <pc:docMk/>
            <pc:sldMk cId="2376109101" sldId="358"/>
            <ac:grpSpMk id="7" creationId="{D567AF85-B519-4C43-A71E-639044DDD544}"/>
          </ac:grpSpMkLst>
        </pc:grpChg>
        <pc:picChg chg="add mod">
          <ac:chgData name="BELLEMIN SANDRA" userId="5fe4e071-d3f4-40df-970f-ee8fcf898346" providerId="ADAL" clId="{E1DBB9B8-B3D5-488B-B8CC-2148B9574581}" dt="2025-03-19T16:29:23.689" v="102" actId="27614"/>
          <ac:picMkLst>
            <pc:docMk/>
            <pc:sldMk cId="2376109101" sldId="358"/>
            <ac:picMk id="4" creationId="{CF5B79E5-43B5-B23A-F22B-A1A24CF095F7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25.082" v="104" actId="27614"/>
        <pc:sldMkLst>
          <pc:docMk/>
          <pc:sldMk cId="266018867" sldId="359"/>
        </pc:sldMkLst>
        <pc:spChg chg="del mod ord">
          <ac:chgData name="BELLEMIN SANDRA" userId="5fe4e071-d3f4-40df-970f-ee8fcf898346" providerId="ADAL" clId="{E1DBB9B8-B3D5-488B-B8CC-2148B9574581}" dt="2025-03-19T16:28:33.161" v="51" actId="478"/>
          <ac:spMkLst>
            <pc:docMk/>
            <pc:sldMk cId="266018867" sldId="359"/>
            <ac:spMk id="2" creationId="{85F7834C-7202-4AE9-86F0-C7803D5691D2}"/>
          </ac:spMkLst>
        </pc:spChg>
        <pc:grpChg chg="del">
          <ac:chgData name="BELLEMIN SANDRA" userId="5fe4e071-d3f4-40df-970f-ee8fcf898346" providerId="ADAL" clId="{E1DBB9B8-B3D5-488B-B8CC-2148B9574581}" dt="2025-03-19T16:28:33.161" v="51" actId="478"/>
          <ac:grpSpMkLst>
            <pc:docMk/>
            <pc:sldMk cId="266018867" sldId="359"/>
            <ac:grpSpMk id="9" creationId="{F2245671-3C1A-4ABF-BB89-17A21F356470}"/>
          </ac:grpSpMkLst>
        </pc:grpChg>
        <pc:picChg chg="add mod">
          <ac:chgData name="BELLEMIN SANDRA" userId="5fe4e071-d3f4-40df-970f-ee8fcf898346" providerId="ADAL" clId="{E1DBB9B8-B3D5-488B-B8CC-2148B9574581}" dt="2025-03-19T16:29:25.082" v="104" actId="27614"/>
          <ac:picMkLst>
            <pc:docMk/>
            <pc:sldMk cId="266018867" sldId="359"/>
            <ac:picMk id="4" creationId="{B7F86FDD-DC4E-FB8E-8323-7221681B7BC7}"/>
          </ac:picMkLst>
        </pc:picChg>
        <pc:cxnChg chg="del">
          <ac:chgData name="BELLEMIN SANDRA" userId="5fe4e071-d3f4-40df-970f-ee8fcf898346" providerId="ADAL" clId="{E1DBB9B8-B3D5-488B-B8CC-2148B9574581}" dt="2025-03-19T16:28:33.161" v="51" actId="478"/>
          <ac:cxnSpMkLst>
            <pc:docMk/>
            <pc:sldMk cId="266018867" sldId="359"/>
            <ac:cxnSpMk id="7" creationId="{83D394F8-3500-4AFC-8115-F048DCB1B9D1}"/>
          </ac:cxnSpMkLst>
        </pc:cxnChg>
      </pc:sldChg>
      <pc:sldChg chg="addSp delSp modSp mod modClrScheme chgLayout">
        <pc:chgData name="BELLEMIN SANDRA" userId="5fe4e071-d3f4-40df-970f-ee8fcf898346" providerId="ADAL" clId="{E1DBB9B8-B3D5-488B-B8CC-2148B9574581}" dt="2025-03-19T16:29:26.470" v="106" actId="27614"/>
        <pc:sldMkLst>
          <pc:docMk/>
          <pc:sldMk cId="2015942012" sldId="360"/>
        </pc:sldMkLst>
        <pc:spChg chg="del mod ord">
          <ac:chgData name="BELLEMIN SANDRA" userId="5fe4e071-d3f4-40df-970f-ee8fcf898346" providerId="ADAL" clId="{E1DBB9B8-B3D5-488B-B8CC-2148B9574581}" dt="2025-03-19T16:28:34.295" v="52" actId="478"/>
          <ac:spMkLst>
            <pc:docMk/>
            <pc:sldMk cId="2015942012" sldId="360"/>
            <ac:spMk id="2" creationId="{85F7834C-7202-4AE9-86F0-C7803D5691D2}"/>
          </ac:spMkLst>
        </pc:spChg>
        <pc:grpChg chg="del">
          <ac:chgData name="BELLEMIN SANDRA" userId="5fe4e071-d3f4-40df-970f-ee8fcf898346" providerId="ADAL" clId="{E1DBB9B8-B3D5-488B-B8CC-2148B9574581}" dt="2025-03-19T16:28:34.295" v="52" actId="478"/>
          <ac:grpSpMkLst>
            <pc:docMk/>
            <pc:sldMk cId="2015942012" sldId="360"/>
            <ac:grpSpMk id="10" creationId="{1AA0A25F-C210-4B0A-9E81-1B5140A937DB}"/>
          </ac:grpSpMkLst>
        </pc:grpChg>
        <pc:picChg chg="add mod">
          <ac:chgData name="BELLEMIN SANDRA" userId="5fe4e071-d3f4-40df-970f-ee8fcf898346" providerId="ADAL" clId="{E1DBB9B8-B3D5-488B-B8CC-2148B9574581}" dt="2025-03-19T16:29:26.470" v="106" actId="27614"/>
          <ac:picMkLst>
            <pc:docMk/>
            <pc:sldMk cId="2015942012" sldId="360"/>
            <ac:picMk id="4" creationId="{50DCB993-CA6D-61D7-0E2C-5E1AAFC5D9EC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27.922" v="108" actId="27614"/>
        <pc:sldMkLst>
          <pc:docMk/>
          <pc:sldMk cId="347093822" sldId="361"/>
        </pc:sldMkLst>
        <pc:spChg chg="del mod ord">
          <ac:chgData name="BELLEMIN SANDRA" userId="5fe4e071-d3f4-40df-970f-ee8fcf898346" providerId="ADAL" clId="{E1DBB9B8-B3D5-488B-B8CC-2148B9574581}" dt="2025-03-19T16:28:35.647" v="53" actId="478"/>
          <ac:spMkLst>
            <pc:docMk/>
            <pc:sldMk cId="347093822" sldId="361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35.647" v="53" actId="478"/>
          <ac:spMkLst>
            <pc:docMk/>
            <pc:sldMk cId="347093822" sldId="361"/>
            <ac:spMk id="22" creationId="{EBE43FA8-147F-45CE-BCCB-7E1C35CD4C74}"/>
          </ac:spMkLst>
        </pc:spChg>
        <pc:grpChg chg="del">
          <ac:chgData name="BELLEMIN SANDRA" userId="5fe4e071-d3f4-40df-970f-ee8fcf898346" providerId="ADAL" clId="{E1DBB9B8-B3D5-488B-B8CC-2148B9574581}" dt="2025-03-19T16:28:35.647" v="53" actId="478"/>
          <ac:grpSpMkLst>
            <pc:docMk/>
            <pc:sldMk cId="347093822" sldId="361"/>
            <ac:grpSpMk id="18" creationId="{AED2B138-A24F-4CAE-8125-378BBAF08238}"/>
          </ac:grpSpMkLst>
        </pc:grpChg>
        <pc:picChg chg="add mod">
          <ac:chgData name="BELLEMIN SANDRA" userId="5fe4e071-d3f4-40df-970f-ee8fcf898346" providerId="ADAL" clId="{E1DBB9B8-B3D5-488B-B8CC-2148B9574581}" dt="2025-03-19T16:29:27.922" v="108" actId="27614"/>
          <ac:picMkLst>
            <pc:docMk/>
            <pc:sldMk cId="347093822" sldId="361"/>
            <ac:picMk id="4" creationId="{C1B1E1F0-E42F-5210-66F7-0699FF0CBE41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18.223" v="94" actId="27614"/>
        <pc:sldMkLst>
          <pc:docMk/>
          <pc:sldMk cId="2655012498" sldId="362"/>
        </pc:sldMkLst>
        <pc:spChg chg="del mod ord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7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9" creationId="{DCBF1FB1-B510-4B85-9B1D-F6BBCB1B3C76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0" creationId="{67CA1DA5-3558-4436-8E04-C7D356766F5D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1" creationId="{D120D710-76F0-4C8C-B9ED-1802FFC60448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2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3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4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24.137" v="46" actId="478"/>
          <ac:spMkLst>
            <pc:docMk/>
            <pc:sldMk cId="2655012498" sldId="362"/>
            <ac:spMk id="15" creationId="{334B8332-4236-4FD5-927B-8B85A73E27BF}"/>
          </ac:spMkLst>
        </pc:spChg>
        <pc:picChg chg="del">
          <ac:chgData name="BELLEMIN SANDRA" userId="5fe4e071-d3f4-40df-970f-ee8fcf898346" providerId="ADAL" clId="{E1DBB9B8-B3D5-488B-B8CC-2148B9574581}" dt="2025-03-19T16:28:24.137" v="46" actId="478"/>
          <ac:picMkLst>
            <pc:docMk/>
            <pc:sldMk cId="2655012498" sldId="362"/>
            <ac:picMk id="3" creationId="{0B31E391-9C47-4475-8445-6565E067F502}"/>
          </ac:picMkLst>
        </pc:picChg>
        <pc:picChg chg="add mod">
          <ac:chgData name="BELLEMIN SANDRA" userId="5fe4e071-d3f4-40df-970f-ee8fcf898346" providerId="ADAL" clId="{E1DBB9B8-B3D5-488B-B8CC-2148B9574581}" dt="2025-03-19T16:29:18.223" v="94" actId="27614"/>
          <ac:picMkLst>
            <pc:docMk/>
            <pc:sldMk cId="2655012498" sldId="362"/>
            <ac:picMk id="6" creationId="{53D025E0-FE5C-9FF6-3B5D-5DA629C873F0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30.854" v="112" actId="27614"/>
        <pc:sldMkLst>
          <pc:docMk/>
          <pc:sldMk cId="2971287987" sldId="363"/>
        </pc:sldMkLst>
        <pc:spChg chg="del mod ord">
          <ac:chgData name="BELLEMIN SANDRA" userId="5fe4e071-d3f4-40df-970f-ee8fcf898346" providerId="ADAL" clId="{E1DBB9B8-B3D5-488B-B8CC-2148B9574581}" dt="2025-03-19T16:28:38.037" v="55" actId="478"/>
          <ac:spMkLst>
            <pc:docMk/>
            <pc:sldMk cId="2971287987" sldId="363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38.037" v="55" actId="478"/>
          <ac:spMkLst>
            <pc:docMk/>
            <pc:sldMk cId="2971287987" sldId="363"/>
            <ac:spMk id="14" creationId="{00000000-0000-0000-0000-000000000000}"/>
          </ac:spMkLst>
        </pc:spChg>
        <pc:spChg chg="del">
          <ac:chgData name="BELLEMIN SANDRA" userId="5fe4e071-d3f4-40df-970f-ee8fcf898346" providerId="ADAL" clId="{E1DBB9B8-B3D5-488B-B8CC-2148B9574581}" dt="2025-03-19T16:28:38.037" v="55" actId="478"/>
          <ac:spMkLst>
            <pc:docMk/>
            <pc:sldMk cId="2971287987" sldId="363"/>
            <ac:spMk id="23" creationId="{5FBEB658-7417-48A8-9749-ACAB977D5452}"/>
          </ac:spMkLst>
        </pc:spChg>
        <pc:grpChg chg="del">
          <ac:chgData name="BELLEMIN SANDRA" userId="5fe4e071-d3f4-40df-970f-ee8fcf898346" providerId="ADAL" clId="{E1DBB9B8-B3D5-488B-B8CC-2148B9574581}" dt="2025-03-19T16:28:38.037" v="55" actId="478"/>
          <ac:grpSpMkLst>
            <pc:docMk/>
            <pc:sldMk cId="2971287987" sldId="363"/>
            <ac:grpSpMk id="20" creationId="{419FAB3D-40E9-42F0-A59B-E06466880AF8}"/>
          </ac:grpSpMkLst>
        </pc:grpChg>
        <pc:grpChg chg="del">
          <ac:chgData name="BELLEMIN SANDRA" userId="5fe4e071-d3f4-40df-970f-ee8fcf898346" providerId="ADAL" clId="{E1DBB9B8-B3D5-488B-B8CC-2148B9574581}" dt="2025-03-19T16:28:38.037" v="55" actId="478"/>
          <ac:grpSpMkLst>
            <pc:docMk/>
            <pc:sldMk cId="2971287987" sldId="363"/>
            <ac:grpSpMk id="26" creationId="{01A3147F-2B5C-4E7C-9C20-C709DEE59D2F}"/>
          </ac:grpSpMkLst>
        </pc:grpChg>
        <pc:picChg chg="del">
          <ac:chgData name="BELLEMIN SANDRA" userId="5fe4e071-d3f4-40df-970f-ee8fcf898346" providerId="ADAL" clId="{E1DBB9B8-B3D5-488B-B8CC-2148B9574581}" dt="2025-03-19T16:28:38.037" v="55" actId="478"/>
          <ac:picMkLst>
            <pc:docMk/>
            <pc:sldMk cId="2971287987" sldId="363"/>
            <ac:picMk id="3" creationId="{0B31E391-9C47-4475-8445-6565E067F502}"/>
          </ac:picMkLst>
        </pc:picChg>
        <pc:picChg chg="del">
          <ac:chgData name="BELLEMIN SANDRA" userId="5fe4e071-d3f4-40df-970f-ee8fcf898346" providerId="ADAL" clId="{E1DBB9B8-B3D5-488B-B8CC-2148B9574581}" dt="2025-03-19T16:28:38.037" v="55" actId="478"/>
          <ac:picMkLst>
            <pc:docMk/>
            <pc:sldMk cId="2971287987" sldId="363"/>
            <ac:picMk id="4" creationId="{544A511A-0C26-45C8-AC9F-33D5E888E206}"/>
          </ac:picMkLst>
        </pc:picChg>
        <pc:picChg chg="add mod">
          <ac:chgData name="BELLEMIN SANDRA" userId="5fe4e071-d3f4-40df-970f-ee8fcf898346" providerId="ADAL" clId="{E1DBB9B8-B3D5-488B-B8CC-2148B9574581}" dt="2025-03-19T16:29:30.854" v="112" actId="27614"/>
          <ac:picMkLst>
            <pc:docMk/>
            <pc:sldMk cId="2971287987" sldId="363"/>
            <ac:picMk id="9" creationId="{DEDEA9A4-23F6-3C55-33C3-56BA63372F14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16.872" v="92" actId="27614"/>
        <pc:sldMkLst>
          <pc:docMk/>
          <pc:sldMk cId="3479940569" sldId="364"/>
        </pc:sldMkLst>
        <pc:spChg chg="del mod ord">
          <ac:chgData name="BELLEMIN SANDRA" userId="5fe4e071-d3f4-40df-970f-ee8fcf898346" providerId="ADAL" clId="{E1DBB9B8-B3D5-488B-B8CC-2148B9574581}" dt="2025-03-19T16:28:23.036" v="45" actId="478"/>
          <ac:spMkLst>
            <pc:docMk/>
            <pc:sldMk cId="3479940569" sldId="364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23.036" v="45" actId="478"/>
          <ac:spMkLst>
            <pc:docMk/>
            <pc:sldMk cId="3479940569" sldId="364"/>
            <ac:spMk id="17" creationId="{19E9D79C-3695-4BED-87FC-7C39A28E5D17}"/>
          </ac:spMkLst>
        </pc:spChg>
        <pc:spChg chg="del">
          <ac:chgData name="BELLEMIN SANDRA" userId="5fe4e071-d3f4-40df-970f-ee8fcf898346" providerId="ADAL" clId="{E1DBB9B8-B3D5-488B-B8CC-2148B9574581}" dt="2025-03-19T16:28:23.036" v="45" actId="478"/>
          <ac:spMkLst>
            <pc:docMk/>
            <pc:sldMk cId="3479940569" sldId="364"/>
            <ac:spMk id="18" creationId="{3B44ADB3-1B56-4BFE-8654-1D82B86132CA}"/>
          </ac:spMkLst>
        </pc:spChg>
        <pc:spChg chg="del">
          <ac:chgData name="BELLEMIN SANDRA" userId="5fe4e071-d3f4-40df-970f-ee8fcf898346" providerId="ADAL" clId="{E1DBB9B8-B3D5-488B-B8CC-2148B9574581}" dt="2025-03-19T16:28:23.036" v="45" actId="478"/>
          <ac:spMkLst>
            <pc:docMk/>
            <pc:sldMk cId="3479940569" sldId="364"/>
            <ac:spMk id="21" creationId="{0D058F81-7BA9-4C6F-B1DE-63DE0BBF05D0}"/>
          </ac:spMkLst>
        </pc:spChg>
        <pc:grpChg chg="del">
          <ac:chgData name="BELLEMIN SANDRA" userId="5fe4e071-d3f4-40df-970f-ee8fcf898346" providerId="ADAL" clId="{E1DBB9B8-B3D5-488B-B8CC-2148B9574581}" dt="2025-03-19T16:28:23.036" v="45" actId="478"/>
          <ac:grpSpMkLst>
            <pc:docMk/>
            <pc:sldMk cId="3479940569" sldId="364"/>
            <ac:grpSpMk id="10" creationId="{074BF9D3-03BA-408A-9A3D-D48F14CDB7A3}"/>
          </ac:grpSpMkLst>
        </pc:grpChg>
        <pc:picChg chg="add mod">
          <ac:chgData name="BELLEMIN SANDRA" userId="5fe4e071-d3f4-40df-970f-ee8fcf898346" providerId="ADAL" clId="{E1DBB9B8-B3D5-488B-B8CC-2148B9574581}" dt="2025-03-19T16:29:16.872" v="92" actId="27614"/>
          <ac:picMkLst>
            <pc:docMk/>
            <pc:sldMk cId="3479940569" sldId="364"/>
            <ac:picMk id="4" creationId="{2290058F-353D-E0EB-C983-9ED7D54E2342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29.358" v="110" actId="27614"/>
        <pc:sldMkLst>
          <pc:docMk/>
          <pc:sldMk cId="2839928991" sldId="365"/>
        </pc:sldMkLst>
        <pc:spChg chg="del mod ord">
          <ac:chgData name="BELLEMIN SANDRA" userId="5fe4e071-d3f4-40df-970f-ee8fcf898346" providerId="ADAL" clId="{E1DBB9B8-B3D5-488B-B8CC-2148B9574581}" dt="2025-03-19T16:28:36.843" v="54" actId="478"/>
          <ac:spMkLst>
            <pc:docMk/>
            <pc:sldMk cId="2839928991" sldId="365"/>
            <ac:spMk id="2" creationId="{85F7834C-7202-4AE9-86F0-C7803D5691D2}"/>
          </ac:spMkLst>
        </pc:spChg>
        <pc:spChg chg="del">
          <ac:chgData name="BELLEMIN SANDRA" userId="5fe4e071-d3f4-40df-970f-ee8fcf898346" providerId="ADAL" clId="{E1DBB9B8-B3D5-488B-B8CC-2148B9574581}" dt="2025-03-19T16:28:36.843" v="54" actId="478"/>
          <ac:spMkLst>
            <pc:docMk/>
            <pc:sldMk cId="2839928991" sldId="365"/>
            <ac:spMk id="23" creationId="{ABEBD72E-544C-4690-AD51-27554AA055E4}"/>
          </ac:spMkLst>
        </pc:spChg>
        <pc:grpChg chg="del">
          <ac:chgData name="BELLEMIN SANDRA" userId="5fe4e071-d3f4-40df-970f-ee8fcf898346" providerId="ADAL" clId="{E1DBB9B8-B3D5-488B-B8CC-2148B9574581}" dt="2025-03-19T16:28:36.843" v="54" actId="478"/>
          <ac:grpSpMkLst>
            <pc:docMk/>
            <pc:sldMk cId="2839928991" sldId="365"/>
            <ac:grpSpMk id="3" creationId="{327E5C38-04A5-49C4-B199-97A97C51F0A8}"/>
          </ac:grpSpMkLst>
        </pc:grpChg>
        <pc:grpChg chg="del">
          <ac:chgData name="BELLEMIN SANDRA" userId="5fe4e071-d3f4-40df-970f-ee8fcf898346" providerId="ADAL" clId="{E1DBB9B8-B3D5-488B-B8CC-2148B9574581}" dt="2025-03-19T16:28:36.843" v="54" actId="478"/>
          <ac:grpSpMkLst>
            <pc:docMk/>
            <pc:sldMk cId="2839928991" sldId="365"/>
            <ac:grpSpMk id="19" creationId="{3F16CE39-DB0E-4A03-B846-87DFBCE8BB00}"/>
          </ac:grpSpMkLst>
        </pc:grpChg>
        <pc:picChg chg="add mod">
          <ac:chgData name="BELLEMIN SANDRA" userId="5fe4e071-d3f4-40df-970f-ee8fcf898346" providerId="ADAL" clId="{E1DBB9B8-B3D5-488B-B8CC-2148B9574581}" dt="2025-03-19T16:29:29.358" v="110" actId="27614"/>
          <ac:picMkLst>
            <pc:docMk/>
            <pc:sldMk cId="2839928991" sldId="365"/>
            <ac:picMk id="5" creationId="{70C7ACDF-F60B-F984-4D60-FB82F8B133E4}"/>
          </ac:picMkLst>
        </pc:picChg>
      </pc:sldChg>
      <pc:sldChg chg="addSp delSp modSp mod modClrScheme chgLayout">
        <pc:chgData name="BELLEMIN SANDRA" userId="5fe4e071-d3f4-40df-970f-ee8fcf898346" providerId="ADAL" clId="{E1DBB9B8-B3D5-488B-B8CC-2148B9574581}" dt="2025-03-19T16:29:31.932" v="115" actId="962"/>
        <pc:sldMkLst>
          <pc:docMk/>
          <pc:sldMk cId="3300154075" sldId="366"/>
        </pc:sldMkLst>
        <pc:spChg chg="del mod ord">
          <ac:chgData name="BELLEMIN SANDRA" userId="5fe4e071-d3f4-40df-970f-ee8fcf898346" providerId="ADAL" clId="{E1DBB9B8-B3D5-488B-B8CC-2148B9574581}" dt="2025-03-19T16:28:39.477" v="56" actId="478"/>
          <ac:spMkLst>
            <pc:docMk/>
            <pc:sldMk cId="3300154075" sldId="366"/>
            <ac:spMk id="2" creationId="{AA5B344C-2E7F-4A69-A99D-22996B8689A8}"/>
          </ac:spMkLst>
        </pc:spChg>
        <pc:picChg chg="del">
          <ac:chgData name="BELLEMIN SANDRA" userId="5fe4e071-d3f4-40df-970f-ee8fcf898346" providerId="ADAL" clId="{E1DBB9B8-B3D5-488B-B8CC-2148B9574581}" dt="2025-03-19T16:28:39.477" v="56" actId="478"/>
          <ac:picMkLst>
            <pc:docMk/>
            <pc:sldMk cId="3300154075" sldId="366"/>
            <ac:picMk id="3" creationId="{4D1A668C-B54F-4A7A-83AA-2B022F79561F}"/>
          </ac:picMkLst>
        </pc:picChg>
        <pc:picChg chg="add mod">
          <ac:chgData name="BELLEMIN SANDRA" userId="5fe4e071-d3f4-40df-970f-ee8fcf898346" providerId="ADAL" clId="{E1DBB9B8-B3D5-488B-B8CC-2148B9574581}" dt="2025-03-19T16:29:31.932" v="115" actId="962"/>
          <ac:picMkLst>
            <pc:docMk/>
            <pc:sldMk cId="3300154075" sldId="366"/>
            <ac:picMk id="5" creationId="{44FBEE03-CE10-7D49-B833-9E32A1AACDC1}"/>
          </ac:picMkLst>
        </pc:picChg>
      </pc:sldChg>
      <pc:sldMasterChg chg="modSldLayout">
        <pc:chgData name="BELLEMIN SANDRA" userId="5fe4e071-d3f4-40df-970f-ee8fcf898346" providerId="ADAL" clId="{E1DBB9B8-B3D5-488B-B8CC-2148B9574581}" dt="2025-03-19T16:26:10.737" v="0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E1DBB9B8-B3D5-488B-B8CC-2148B9574581}" dt="2025-03-19T16:26:10.737" v="0" actId="478"/>
          <pc:sldLayoutMkLst>
            <pc:docMk/>
            <pc:sldMasterMk cId="1099315086" sldId="2147483660"/>
            <pc:sldLayoutMk cId="316388907" sldId="2147483699"/>
          </pc:sldLayoutMkLst>
          <pc:spChg chg="del">
            <ac:chgData name="BELLEMIN SANDRA" userId="5fe4e071-d3f4-40df-970f-ee8fcf898346" providerId="ADAL" clId="{E1DBB9B8-B3D5-488B-B8CC-2148B9574581}" dt="2025-03-19T16:26:10.737" v="0" actId="478"/>
            <ac:spMkLst>
              <pc:docMk/>
              <pc:sldMasterMk cId="1099315086" sldId="2147483660"/>
              <pc:sldLayoutMk cId="316388907" sldId="2147483699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E1DBB9B8-B3D5-488B-B8CC-2148B9574581}" dt="2025-03-19T16:26:10.737" v="0" actId="478"/>
            <ac:spMkLst>
              <pc:docMk/>
              <pc:sldMasterMk cId="1099315086" sldId="2147483660"/>
              <pc:sldLayoutMk cId="316388907" sldId="2147483699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E1DBB9B8-B3D5-488B-B8CC-2148B9574581}" dt="2025-03-19T16:26:10.737" v="0" actId="478"/>
            <ac:spMkLst>
              <pc:docMk/>
              <pc:sldMasterMk cId="1099315086" sldId="2147483660"/>
              <pc:sldLayoutMk cId="316388907" sldId="2147483699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E1DBB9B8-B3D5-488B-B8CC-2148B9574581}" dt="2025-03-19T16:26:10.737" v="0" actId="478"/>
            <ac:spMkLst>
              <pc:docMk/>
              <pc:sldMasterMk cId="1099315086" sldId="2147483660"/>
              <pc:sldLayoutMk cId="316388907" sldId="2147483699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E1DBB9B8-B3D5-488B-B8CC-2148B9574581}" dt="2025-03-19T16:26:10.737" v="0" actId="478"/>
            <ac:picMkLst>
              <pc:docMk/>
              <pc:sldMasterMk cId="1099315086" sldId="2147483660"/>
              <pc:sldLayoutMk cId="316388907" sldId="2147483699"/>
              <ac:picMk id="5" creationId="{FF7DA292-E0E1-47FD-A79D-495F49AF8E95}"/>
            </ac:picMkLst>
          </pc:picChg>
        </pc:sldLayoutChg>
      </pc:sldMasterChg>
    </pc:docChg>
  </pc:docChgLst>
  <pc:docChgLst>
    <pc:chgData name="CARATY CORINNE" userId="8ff7d65e-e73f-48f4-8c35-2e9a1daaa9ff" providerId="ADAL" clId="{1FF99342-1455-4088-A677-54A8861D56DE}"/>
    <pc:docChg chg="modSld">
      <pc:chgData name="CARATY CORINNE" userId="8ff7d65e-e73f-48f4-8c35-2e9a1daaa9ff" providerId="ADAL" clId="{1FF99342-1455-4088-A677-54A8861D56DE}" dt="2022-09-06T07:33:59.813" v="1" actId="1076"/>
      <pc:docMkLst>
        <pc:docMk/>
      </pc:docMkLst>
      <pc:sldChg chg="addSp modSp mod">
        <pc:chgData name="CARATY CORINNE" userId="8ff7d65e-e73f-48f4-8c35-2e9a1daaa9ff" providerId="ADAL" clId="{1FF99342-1455-4088-A677-54A8861D56DE}" dt="2022-09-06T07:33:59.813" v="1" actId="1076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EA729B49-0B26-43B3-B3EB-B126573900B9}"/>
    <pc:docChg chg="custSel modSld">
      <pc:chgData name="BELLEMIN SANDRA" userId="5fe4e071-d3f4-40df-970f-ee8fcf898346" providerId="ADAL" clId="{EA729B49-0B26-43B3-B3EB-B126573900B9}" dt="2025-01-29T14:20:35.469" v="4"/>
      <pc:docMkLst>
        <pc:docMk/>
      </pc:docMkLst>
      <pc:sldChg chg="addSp delSp modSp mod">
        <pc:chgData name="BELLEMIN SANDRA" userId="5fe4e071-d3f4-40df-970f-ee8fcf898346" providerId="ADAL" clId="{EA729B49-0B26-43B3-B3EB-B126573900B9}" dt="2025-01-29T14:20:35.469" v="4"/>
        <pc:sldMkLst>
          <pc:docMk/>
          <pc:sldMk cId="1123269028" sldId="351"/>
        </pc:sldMkLst>
        <pc:spChg chg="mod">
          <ac:chgData name="BELLEMIN SANDRA" userId="5fe4e071-d3f4-40df-970f-ee8fcf898346" providerId="ADAL" clId="{EA729B49-0B26-43B3-B3EB-B126573900B9}" dt="2025-01-29T14:20:35.469" v="4"/>
          <ac:spMkLst>
            <pc:docMk/>
            <pc:sldMk cId="1123269028" sldId="351"/>
            <ac:spMk id="4" creationId="{41520B8B-6A50-D0CD-213B-4F192CA28B78}"/>
          </ac:spMkLst>
        </pc:spChg>
        <pc:spChg chg="mod">
          <ac:chgData name="BELLEMIN SANDRA" userId="5fe4e071-d3f4-40df-970f-ee8fcf898346" providerId="ADAL" clId="{EA729B49-0B26-43B3-B3EB-B126573900B9}" dt="2025-01-29T14:20:35.469" v="4"/>
          <ac:spMkLst>
            <pc:docMk/>
            <pc:sldMk cId="1123269028" sldId="351"/>
            <ac:spMk id="5" creationId="{2CC69FEA-99D7-EDF5-6FFB-1EFE63C50080}"/>
          </ac:spMkLst>
        </pc:spChg>
        <pc:spChg chg="mod">
          <ac:chgData name="BELLEMIN SANDRA" userId="5fe4e071-d3f4-40df-970f-ee8fcf898346" providerId="ADAL" clId="{EA729B49-0B26-43B3-B3EB-B126573900B9}" dt="2025-01-29T14:20:35.469" v="4"/>
          <ac:spMkLst>
            <pc:docMk/>
            <pc:sldMk cId="1123269028" sldId="351"/>
            <ac:spMk id="6" creationId="{B384631A-E4A9-AD7F-8A93-0916FE7A98A4}"/>
          </ac:spMkLst>
        </pc:spChg>
        <pc:grpChg chg="add mod">
          <ac:chgData name="BELLEMIN SANDRA" userId="5fe4e071-d3f4-40df-970f-ee8fcf898346" providerId="ADAL" clId="{EA729B49-0B26-43B3-B3EB-B126573900B9}" dt="2025-01-29T14:20:35.469" v="4"/>
          <ac:grpSpMkLst>
            <pc:docMk/>
            <pc:sldMk cId="1123269028" sldId="351"/>
            <ac:grpSpMk id="3" creationId="{0B847AA7-5D13-913D-FF99-310C58A746D2}"/>
          </ac:grpSpMkLst>
        </pc:gr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travailler à nouveau avec les réglettes.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fr-FR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 p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renez les réglettes 2 et 3. Placez-les l’une à côté de l’autre.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8311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Trouvez une réglette qui fait la même longueur que ces deux réglettes mises bout à bout.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824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jaune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sa valeur est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Est-ce qu’on pouvait la trouver directement par un calcul ? Lequel 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96109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pouvait directement trouver la réglette jaune, car 3 + 2 = 5.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3225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inverse l’ordre ? Si on met d’abord la réglette 2 puis la réglette 3, q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uelle réglette obtient-on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48311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obtient aussi la réglette 5. 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47243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n’est pas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même calcul, mais le résultat est le même. 2 + 3 = 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Pouvait-on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prévoir ? 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que 3 + 2 = 2 + 3.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42634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 + 3 = 3 + 2. Si on inverse les réglettes, cela ne change pas la « longueur du train ».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50345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donc inverser les deux nombres d’une addition.</a:t>
            </a: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 + 2 = 5 et 2 + 3 = 5 aussi.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40039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Prenons un autre exemple. Prenez les réglettes 4 et 5. Placez-les l’une à côté de l’autre.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300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est la couleur de la réglette 4 ? Montrez-la moi.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65648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Trouvez une réglette qui fait la même longueur que ces deux réglettes mises bout à bout.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13208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bleue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sa valeur est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9. Est-ce qu’on pouvait la trouver directement par un calcul ? Lequel 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49551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qu’on pouvait directement trouver la réglette bleue car 4 + 5 = 9.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98348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si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inverse l’ordre ? Si on met d’abord la jaune puis la rose ?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Quelle réglette obtient-on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291613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obtient aussi la réglette bleue. 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12851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 n’est pas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même calcul, mais le résultat est le même. </a:t>
            </a: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+ 4 = 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Pouvait-on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 prévoir ? 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émerger que 4 + 5 = 5 + 4.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FR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23863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+ 5 = 5 + 4. Si on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inverse les réglettes, cela ne change pas la « longueur du train ».</a:t>
            </a:r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2768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donc inverser les deux nombres dans une addition.</a:t>
            </a:r>
            <a:endParaRPr lang="fr-FR" sz="1200" b="0" i="1" kern="1200" baseline="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 + 4 = 9 ;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4 + 5 = 9 aussi.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02645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Prenez </a:t>
            </a:r>
            <a:r>
              <a:rPr lang="fr-FR" b="0" i="1" baseline="0" dirty="0"/>
              <a:t>votre cahier de problèmes, page 7.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Sur les schémas de réglettes, il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manque la couleur de certaines réglettes. Vous devez les colorier avec la bonne couleur. Vous pouvez vous aider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vos réglettes.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Ensuite, vous compléterez les deux additions qui correspondent aux schémas. </a:t>
            </a:r>
            <a:endParaRPr lang="fr-FR" b="0" i="1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304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rose.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Quelle est la couleur de la réglette 8 ? Montrez-la moi.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0036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marron.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maintenant la réglette 5.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109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jaune.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10.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15472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orange.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7.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933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noire.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9.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7473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bleue. 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1.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3068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blanche.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Continuer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interroger les élèves si nécessaire.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75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B94B1714-D153-4CED-9A3C-130169F8CC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3933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428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8724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78460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99128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5714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F7DA292-E0E1-47FD-A79D-495F49AF8E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2225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88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14465E3-78AF-46EA-9C05-01486583E5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2225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B14D3D5-8A29-4FFA-BBB8-3779C6DC56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2225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7180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8750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20129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99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6369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860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49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9914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habits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EC3ED098-884D-B33B-1B3A-F2694B5EFD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B840BE20-61A7-9504-00F5-757621E90F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650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BDB981E6-CA16-22CD-EC1F-F38E5DCA0C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721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AE32AE29-5A93-9A97-1860-C634F528A2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44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EDA6B95E-2992-81EA-065D-8CEFFBD9F1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269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3D28195A-5373-6277-D539-0E999631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624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660D217C-B835-661D-9F05-092EB38B20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482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1183036C-DCF6-BC2E-15AA-C32885DE02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2119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diagramme&#10;&#10;Le contenu généré par l’IA peut être incorrect.">
            <a:extLst>
              <a:ext uri="{FF2B5EF4-FFF2-40B4-BE49-F238E27FC236}">
                <a16:creationId xmlns:a16="http://schemas.microsoft.com/office/drawing/2014/main" id="{2290058F-353D-E0EB-C983-9ED7D54E23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9405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53D025E0-FE5C-9FF6-3B5D-5DA629C873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12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logiciel&#10;&#10;Le contenu généré par l’IA peut être incorrect.">
            <a:extLst>
              <a:ext uri="{FF2B5EF4-FFF2-40B4-BE49-F238E27FC236}">
                <a16:creationId xmlns:a16="http://schemas.microsoft.com/office/drawing/2014/main" id="{85962B57-BA06-5BF3-5807-031218399D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9686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ligne&#10;&#10;Le contenu généré par l’IA peut être incorrect.">
            <a:extLst>
              <a:ext uri="{FF2B5EF4-FFF2-40B4-BE49-F238E27FC236}">
                <a16:creationId xmlns:a16="http://schemas.microsoft.com/office/drawing/2014/main" id="{6232593B-CCA3-3A40-E64E-506FF81AE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4994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58934B5C-2883-E459-4D82-35837DDFF7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66745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Rectangl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ED5D2CC9-47A5-40A6-AC7B-FBBBF5077B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0827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Rectangle&#10;&#10;Le contenu généré par l’IA peut être incorrect.">
            <a:extLst>
              <a:ext uri="{FF2B5EF4-FFF2-40B4-BE49-F238E27FC236}">
                <a16:creationId xmlns:a16="http://schemas.microsoft.com/office/drawing/2014/main" id="{CF5B79E5-43B5-B23A-F22B-A1A24CF09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091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B7F86FDD-DC4E-FB8E-8323-7221681B7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188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aractère coloré, Rectangle&#10;&#10;Le contenu généré par l’IA peut être incorrect.">
            <a:extLst>
              <a:ext uri="{FF2B5EF4-FFF2-40B4-BE49-F238E27FC236}">
                <a16:creationId xmlns:a16="http://schemas.microsoft.com/office/drawing/2014/main" id="{50DCB993-CA6D-61D7-0E2C-5E1AAFC5D9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9420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C1B1E1F0-E42F-5210-66F7-0699FF0CBE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38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Polic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70C7ACDF-F60B-F984-4D60-FB82F8B13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928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Police&#10;&#10;Le contenu généré par l’IA peut être incorrect.">
            <a:extLst>
              <a:ext uri="{FF2B5EF4-FFF2-40B4-BE49-F238E27FC236}">
                <a16:creationId xmlns:a16="http://schemas.microsoft.com/office/drawing/2014/main" id="{DEDEA9A4-23F6-3C55-33C3-56BA63372F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2879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44FBEE03-CE10-7D49-B833-9E32A1AAC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154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713401CC-AC16-C31F-B831-D9CA5C6A5F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375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C328F7F5-A326-118F-24B3-8AD1A40E4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08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ogiciel, Police&#10;&#10;Le contenu généré par l’IA peut être incorrect.">
            <a:extLst>
              <a:ext uri="{FF2B5EF4-FFF2-40B4-BE49-F238E27FC236}">
                <a16:creationId xmlns:a16="http://schemas.microsoft.com/office/drawing/2014/main" id="{B92069AF-1E38-C7E8-E350-A8C563D13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9069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Police&#10;&#10;Le contenu généré par l’IA peut être incorrect.">
            <a:extLst>
              <a:ext uri="{FF2B5EF4-FFF2-40B4-BE49-F238E27FC236}">
                <a16:creationId xmlns:a16="http://schemas.microsoft.com/office/drawing/2014/main" id="{45873CF2-7E04-E537-7780-6E21D4869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109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igne, conception&#10;&#10;Le contenu généré par l’IA peut être incorrect.">
            <a:extLst>
              <a:ext uri="{FF2B5EF4-FFF2-40B4-BE49-F238E27FC236}">
                <a16:creationId xmlns:a16="http://schemas.microsoft.com/office/drawing/2014/main" id="{E62C43BF-BAB9-3E7F-6865-5B9BD7E635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209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ligne, logiciel&#10;&#10;Le contenu généré par l’IA peut être incorrect.">
            <a:extLst>
              <a:ext uri="{FF2B5EF4-FFF2-40B4-BE49-F238E27FC236}">
                <a16:creationId xmlns:a16="http://schemas.microsoft.com/office/drawing/2014/main" id="{FFAE7E5C-ECF9-52FA-99D1-850A3F49D2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0336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C5FFEF29-D91A-EEA1-60CD-512CF8B7C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7226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A55C967-8B47-458F-95BA-93594428DD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B294D5-9479-4072-A39C-3F5AF912A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bfd01c09-4c2c-4413-a701-52472ac34042"/>
    <ds:schemaRef ds:uri="http://schemas.microsoft.com/office/2006/documentManagement/types"/>
    <ds:schemaRef ds:uri="http://schemas.openxmlformats.org/package/2006/metadata/core-properties"/>
    <ds:schemaRef ds:uri="05e35dcb-3e29-4319-8895-1aefbc7b9c14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4454</TotalTime>
  <Words>543</Words>
  <Application>Microsoft Office PowerPoint</Application>
  <PresentationFormat>Affichage à l'écran (4:3)</PresentationFormat>
  <Paragraphs>73</Paragraphs>
  <Slides>28</Slides>
  <Notes>28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28</vt:i4>
      </vt:variant>
    </vt:vector>
  </HeadingPairs>
  <TitlesOfParts>
    <vt:vector size="37" baseType="lpstr">
      <vt:lpstr>Calibri Light</vt:lpstr>
      <vt:lpstr>Verdana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131</cp:revision>
  <dcterms:created xsi:type="dcterms:W3CDTF">2022-01-07T11:15:07Z</dcterms:created>
  <dcterms:modified xsi:type="dcterms:W3CDTF">2025-03-19T16:29:33Z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