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  <p:sldMasterId id="2147483688" r:id="rId5"/>
    <p:sldMasterId id="2147483693" r:id="rId6"/>
    <p:sldMasterId id="2147483696" r:id="rId7"/>
    <p:sldMasterId id="2147483699" r:id="rId8"/>
  </p:sldMasterIdLst>
  <p:notesMasterIdLst>
    <p:notesMasterId r:id="rId57"/>
  </p:notesMasterIdLst>
  <p:sldIdLst>
    <p:sldId id="256" r:id="rId9"/>
    <p:sldId id="342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308" r:id="rId22"/>
    <p:sldId id="309" r:id="rId23"/>
    <p:sldId id="310" r:id="rId24"/>
    <p:sldId id="311" r:id="rId25"/>
    <p:sldId id="312" r:id="rId26"/>
    <p:sldId id="313" r:id="rId27"/>
    <p:sldId id="315" r:id="rId28"/>
    <p:sldId id="316" r:id="rId29"/>
    <p:sldId id="317" r:id="rId30"/>
    <p:sldId id="318" r:id="rId31"/>
    <p:sldId id="319" r:id="rId32"/>
    <p:sldId id="320" r:id="rId33"/>
    <p:sldId id="321" r:id="rId34"/>
    <p:sldId id="322" r:id="rId35"/>
    <p:sldId id="323" r:id="rId36"/>
    <p:sldId id="324" r:id="rId37"/>
    <p:sldId id="325" r:id="rId38"/>
    <p:sldId id="326" r:id="rId39"/>
    <p:sldId id="290" r:id="rId40"/>
    <p:sldId id="327" r:id="rId41"/>
    <p:sldId id="328" r:id="rId42"/>
    <p:sldId id="329" r:id="rId43"/>
    <p:sldId id="330" r:id="rId44"/>
    <p:sldId id="331" r:id="rId45"/>
    <p:sldId id="332" r:id="rId46"/>
    <p:sldId id="333" r:id="rId47"/>
    <p:sldId id="334" r:id="rId48"/>
    <p:sldId id="335" r:id="rId49"/>
    <p:sldId id="336" r:id="rId50"/>
    <p:sldId id="337" r:id="rId51"/>
    <p:sldId id="338" r:id="rId52"/>
    <p:sldId id="339" r:id="rId53"/>
    <p:sldId id="340" r:id="rId54"/>
    <p:sldId id="344" r:id="rId55"/>
    <p:sldId id="345" r:id="rId56"/>
  </p:sldIdLst>
  <p:sldSz cx="9144000" cy="6858000" type="screen4x3"/>
  <p:notesSz cx="6858000" cy="9144000"/>
  <p:embeddedFontLst>
    <p:embeddedFont>
      <p:font typeface="Verdana" panose="020B0604030504040204" pitchFamily="34" charset="0"/>
      <p:regular r:id="rId58"/>
      <p:bold r:id="rId59"/>
      <p:italic r:id="rId60"/>
      <p:boldItalic r:id="rId6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047C030-E687-B175-014B-7CB338CA2E3F}" name="riviere.jennifer" initials="ri" userId="S::riviere.jennifer_gmail.com#ext#@hachette.onmicrosoft.com::1d9d5009-092f-4c80-8dba-153923be29d4" providerId="AD"/>
  <p188:author id="{33C2CF67-9BF0-36C3-EEE1-09B84C3469D6}" name="BELLEMIN SANDRA" initials="SB" userId="S::SBELLEMIN@editions-hatier.fr::5fe4e071-d3f4-40df-970f-ee8fcf898346" providerId="AD"/>
  <p188:author id="{6E47C18F-DDAE-EA39-9B3A-D5582A6DAE9D}" name="pauline.negrellion" initials="pa" userId="S::pauline.negrellion_gmail.com#ext#@hachette.onmicrosoft.com::9fb65b54-3bbd-4994-b3cf-42d8602c7eef" providerId="AD"/>
  <p188:author id="{E89BFAD0-ACBE-9964-AB8B-A2E5DAC1FBA3}" name="omenriah" initials="om" userId="S::omenriah_gmail.com#ext#@hachette.onmicrosoft.com::1c7e23f3-21b9-4451-98c0-15057ee0799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9491"/>
    <a:srgbClr val="984807"/>
    <a:srgbClr val="0070C0"/>
    <a:srgbClr val="61C4D1"/>
    <a:srgbClr val="FFD333"/>
    <a:srgbClr val="EC527E"/>
    <a:srgbClr val="E7E7E8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A8B4E9F-211A-4D22-8F1D-EC90EB5EC03A}" v="49" dt="2025-03-19T16:25:48.5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4" autoAdjust="0"/>
    <p:restoredTop sz="84082" autoAdjust="0"/>
  </p:normalViewPr>
  <p:slideViewPr>
    <p:cSldViewPr snapToGrid="0">
      <p:cViewPr>
        <p:scale>
          <a:sx n="75" d="100"/>
          <a:sy n="75" d="100"/>
        </p:scale>
        <p:origin x="906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slide" Target="slides/slide47.xml"/><Relationship Id="rId63" Type="http://schemas.openxmlformats.org/officeDocument/2006/relationships/viewProps" Target="viewProps.xml"/><Relationship Id="rId68" Type="http://schemas.microsoft.com/office/2018/10/relationships/authors" Target="author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slide" Target="slides/slide45.xml"/><Relationship Id="rId58" Type="http://schemas.openxmlformats.org/officeDocument/2006/relationships/font" Target="fonts/font1.fntdata"/><Relationship Id="rId66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notesMaster" Target="notesMasters/notesMaster1.xml"/><Relationship Id="rId61" Type="http://schemas.openxmlformats.org/officeDocument/2006/relationships/font" Target="fonts/font4.fntdata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slide" Target="slides/slide44.xml"/><Relationship Id="rId60" Type="http://schemas.openxmlformats.org/officeDocument/2006/relationships/font" Target="fonts/font3.fntdata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slide" Target="slides/slide48.xml"/><Relationship Id="rId64" Type="http://schemas.openxmlformats.org/officeDocument/2006/relationships/theme" Target="theme/theme1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43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openxmlformats.org/officeDocument/2006/relationships/font" Target="fonts/font2.fntdata"/><Relationship Id="rId67" Type="http://schemas.microsoft.com/office/2015/10/relationships/revisionInfo" Target="revisionInfo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slide" Target="slides/slide46.xml"/><Relationship Id="rId6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3F33A5B6-BB52-43DB-8A79-53BDF5009EBB}"/>
    <pc:docChg chg="undo custSel modSld">
      <pc:chgData name="BELLEMIN SANDRA" userId="5fe4e071-d3f4-40df-970f-ee8fcf898346" providerId="ADAL" clId="{3F33A5B6-BB52-43DB-8A79-53BDF5009EBB}" dt="2024-08-23T07:54:34.654" v="47" actId="2711"/>
      <pc:docMkLst>
        <pc:docMk/>
      </pc:docMkLst>
      <pc:sldChg chg="modSp mod">
        <pc:chgData name="BELLEMIN SANDRA" userId="5fe4e071-d3f4-40df-970f-ee8fcf898346" providerId="ADAL" clId="{3F33A5B6-BB52-43DB-8A79-53BDF5009EBB}" dt="2024-08-23T07:45:39.139" v="0" actId="2711"/>
        <pc:sldMkLst>
          <pc:docMk/>
          <pc:sldMk cId="1137865014" sldId="282"/>
        </pc:sldMkLst>
      </pc:sldChg>
      <pc:sldChg chg="modSp mod">
        <pc:chgData name="BELLEMIN SANDRA" userId="5fe4e071-d3f4-40df-970f-ee8fcf898346" providerId="ADAL" clId="{3F33A5B6-BB52-43DB-8A79-53BDF5009EBB}" dt="2024-08-23T07:48:17.514" v="14" actId="2711"/>
        <pc:sldMkLst>
          <pc:docMk/>
          <pc:sldMk cId="2307628191" sldId="290"/>
        </pc:sldMkLst>
      </pc:sldChg>
      <pc:sldChg chg="modSp mod">
        <pc:chgData name="BELLEMIN SANDRA" userId="5fe4e071-d3f4-40df-970f-ee8fcf898346" providerId="ADAL" clId="{3F33A5B6-BB52-43DB-8A79-53BDF5009EBB}" dt="2024-08-23T07:45:45.697" v="1" actId="2711"/>
        <pc:sldMkLst>
          <pc:docMk/>
          <pc:sldMk cId="3804822631" sldId="308"/>
        </pc:sldMkLst>
      </pc:sldChg>
      <pc:sldChg chg="modSp mod">
        <pc:chgData name="BELLEMIN SANDRA" userId="5fe4e071-d3f4-40df-970f-ee8fcf898346" providerId="ADAL" clId="{3F33A5B6-BB52-43DB-8A79-53BDF5009EBB}" dt="2024-08-23T07:46:03.188" v="2" actId="2711"/>
        <pc:sldMkLst>
          <pc:docMk/>
          <pc:sldMk cId="2995788904" sldId="309"/>
        </pc:sldMkLst>
      </pc:sldChg>
      <pc:sldChg chg="modSp mod">
        <pc:chgData name="BELLEMIN SANDRA" userId="5fe4e071-d3f4-40df-970f-ee8fcf898346" providerId="ADAL" clId="{3F33A5B6-BB52-43DB-8A79-53BDF5009EBB}" dt="2024-08-23T07:46:19.055" v="3" actId="2711"/>
        <pc:sldMkLst>
          <pc:docMk/>
          <pc:sldMk cId="1205101141" sldId="310"/>
        </pc:sldMkLst>
      </pc:sldChg>
      <pc:sldChg chg="modSp mod">
        <pc:chgData name="BELLEMIN SANDRA" userId="5fe4e071-d3f4-40df-970f-ee8fcf898346" providerId="ADAL" clId="{3F33A5B6-BB52-43DB-8A79-53BDF5009EBB}" dt="2024-08-23T07:47:01.141" v="4" actId="2711"/>
        <pc:sldMkLst>
          <pc:docMk/>
          <pc:sldMk cId="2560386589" sldId="311"/>
        </pc:sldMkLst>
      </pc:sldChg>
      <pc:sldChg chg="modSp mod">
        <pc:chgData name="BELLEMIN SANDRA" userId="5fe4e071-d3f4-40df-970f-ee8fcf898346" providerId="ADAL" clId="{3F33A5B6-BB52-43DB-8A79-53BDF5009EBB}" dt="2024-08-23T07:47:20.117" v="5" actId="2711"/>
        <pc:sldMkLst>
          <pc:docMk/>
          <pc:sldMk cId="255437190" sldId="313"/>
        </pc:sldMkLst>
      </pc:sldChg>
      <pc:sldChg chg="modSp mod">
        <pc:chgData name="BELLEMIN SANDRA" userId="5fe4e071-d3f4-40df-970f-ee8fcf898346" providerId="ADAL" clId="{3F33A5B6-BB52-43DB-8A79-53BDF5009EBB}" dt="2024-08-23T07:47:29.351" v="6" actId="2711"/>
        <pc:sldMkLst>
          <pc:docMk/>
          <pc:sldMk cId="3488010104" sldId="316"/>
        </pc:sldMkLst>
      </pc:sldChg>
      <pc:sldChg chg="modSp mod">
        <pc:chgData name="BELLEMIN SANDRA" userId="5fe4e071-d3f4-40df-970f-ee8fcf898346" providerId="ADAL" clId="{3F33A5B6-BB52-43DB-8A79-53BDF5009EBB}" dt="2024-08-23T07:47:37.112" v="7" actId="2711"/>
        <pc:sldMkLst>
          <pc:docMk/>
          <pc:sldMk cId="183007710" sldId="318"/>
        </pc:sldMkLst>
      </pc:sldChg>
      <pc:sldChg chg="modSp mod">
        <pc:chgData name="BELLEMIN SANDRA" userId="5fe4e071-d3f4-40df-970f-ee8fcf898346" providerId="ADAL" clId="{3F33A5B6-BB52-43DB-8A79-53BDF5009EBB}" dt="2024-08-23T07:47:43.594" v="8" actId="2711"/>
        <pc:sldMkLst>
          <pc:docMk/>
          <pc:sldMk cId="1252926948" sldId="320"/>
        </pc:sldMkLst>
      </pc:sldChg>
      <pc:sldChg chg="modSp mod">
        <pc:chgData name="BELLEMIN SANDRA" userId="5fe4e071-d3f4-40df-970f-ee8fcf898346" providerId="ADAL" clId="{3F33A5B6-BB52-43DB-8A79-53BDF5009EBB}" dt="2024-08-23T07:47:49.009" v="9" actId="2711"/>
        <pc:sldMkLst>
          <pc:docMk/>
          <pc:sldMk cId="1198514563" sldId="322"/>
        </pc:sldMkLst>
      </pc:sldChg>
      <pc:sldChg chg="modSp mod">
        <pc:chgData name="BELLEMIN SANDRA" userId="5fe4e071-d3f4-40df-970f-ee8fcf898346" providerId="ADAL" clId="{3F33A5B6-BB52-43DB-8A79-53BDF5009EBB}" dt="2024-08-23T07:47:54.738" v="10" actId="2711"/>
        <pc:sldMkLst>
          <pc:docMk/>
          <pc:sldMk cId="895691016" sldId="324"/>
        </pc:sldMkLst>
      </pc:sldChg>
      <pc:sldChg chg="modSp mod">
        <pc:chgData name="BELLEMIN SANDRA" userId="5fe4e071-d3f4-40df-970f-ee8fcf898346" providerId="ADAL" clId="{3F33A5B6-BB52-43DB-8A79-53BDF5009EBB}" dt="2024-08-23T07:47:59.514" v="11" actId="2711"/>
        <pc:sldMkLst>
          <pc:docMk/>
          <pc:sldMk cId="132883055" sldId="325"/>
        </pc:sldMkLst>
      </pc:sldChg>
      <pc:sldChg chg="modSp mod">
        <pc:chgData name="BELLEMIN SANDRA" userId="5fe4e071-d3f4-40df-970f-ee8fcf898346" providerId="ADAL" clId="{3F33A5B6-BB52-43DB-8A79-53BDF5009EBB}" dt="2024-08-23T07:48:10.510" v="13" actId="2711"/>
        <pc:sldMkLst>
          <pc:docMk/>
          <pc:sldMk cId="2801659507" sldId="326"/>
        </pc:sldMkLst>
      </pc:sldChg>
      <pc:sldChg chg="modSp mod">
        <pc:chgData name="BELLEMIN SANDRA" userId="5fe4e071-d3f4-40df-970f-ee8fcf898346" providerId="ADAL" clId="{3F33A5B6-BB52-43DB-8A79-53BDF5009EBB}" dt="2024-08-23T07:48:28.829" v="16" actId="2711"/>
        <pc:sldMkLst>
          <pc:docMk/>
          <pc:sldMk cId="419033585" sldId="327"/>
        </pc:sldMkLst>
      </pc:sldChg>
      <pc:sldChg chg="modSp mod">
        <pc:chgData name="BELLEMIN SANDRA" userId="5fe4e071-d3f4-40df-970f-ee8fcf898346" providerId="ADAL" clId="{3F33A5B6-BB52-43DB-8A79-53BDF5009EBB}" dt="2024-08-23T07:48:38.539" v="19" actId="2711"/>
        <pc:sldMkLst>
          <pc:docMk/>
          <pc:sldMk cId="432111770" sldId="328"/>
        </pc:sldMkLst>
      </pc:sldChg>
      <pc:sldChg chg="modSp mod">
        <pc:chgData name="BELLEMIN SANDRA" userId="5fe4e071-d3f4-40df-970f-ee8fcf898346" providerId="ADAL" clId="{3F33A5B6-BB52-43DB-8A79-53BDF5009EBB}" dt="2024-08-23T07:48:49.355" v="21" actId="2711"/>
        <pc:sldMkLst>
          <pc:docMk/>
          <pc:sldMk cId="1869445646" sldId="329"/>
        </pc:sldMkLst>
      </pc:sldChg>
      <pc:sldChg chg="modSp mod">
        <pc:chgData name="BELLEMIN SANDRA" userId="5fe4e071-d3f4-40df-970f-ee8fcf898346" providerId="ADAL" clId="{3F33A5B6-BB52-43DB-8A79-53BDF5009EBB}" dt="2024-08-23T07:48:56.558" v="22" actId="2711"/>
        <pc:sldMkLst>
          <pc:docMk/>
          <pc:sldMk cId="2980671192" sldId="330"/>
        </pc:sldMkLst>
      </pc:sldChg>
      <pc:sldChg chg="modSp mod">
        <pc:chgData name="BELLEMIN SANDRA" userId="5fe4e071-d3f4-40df-970f-ee8fcf898346" providerId="ADAL" clId="{3F33A5B6-BB52-43DB-8A79-53BDF5009EBB}" dt="2024-08-23T07:49:08.446" v="24" actId="2711"/>
        <pc:sldMkLst>
          <pc:docMk/>
          <pc:sldMk cId="2729669062" sldId="331"/>
        </pc:sldMkLst>
      </pc:sldChg>
      <pc:sldChg chg="modSp mod">
        <pc:chgData name="BELLEMIN SANDRA" userId="5fe4e071-d3f4-40df-970f-ee8fcf898346" providerId="ADAL" clId="{3F33A5B6-BB52-43DB-8A79-53BDF5009EBB}" dt="2024-08-23T07:49:13.543" v="25" actId="2711"/>
        <pc:sldMkLst>
          <pc:docMk/>
          <pc:sldMk cId="737973479" sldId="332"/>
        </pc:sldMkLst>
      </pc:sldChg>
      <pc:sldChg chg="modSp mod">
        <pc:chgData name="BELLEMIN SANDRA" userId="5fe4e071-d3f4-40df-970f-ee8fcf898346" providerId="ADAL" clId="{3F33A5B6-BB52-43DB-8A79-53BDF5009EBB}" dt="2024-08-23T07:49:24.252" v="27" actId="2711"/>
        <pc:sldMkLst>
          <pc:docMk/>
          <pc:sldMk cId="2923666615" sldId="333"/>
        </pc:sldMkLst>
      </pc:sldChg>
      <pc:sldChg chg="modSp mod">
        <pc:chgData name="BELLEMIN SANDRA" userId="5fe4e071-d3f4-40df-970f-ee8fcf898346" providerId="ADAL" clId="{3F33A5B6-BB52-43DB-8A79-53BDF5009EBB}" dt="2024-08-23T07:49:29.610" v="28" actId="2711"/>
        <pc:sldMkLst>
          <pc:docMk/>
          <pc:sldMk cId="1621232208" sldId="334"/>
        </pc:sldMkLst>
      </pc:sldChg>
      <pc:sldChg chg="modSp mod">
        <pc:chgData name="BELLEMIN SANDRA" userId="5fe4e071-d3f4-40df-970f-ee8fcf898346" providerId="ADAL" clId="{3F33A5B6-BB52-43DB-8A79-53BDF5009EBB}" dt="2024-08-23T07:49:48.797" v="32" actId="2711"/>
        <pc:sldMkLst>
          <pc:docMk/>
          <pc:sldMk cId="3410376293" sldId="335"/>
        </pc:sldMkLst>
      </pc:sldChg>
      <pc:sldChg chg="modSp mod">
        <pc:chgData name="BELLEMIN SANDRA" userId="5fe4e071-d3f4-40df-970f-ee8fcf898346" providerId="ADAL" clId="{3F33A5B6-BB52-43DB-8A79-53BDF5009EBB}" dt="2024-08-23T07:49:54.419" v="33" actId="2711"/>
        <pc:sldMkLst>
          <pc:docMk/>
          <pc:sldMk cId="4003583149" sldId="336"/>
        </pc:sldMkLst>
      </pc:sldChg>
      <pc:sldChg chg="modSp mod">
        <pc:chgData name="BELLEMIN SANDRA" userId="5fe4e071-d3f4-40df-970f-ee8fcf898346" providerId="ADAL" clId="{3F33A5B6-BB52-43DB-8A79-53BDF5009EBB}" dt="2024-08-23T07:50:12.823" v="37" actId="2711"/>
        <pc:sldMkLst>
          <pc:docMk/>
          <pc:sldMk cId="4130827709" sldId="337"/>
        </pc:sldMkLst>
      </pc:sldChg>
      <pc:sldChg chg="modSp mod">
        <pc:chgData name="BELLEMIN SANDRA" userId="5fe4e071-d3f4-40df-970f-ee8fcf898346" providerId="ADAL" clId="{3F33A5B6-BB52-43DB-8A79-53BDF5009EBB}" dt="2024-08-23T07:50:19.892" v="38" actId="2711"/>
        <pc:sldMkLst>
          <pc:docMk/>
          <pc:sldMk cId="2243480863" sldId="338"/>
        </pc:sldMkLst>
      </pc:sldChg>
      <pc:sldChg chg="modSp mod">
        <pc:chgData name="BELLEMIN SANDRA" userId="5fe4e071-d3f4-40df-970f-ee8fcf898346" providerId="ADAL" clId="{3F33A5B6-BB52-43DB-8A79-53BDF5009EBB}" dt="2024-08-23T07:50:37.093" v="42" actId="2711"/>
        <pc:sldMkLst>
          <pc:docMk/>
          <pc:sldMk cId="1341986286" sldId="339"/>
        </pc:sldMkLst>
      </pc:sldChg>
      <pc:sldChg chg="modSp mod">
        <pc:chgData name="BELLEMIN SANDRA" userId="5fe4e071-d3f4-40df-970f-ee8fcf898346" providerId="ADAL" clId="{3F33A5B6-BB52-43DB-8A79-53BDF5009EBB}" dt="2024-08-23T07:54:34.654" v="47" actId="2711"/>
        <pc:sldMkLst>
          <pc:docMk/>
          <pc:sldMk cId="970918513" sldId="340"/>
        </pc:sldMkLst>
      </pc:sldChg>
    </pc:docChg>
  </pc:docChgLst>
  <pc:docChgLst>
    <pc:chgData name="CARATY CORINNE" userId="8ff7d65e-e73f-48f4-8c35-2e9a1daaa9ff" providerId="ADAL" clId="{CEB7E8FF-D6F7-49F3-ABF5-9BC4294569A6}"/>
    <pc:docChg chg="modSld">
      <pc:chgData name="CARATY CORINNE" userId="8ff7d65e-e73f-48f4-8c35-2e9a1daaa9ff" providerId="ADAL" clId="{CEB7E8FF-D6F7-49F3-ABF5-9BC4294569A6}" dt="2022-09-06T07:33:27.580" v="1" actId="1076"/>
      <pc:docMkLst>
        <pc:docMk/>
      </pc:docMkLst>
      <pc:sldChg chg="addSp modSp mod">
        <pc:chgData name="CARATY CORINNE" userId="8ff7d65e-e73f-48f4-8c35-2e9a1daaa9ff" providerId="ADAL" clId="{CEB7E8FF-D6F7-49F3-ABF5-9BC4294569A6}" dt="2022-09-06T07:33:27.580" v="1" actId="1076"/>
        <pc:sldMkLst>
          <pc:docMk/>
          <pc:sldMk cId="838659900" sldId="256"/>
        </pc:sldMkLst>
      </pc:sldChg>
    </pc:docChg>
  </pc:docChgLst>
  <pc:docChgLst>
    <pc:chgData name="BELLEMIN SANDRA" userId="5fe4e071-d3f4-40df-970f-ee8fcf898346" providerId="ADAL" clId="{CA8B4E9F-211A-4D22-8F1D-EC90EB5EC03A}"/>
    <pc:docChg chg="undo custSel modSld modMainMaster">
      <pc:chgData name="BELLEMIN SANDRA" userId="5fe4e071-d3f4-40df-970f-ee8fcf898346" providerId="ADAL" clId="{CA8B4E9F-211A-4D22-8F1D-EC90EB5EC03A}" dt="2025-03-19T16:25:49.066" v="163" actId="962"/>
      <pc:docMkLst>
        <pc:docMk/>
      </pc:docMkLst>
      <pc:sldChg chg="addSp delSp modSp mod modClrScheme chgLayout">
        <pc:chgData name="BELLEMIN SANDRA" userId="5fe4e071-d3f4-40df-970f-ee8fcf898346" providerId="ADAL" clId="{CA8B4E9F-211A-4D22-8F1D-EC90EB5EC03A}" dt="2025-03-19T16:24:07.195" v="61" actId="962"/>
        <pc:sldMkLst>
          <pc:docMk/>
          <pc:sldMk cId="838659900" sldId="256"/>
        </pc:sldMkLst>
        <pc:spChg chg="del">
          <ac:chgData name="BELLEMIN SANDRA" userId="5fe4e071-d3f4-40df-970f-ee8fcf898346" providerId="ADAL" clId="{CA8B4E9F-211A-4D22-8F1D-EC90EB5EC03A}" dt="2025-03-19T16:22:51.001" v="9" actId="478"/>
          <ac:spMkLst>
            <pc:docMk/>
            <pc:sldMk cId="838659900" sldId="256"/>
            <ac:spMk id="2" creationId="{8151996C-ACCB-46F7-84CF-CD773B2A99A3}"/>
          </ac:spMkLst>
        </pc:spChg>
        <pc:spChg chg="del">
          <ac:chgData name="BELLEMIN SANDRA" userId="5fe4e071-d3f4-40df-970f-ee8fcf898346" providerId="ADAL" clId="{CA8B4E9F-211A-4D22-8F1D-EC90EB5EC03A}" dt="2025-03-19T16:22:51.001" v="9" actId="478"/>
          <ac:spMkLst>
            <pc:docMk/>
            <pc:sldMk cId="838659900" sldId="256"/>
            <ac:spMk id="3" creationId="{013A2E0A-CD12-462B-B4A8-9DB595DB6E28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838659900" sldId="256"/>
            <ac:spMk id="5" creationId="{E3F2D632-0058-0187-0E93-3EF529552E13}"/>
          </ac:spMkLst>
        </pc:spChg>
        <pc:picChg chg="add mod">
          <ac:chgData name="BELLEMIN SANDRA" userId="5fe4e071-d3f4-40df-970f-ee8fcf898346" providerId="ADAL" clId="{CA8B4E9F-211A-4D22-8F1D-EC90EB5EC03A}" dt="2025-03-19T16:24:07.195" v="61" actId="962"/>
          <ac:picMkLst>
            <pc:docMk/>
            <pc:sldMk cId="838659900" sldId="256"/>
            <ac:picMk id="7" creationId="{D5D2E293-AD22-86A0-E6E6-653C5211C344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4:10.690" v="66" actId="962"/>
        <pc:sldMkLst>
          <pc:docMk/>
          <pc:sldMk cId="3191555471" sldId="272"/>
        </pc:sldMkLst>
        <pc:spChg chg="del">
          <ac:chgData name="BELLEMIN SANDRA" userId="5fe4e071-d3f4-40df-970f-ee8fcf898346" providerId="ADAL" clId="{CA8B4E9F-211A-4D22-8F1D-EC90EB5EC03A}" dt="2025-03-19T16:22:53.545" v="11" actId="478"/>
          <ac:spMkLst>
            <pc:docMk/>
            <pc:sldMk cId="3191555471" sldId="272"/>
            <ac:spMk id="2" creationId="{85F7834C-7202-4AE9-86F0-C7803D5691D2}"/>
          </ac:spMkLst>
        </pc:spChg>
        <pc:spChg chg="del">
          <ac:chgData name="BELLEMIN SANDRA" userId="5fe4e071-d3f4-40df-970f-ee8fcf898346" providerId="ADAL" clId="{CA8B4E9F-211A-4D22-8F1D-EC90EB5EC03A}" dt="2025-03-19T16:22:53.545" v="11" actId="478"/>
          <ac:spMkLst>
            <pc:docMk/>
            <pc:sldMk cId="3191555471" sldId="272"/>
            <ac:spMk id="4" creationId="{00000000-0000-0000-0000-000000000000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3191555471" sldId="272"/>
            <ac:spMk id="5" creationId="{22054289-20A9-5E7D-A330-685543036271}"/>
          </ac:spMkLst>
        </pc:spChg>
        <pc:picChg chg="add mod">
          <ac:chgData name="BELLEMIN SANDRA" userId="5fe4e071-d3f4-40df-970f-ee8fcf898346" providerId="ADAL" clId="{CA8B4E9F-211A-4D22-8F1D-EC90EB5EC03A}" dt="2025-03-19T16:24:10.690" v="66" actId="962"/>
          <ac:picMkLst>
            <pc:docMk/>
            <pc:sldMk cId="3191555471" sldId="272"/>
            <ac:picMk id="7" creationId="{73EF57FF-A19A-94CA-E944-3A79A4A45939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4:21.273" v="68" actId="27614"/>
        <pc:sldMkLst>
          <pc:docMk/>
          <pc:sldMk cId="910788313" sldId="273"/>
        </pc:sldMkLst>
        <pc:spChg chg="del">
          <ac:chgData name="BELLEMIN SANDRA" userId="5fe4e071-d3f4-40df-970f-ee8fcf898346" providerId="ADAL" clId="{CA8B4E9F-211A-4D22-8F1D-EC90EB5EC03A}" dt="2025-03-19T16:22:55.164" v="12" actId="478"/>
          <ac:spMkLst>
            <pc:docMk/>
            <pc:sldMk cId="910788313" sldId="273"/>
            <ac:spMk id="2" creationId="{85F7834C-7202-4AE9-86F0-C7803D5691D2}"/>
          </ac:spMkLst>
        </pc:spChg>
        <pc:spChg chg="del">
          <ac:chgData name="BELLEMIN SANDRA" userId="5fe4e071-d3f4-40df-970f-ee8fcf898346" providerId="ADAL" clId="{CA8B4E9F-211A-4D22-8F1D-EC90EB5EC03A}" dt="2025-03-19T16:22:55.164" v="12" actId="478"/>
          <ac:spMkLst>
            <pc:docMk/>
            <pc:sldMk cId="910788313" sldId="273"/>
            <ac:spMk id="4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2:55.164" v="12" actId="478"/>
          <ac:spMkLst>
            <pc:docMk/>
            <pc:sldMk cId="910788313" sldId="273"/>
            <ac:spMk id="5" creationId="{00000000-0000-0000-0000-000000000000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910788313" sldId="273"/>
            <ac:spMk id="6" creationId="{6348DCC0-199B-BC01-36D9-F61216482CD8}"/>
          </ac:spMkLst>
        </pc:spChg>
        <pc:picChg chg="add mod">
          <ac:chgData name="BELLEMIN SANDRA" userId="5fe4e071-d3f4-40df-970f-ee8fcf898346" providerId="ADAL" clId="{CA8B4E9F-211A-4D22-8F1D-EC90EB5EC03A}" dt="2025-03-19T16:24:21.273" v="68" actId="27614"/>
          <ac:picMkLst>
            <pc:docMk/>
            <pc:sldMk cId="910788313" sldId="273"/>
            <ac:picMk id="8" creationId="{A09325E8-2C56-312C-8312-7C47C39D91C8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4:23.075" v="70" actId="27614"/>
        <pc:sldMkLst>
          <pc:docMk/>
          <pc:sldMk cId="3503107136" sldId="274"/>
        </pc:sldMkLst>
        <pc:spChg chg="del">
          <ac:chgData name="BELLEMIN SANDRA" userId="5fe4e071-d3f4-40df-970f-ee8fcf898346" providerId="ADAL" clId="{CA8B4E9F-211A-4D22-8F1D-EC90EB5EC03A}" dt="2025-03-19T16:22:56.362" v="13" actId="478"/>
          <ac:spMkLst>
            <pc:docMk/>
            <pc:sldMk cId="3503107136" sldId="274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3503107136" sldId="274"/>
            <ac:spMk id="4" creationId="{C18617D0-DA11-CDB3-FA50-3BE4D4380D83}"/>
          </ac:spMkLst>
        </pc:spChg>
        <pc:spChg chg="del">
          <ac:chgData name="BELLEMIN SANDRA" userId="5fe4e071-d3f4-40df-970f-ee8fcf898346" providerId="ADAL" clId="{CA8B4E9F-211A-4D22-8F1D-EC90EB5EC03A}" dt="2025-03-19T16:22:56.362" v="13" actId="478"/>
          <ac:spMkLst>
            <pc:docMk/>
            <pc:sldMk cId="3503107136" sldId="274"/>
            <ac:spMk id="7" creationId="{88A1FD22-E62E-4F79-8ADB-6037CADA480B}"/>
          </ac:spMkLst>
        </pc:spChg>
        <pc:spChg chg="del">
          <ac:chgData name="BELLEMIN SANDRA" userId="5fe4e071-d3f4-40df-970f-ee8fcf898346" providerId="ADAL" clId="{CA8B4E9F-211A-4D22-8F1D-EC90EB5EC03A}" dt="2025-03-19T16:22:56.362" v="13" actId="478"/>
          <ac:spMkLst>
            <pc:docMk/>
            <pc:sldMk cId="3503107136" sldId="274"/>
            <ac:spMk id="8" creationId="{362FACBD-5C02-4638-9E4F-E1EEFB88635B}"/>
          </ac:spMkLst>
        </pc:spChg>
        <pc:spChg chg="del">
          <ac:chgData name="BELLEMIN SANDRA" userId="5fe4e071-d3f4-40df-970f-ee8fcf898346" providerId="ADAL" clId="{CA8B4E9F-211A-4D22-8F1D-EC90EB5EC03A}" dt="2025-03-19T16:22:56.362" v="13" actId="478"/>
          <ac:spMkLst>
            <pc:docMk/>
            <pc:sldMk cId="3503107136" sldId="274"/>
            <ac:spMk id="9" creationId="{F0523B33-9B34-495A-8905-E597C336762F}"/>
          </ac:spMkLst>
        </pc:spChg>
        <pc:picChg chg="add mod">
          <ac:chgData name="BELLEMIN SANDRA" userId="5fe4e071-d3f4-40df-970f-ee8fcf898346" providerId="ADAL" clId="{CA8B4E9F-211A-4D22-8F1D-EC90EB5EC03A}" dt="2025-03-19T16:24:23.075" v="70" actId="27614"/>
          <ac:picMkLst>
            <pc:docMk/>
            <pc:sldMk cId="3503107136" sldId="274"/>
            <ac:picMk id="6" creationId="{9BABDBA5-12EF-A2CD-B213-855CDA7E56A0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4:24.324" v="72" actId="27614"/>
        <pc:sldMkLst>
          <pc:docMk/>
          <pc:sldMk cId="1311596421" sldId="275"/>
        </pc:sldMkLst>
        <pc:spChg chg="del">
          <ac:chgData name="BELLEMIN SANDRA" userId="5fe4e071-d3f4-40df-970f-ee8fcf898346" providerId="ADAL" clId="{CA8B4E9F-211A-4D22-8F1D-EC90EB5EC03A}" dt="2025-03-19T16:22:57.435" v="14" actId="478"/>
          <ac:spMkLst>
            <pc:docMk/>
            <pc:sldMk cId="1311596421" sldId="275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1311596421" sldId="275"/>
            <ac:spMk id="4" creationId="{66012A89-8CAE-1D7F-DC76-B1FEBEB5BC20}"/>
          </ac:spMkLst>
        </pc:spChg>
        <pc:spChg chg="del">
          <ac:chgData name="BELLEMIN SANDRA" userId="5fe4e071-d3f4-40df-970f-ee8fcf898346" providerId="ADAL" clId="{CA8B4E9F-211A-4D22-8F1D-EC90EB5EC03A}" dt="2025-03-19T16:22:57.435" v="14" actId="478"/>
          <ac:spMkLst>
            <pc:docMk/>
            <pc:sldMk cId="1311596421" sldId="275"/>
            <ac:spMk id="8" creationId="{9BB0994B-6F4D-496B-80AB-624D795EC4DE}"/>
          </ac:spMkLst>
        </pc:spChg>
        <pc:spChg chg="del">
          <ac:chgData name="BELLEMIN SANDRA" userId="5fe4e071-d3f4-40df-970f-ee8fcf898346" providerId="ADAL" clId="{CA8B4E9F-211A-4D22-8F1D-EC90EB5EC03A}" dt="2025-03-19T16:22:57.435" v="14" actId="478"/>
          <ac:spMkLst>
            <pc:docMk/>
            <pc:sldMk cId="1311596421" sldId="275"/>
            <ac:spMk id="9" creationId="{CBCC0D11-B9DA-4CE9-A32A-976167667C3D}"/>
          </ac:spMkLst>
        </pc:spChg>
        <pc:spChg chg="del">
          <ac:chgData name="BELLEMIN SANDRA" userId="5fe4e071-d3f4-40df-970f-ee8fcf898346" providerId="ADAL" clId="{CA8B4E9F-211A-4D22-8F1D-EC90EB5EC03A}" dt="2025-03-19T16:22:57.435" v="14" actId="478"/>
          <ac:spMkLst>
            <pc:docMk/>
            <pc:sldMk cId="1311596421" sldId="275"/>
            <ac:spMk id="10" creationId="{5A708FF3-786B-49D0-9A54-7C6206F26ACC}"/>
          </ac:spMkLst>
        </pc:spChg>
        <pc:spChg chg="del">
          <ac:chgData name="BELLEMIN SANDRA" userId="5fe4e071-d3f4-40df-970f-ee8fcf898346" providerId="ADAL" clId="{CA8B4E9F-211A-4D22-8F1D-EC90EB5EC03A}" dt="2025-03-19T16:22:57.435" v="14" actId="478"/>
          <ac:spMkLst>
            <pc:docMk/>
            <pc:sldMk cId="1311596421" sldId="275"/>
            <ac:spMk id="11" creationId="{4E3AEFBB-CA07-4A1A-834C-E0A5E5080488}"/>
          </ac:spMkLst>
        </pc:spChg>
        <pc:picChg chg="add mod">
          <ac:chgData name="BELLEMIN SANDRA" userId="5fe4e071-d3f4-40df-970f-ee8fcf898346" providerId="ADAL" clId="{CA8B4E9F-211A-4D22-8F1D-EC90EB5EC03A}" dt="2025-03-19T16:24:24.324" v="72" actId="27614"/>
          <ac:picMkLst>
            <pc:docMk/>
            <pc:sldMk cId="1311596421" sldId="275"/>
            <ac:picMk id="6" creationId="{B25F6B09-C800-3416-F1C5-9F748465FC5C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4:25.636" v="74" actId="27614"/>
        <pc:sldMkLst>
          <pc:docMk/>
          <pc:sldMk cId="2589590079" sldId="276"/>
        </pc:sldMkLst>
        <pc:spChg chg="del">
          <ac:chgData name="BELLEMIN SANDRA" userId="5fe4e071-d3f4-40df-970f-ee8fcf898346" providerId="ADAL" clId="{CA8B4E9F-211A-4D22-8F1D-EC90EB5EC03A}" dt="2025-03-19T16:22:58.684" v="15" actId="478"/>
          <ac:spMkLst>
            <pc:docMk/>
            <pc:sldMk cId="2589590079" sldId="276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2589590079" sldId="276"/>
            <ac:spMk id="4" creationId="{DC59F2AD-20DF-CA65-18B6-3C241F4965A2}"/>
          </ac:spMkLst>
        </pc:spChg>
        <pc:spChg chg="del">
          <ac:chgData name="BELLEMIN SANDRA" userId="5fe4e071-d3f4-40df-970f-ee8fcf898346" providerId="ADAL" clId="{CA8B4E9F-211A-4D22-8F1D-EC90EB5EC03A}" dt="2025-03-19T16:22:58.684" v="15" actId="478"/>
          <ac:spMkLst>
            <pc:docMk/>
            <pc:sldMk cId="2589590079" sldId="276"/>
            <ac:spMk id="9" creationId="{3E126955-CA01-43BA-824A-AAF08F93C078}"/>
          </ac:spMkLst>
        </pc:spChg>
        <pc:spChg chg="del">
          <ac:chgData name="BELLEMIN SANDRA" userId="5fe4e071-d3f4-40df-970f-ee8fcf898346" providerId="ADAL" clId="{CA8B4E9F-211A-4D22-8F1D-EC90EB5EC03A}" dt="2025-03-19T16:22:58.684" v="15" actId="478"/>
          <ac:spMkLst>
            <pc:docMk/>
            <pc:sldMk cId="2589590079" sldId="276"/>
            <ac:spMk id="10" creationId="{FBC8A8D8-D795-4B03-8400-75DB2A34E66A}"/>
          </ac:spMkLst>
        </pc:spChg>
        <pc:spChg chg="del">
          <ac:chgData name="BELLEMIN SANDRA" userId="5fe4e071-d3f4-40df-970f-ee8fcf898346" providerId="ADAL" clId="{CA8B4E9F-211A-4D22-8F1D-EC90EB5EC03A}" dt="2025-03-19T16:22:58.684" v="15" actId="478"/>
          <ac:spMkLst>
            <pc:docMk/>
            <pc:sldMk cId="2589590079" sldId="276"/>
            <ac:spMk id="11" creationId="{29505F34-62D7-42D6-847C-7F47371F17C0}"/>
          </ac:spMkLst>
        </pc:spChg>
        <pc:spChg chg="del">
          <ac:chgData name="BELLEMIN SANDRA" userId="5fe4e071-d3f4-40df-970f-ee8fcf898346" providerId="ADAL" clId="{CA8B4E9F-211A-4D22-8F1D-EC90EB5EC03A}" dt="2025-03-19T16:22:58.684" v="15" actId="478"/>
          <ac:spMkLst>
            <pc:docMk/>
            <pc:sldMk cId="2589590079" sldId="276"/>
            <ac:spMk id="12" creationId="{10A0DE6D-DD2D-4395-81F4-B5E4518854CA}"/>
          </ac:spMkLst>
        </pc:spChg>
        <pc:spChg chg="del">
          <ac:chgData name="BELLEMIN SANDRA" userId="5fe4e071-d3f4-40df-970f-ee8fcf898346" providerId="ADAL" clId="{CA8B4E9F-211A-4D22-8F1D-EC90EB5EC03A}" dt="2025-03-19T16:22:58.684" v="15" actId="478"/>
          <ac:spMkLst>
            <pc:docMk/>
            <pc:sldMk cId="2589590079" sldId="276"/>
            <ac:spMk id="13" creationId="{8B0B1E24-A332-439D-88D6-F88C8D601A36}"/>
          </ac:spMkLst>
        </pc:spChg>
        <pc:picChg chg="add mod">
          <ac:chgData name="BELLEMIN SANDRA" userId="5fe4e071-d3f4-40df-970f-ee8fcf898346" providerId="ADAL" clId="{CA8B4E9F-211A-4D22-8F1D-EC90EB5EC03A}" dt="2025-03-19T16:24:25.636" v="74" actId="27614"/>
          <ac:picMkLst>
            <pc:docMk/>
            <pc:sldMk cId="2589590079" sldId="276"/>
            <ac:picMk id="6" creationId="{1FE76EE1-28A0-70EA-C0F0-281F1054ACD9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4:28.080" v="76" actId="27614"/>
        <pc:sldMkLst>
          <pc:docMk/>
          <pc:sldMk cId="485512685" sldId="277"/>
        </pc:sldMkLst>
        <pc:spChg chg="del">
          <ac:chgData name="BELLEMIN SANDRA" userId="5fe4e071-d3f4-40df-970f-ee8fcf898346" providerId="ADAL" clId="{CA8B4E9F-211A-4D22-8F1D-EC90EB5EC03A}" dt="2025-03-19T16:23:00.160" v="16" actId="478"/>
          <ac:spMkLst>
            <pc:docMk/>
            <pc:sldMk cId="485512685" sldId="277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485512685" sldId="277"/>
            <ac:spMk id="4" creationId="{BF8E3740-8521-787E-1E9D-6488938EF673}"/>
          </ac:spMkLst>
        </pc:spChg>
        <pc:spChg chg="del">
          <ac:chgData name="BELLEMIN SANDRA" userId="5fe4e071-d3f4-40df-970f-ee8fcf898346" providerId="ADAL" clId="{CA8B4E9F-211A-4D22-8F1D-EC90EB5EC03A}" dt="2025-03-19T16:23:00.160" v="16" actId="478"/>
          <ac:spMkLst>
            <pc:docMk/>
            <pc:sldMk cId="485512685" sldId="277"/>
            <ac:spMk id="10" creationId="{11895E65-4585-45E8-9601-80F756AD83A7}"/>
          </ac:spMkLst>
        </pc:spChg>
        <pc:spChg chg="del">
          <ac:chgData name="BELLEMIN SANDRA" userId="5fe4e071-d3f4-40df-970f-ee8fcf898346" providerId="ADAL" clId="{CA8B4E9F-211A-4D22-8F1D-EC90EB5EC03A}" dt="2025-03-19T16:23:00.160" v="16" actId="478"/>
          <ac:spMkLst>
            <pc:docMk/>
            <pc:sldMk cId="485512685" sldId="277"/>
            <ac:spMk id="11" creationId="{0E3E3B28-291E-4A89-8B53-B13FD8B9648E}"/>
          </ac:spMkLst>
        </pc:spChg>
        <pc:spChg chg="del">
          <ac:chgData name="BELLEMIN SANDRA" userId="5fe4e071-d3f4-40df-970f-ee8fcf898346" providerId="ADAL" clId="{CA8B4E9F-211A-4D22-8F1D-EC90EB5EC03A}" dt="2025-03-19T16:23:00.160" v="16" actId="478"/>
          <ac:spMkLst>
            <pc:docMk/>
            <pc:sldMk cId="485512685" sldId="277"/>
            <ac:spMk id="12" creationId="{1B4844E8-B219-4683-9494-EA00672830A4}"/>
          </ac:spMkLst>
        </pc:spChg>
        <pc:spChg chg="del">
          <ac:chgData name="BELLEMIN SANDRA" userId="5fe4e071-d3f4-40df-970f-ee8fcf898346" providerId="ADAL" clId="{CA8B4E9F-211A-4D22-8F1D-EC90EB5EC03A}" dt="2025-03-19T16:23:00.160" v="16" actId="478"/>
          <ac:spMkLst>
            <pc:docMk/>
            <pc:sldMk cId="485512685" sldId="277"/>
            <ac:spMk id="13" creationId="{928EE0CC-4F25-4512-A8F4-A0A9F8FB3632}"/>
          </ac:spMkLst>
        </pc:spChg>
        <pc:spChg chg="del">
          <ac:chgData name="BELLEMIN SANDRA" userId="5fe4e071-d3f4-40df-970f-ee8fcf898346" providerId="ADAL" clId="{CA8B4E9F-211A-4D22-8F1D-EC90EB5EC03A}" dt="2025-03-19T16:23:00.160" v="16" actId="478"/>
          <ac:spMkLst>
            <pc:docMk/>
            <pc:sldMk cId="485512685" sldId="277"/>
            <ac:spMk id="14" creationId="{B89FCCA6-5B9F-4886-B863-EDF6F507E809}"/>
          </ac:spMkLst>
        </pc:spChg>
        <pc:spChg chg="del">
          <ac:chgData name="BELLEMIN SANDRA" userId="5fe4e071-d3f4-40df-970f-ee8fcf898346" providerId="ADAL" clId="{CA8B4E9F-211A-4D22-8F1D-EC90EB5EC03A}" dt="2025-03-19T16:23:00.160" v="16" actId="478"/>
          <ac:spMkLst>
            <pc:docMk/>
            <pc:sldMk cId="485512685" sldId="277"/>
            <ac:spMk id="15" creationId="{1C15F5EC-7EEB-44F2-8E77-D206B310EF60}"/>
          </ac:spMkLst>
        </pc:spChg>
        <pc:picChg chg="add mod">
          <ac:chgData name="BELLEMIN SANDRA" userId="5fe4e071-d3f4-40df-970f-ee8fcf898346" providerId="ADAL" clId="{CA8B4E9F-211A-4D22-8F1D-EC90EB5EC03A}" dt="2025-03-19T16:24:28.080" v="76" actId="27614"/>
          <ac:picMkLst>
            <pc:docMk/>
            <pc:sldMk cId="485512685" sldId="277"/>
            <ac:picMk id="6" creationId="{7593C75E-ED03-50BB-ED98-DEFE5E81EC3B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4:29.636" v="78" actId="27614"/>
        <pc:sldMkLst>
          <pc:docMk/>
          <pc:sldMk cId="600359718" sldId="278"/>
        </pc:sldMkLst>
        <pc:spChg chg="del">
          <ac:chgData name="BELLEMIN SANDRA" userId="5fe4e071-d3f4-40df-970f-ee8fcf898346" providerId="ADAL" clId="{CA8B4E9F-211A-4D22-8F1D-EC90EB5EC03A}" dt="2025-03-19T16:23:01.209" v="17" actId="478"/>
          <ac:spMkLst>
            <pc:docMk/>
            <pc:sldMk cId="600359718" sldId="278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600359718" sldId="278"/>
            <ac:spMk id="4" creationId="{4FA586DD-B007-BD51-9EF6-7232D37FA856}"/>
          </ac:spMkLst>
        </pc:spChg>
        <pc:spChg chg="del">
          <ac:chgData name="BELLEMIN SANDRA" userId="5fe4e071-d3f4-40df-970f-ee8fcf898346" providerId="ADAL" clId="{CA8B4E9F-211A-4D22-8F1D-EC90EB5EC03A}" dt="2025-03-19T16:23:01.209" v="17" actId="478"/>
          <ac:spMkLst>
            <pc:docMk/>
            <pc:sldMk cId="600359718" sldId="278"/>
            <ac:spMk id="11" creationId="{3B873C00-0461-48D7-A127-E7A70F8A7B39}"/>
          </ac:spMkLst>
        </pc:spChg>
        <pc:spChg chg="del">
          <ac:chgData name="BELLEMIN SANDRA" userId="5fe4e071-d3f4-40df-970f-ee8fcf898346" providerId="ADAL" clId="{CA8B4E9F-211A-4D22-8F1D-EC90EB5EC03A}" dt="2025-03-19T16:23:01.209" v="17" actId="478"/>
          <ac:spMkLst>
            <pc:docMk/>
            <pc:sldMk cId="600359718" sldId="278"/>
            <ac:spMk id="12" creationId="{259A4261-AB3D-4BC2-AD2E-016DDBD52B8C}"/>
          </ac:spMkLst>
        </pc:spChg>
        <pc:spChg chg="del">
          <ac:chgData name="BELLEMIN SANDRA" userId="5fe4e071-d3f4-40df-970f-ee8fcf898346" providerId="ADAL" clId="{CA8B4E9F-211A-4D22-8F1D-EC90EB5EC03A}" dt="2025-03-19T16:23:01.209" v="17" actId="478"/>
          <ac:spMkLst>
            <pc:docMk/>
            <pc:sldMk cId="600359718" sldId="278"/>
            <ac:spMk id="13" creationId="{9BA19168-BDB3-4581-B845-83833534EAA7}"/>
          </ac:spMkLst>
        </pc:spChg>
        <pc:spChg chg="del">
          <ac:chgData name="BELLEMIN SANDRA" userId="5fe4e071-d3f4-40df-970f-ee8fcf898346" providerId="ADAL" clId="{CA8B4E9F-211A-4D22-8F1D-EC90EB5EC03A}" dt="2025-03-19T16:23:01.209" v="17" actId="478"/>
          <ac:spMkLst>
            <pc:docMk/>
            <pc:sldMk cId="600359718" sldId="278"/>
            <ac:spMk id="14" creationId="{846545EA-AEAC-4028-AB85-E922D2CF94CF}"/>
          </ac:spMkLst>
        </pc:spChg>
        <pc:spChg chg="del">
          <ac:chgData name="BELLEMIN SANDRA" userId="5fe4e071-d3f4-40df-970f-ee8fcf898346" providerId="ADAL" clId="{CA8B4E9F-211A-4D22-8F1D-EC90EB5EC03A}" dt="2025-03-19T16:23:01.209" v="17" actId="478"/>
          <ac:spMkLst>
            <pc:docMk/>
            <pc:sldMk cId="600359718" sldId="278"/>
            <ac:spMk id="15" creationId="{D1085D6B-3F33-4BD7-A986-77FA055F4D11}"/>
          </ac:spMkLst>
        </pc:spChg>
        <pc:spChg chg="del">
          <ac:chgData name="BELLEMIN SANDRA" userId="5fe4e071-d3f4-40df-970f-ee8fcf898346" providerId="ADAL" clId="{CA8B4E9F-211A-4D22-8F1D-EC90EB5EC03A}" dt="2025-03-19T16:23:01.209" v="17" actId="478"/>
          <ac:spMkLst>
            <pc:docMk/>
            <pc:sldMk cId="600359718" sldId="278"/>
            <ac:spMk id="16" creationId="{7A22A960-16E7-4CDD-9D1E-FECFBE0697A7}"/>
          </ac:spMkLst>
        </pc:spChg>
        <pc:spChg chg="del">
          <ac:chgData name="BELLEMIN SANDRA" userId="5fe4e071-d3f4-40df-970f-ee8fcf898346" providerId="ADAL" clId="{CA8B4E9F-211A-4D22-8F1D-EC90EB5EC03A}" dt="2025-03-19T16:23:01.209" v="17" actId="478"/>
          <ac:spMkLst>
            <pc:docMk/>
            <pc:sldMk cId="600359718" sldId="278"/>
            <ac:spMk id="17" creationId="{58594729-609F-4BA6-9347-B17E1A07E373}"/>
          </ac:spMkLst>
        </pc:spChg>
        <pc:picChg chg="add mod">
          <ac:chgData name="BELLEMIN SANDRA" userId="5fe4e071-d3f4-40df-970f-ee8fcf898346" providerId="ADAL" clId="{CA8B4E9F-211A-4D22-8F1D-EC90EB5EC03A}" dt="2025-03-19T16:24:29.636" v="78" actId="27614"/>
          <ac:picMkLst>
            <pc:docMk/>
            <pc:sldMk cId="600359718" sldId="278"/>
            <ac:picMk id="6" creationId="{465B93B5-ADDC-F24D-1918-488D88307509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4:30.908" v="80" actId="27614"/>
        <pc:sldMkLst>
          <pc:docMk/>
          <pc:sldMk cId="4236763475" sldId="279"/>
        </pc:sldMkLst>
        <pc:spChg chg="del">
          <ac:chgData name="BELLEMIN SANDRA" userId="5fe4e071-d3f4-40df-970f-ee8fcf898346" providerId="ADAL" clId="{CA8B4E9F-211A-4D22-8F1D-EC90EB5EC03A}" dt="2025-03-19T16:23:02.334" v="18" actId="478"/>
          <ac:spMkLst>
            <pc:docMk/>
            <pc:sldMk cId="4236763475" sldId="279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4236763475" sldId="279"/>
            <ac:spMk id="4" creationId="{DD4C1F56-7E19-06B7-61D7-ACFFDDCB223C}"/>
          </ac:spMkLst>
        </pc:spChg>
        <pc:spChg chg="del">
          <ac:chgData name="BELLEMIN SANDRA" userId="5fe4e071-d3f4-40df-970f-ee8fcf898346" providerId="ADAL" clId="{CA8B4E9F-211A-4D22-8F1D-EC90EB5EC03A}" dt="2025-03-19T16:23:02.334" v="18" actId="478"/>
          <ac:spMkLst>
            <pc:docMk/>
            <pc:sldMk cId="4236763475" sldId="279"/>
            <ac:spMk id="12" creationId="{1010BD84-82F9-4F52-9F1C-53C4AD0683DD}"/>
          </ac:spMkLst>
        </pc:spChg>
        <pc:spChg chg="del">
          <ac:chgData name="BELLEMIN SANDRA" userId="5fe4e071-d3f4-40df-970f-ee8fcf898346" providerId="ADAL" clId="{CA8B4E9F-211A-4D22-8F1D-EC90EB5EC03A}" dt="2025-03-19T16:23:02.334" v="18" actId="478"/>
          <ac:spMkLst>
            <pc:docMk/>
            <pc:sldMk cId="4236763475" sldId="279"/>
            <ac:spMk id="13" creationId="{CD495620-8CD6-4126-89ED-BAA419D7D103}"/>
          </ac:spMkLst>
        </pc:spChg>
        <pc:spChg chg="del">
          <ac:chgData name="BELLEMIN SANDRA" userId="5fe4e071-d3f4-40df-970f-ee8fcf898346" providerId="ADAL" clId="{CA8B4E9F-211A-4D22-8F1D-EC90EB5EC03A}" dt="2025-03-19T16:23:02.334" v="18" actId="478"/>
          <ac:spMkLst>
            <pc:docMk/>
            <pc:sldMk cId="4236763475" sldId="279"/>
            <ac:spMk id="14" creationId="{D8D5A18D-C55E-4375-8C5E-D254B4A080B4}"/>
          </ac:spMkLst>
        </pc:spChg>
        <pc:spChg chg="del">
          <ac:chgData name="BELLEMIN SANDRA" userId="5fe4e071-d3f4-40df-970f-ee8fcf898346" providerId="ADAL" clId="{CA8B4E9F-211A-4D22-8F1D-EC90EB5EC03A}" dt="2025-03-19T16:23:02.334" v="18" actId="478"/>
          <ac:spMkLst>
            <pc:docMk/>
            <pc:sldMk cId="4236763475" sldId="279"/>
            <ac:spMk id="15" creationId="{34CA8129-36BF-4EBB-9F6C-33FCA512CDAD}"/>
          </ac:spMkLst>
        </pc:spChg>
        <pc:spChg chg="del">
          <ac:chgData name="BELLEMIN SANDRA" userId="5fe4e071-d3f4-40df-970f-ee8fcf898346" providerId="ADAL" clId="{CA8B4E9F-211A-4D22-8F1D-EC90EB5EC03A}" dt="2025-03-19T16:23:02.334" v="18" actId="478"/>
          <ac:spMkLst>
            <pc:docMk/>
            <pc:sldMk cId="4236763475" sldId="279"/>
            <ac:spMk id="16" creationId="{6EF2B468-354B-452C-B766-0488A102AE65}"/>
          </ac:spMkLst>
        </pc:spChg>
        <pc:spChg chg="del">
          <ac:chgData name="BELLEMIN SANDRA" userId="5fe4e071-d3f4-40df-970f-ee8fcf898346" providerId="ADAL" clId="{CA8B4E9F-211A-4D22-8F1D-EC90EB5EC03A}" dt="2025-03-19T16:23:02.334" v="18" actId="478"/>
          <ac:spMkLst>
            <pc:docMk/>
            <pc:sldMk cId="4236763475" sldId="279"/>
            <ac:spMk id="17" creationId="{8689EEAC-AEA1-4435-8622-CC08F86A5032}"/>
          </ac:spMkLst>
        </pc:spChg>
        <pc:spChg chg="del">
          <ac:chgData name="BELLEMIN SANDRA" userId="5fe4e071-d3f4-40df-970f-ee8fcf898346" providerId="ADAL" clId="{CA8B4E9F-211A-4D22-8F1D-EC90EB5EC03A}" dt="2025-03-19T16:23:02.334" v="18" actId="478"/>
          <ac:spMkLst>
            <pc:docMk/>
            <pc:sldMk cId="4236763475" sldId="279"/>
            <ac:spMk id="18" creationId="{99E7A0C4-AD93-4BEA-88A5-9B647E04133E}"/>
          </ac:spMkLst>
        </pc:spChg>
        <pc:spChg chg="del">
          <ac:chgData name="BELLEMIN SANDRA" userId="5fe4e071-d3f4-40df-970f-ee8fcf898346" providerId="ADAL" clId="{CA8B4E9F-211A-4D22-8F1D-EC90EB5EC03A}" dt="2025-03-19T16:23:02.334" v="18" actId="478"/>
          <ac:spMkLst>
            <pc:docMk/>
            <pc:sldMk cId="4236763475" sldId="279"/>
            <ac:spMk id="19" creationId="{1A67AD79-A4D0-4AB1-98B3-7C11BBCAA2CA}"/>
          </ac:spMkLst>
        </pc:spChg>
        <pc:picChg chg="add mod">
          <ac:chgData name="BELLEMIN SANDRA" userId="5fe4e071-d3f4-40df-970f-ee8fcf898346" providerId="ADAL" clId="{CA8B4E9F-211A-4D22-8F1D-EC90EB5EC03A}" dt="2025-03-19T16:24:30.908" v="80" actId="27614"/>
          <ac:picMkLst>
            <pc:docMk/>
            <pc:sldMk cId="4236763475" sldId="279"/>
            <ac:picMk id="6" creationId="{151DC0EC-7145-5EB5-09B4-1F16B4FEFDFD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4:32.138" v="82" actId="27614"/>
        <pc:sldMkLst>
          <pc:docMk/>
          <pc:sldMk cId="3010269674" sldId="280"/>
        </pc:sldMkLst>
        <pc:spChg chg="del">
          <ac:chgData name="BELLEMIN SANDRA" userId="5fe4e071-d3f4-40df-970f-ee8fcf898346" providerId="ADAL" clId="{CA8B4E9F-211A-4D22-8F1D-EC90EB5EC03A}" dt="2025-03-19T16:23:03.530" v="19" actId="478"/>
          <ac:spMkLst>
            <pc:docMk/>
            <pc:sldMk cId="3010269674" sldId="280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3010269674" sldId="280"/>
            <ac:spMk id="4" creationId="{112D95F4-E9B9-5C29-921C-B508AE151772}"/>
          </ac:spMkLst>
        </pc:spChg>
        <pc:spChg chg="del">
          <ac:chgData name="BELLEMIN SANDRA" userId="5fe4e071-d3f4-40df-970f-ee8fcf898346" providerId="ADAL" clId="{CA8B4E9F-211A-4D22-8F1D-EC90EB5EC03A}" dt="2025-03-19T16:23:03.530" v="19" actId="478"/>
          <ac:spMkLst>
            <pc:docMk/>
            <pc:sldMk cId="3010269674" sldId="280"/>
            <ac:spMk id="13" creationId="{F89E51FA-8D03-46FE-A357-133A4FB66762}"/>
          </ac:spMkLst>
        </pc:spChg>
        <pc:spChg chg="del">
          <ac:chgData name="BELLEMIN SANDRA" userId="5fe4e071-d3f4-40df-970f-ee8fcf898346" providerId="ADAL" clId="{CA8B4E9F-211A-4D22-8F1D-EC90EB5EC03A}" dt="2025-03-19T16:23:03.530" v="19" actId="478"/>
          <ac:spMkLst>
            <pc:docMk/>
            <pc:sldMk cId="3010269674" sldId="280"/>
            <ac:spMk id="15" creationId="{6245F116-24DA-4584-A5AC-41AEBB99EB07}"/>
          </ac:spMkLst>
        </pc:spChg>
        <pc:spChg chg="del">
          <ac:chgData name="BELLEMIN SANDRA" userId="5fe4e071-d3f4-40df-970f-ee8fcf898346" providerId="ADAL" clId="{CA8B4E9F-211A-4D22-8F1D-EC90EB5EC03A}" dt="2025-03-19T16:23:03.530" v="19" actId="478"/>
          <ac:spMkLst>
            <pc:docMk/>
            <pc:sldMk cId="3010269674" sldId="280"/>
            <ac:spMk id="16" creationId="{ACBA5AF5-AFF3-4BAE-BC0B-518B4DA35C19}"/>
          </ac:spMkLst>
        </pc:spChg>
        <pc:spChg chg="del">
          <ac:chgData name="BELLEMIN SANDRA" userId="5fe4e071-d3f4-40df-970f-ee8fcf898346" providerId="ADAL" clId="{CA8B4E9F-211A-4D22-8F1D-EC90EB5EC03A}" dt="2025-03-19T16:23:03.530" v="19" actId="478"/>
          <ac:spMkLst>
            <pc:docMk/>
            <pc:sldMk cId="3010269674" sldId="280"/>
            <ac:spMk id="17" creationId="{C5EE556E-CE9E-45FC-B631-2C0F8FE54987}"/>
          </ac:spMkLst>
        </pc:spChg>
        <pc:spChg chg="del">
          <ac:chgData name="BELLEMIN SANDRA" userId="5fe4e071-d3f4-40df-970f-ee8fcf898346" providerId="ADAL" clId="{CA8B4E9F-211A-4D22-8F1D-EC90EB5EC03A}" dt="2025-03-19T16:23:03.530" v="19" actId="478"/>
          <ac:spMkLst>
            <pc:docMk/>
            <pc:sldMk cId="3010269674" sldId="280"/>
            <ac:spMk id="18" creationId="{B65F2154-F851-4783-8DEB-E7DAFD8774EB}"/>
          </ac:spMkLst>
        </pc:spChg>
        <pc:spChg chg="del">
          <ac:chgData name="BELLEMIN SANDRA" userId="5fe4e071-d3f4-40df-970f-ee8fcf898346" providerId="ADAL" clId="{CA8B4E9F-211A-4D22-8F1D-EC90EB5EC03A}" dt="2025-03-19T16:23:03.530" v="19" actId="478"/>
          <ac:spMkLst>
            <pc:docMk/>
            <pc:sldMk cId="3010269674" sldId="280"/>
            <ac:spMk id="19" creationId="{B5DA8AA3-4BB5-4AFF-BE45-5C510D41A5E8}"/>
          </ac:spMkLst>
        </pc:spChg>
        <pc:spChg chg="del">
          <ac:chgData name="BELLEMIN SANDRA" userId="5fe4e071-d3f4-40df-970f-ee8fcf898346" providerId="ADAL" clId="{CA8B4E9F-211A-4D22-8F1D-EC90EB5EC03A}" dt="2025-03-19T16:23:03.530" v="19" actId="478"/>
          <ac:spMkLst>
            <pc:docMk/>
            <pc:sldMk cId="3010269674" sldId="280"/>
            <ac:spMk id="20" creationId="{166498F0-E005-4EF0-87B0-84B3399C0962}"/>
          </ac:spMkLst>
        </pc:spChg>
        <pc:spChg chg="del">
          <ac:chgData name="BELLEMIN SANDRA" userId="5fe4e071-d3f4-40df-970f-ee8fcf898346" providerId="ADAL" clId="{CA8B4E9F-211A-4D22-8F1D-EC90EB5EC03A}" dt="2025-03-19T16:23:03.530" v="19" actId="478"/>
          <ac:spMkLst>
            <pc:docMk/>
            <pc:sldMk cId="3010269674" sldId="280"/>
            <ac:spMk id="21" creationId="{0B21B49E-2141-4209-B90B-5443EE77F83A}"/>
          </ac:spMkLst>
        </pc:spChg>
        <pc:picChg chg="add mod">
          <ac:chgData name="BELLEMIN SANDRA" userId="5fe4e071-d3f4-40df-970f-ee8fcf898346" providerId="ADAL" clId="{CA8B4E9F-211A-4D22-8F1D-EC90EB5EC03A}" dt="2025-03-19T16:24:32.138" v="82" actId="27614"/>
          <ac:picMkLst>
            <pc:docMk/>
            <pc:sldMk cId="3010269674" sldId="280"/>
            <ac:picMk id="6" creationId="{9BEE88AD-C580-75F3-175E-9524CAD09017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4:33.667" v="84" actId="27614"/>
        <pc:sldMkLst>
          <pc:docMk/>
          <pc:sldMk cId="3454066846" sldId="281"/>
        </pc:sldMkLst>
        <pc:spChg chg="del">
          <ac:chgData name="BELLEMIN SANDRA" userId="5fe4e071-d3f4-40df-970f-ee8fcf898346" providerId="ADAL" clId="{CA8B4E9F-211A-4D22-8F1D-EC90EB5EC03A}" dt="2025-03-19T16:23:04.710" v="20" actId="478"/>
          <ac:spMkLst>
            <pc:docMk/>
            <pc:sldMk cId="3454066846" sldId="281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3454066846" sldId="281"/>
            <ac:spMk id="15" creationId="{1BDDB1C3-E668-A517-9416-D4615ADDEC86}"/>
          </ac:spMkLst>
        </pc:spChg>
        <pc:grpChg chg="del">
          <ac:chgData name="BELLEMIN SANDRA" userId="5fe4e071-d3f4-40df-970f-ee8fcf898346" providerId="ADAL" clId="{CA8B4E9F-211A-4D22-8F1D-EC90EB5EC03A}" dt="2025-03-19T16:23:04.710" v="20" actId="478"/>
          <ac:grpSpMkLst>
            <pc:docMk/>
            <pc:sldMk cId="3454066846" sldId="281"/>
            <ac:grpSpMk id="3" creationId="{A408550E-1047-4CDA-8963-D13E3C5A14A3}"/>
          </ac:grpSpMkLst>
        </pc:grpChg>
        <pc:picChg chg="add mod">
          <ac:chgData name="BELLEMIN SANDRA" userId="5fe4e071-d3f4-40df-970f-ee8fcf898346" providerId="ADAL" clId="{CA8B4E9F-211A-4D22-8F1D-EC90EB5EC03A}" dt="2025-03-19T16:24:33.667" v="84" actId="27614"/>
          <ac:picMkLst>
            <pc:docMk/>
            <pc:sldMk cId="3454066846" sldId="281"/>
            <ac:picMk id="17" creationId="{75837271-F049-2328-FB18-13939FB2F741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4:35.097" v="86" actId="27614"/>
        <pc:sldMkLst>
          <pc:docMk/>
          <pc:sldMk cId="1137865014" sldId="282"/>
        </pc:sldMkLst>
        <pc:spChg chg="del">
          <ac:chgData name="BELLEMIN SANDRA" userId="5fe4e071-d3f4-40df-970f-ee8fcf898346" providerId="ADAL" clId="{CA8B4E9F-211A-4D22-8F1D-EC90EB5EC03A}" dt="2025-03-19T16:23:05.672" v="21" actId="478"/>
          <ac:spMkLst>
            <pc:docMk/>
            <pc:sldMk cId="1137865014" sldId="282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1137865014" sldId="282"/>
            <ac:spMk id="4" creationId="{543665E7-6ABA-F82E-14B6-7F05791B2DF9}"/>
          </ac:spMkLst>
        </pc:spChg>
        <pc:spChg chg="del">
          <ac:chgData name="BELLEMIN SANDRA" userId="5fe4e071-d3f4-40df-970f-ee8fcf898346" providerId="ADAL" clId="{CA8B4E9F-211A-4D22-8F1D-EC90EB5EC03A}" dt="2025-03-19T16:23:05.672" v="21" actId="478"/>
          <ac:spMkLst>
            <pc:docMk/>
            <pc:sldMk cId="1137865014" sldId="282"/>
            <ac:spMk id="6" creationId="{FDF15AB5-780B-4018-8BD6-12F5F5C95435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1137865014" sldId="282"/>
            <ac:spMk id="7" creationId="{80B47DFA-04E9-3850-99ED-EFC00A217935}"/>
          </ac:spMkLst>
        </pc:spChg>
        <pc:spChg chg="del">
          <ac:chgData name="BELLEMIN SANDRA" userId="5fe4e071-d3f4-40df-970f-ee8fcf898346" providerId="ADAL" clId="{CA8B4E9F-211A-4D22-8F1D-EC90EB5EC03A}" dt="2025-03-19T16:23:05.672" v="21" actId="478"/>
          <ac:spMkLst>
            <pc:docMk/>
            <pc:sldMk cId="1137865014" sldId="282"/>
            <ac:spMk id="14" creationId="{6E0F0D3C-9847-4B7C-AC7D-1DCE73AB8B78}"/>
          </ac:spMkLst>
        </pc:spChg>
        <pc:spChg chg="del">
          <ac:chgData name="BELLEMIN SANDRA" userId="5fe4e071-d3f4-40df-970f-ee8fcf898346" providerId="ADAL" clId="{CA8B4E9F-211A-4D22-8F1D-EC90EB5EC03A}" dt="2025-03-19T16:23:05.672" v="21" actId="478"/>
          <ac:spMkLst>
            <pc:docMk/>
            <pc:sldMk cId="1137865014" sldId="282"/>
            <ac:spMk id="15" creationId="{00000000-0000-0000-0000-000000000000}"/>
          </ac:spMkLst>
        </pc:spChg>
        <pc:picChg chg="add mod">
          <ac:chgData name="BELLEMIN SANDRA" userId="5fe4e071-d3f4-40df-970f-ee8fcf898346" providerId="ADAL" clId="{CA8B4E9F-211A-4D22-8F1D-EC90EB5EC03A}" dt="2025-03-19T16:24:35.097" v="86" actId="27614"/>
          <ac:picMkLst>
            <pc:docMk/>
            <pc:sldMk cId="1137865014" sldId="282"/>
            <ac:picMk id="9" creationId="{789D4FAB-3420-FBEC-59DF-1DD24625EDDC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18.641" v="129" actId="27614"/>
        <pc:sldMkLst>
          <pc:docMk/>
          <pc:sldMk cId="2307628191" sldId="290"/>
        </pc:sldMkLst>
        <pc:spChg chg="del">
          <ac:chgData name="BELLEMIN SANDRA" userId="5fe4e071-d3f4-40df-970f-ee8fcf898346" providerId="ADAL" clId="{CA8B4E9F-211A-4D22-8F1D-EC90EB5EC03A}" dt="2025-03-19T16:23:25.857" v="40" actId="478"/>
          <ac:spMkLst>
            <pc:docMk/>
            <pc:sldMk cId="2307628191" sldId="290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2307628191" sldId="290"/>
            <ac:spMk id="4" creationId="{AC904ECB-5775-C6FA-155E-3AD39112D79A}"/>
          </ac:spMkLst>
        </pc:spChg>
        <pc:spChg chg="del">
          <ac:chgData name="BELLEMIN SANDRA" userId="5fe4e071-d3f4-40df-970f-ee8fcf898346" providerId="ADAL" clId="{CA8B4E9F-211A-4D22-8F1D-EC90EB5EC03A}" dt="2025-03-19T16:23:25.857" v="40" actId="478"/>
          <ac:spMkLst>
            <pc:docMk/>
            <pc:sldMk cId="2307628191" sldId="290"/>
            <ac:spMk id="6" creationId="{8D68656B-8615-4DBA-89AB-690102CD9016}"/>
          </ac:spMkLst>
        </pc:spChg>
        <pc:spChg chg="del">
          <ac:chgData name="BELLEMIN SANDRA" userId="5fe4e071-d3f4-40df-970f-ee8fcf898346" providerId="ADAL" clId="{CA8B4E9F-211A-4D22-8F1D-EC90EB5EC03A}" dt="2025-03-19T16:23:25.857" v="40" actId="478"/>
          <ac:spMkLst>
            <pc:docMk/>
            <pc:sldMk cId="2307628191" sldId="290"/>
            <ac:spMk id="7" creationId="{00000000-0000-0000-0000-000000000000}"/>
          </ac:spMkLst>
        </pc:spChg>
        <pc:picChg chg="add mod">
          <ac:chgData name="BELLEMIN SANDRA" userId="5fe4e071-d3f4-40df-970f-ee8fcf898346" providerId="ADAL" clId="{CA8B4E9F-211A-4D22-8F1D-EC90EB5EC03A}" dt="2025-03-19T16:25:18.641" v="129" actId="27614"/>
          <ac:picMkLst>
            <pc:docMk/>
            <pc:sldMk cId="2307628191" sldId="290"/>
            <ac:picMk id="8" creationId="{4345EB7C-4AF3-80AE-107C-AB0399FF24DF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4:36.996" v="88" actId="27614"/>
        <pc:sldMkLst>
          <pc:docMk/>
          <pc:sldMk cId="3804822631" sldId="308"/>
        </pc:sldMkLst>
        <pc:spChg chg="del">
          <ac:chgData name="BELLEMIN SANDRA" userId="5fe4e071-d3f4-40df-970f-ee8fcf898346" providerId="ADAL" clId="{CA8B4E9F-211A-4D22-8F1D-EC90EB5EC03A}" dt="2025-03-19T16:23:06.928" v="22" actId="478"/>
          <ac:spMkLst>
            <pc:docMk/>
            <pc:sldMk cId="3804822631" sldId="308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3804822631" sldId="308"/>
            <ac:spMk id="4" creationId="{B6FAC048-0ABE-89D6-3F90-AA20FB0DA557}"/>
          </ac:spMkLst>
        </pc:spChg>
        <pc:spChg chg="del">
          <ac:chgData name="BELLEMIN SANDRA" userId="5fe4e071-d3f4-40df-970f-ee8fcf898346" providerId="ADAL" clId="{CA8B4E9F-211A-4D22-8F1D-EC90EB5EC03A}" dt="2025-03-19T16:23:06.928" v="22" actId="478"/>
          <ac:spMkLst>
            <pc:docMk/>
            <pc:sldMk cId="3804822631" sldId="308"/>
            <ac:spMk id="6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06.928" v="22" actId="478"/>
          <ac:spMkLst>
            <pc:docMk/>
            <pc:sldMk cId="3804822631" sldId="308"/>
            <ac:spMk id="16" creationId="{00000000-0000-0000-0000-000000000000}"/>
          </ac:spMkLst>
        </pc:spChg>
        <pc:picChg chg="add mod">
          <ac:chgData name="BELLEMIN SANDRA" userId="5fe4e071-d3f4-40df-970f-ee8fcf898346" providerId="ADAL" clId="{CA8B4E9F-211A-4D22-8F1D-EC90EB5EC03A}" dt="2025-03-19T16:24:36.996" v="88" actId="27614"/>
          <ac:picMkLst>
            <pc:docMk/>
            <pc:sldMk cId="3804822631" sldId="308"/>
            <ac:picMk id="7" creationId="{7C53BECF-6F38-6478-181A-8B1728AA989A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4:38.489" v="90" actId="27614"/>
        <pc:sldMkLst>
          <pc:docMk/>
          <pc:sldMk cId="2995788904" sldId="309"/>
        </pc:sldMkLst>
        <pc:spChg chg="del">
          <ac:chgData name="BELLEMIN SANDRA" userId="5fe4e071-d3f4-40df-970f-ee8fcf898346" providerId="ADAL" clId="{CA8B4E9F-211A-4D22-8F1D-EC90EB5EC03A}" dt="2025-03-19T16:23:07.856" v="23" actId="478"/>
          <ac:spMkLst>
            <pc:docMk/>
            <pc:sldMk cId="2995788904" sldId="309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2995788904" sldId="309"/>
            <ac:spMk id="5" creationId="{BFBE3248-6931-407E-78DF-AB1DF097B18B}"/>
          </ac:spMkLst>
        </pc:spChg>
        <pc:grpChg chg="del">
          <ac:chgData name="BELLEMIN SANDRA" userId="5fe4e071-d3f4-40df-970f-ee8fcf898346" providerId="ADAL" clId="{CA8B4E9F-211A-4D22-8F1D-EC90EB5EC03A}" dt="2025-03-19T16:23:07.856" v="23" actId="478"/>
          <ac:grpSpMkLst>
            <pc:docMk/>
            <pc:sldMk cId="2995788904" sldId="309"/>
            <ac:grpSpMk id="3" creationId="{D8F470F8-EB35-46E0-973D-0E0AE2DD7046}"/>
          </ac:grpSpMkLst>
        </pc:grpChg>
        <pc:picChg chg="add mod">
          <ac:chgData name="BELLEMIN SANDRA" userId="5fe4e071-d3f4-40df-970f-ee8fcf898346" providerId="ADAL" clId="{CA8B4E9F-211A-4D22-8F1D-EC90EB5EC03A}" dt="2025-03-19T16:24:38.489" v="90" actId="27614"/>
          <ac:picMkLst>
            <pc:docMk/>
            <pc:sldMk cId="2995788904" sldId="309"/>
            <ac:picMk id="10" creationId="{9AB6C8FA-1100-4747-7A23-9A9B4983A10E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4:39.988" v="92" actId="27614"/>
        <pc:sldMkLst>
          <pc:docMk/>
          <pc:sldMk cId="1205101141" sldId="310"/>
        </pc:sldMkLst>
        <pc:spChg chg="del">
          <ac:chgData name="BELLEMIN SANDRA" userId="5fe4e071-d3f4-40df-970f-ee8fcf898346" providerId="ADAL" clId="{CA8B4E9F-211A-4D22-8F1D-EC90EB5EC03A}" dt="2025-03-19T16:23:09.009" v="24" actId="478"/>
          <ac:spMkLst>
            <pc:docMk/>
            <pc:sldMk cId="1205101141" sldId="310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1205101141" sldId="310"/>
            <ac:spMk id="4" creationId="{ABAACF0D-1734-18A9-A027-1BB561D48D38}"/>
          </ac:spMkLst>
        </pc:spChg>
        <pc:spChg chg="del">
          <ac:chgData name="BELLEMIN SANDRA" userId="5fe4e071-d3f4-40df-970f-ee8fcf898346" providerId="ADAL" clId="{CA8B4E9F-211A-4D22-8F1D-EC90EB5EC03A}" dt="2025-03-19T16:23:09.009" v="24" actId="478"/>
          <ac:spMkLst>
            <pc:docMk/>
            <pc:sldMk cId="1205101141" sldId="310"/>
            <ac:spMk id="7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09.009" v="24" actId="478"/>
          <ac:spMkLst>
            <pc:docMk/>
            <pc:sldMk cId="1205101141" sldId="310"/>
            <ac:spMk id="16" creationId="{00000000-0000-0000-0000-000000000000}"/>
          </ac:spMkLst>
        </pc:spChg>
        <pc:picChg chg="add mod">
          <ac:chgData name="BELLEMIN SANDRA" userId="5fe4e071-d3f4-40df-970f-ee8fcf898346" providerId="ADAL" clId="{CA8B4E9F-211A-4D22-8F1D-EC90EB5EC03A}" dt="2025-03-19T16:24:39.988" v="92" actId="27614"/>
          <ac:picMkLst>
            <pc:docMk/>
            <pc:sldMk cId="1205101141" sldId="310"/>
            <ac:picMk id="6" creationId="{ECF545D0-EF00-C5CE-53FA-126357DD6A8A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4:43.224" v="95" actId="962"/>
        <pc:sldMkLst>
          <pc:docMk/>
          <pc:sldMk cId="2560386589" sldId="311"/>
        </pc:sldMkLst>
        <pc:spChg chg="del">
          <ac:chgData name="BELLEMIN SANDRA" userId="5fe4e071-d3f4-40df-970f-ee8fcf898346" providerId="ADAL" clId="{CA8B4E9F-211A-4D22-8F1D-EC90EB5EC03A}" dt="2025-03-19T16:23:09.937" v="25" actId="478"/>
          <ac:spMkLst>
            <pc:docMk/>
            <pc:sldMk cId="2560386589" sldId="311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2560386589" sldId="311"/>
            <ac:spMk id="5" creationId="{0A621860-F831-0670-F2A5-0E8A786F6296}"/>
          </ac:spMkLst>
        </pc:spChg>
        <pc:spChg chg="del">
          <ac:chgData name="BELLEMIN SANDRA" userId="5fe4e071-d3f4-40df-970f-ee8fcf898346" providerId="ADAL" clId="{CA8B4E9F-211A-4D22-8F1D-EC90EB5EC03A}" dt="2025-03-19T16:23:09.937" v="25" actId="478"/>
          <ac:spMkLst>
            <pc:docMk/>
            <pc:sldMk cId="2560386589" sldId="311"/>
            <ac:spMk id="8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09.937" v="25" actId="478"/>
          <ac:spMkLst>
            <pc:docMk/>
            <pc:sldMk cId="2560386589" sldId="311"/>
            <ac:spMk id="9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09.937" v="25" actId="478"/>
          <ac:spMkLst>
            <pc:docMk/>
            <pc:sldMk cId="2560386589" sldId="311"/>
            <ac:spMk id="10" creationId="{00000000-0000-0000-0000-000000000000}"/>
          </ac:spMkLst>
        </pc:spChg>
        <pc:grpChg chg="del">
          <ac:chgData name="BELLEMIN SANDRA" userId="5fe4e071-d3f4-40df-970f-ee8fcf898346" providerId="ADAL" clId="{CA8B4E9F-211A-4D22-8F1D-EC90EB5EC03A}" dt="2025-03-19T16:23:09.937" v="25" actId="478"/>
          <ac:grpSpMkLst>
            <pc:docMk/>
            <pc:sldMk cId="2560386589" sldId="311"/>
            <ac:grpSpMk id="3" creationId="{025781F1-D9BD-46BF-AC8C-E552E7AABDC7}"/>
          </ac:grpSpMkLst>
        </pc:grpChg>
        <pc:picChg chg="add mod">
          <ac:chgData name="BELLEMIN SANDRA" userId="5fe4e071-d3f4-40df-970f-ee8fcf898346" providerId="ADAL" clId="{CA8B4E9F-211A-4D22-8F1D-EC90EB5EC03A}" dt="2025-03-19T16:24:43.224" v="95" actId="962"/>
          <ac:picMkLst>
            <pc:docMk/>
            <pc:sldMk cId="2560386589" sldId="311"/>
            <ac:picMk id="7" creationId="{BF4CCB47-2BDB-4B47-77F0-D8655CE72D99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4:46.220" v="98" actId="962"/>
        <pc:sldMkLst>
          <pc:docMk/>
          <pc:sldMk cId="2596342853" sldId="312"/>
        </pc:sldMkLst>
        <pc:spChg chg="del">
          <ac:chgData name="BELLEMIN SANDRA" userId="5fe4e071-d3f4-40df-970f-ee8fcf898346" providerId="ADAL" clId="{CA8B4E9F-211A-4D22-8F1D-EC90EB5EC03A}" dt="2025-03-19T16:23:11.100" v="26" actId="478"/>
          <ac:spMkLst>
            <pc:docMk/>
            <pc:sldMk cId="2596342853" sldId="312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2596342853" sldId="312"/>
            <ac:spMk id="5" creationId="{57BD62D8-BB3A-1956-DD0A-72082E4E72F5}"/>
          </ac:spMkLst>
        </pc:spChg>
        <pc:grpChg chg="del">
          <ac:chgData name="BELLEMIN SANDRA" userId="5fe4e071-d3f4-40df-970f-ee8fcf898346" providerId="ADAL" clId="{CA8B4E9F-211A-4D22-8F1D-EC90EB5EC03A}" dt="2025-03-19T16:23:11.100" v="26" actId="478"/>
          <ac:grpSpMkLst>
            <pc:docMk/>
            <pc:sldMk cId="2596342853" sldId="312"/>
            <ac:grpSpMk id="4" creationId="{91565CEB-5F68-DD57-AA91-635AC3500790}"/>
          </ac:grpSpMkLst>
        </pc:grpChg>
        <pc:picChg chg="add mod">
          <ac:chgData name="BELLEMIN SANDRA" userId="5fe4e071-d3f4-40df-970f-ee8fcf898346" providerId="ADAL" clId="{CA8B4E9F-211A-4D22-8F1D-EC90EB5EC03A}" dt="2025-03-19T16:24:46.220" v="98" actId="962"/>
          <ac:picMkLst>
            <pc:docMk/>
            <pc:sldMk cId="2596342853" sldId="312"/>
            <ac:picMk id="7" creationId="{D991F5BB-1853-8E28-9EAD-8887D5FF9F54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4:53.161" v="100" actId="27614"/>
        <pc:sldMkLst>
          <pc:docMk/>
          <pc:sldMk cId="255437190" sldId="313"/>
        </pc:sldMkLst>
        <pc:spChg chg="del">
          <ac:chgData name="BELLEMIN SANDRA" userId="5fe4e071-d3f4-40df-970f-ee8fcf898346" providerId="ADAL" clId="{CA8B4E9F-211A-4D22-8F1D-EC90EB5EC03A}" dt="2025-03-19T16:23:12.079" v="27" actId="478"/>
          <ac:spMkLst>
            <pc:docMk/>
            <pc:sldMk cId="255437190" sldId="313"/>
            <ac:spMk id="2" creationId="{85F7834C-7202-4AE9-86F0-C7803D5691D2}"/>
          </ac:spMkLst>
        </pc:spChg>
        <pc:spChg chg="del">
          <ac:chgData name="BELLEMIN SANDRA" userId="5fe4e071-d3f4-40df-970f-ee8fcf898346" providerId="ADAL" clId="{CA8B4E9F-211A-4D22-8F1D-EC90EB5EC03A}" dt="2025-03-19T16:23:12.079" v="27" actId="478"/>
          <ac:spMkLst>
            <pc:docMk/>
            <pc:sldMk cId="255437190" sldId="313"/>
            <ac:spMk id="9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12.079" v="27" actId="478"/>
          <ac:spMkLst>
            <pc:docMk/>
            <pc:sldMk cId="255437190" sldId="313"/>
            <ac:spMk id="10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12.079" v="27" actId="478"/>
          <ac:spMkLst>
            <pc:docMk/>
            <pc:sldMk cId="255437190" sldId="313"/>
            <ac:spMk id="11" creationId="{00000000-0000-0000-0000-000000000000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255437190" sldId="313"/>
            <ac:spMk id="12" creationId="{E4B39C84-46E0-A2EE-72C3-D4ADB665BBDD}"/>
          </ac:spMkLst>
        </pc:spChg>
        <pc:spChg chg="del">
          <ac:chgData name="BELLEMIN SANDRA" userId="5fe4e071-d3f4-40df-970f-ee8fcf898346" providerId="ADAL" clId="{CA8B4E9F-211A-4D22-8F1D-EC90EB5EC03A}" dt="2025-03-19T16:23:12.079" v="27" actId="478"/>
          <ac:spMkLst>
            <pc:docMk/>
            <pc:sldMk cId="255437190" sldId="313"/>
            <ac:spMk id="15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12.079" v="27" actId="478"/>
          <ac:spMkLst>
            <pc:docMk/>
            <pc:sldMk cId="255437190" sldId="313"/>
            <ac:spMk id="16" creationId="{00000000-0000-0000-0000-000000000000}"/>
          </ac:spMkLst>
        </pc:spChg>
        <pc:grpChg chg="del">
          <ac:chgData name="BELLEMIN SANDRA" userId="5fe4e071-d3f4-40df-970f-ee8fcf898346" providerId="ADAL" clId="{CA8B4E9F-211A-4D22-8F1D-EC90EB5EC03A}" dt="2025-03-19T16:23:12.079" v="27" actId="478"/>
          <ac:grpSpMkLst>
            <pc:docMk/>
            <pc:sldMk cId="255437190" sldId="313"/>
            <ac:grpSpMk id="3" creationId="{C00EB301-46F9-3A77-3D25-DE0134044A32}"/>
          </ac:grpSpMkLst>
        </pc:grpChg>
        <pc:picChg chg="add mod">
          <ac:chgData name="BELLEMIN SANDRA" userId="5fe4e071-d3f4-40df-970f-ee8fcf898346" providerId="ADAL" clId="{CA8B4E9F-211A-4D22-8F1D-EC90EB5EC03A}" dt="2025-03-19T16:24:53.161" v="100" actId="27614"/>
          <ac:picMkLst>
            <pc:docMk/>
            <pc:sldMk cId="255437190" sldId="313"/>
            <ac:picMk id="14" creationId="{98E62789-BE6D-5521-2D30-2D7EDA263E9F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4:54.722" v="102" actId="27614"/>
        <pc:sldMkLst>
          <pc:docMk/>
          <pc:sldMk cId="2024516556" sldId="315"/>
        </pc:sldMkLst>
        <pc:spChg chg="del">
          <ac:chgData name="BELLEMIN SANDRA" userId="5fe4e071-d3f4-40df-970f-ee8fcf898346" providerId="ADAL" clId="{CA8B4E9F-211A-4D22-8F1D-EC90EB5EC03A}" dt="2025-03-19T16:23:13.261" v="28" actId="478"/>
          <ac:spMkLst>
            <pc:docMk/>
            <pc:sldMk cId="2024516556" sldId="315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2024516556" sldId="315"/>
            <ac:spMk id="9" creationId="{817113DB-D911-CA7B-CB3C-64542C43B2AD}"/>
          </ac:spMkLst>
        </pc:spChg>
        <pc:spChg chg="del">
          <ac:chgData name="BELLEMIN SANDRA" userId="5fe4e071-d3f4-40df-970f-ee8fcf898346" providerId="ADAL" clId="{CA8B4E9F-211A-4D22-8F1D-EC90EB5EC03A}" dt="2025-03-19T16:23:13.261" v="28" actId="478"/>
          <ac:spMkLst>
            <pc:docMk/>
            <pc:sldMk cId="2024516556" sldId="315"/>
            <ac:spMk id="16" creationId="{9D11615C-996E-4BE7-908A-6D447BA61CDD}"/>
          </ac:spMkLst>
        </pc:spChg>
        <pc:grpChg chg="del">
          <ac:chgData name="BELLEMIN SANDRA" userId="5fe4e071-d3f4-40df-970f-ee8fcf898346" providerId="ADAL" clId="{CA8B4E9F-211A-4D22-8F1D-EC90EB5EC03A}" dt="2025-03-19T16:23:13.261" v="28" actId="478"/>
          <ac:grpSpMkLst>
            <pc:docMk/>
            <pc:sldMk cId="2024516556" sldId="315"/>
            <ac:grpSpMk id="4" creationId="{8B926207-90F8-0134-28F5-31D934FDE3EA}"/>
          </ac:grpSpMkLst>
        </pc:grpChg>
        <pc:picChg chg="add mod">
          <ac:chgData name="BELLEMIN SANDRA" userId="5fe4e071-d3f4-40df-970f-ee8fcf898346" providerId="ADAL" clId="{CA8B4E9F-211A-4D22-8F1D-EC90EB5EC03A}" dt="2025-03-19T16:24:54.722" v="102" actId="27614"/>
          <ac:picMkLst>
            <pc:docMk/>
            <pc:sldMk cId="2024516556" sldId="315"/>
            <ac:picMk id="11" creationId="{FE1C76A0-E8D9-E884-D0E0-F4FF0B0D8D29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4:56.167" v="105" actId="962"/>
        <pc:sldMkLst>
          <pc:docMk/>
          <pc:sldMk cId="3488010104" sldId="316"/>
        </pc:sldMkLst>
        <pc:spChg chg="del">
          <ac:chgData name="BELLEMIN SANDRA" userId="5fe4e071-d3f4-40df-970f-ee8fcf898346" providerId="ADAL" clId="{CA8B4E9F-211A-4D22-8F1D-EC90EB5EC03A}" dt="2025-03-19T16:23:14.550" v="29" actId="478"/>
          <ac:spMkLst>
            <pc:docMk/>
            <pc:sldMk cId="3488010104" sldId="316"/>
            <ac:spMk id="2" creationId="{85F7834C-7202-4AE9-86F0-C7803D5691D2}"/>
          </ac:spMkLst>
        </pc:spChg>
        <pc:spChg chg="del">
          <ac:chgData name="BELLEMIN SANDRA" userId="5fe4e071-d3f4-40df-970f-ee8fcf898346" providerId="ADAL" clId="{CA8B4E9F-211A-4D22-8F1D-EC90EB5EC03A}" dt="2025-03-19T16:23:14.550" v="29" actId="478"/>
          <ac:spMkLst>
            <pc:docMk/>
            <pc:sldMk cId="3488010104" sldId="316"/>
            <ac:spMk id="3" creationId="{EC859902-9362-0109-0D5B-08A632C3117C}"/>
          </ac:spMkLst>
        </pc:spChg>
        <pc:spChg chg="del">
          <ac:chgData name="BELLEMIN SANDRA" userId="5fe4e071-d3f4-40df-970f-ee8fcf898346" providerId="ADAL" clId="{CA8B4E9F-211A-4D22-8F1D-EC90EB5EC03A}" dt="2025-03-19T16:23:14.550" v="29" actId="478"/>
          <ac:spMkLst>
            <pc:docMk/>
            <pc:sldMk cId="3488010104" sldId="316"/>
            <ac:spMk id="9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14.550" v="29" actId="478"/>
          <ac:spMkLst>
            <pc:docMk/>
            <pc:sldMk cId="3488010104" sldId="316"/>
            <ac:spMk id="10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14.550" v="29" actId="478"/>
          <ac:spMkLst>
            <pc:docMk/>
            <pc:sldMk cId="3488010104" sldId="316"/>
            <ac:spMk id="11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14.550" v="29" actId="478"/>
          <ac:spMkLst>
            <pc:docMk/>
            <pc:sldMk cId="3488010104" sldId="316"/>
            <ac:spMk id="12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14.550" v="29" actId="478"/>
          <ac:spMkLst>
            <pc:docMk/>
            <pc:sldMk cId="3488010104" sldId="316"/>
            <ac:spMk id="13" creationId="{00000000-0000-0000-0000-000000000000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3488010104" sldId="316"/>
            <ac:spMk id="15" creationId="{18550BBA-E949-9878-27B7-0F0B1BE3B0C2}"/>
          </ac:spMkLst>
        </pc:spChg>
        <pc:grpChg chg="del">
          <ac:chgData name="BELLEMIN SANDRA" userId="5fe4e071-d3f4-40df-970f-ee8fcf898346" providerId="ADAL" clId="{CA8B4E9F-211A-4D22-8F1D-EC90EB5EC03A}" dt="2025-03-19T16:23:14.550" v="29" actId="478"/>
          <ac:grpSpMkLst>
            <pc:docMk/>
            <pc:sldMk cId="3488010104" sldId="316"/>
            <ac:grpSpMk id="4" creationId="{DC3A9B88-DE42-0353-ED6B-9CD4AEC8CBC1}"/>
          </ac:grpSpMkLst>
        </pc:grpChg>
        <pc:picChg chg="add mod">
          <ac:chgData name="BELLEMIN SANDRA" userId="5fe4e071-d3f4-40df-970f-ee8fcf898346" providerId="ADAL" clId="{CA8B4E9F-211A-4D22-8F1D-EC90EB5EC03A}" dt="2025-03-19T16:24:56.167" v="105" actId="962"/>
          <ac:picMkLst>
            <pc:docMk/>
            <pc:sldMk cId="3488010104" sldId="316"/>
            <ac:picMk id="17" creationId="{CAF2B95A-62C6-198C-2EB9-2EF545692AEC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4:59.130" v="107" actId="27614"/>
        <pc:sldMkLst>
          <pc:docMk/>
          <pc:sldMk cId="313714521" sldId="317"/>
        </pc:sldMkLst>
        <pc:spChg chg="del">
          <ac:chgData name="BELLEMIN SANDRA" userId="5fe4e071-d3f4-40df-970f-ee8fcf898346" providerId="ADAL" clId="{CA8B4E9F-211A-4D22-8F1D-EC90EB5EC03A}" dt="2025-03-19T16:23:15.537" v="30" actId="478"/>
          <ac:spMkLst>
            <pc:docMk/>
            <pc:sldMk cId="313714521" sldId="317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313714521" sldId="317"/>
            <ac:spMk id="4" creationId="{1F6A040B-77A8-5558-A410-A6C4ECEE5785}"/>
          </ac:spMkLst>
        </pc:spChg>
        <pc:spChg chg="del">
          <ac:chgData name="BELLEMIN SANDRA" userId="5fe4e071-d3f4-40df-970f-ee8fcf898346" providerId="ADAL" clId="{CA8B4E9F-211A-4D22-8F1D-EC90EB5EC03A}" dt="2025-03-19T16:23:15.537" v="30" actId="478"/>
          <ac:spMkLst>
            <pc:docMk/>
            <pc:sldMk cId="313714521" sldId="317"/>
            <ac:spMk id="11" creationId="{00000000-0000-0000-0000-000000000000}"/>
          </ac:spMkLst>
        </pc:spChg>
        <pc:picChg chg="add mod">
          <ac:chgData name="BELLEMIN SANDRA" userId="5fe4e071-d3f4-40df-970f-ee8fcf898346" providerId="ADAL" clId="{CA8B4E9F-211A-4D22-8F1D-EC90EB5EC03A}" dt="2025-03-19T16:24:59.130" v="107" actId="27614"/>
          <ac:picMkLst>
            <pc:docMk/>
            <pc:sldMk cId="313714521" sldId="317"/>
            <ac:picMk id="6" creationId="{400FF466-0850-9F68-2871-9CEAA6FD655C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00.500" v="109" actId="27614"/>
        <pc:sldMkLst>
          <pc:docMk/>
          <pc:sldMk cId="183007710" sldId="318"/>
        </pc:sldMkLst>
        <pc:spChg chg="del">
          <ac:chgData name="BELLEMIN SANDRA" userId="5fe4e071-d3f4-40df-970f-ee8fcf898346" providerId="ADAL" clId="{CA8B4E9F-211A-4D22-8F1D-EC90EB5EC03A}" dt="2025-03-19T16:23:16.520" v="31" actId="478"/>
          <ac:spMkLst>
            <pc:docMk/>
            <pc:sldMk cId="183007710" sldId="318"/>
            <ac:spMk id="2" creationId="{85F7834C-7202-4AE9-86F0-C7803D5691D2}"/>
          </ac:spMkLst>
        </pc:spChg>
        <pc:spChg chg="del">
          <ac:chgData name="BELLEMIN SANDRA" userId="5fe4e071-d3f4-40df-970f-ee8fcf898346" providerId="ADAL" clId="{CA8B4E9F-211A-4D22-8F1D-EC90EB5EC03A}" dt="2025-03-19T16:23:16.520" v="31" actId="478"/>
          <ac:spMkLst>
            <pc:docMk/>
            <pc:sldMk cId="183007710" sldId="318"/>
            <ac:spMk id="4" creationId="{39AE21A2-3032-0F24-9AEF-F997CC6C1EED}"/>
          </ac:spMkLst>
        </pc:spChg>
        <pc:spChg chg="del">
          <ac:chgData name="BELLEMIN SANDRA" userId="5fe4e071-d3f4-40df-970f-ee8fcf898346" providerId="ADAL" clId="{CA8B4E9F-211A-4D22-8F1D-EC90EB5EC03A}" dt="2025-03-19T16:23:16.520" v="31" actId="478"/>
          <ac:spMkLst>
            <pc:docMk/>
            <pc:sldMk cId="183007710" sldId="318"/>
            <ac:spMk id="10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16.520" v="31" actId="478"/>
          <ac:spMkLst>
            <pc:docMk/>
            <pc:sldMk cId="183007710" sldId="318"/>
            <ac:spMk id="11" creationId="{00000000-0000-0000-0000-000000000000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183007710" sldId="318"/>
            <ac:spMk id="12" creationId="{3D89D5BE-F83F-8F31-9081-53193D467F8B}"/>
          </ac:spMkLst>
        </pc:spChg>
        <pc:spChg chg="del">
          <ac:chgData name="BELLEMIN SANDRA" userId="5fe4e071-d3f4-40df-970f-ee8fcf898346" providerId="ADAL" clId="{CA8B4E9F-211A-4D22-8F1D-EC90EB5EC03A}" dt="2025-03-19T16:23:16.520" v="31" actId="478"/>
          <ac:spMkLst>
            <pc:docMk/>
            <pc:sldMk cId="183007710" sldId="318"/>
            <ac:spMk id="19" creationId="{F5C9E69B-001E-4A82-B3BE-A72A4899FAA1}"/>
          </ac:spMkLst>
        </pc:spChg>
        <pc:grpChg chg="del">
          <ac:chgData name="BELLEMIN SANDRA" userId="5fe4e071-d3f4-40df-970f-ee8fcf898346" providerId="ADAL" clId="{CA8B4E9F-211A-4D22-8F1D-EC90EB5EC03A}" dt="2025-03-19T16:23:16.520" v="31" actId="478"/>
          <ac:grpSpMkLst>
            <pc:docMk/>
            <pc:sldMk cId="183007710" sldId="318"/>
            <ac:grpSpMk id="5" creationId="{803B11C4-75E8-A45E-D973-33D3FB58F787}"/>
          </ac:grpSpMkLst>
        </pc:grpChg>
        <pc:picChg chg="add mod">
          <ac:chgData name="BELLEMIN SANDRA" userId="5fe4e071-d3f4-40df-970f-ee8fcf898346" providerId="ADAL" clId="{CA8B4E9F-211A-4D22-8F1D-EC90EB5EC03A}" dt="2025-03-19T16:25:00.500" v="109" actId="27614"/>
          <ac:picMkLst>
            <pc:docMk/>
            <pc:sldMk cId="183007710" sldId="318"/>
            <ac:picMk id="14" creationId="{EBF738C5-9DD7-84AC-769B-3E26FD6E8E61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01.972" v="112" actId="962"/>
        <pc:sldMkLst>
          <pc:docMk/>
          <pc:sldMk cId="1473542641" sldId="319"/>
        </pc:sldMkLst>
        <pc:spChg chg="del">
          <ac:chgData name="BELLEMIN SANDRA" userId="5fe4e071-d3f4-40df-970f-ee8fcf898346" providerId="ADAL" clId="{CA8B4E9F-211A-4D22-8F1D-EC90EB5EC03A}" dt="2025-03-19T16:23:17.498" v="32" actId="478"/>
          <ac:spMkLst>
            <pc:docMk/>
            <pc:sldMk cId="1473542641" sldId="319"/>
            <ac:spMk id="2" creationId="{85F7834C-7202-4AE9-86F0-C7803D5691D2}"/>
          </ac:spMkLst>
        </pc:spChg>
        <pc:spChg chg="del">
          <ac:chgData name="BELLEMIN SANDRA" userId="5fe4e071-d3f4-40df-970f-ee8fcf898346" providerId="ADAL" clId="{CA8B4E9F-211A-4D22-8F1D-EC90EB5EC03A}" dt="2025-03-19T16:23:17.498" v="32" actId="478"/>
          <ac:spMkLst>
            <pc:docMk/>
            <pc:sldMk cId="1473542641" sldId="319"/>
            <ac:spMk id="4" creationId="{00000000-0000-0000-0000-000000000000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1473542641" sldId="319"/>
            <ac:spMk id="5" creationId="{0A41C239-A652-DF22-068E-7CDC6C4407A4}"/>
          </ac:spMkLst>
        </pc:spChg>
        <pc:picChg chg="add mod">
          <ac:chgData name="BELLEMIN SANDRA" userId="5fe4e071-d3f4-40df-970f-ee8fcf898346" providerId="ADAL" clId="{CA8B4E9F-211A-4D22-8F1D-EC90EB5EC03A}" dt="2025-03-19T16:25:01.972" v="112" actId="962"/>
          <ac:picMkLst>
            <pc:docMk/>
            <pc:sldMk cId="1473542641" sldId="319"/>
            <ac:picMk id="7" creationId="{BC8601B7-0E59-DA37-797D-BAA53EA7A636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03.766" v="115" actId="962"/>
        <pc:sldMkLst>
          <pc:docMk/>
          <pc:sldMk cId="1252926948" sldId="320"/>
        </pc:sldMkLst>
        <pc:spChg chg="del">
          <ac:chgData name="BELLEMIN SANDRA" userId="5fe4e071-d3f4-40df-970f-ee8fcf898346" providerId="ADAL" clId="{CA8B4E9F-211A-4D22-8F1D-EC90EB5EC03A}" dt="2025-03-19T16:23:18.720" v="33" actId="478"/>
          <ac:spMkLst>
            <pc:docMk/>
            <pc:sldMk cId="1252926948" sldId="320"/>
            <ac:spMk id="2" creationId="{85F7834C-7202-4AE9-86F0-C7803D5691D2}"/>
          </ac:spMkLst>
        </pc:spChg>
        <pc:spChg chg="del">
          <ac:chgData name="BELLEMIN SANDRA" userId="5fe4e071-d3f4-40df-970f-ee8fcf898346" providerId="ADAL" clId="{CA8B4E9F-211A-4D22-8F1D-EC90EB5EC03A}" dt="2025-03-19T16:23:18.720" v="33" actId="478"/>
          <ac:spMkLst>
            <pc:docMk/>
            <pc:sldMk cId="1252926948" sldId="320"/>
            <ac:spMk id="10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18.720" v="33" actId="478"/>
          <ac:spMkLst>
            <pc:docMk/>
            <pc:sldMk cId="1252926948" sldId="320"/>
            <ac:spMk id="12" creationId="{00000000-0000-0000-0000-000000000000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1252926948" sldId="320"/>
            <ac:spMk id="14" creationId="{32E7B057-F152-1967-6D47-13E34E9B99FB}"/>
          </ac:spMkLst>
        </pc:spChg>
        <pc:grpChg chg="del">
          <ac:chgData name="BELLEMIN SANDRA" userId="5fe4e071-d3f4-40df-970f-ee8fcf898346" providerId="ADAL" clId="{CA8B4E9F-211A-4D22-8F1D-EC90EB5EC03A}" dt="2025-03-19T16:23:18.720" v="33" actId="478"/>
          <ac:grpSpMkLst>
            <pc:docMk/>
            <pc:sldMk cId="1252926948" sldId="320"/>
            <ac:grpSpMk id="3" creationId="{208EBB87-B582-4C1C-9468-35A28ED920FB}"/>
          </ac:grpSpMkLst>
        </pc:grpChg>
        <pc:picChg chg="add mod">
          <ac:chgData name="BELLEMIN SANDRA" userId="5fe4e071-d3f4-40df-970f-ee8fcf898346" providerId="ADAL" clId="{CA8B4E9F-211A-4D22-8F1D-EC90EB5EC03A}" dt="2025-03-19T16:25:03.766" v="115" actId="962"/>
          <ac:picMkLst>
            <pc:docMk/>
            <pc:sldMk cId="1252926948" sldId="320"/>
            <ac:picMk id="16" creationId="{490D9234-A990-569F-CC1A-9516D5C69759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05.495" v="117" actId="27614"/>
        <pc:sldMkLst>
          <pc:docMk/>
          <pc:sldMk cId="1009820177" sldId="321"/>
        </pc:sldMkLst>
        <pc:spChg chg="del">
          <ac:chgData name="BELLEMIN SANDRA" userId="5fe4e071-d3f4-40df-970f-ee8fcf898346" providerId="ADAL" clId="{CA8B4E9F-211A-4D22-8F1D-EC90EB5EC03A}" dt="2025-03-19T16:23:20.034" v="34" actId="478"/>
          <ac:spMkLst>
            <pc:docMk/>
            <pc:sldMk cId="1009820177" sldId="321"/>
            <ac:spMk id="2" creationId="{85F7834C-7202-4AE9-86F0-C7803D5691D2}"/>
          </ac:spMkLst>
        </pc:spChg>
        <pc:spChg chg="del">
          <ac:chgData name="BELLEMIN SANDRA" userId="5fe4e071-d3f4-40df-970f-ee8fcf898346" providerId="ADAL" clId="{CA8B4E9F-211A-4D22-8F1D-EC90EB5EC03A}" dt="2025-03-19T16:23:20.034" v="34" actId="478"/>
          <ac:spMkLst>
            <pc:docMk/>
            <pc:sldMk cId="1009820177" sldId="321"/>
            <ac:spMk id="4" creationId="{00000000-0000-0000-0000-000000000000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1009820177" sldId="321"/>
            <ac:spMk id="5" creationId="{3B972FBD-963B-BABB-2D7A-EEC83629561C}"/>
          </ac:spMkLst>
        </pc:spChg>
        <pc:picChg chg="add mod">
          <ac:chgData name="BELLEMIN SANDRA" userId="5fe4e071-d3f4-40df-970f-ee8fcf898346" providerId="ADAL" clId="{CA8B4E9F-211A-4D22-8F1D-EC90EB5EC03A}" dt="2025-03-19T16:25:05.495" v="117" actId="27614"/>
          <ac:picMkLst>
            <pc:docMk/>
            <pc:sldMk cId="1009820177" sldId="321"/>
            <ac:picMk id="7" creationId="{C44FA6DC-0C4C-41F0-E03E-C23F1A04398E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07.495" v="119" actId="27614"/>
        <pc:sldMkLst>
          <pc:docMk/>
          <pc:sldMk cId="1198514563" sldId="322"/>
        </pc:sldMkLst>
        <pc:spChg chg="del">
          <ac:chgData name="BELLEMIN SANDRA" userId="5fe4e071-d3f4-40df-970f-ee8fcf898346" providerId="ADAL" clId="{CA8B4E9F-211A-4D22-8F1D-EC90EB5EC03A}" dt="2025-03-19T16:23:20.965" v="35" actId="478"/>
          <ac:spMkLst>
            <pc:docMk/>
            <pc:sldMk cId="1198514563" sldId="322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1198514563" sldId="322"/>
            <ac:spMk id="5" creationId="{53ABBC6B-1F8D-FCA5-D511-E9816977EEE3}"/>
          </ac:spMkLst>
        </pc:spChg>
        <pc:spChg chg="del">
          <ac:chgData name="BELLEMIN SANDRA" userId="5fe4e071-d3f4-40df-970f-ee8fcf898346" providerId="ADAL" clId="{CA8B4E9F-211A-4D22-8F1D-EC90EB5EC03A}" dt="2025-03-19T16:23:20.965" v="35" actId="478"/>
          <ac:spMkLst>
            <pc:docMk/>
            <pc:sldMk cId="1198514563" sldId="322"/>
            <ac:spMk id="14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20.965" v="35" actId="478"/>
          <ac:spMkLst>
            <pc:docMk/>
            <pc:sldMk cId="1198514563" sldId="322"/>
            <ac:spMk id="23" creationId="{5E1E9B6D-AAC1-4EBA-A1B3-1DE4C3781F07}"/>
          </ac:spMkLst>
        </pc:spChg>
        <pc:grpChg chg="del">
          <ac:chgData name="BELLEMIN SANDRA" userId="5fe4e071-d3f4-40df-970f-ee8fcf898346" providerId="ADAL" clId="{CA8B4E9F-211A-4D22-8F1D-EC90EB5EC03A}" dt="2025-03-19T16:23:20.965" v="35" actId="478"/>
          <ac:grpSpMkLst>
            <pc:docMk/>
            <pc:sldMk cId="1198514563" sldId="322"/>
            <ac:grpSpMk id="3" creationId="{6472C53F-9910-4C66-8AF0-B386F5A30C41}"/>
          </ac:grpSpMkLst>
        </pc:grpChg>
        <pc:picChg chg="add mod">
          <ac:chgData name="BELLEMIN SANDRA" userId="5fe4e071-d3f4-40df-970f-ee8fcf898346" providerId="ADAL" clId="{CA8B4E9F-211A-4D22-8F1D-EC90EB5EC03A}" dt="2025-03-19T16:25:07.495" v="119" actId="27614"/>
          <ac:picMkLst>
            <pc:docMk/>
            <pc:sldMk cId="1198514563" sldId="322"/>
            <ac:picMk id="7" creationId="{DE7841EB-C202-298B-DE94-2E228FBB2784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08.517" v="121" actId="27614"/>
        <pc:sldMkLst>
          <pc:docMk/>
          <pc:sldMk cId="2075456480" sldId="323"/>
        </pc:sldMkLst>
        <pc:spChg chg="del">
          <ac:chgData name="BELLEMIN SANDRA" userId="5fe4e071-d3f4-40df-970f-ee8fcf898346" providerId="ADAL" clId="{CA8B4E9F-211A-4D22-8F1D-EC90EB5EC03A}" dt="2025-03-19T16:23:21.971" v="36" actId="478"/>
          <ac:spMkLst>
            <pc:docMk/>
            <pc:sldMk cId="2075456480" sldId="323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2075456480" sldId="323"/>
            <ac:spMk id="4" creationId="{34DEA5AE-4C88-3DE5-906F-5E0114DF3EA6}"/>
          </ac:spMkLst>
        </pc:spChg>
        <pc:spChg chg="del">
          <ac:chgData name="BELLEMIN SANDRA" userId="5fe4e071-d3f4-40df-970f-ee8fcf898346" providerId="ADAL" clId="{CA8B4E9F-211A-4D22-8F1D-EC90EB5EC03A}" dt="2025-03-19T16:23:21.971" v="36" actId="478"/>
          <ac:spMkLst>
            <pc:docMk/>
            <pc:sldMk cId="2075456480" sldId="323"/>
            <ac:spMk id="15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21.971" v="36" actId="478"/>
          <ac:spMkLst>
            <pc:docMk/>
            <pc:sldMk cId="2075456480" sldId="323"/>
            <ac:spMk id="16" creationId="{00000000-0000-0000-0000-000000000000}"/>
          </ac:spMkLst>
        </pc:spChg>
        <pc:picChg chg="add mod">
          <ac:chgData name="BELLEMIN SANDRA" userId="5fe4e071-d3f4-40df-970f-ee8fcf898346" providerId="ADAL" clId="{CA8B4E9F-211A-4D22-8F1D-EC90EB5EC03A}" dt="2025-03-19T16:25:08.517" v="121" actId="27614"/>
          <ac:picMkLst>
            <pc:docMk/>
            <pc:sldMk cId="2075456480" sldId="323"/>
            <ac:picMk id="6" creationId="{BB583848-548C-2923-6F92-255A5812316F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10.107" v="123" actId="27614"/>
        <pc:sldMkLst>
          <pc:docMk/>
          <pc:sldMk cId="895691016" sldId="324"/>
        </pc:sldMkLst>
        <pc:spChg chg="del">
          <ac:chgData name="BELLEMIN SANDRA" userId="5fe4e071-d3f4-40df-970f-ee8fcf898346" providerId="ADAL" clId="{CA8B4E9F-211A-4D22-8F1D-EC90EB5EC03A}" dt="2025-03-19T16:23:22.982" v="37" actId="478"/>
          <ac:spMkLst>
            <pc:docMk/>
            <pc:sldMk cId="895691016" sldId="324"/>
            <ac:spMk id="2" creationId="{85F7834C-7202-4AE9-86F0-C7803D5691D2}"/>
          </ac:spMkLst>
        </pc:spChg>
        <pc:spChg chg="del">
          <ac:chgData name="BELLEMIN SANDRA" userId="5fe4e071-d3f4-40df-970f-ee8fcf898346" providerId="ADAL" clId="{CA8B4E9F-211A-4D22-8F1D-EC90EB5EC03A}" dt="2025-03-19T16:23:22.982" v="37" actId="478"/>
          <ac:spMkLst>
            <pc:docMk/>
            <pc:sldMk cId="895691016" sldId="324"/>
            <ac:spMk id="5" creationId="{00000000-0000-0000-0000-000000000000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895691016" sldId="324"/>
            <ac:spMk id="6" creationId="{B9DA3258-6515-29CE-E15B-F2BBF3B8AB3D}"/>
          </ac:spMkLst>
        </pc:spChg>
        <pc:spChg chg="del">
          <ac:chgData name="BELLEMIN SANDRA" userId="5fe4e071-d3f4-40df-970f-ee8fcf898346" providerId="ADAL" clId="{CA8B4E9F-211A-4D22-8F1D-EC90EB5EC03A}" dt="2025-03-19T16:23:22.982" v="37" actId="478"/>
          <ac:spMkLst>
            <pc:docMk/>
            <pc:sldMk cId="895691016" sldId="324"/>
            <ac:spMk id="17" creationId="{00000000-0000-0000-0000-000000000000}"/>
          </ac:spMkLst>
        </pc:spChg>
        <pc:grpChg chg="del">
          <ac:chgData name="BELLEMIN SANDRA" userId="5fe4e071-d3f4-40df-970f-ee8fcf898346" providerId="ADAL" clId="{CA8B4E9F-211A-4D22-8F1D-EC90EB5EC03A}" dt="2025-03-19T16:23:22.982" v="37" actId="478"/>
          <ac:grpSpMkLst>
            <pc:docMk/>
            <pc:sldMk cId="895691016" sldId="324"/>
            <ac:grpSpMk id="3" creationId="{AC7A928F-DEDB-4546-BB11-7D3445C555B9}"/>
          </ac:grpSpMkLst>
        </pc:grpChg>
        <pc:picChg chg="add mod">
          <ac:chgData name="BELLEMIN SANDRA" userId="5fe4e071-d3f4-40df-970f-ee8fcf898346" providerId="ADAL" clId="{CA8B4E9F-211A-4D22-8F1D-EC90EB5EC03A}" dt="2025-03-19T16:25:10.107" v="123" actId="27614"/>
          <ac:picMkLst>
            <pc:docMk/>
            <pc:sldMk cId="895691016" sldId="324"/>
            <ac:picMk id="8" creationId="{F794F4C1-4100-9293-0265-6FD4DD1D2F4E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11.761" v="125" actId="27614"/>
        <pc:sldMkLst>
          <pc:docMk/>
          <pc:sldMk cId="132883055" sldId="325"/>
        </pc:sldMkLst>
        <pc:spChg chg="del">
          <ac:chgData name="BELLEMIN SANDRA" userId="5fe4e071-d3f4-40df-970f-ee8fcf898346" providerId="ADAL" clId="{CA8B4E9F-211A-4D22-8F1D-EC90EB5EC03A}" dt="2025-03-19T16:23:23.952" v="38" actId="478"/>
          <ac:spMkLst>
            <pc:docMk/>
            <pc:sldMk cId="132883055" sldId="325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132883055" sldId="325"/>
            <ac:spMk id="4" creationId="{24CD3F3A-EE16-2A3C-97DA-988748A9A81B}"/>
          </ac:spMkLst>
        </pc:spChg>
        <pc:spChg chg="del">
          <ac:chgData name="BELLEMIN SANDRA" userId="5fe4e071-d3f4-40df-970f-ee8fcf898346" providerId="ADAL" clId="{CA8B4E9F-211A-4D22-8F1D-EC90EB5EC03A}" dt="2025-03-19T16:23:23.952" v="38" actId="478"/>
          <ac:spMkLst>
            <pc:docMk/>
            <pc:sldMk cId="132883055" sldId="325"/>
            <ac:spMk id="5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23.952" v="38" actId="478"/>
          <ac:spMkLst>
            <pc:docMk/>
            <pc:sldMk cId="132883055" sldId="325"/>
            <ac:spMk id="26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23.952" v="38" actId="478"/>
          <ac:spMkLst>
            <pc:docMk/>
            <pc:sldMk cId="132883055" sldId="325"/>
            <ac:spMk id="27" creationId="{00000000-0000-0000-0000-000000000000}"/>
          </ac:spMkLst>
        </pc:spChg>
        <pc:grpChg chg="del">
          <ac:chgData name="BELLEMIN SANDRA" userId="5fe4e071-d3f4-40df-970f-ee8fcf898346" providerId="ADAL" clId="{CA8B4E9F-211A-4D22-8F1D-EC90EB5EC03A}" dt="2025-03-19T16:23:23.952" v="38" actId="478"/>
          <ac:grpSpMkLst>
            <pc:docMk/>
            <pc:sldMk cId="132883055" sldId="325"/>
            <ac:grpSpMk id="60" creationId="{A196C845-2A08-4113-86F9-8E6DCB2DA195}"/>
          </ac:grpSpMkLst>
        </pc:grpChg>
        <pc:picChg chg="add mod">
          <ac:chgData name="BELLEMIN SANDRA" userId="5fe4e071-d3f4-40df-970f-ee8fcf898346" providerId="ADAL" clId="{CA8B4E9F-211A-4D22-8F1D-EC90EB5EC03A}" dt="2025-03-19T16:25:11.761" v="125" actId="27614"/>
          <ac:picMkLst>
            <pc:docMk/>
            <pc:sldMk cId="132883055" sldId="325"/>
            <ac:picMk id="7" creationId="{B2DC08FE-29E3-7C89-C092-006508EBB270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16.204" v="127" actId="27614"/>
        <pc:sldMkLst>
          <pc:docMk/>
          <pc:sldMk cId="2801659507" sldId="326"/>
        </pc:sldMkLst>
        <pc:spChg chg="del">
          <ac:chgData name="BELLEMIN SANDRA" userId="5fe4e071-d3f4-40df-970f-ee8fcf898346" providerId="ADAL" clId="{CA8B4E9F-211A-4D22-8F1D-EC90EB5EC03A}" dt="2025-03-19T16:23:24.911" v="39" actId="478"/>
          <ac:spMkLst>
            <pc:docMk/>
            <pc:sldMk cId="2801659507" sldId="326"/>
            <ac:spMk id="2" creationId="{85F7834C-7202-4AE9-86F0-C7803D5691D2}"/>
          </ac:spMkLst>
        </pc:spChg>
        <pc:spChg chg="del">
          <ac:chgData name="BELLEMIN SANDRA" userId="5fe4e071-d3f4-40df-970f-ee8fcf898346" providerId="ADAL" clId="{CA8B4E9F-211A-4D22-8F1D-EC90EB5EC03A}" dt="2025-03-19T16:23:24.911" v="39" actId="478"/>
          <ac:spMkLst>
            <pc:docMk/>
            <pc:sldMk cId="2801659507" sldId="326"/>
            <ac:spMk id="4" creationId="{00000000-0000-0000-0000-000000000000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2801659507" sldId="326"/>
            <ac:spMk id="5" creationId="{7289AAAC-7407-17ED-28C4-83D8463E8CFB}"/>
          </ac:spMkLst>
        </pc:spChg>
        <pc:spChg chg="del">
          <ac:chgData name="BELLEMIN SANDRA" userId="5fe4e071-d3f4-40df-970f-ee8fcf898346" providerId="ADAL" clId="{CA8B4E9F-211A-4D22-8F1D-EC90EB5EC03A}" dt="2025-03-19T16:23:24.911" v="39" actId="478"/>
          <ac:spMkLst>
            <pc:docMk/>
            <pc:sldMk cId="2801659507" sldId="326"/>
            <ac:spMk id="6" creationId="{00000000-0000-0000-0000-000000000000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2801659507" sldId="326"/>
            <ac:spMk id="8" creationId="{FD0B1745-04BB-7D50-4C46-46ECD0BC3EB7}"/>
          </ac:spMkLst>
        </pc:spChg>
        <pc:spChg chg="del">
          <ac:chgData name="BELLEMIN SANDRA" userId="5fe4e071-d3f4-40df-970f-ee8fcf898346" providerId="ADAL" clId="{CA8B4E9F-211A-4D22-8F1D-EC90EB5EC03A}" dt="2025-03-19T16:23:24.911" v="39" actId="478"/>
          <ac:spMkLst>
            <pc:docMk/>
            <pc:sldMk cId="2801659507" sldId="326"/>
            <ac:spMk id="14" creationId="{6E0F0D3C-9847-4B7C-AC7D-1DCE73AB8B78}"/>
          </ac:spMkLst>
        </pc:spChg>
        <pc:picChg chg="add mod">
          <ac:chgData name="BELLEMIN SANDRA" userId="5fe4e071-d3f4-40df-970f-ee8fcf898346" providerId="ADAL" clId="{CA8B4E9F-211A-4D22-8F1D-EC90EB5EC03A}" dt="2025-03-19T16:25:16.204" v="127" actId="27614"/>
          <ac:picMkLst>
            <pc:docMk/>
            <pc:sldMk cId="2801659507" sldId="326"/>
            <ac:picMk id="10" creationId="{A590ACEA-9DD7-8D1E-E861-1B733D3263ED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20.153" v="131" actId="27614"/>
        <pc:sldMkLst>
          <pc:docMk/>
          <pc:sldMk cId="419033585" sldId="327"/>
        </pc:sldMkLst>
        <pc:spChg chg="del">
          <ac:chgData name="BELLEMIN SANDRA" userId="5fe4e071-d3f4-40df-970f-ee8fcf898346" providerId="ADAL" clId="{CA8B4E9F-211A-4D22-8F1D-EC90EB5EC03A}" dt="2025-03-19T16:23:30.138" v="41" actId="478"/>
          <ac:spMkLst>
            <pc:docMk/>
            <pc:sldMk cId="419033585" sldId="327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419033585" sldId="327"/>
            <ac:spMk id="4" creationId="{AFE5127A-6969-53A1-6C18-370CE8857B72}"/>
          </ac:spMkLst>
        </pc:spChg>
        <pc:spChg chg="del">
          <ac:chgData name="BELLEMIN SANDRA" userId="5fe4e071-d3f4-40df-970f-ee8fcf898346" providerId="ADAL" clId="{CA8B4E9F-211A-4D22-8F1D-EC90EB5EC03A}" dt="2025-03-19T16:23:30.138" v="41" actId="478"/>
          <ac:spMkLst>
            <pc:docMk/>
            <pc:sldMk cId="419033585" sldId="327"/>
            <ac:spMk id="5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30.138" v="41" actId="478"/>
          <ac:spMkLst>
            <pc:docMk/>
            <pc:sldMk cId="419033585" sldId="327"/>
            <ac:spMk id="6" creationId="{52FADD01-AA4B-4759-8E4C-FCD78175C031}"/>
          </ac:spMkLst>
        </pc:spChg>
        <pc:picChg chg="add mod">
          <ac:chgData name="BELLEMIN SANDRA" userId="5fe4e071-d3f4-40df-970f-ee8fcf898346" providerId="ADAL" clId="{CA8B4E9F-211A-4D22-8F1D-EC90EB5EC03A}" dt="2025-03-19T16:25:20.153" v="131" actId="27614"/>
          <ac:picMkLst>
            <pc:docMk/>
            <pc:sldMk cId="419033585" sldId="327"/>
            <ac:picMk id="8" creationId="{6841C565-58A2-013E-1A4E-C257860C2F1A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22.859" v="133" actId="27614"/>
        <pc:sldMkLst>
          <pc:docMk/>
          <pc:sldMk cId="432111770" sldId="328"/>
        </pc:sldMkLst>
        <pc:spChg chg="del">
          <ac:chgData name="BELLEMIN SANDRA" userId="5fe4e071-d3f4-40df-970f-ee8fcf898346" providerId="ADAL" clId="{CA8B4E9F-211A-4D22-8F1D-EC90EB5EC03A}" dt="2025-03-19T16:23:31.323" v="42" actId="478"/>
          <ac:spMkLst>
            <pc:docMk/>
            <pc:sldMk cId="432111770" sldId="328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32.950" v="43" actId="478"/>
          <ac:spMkLst>
            <pc:docMk/>
            <pc:sldMk cId="432111770" sldId="328"/>
            <ac:spMk id="4" creationId="{5D69842D-7AE5-7E2A-366B-CC2D91968CA2}"/>
          </ac:spMkLst>
        </pc:spChg>
        <pc:spChg chg="del">
          <ac:chgData name="BELLEMIN SANDRA" userId="5fe4e071-d3f4-40df-970f-ee8fcf898346" providerId="ADAL" clId="{CA8B4E9F-211A-4D22-8F1D-EC90EB5EC03A}" dt="2025-03-19T16:23:31.323" v="42" actId="478"/>
          <ac:spMkLst>
            <pc:docMk/>
            <pc:sldMk cId="432111770" sldId="328"/>
            <ac:spMk id="5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31.323" v="42" actId="478"/>
          <ac:spMkLst>
            <pc:docMk/>
            <pc:sldMk cId="432111770" sldId="328"/>
            <ac:spMk id="6" creationId="{00000000-0000-0000-0000-000000000000}"/>
          </ac:spMkLst>
        </pc:spChg>
        <pc:grpChg chg="del">
          <ac:chgData name="BELLEMIN SANDRA" userId="5fe4e071-d3f4-40df-970f-ee8fcf898346" providerId="ADAL" clId="{CA8B4E9F-211A-4D22-8F1D-EC90EB5EC03A}" dt="2025-03-19T16:23:31.323" v="42" actId="478"/>
          <ac:grpSpMkLst>
            <pc:docMk/>
            <pc:sldMk cId="432111770" sldId="328"/>
            <ac:grpSpMk id="7" creationId="{48389314-7492-4414-8940-637759F17961}"/>
          </ac:grpSpMkLst>
        </pc:grpChg>
        <pc:picChg chg="add mod">
          <ac:chgData name="BELLEMIN SANDRA" userId="5fe4e071-d3f4-40df-970f-ee8fcf898346" providerId="ADAL" clId="{CA8B4E9F-211A-4D22-8F1D-EC90EB5EC03A}" dt="2025-03-19T16:25:22.859" v="133" actId="27614"/>
          <ac:picMkLst>
            <pc:docMk/>
            <pc:sldMk cId="432111770" sldId="328"/>
            <ac:picMk id="19" creationId="{3E0E2202-E217-00FA-0A32-78501840CDEA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24.328" v="135" actId="27614"/>
        <pc:sldMkLst>
          <pc:docMk/>
          <pc:sldMk cId="1869445646" sldId="329"/>
        </pc:sldMkLst>
        <pc:spChg chg="del">
          <ac:chgData name="BELLEMIN SANDRA" userId="5fe4e071-d3f4-40df-970f-ee8fcf898346" providerId="ADAL" clId="{CA8B4E9F-211A-4D22-8F1D-EC90EB5EC03A}" dt="2025-03-19T16:23:33.969" v="44" actId="478"/>
          <ac:spMkLst>
            <pc:docMk/>
            <pc:sldMk cId="1869445646" sldId="329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1869445646" sldId="329"/>
            <ac:spMk id="7" creationId="{CF5E7DBC-27DE-95E8-456B-BA7D932C9A09}"/>
          </ac:spMkLst>
        </pc:spChg>
        <pc:grpChg chg="del">
          <ac:chgData name="BELLEMIN SANDRA" userId="5fe4e071-d3f4-40df-970f-ee8fcf898346" providerId="ADAL" clId="{CA8B4E9F-211A-4D22-8F1D-EC90EB5EC03A}" dt="2025-03-19T16:23:33.969" v="44" actId="478"/>
          <ac:grpSpMkLst>
            <pc:docMk/>
            <pc:sldMk cId="1869445646" sldId="329"/>
            <ac:grpSpMk id="3" creationId="{81E778C7-B99E-4B1F-9B56-0CC5D944297E}"/>
          </ac:grpSpMkLst>
        </pc:grpChg>
        <pc:picChg chg="add mod">
          <ac:chgData name="BELLEMIN SANDRA" userId="5fe4e071-d3f4-40df-970f-ee8fcf898346" providerId="ADAL" clId="{CA8B4E9F-211A-4D22-8F1D-EC90EB5EC03A}" dt="2025-03-19T16:25:24.328" v="135" actId="27614"/>
          <ac:picMkLst>
            <pc:docMk/>
            <pc:sldMk cId="1869445646" sldId="329"/>
            <ac:picMk id="9" creationId="{6A318DE3-24A2-2BF3-997B-75C60A3CA893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25.672" v="137" actId="27614"/>
        <pc:sldMkLst>
          <pc:docMk/>
          <pc:sldMk cId="2980671192" sldId="330"/>
        </pc:sldMkLst>
        <pc:spChg chg="del">
          <ac:chgData name="BELLEMIN SANDRA" userId="5fe4e071-d3f4-40df-970f-ee8fcf898346" providerId="ADAL" clId="{CA8B4E9F-211A-4D22-8F1D-EC90EB5EC03A}" dt="2025-03-19T16:23:35.194" v="45" actId="478"/>
          <ac:spMkLst>
            <pc:docMk/>
            <pc:sldMk cId="2980671192" sldId="330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2980671192" sldId="330"/>
            <ac:spMk id="4" creationId="{520FE81F-C21C-8275-782D-13CDEE256337}"/>
          </ac:spMkLst>
        </pc:spChg>
        <pc:spChg chg="del">
          <ac:chgData name="BELLEMIN SANDRA" userId="5fe4e071-d3f4-40df-970f-ee8fcf898346" providerId="ADAL" clId="{CA8B4E9F-211A-4D22-8F1D-EC90EB5EC03A}" dt="2025-03-19T16:23:35.194" v="45" actId="478"/>
          <ac:spMkLst>
            <pc:docMk/>
            <pc:sldMk cId="2980671192" sldId="330"/>
            <ac:spMk id="7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35.194" v="45" actId="478"/>
          <ac:spMkLst>
            <pc:docMk/>
            <pc:sldMk cId="2980671192" sldId="330"/>
            <ac:spMk id="9" creationId="{00000000-0000-0000-0000-000000000000}"/>
          </ac:spMkLst>
        </pc:spChg>
        <pc:grpChg chg="del">
          <ac:chgData name="BELLEMIN SANDRA" userId="5fe4e071-d3f4-40df-970f-ee8fcf898346" providerId="ADAL" clId="{CA8B4E9F-211A-4D22-8F1D-EC90EB5EC03A}" dt="2025-03-19T16:23:35.194" v="45" actId="478"/>
          <ac:grpSpMkLst>
            <pc:docMk/>
            <pc:sldMk cId="2980671192" sldId="330"/>
            <ac:grpSpMk id="6" creationId="{1917B9A7-C83A-4C62-BBC3-2C816786791C}"/>
          </ac:grpSpMkLst>
        </pc:grpChg>
        <pc:picChg chg="add mod">
          <ac:chgData name="BELLEMIN SANDRA" userId="5fe4e071-d3f4-40df-970f-ee8fcf898346" providerId="ADAL" clId="{CA8B4E9F-211A-4D22-8F1D-EC90EB5EC03A}" dt="2025-03-19T16:25:25.672" v="137" actId="27614"/>
          <ac:picMkLst>
            <pc:docMk/>
            <pc:sldMk cId="2980671192" sldId="330"/>
            <ac:picMk id="8" creationId="{6D6B02B7-654C-1402-F2DB-39B2A6F4367B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27.761" v="139" actId="27614"/>
        <pc:sldMkLst>
          <pc:docMk/>
          <pc:sldMk cId="2729669062" sldId="331"/>
        </pc:sldMkLst>
        <pc:spChg chg="del">
          <ac:chgData name="BELLEMIN SANDRA" userId="5fe4e071-d3f4-40df-970f-ee8fcf898346" providerId="ADAL" clId="{CA8B4E9F-211A-4D22-8F1D-EC90EB5EC03A}" dt="2025-03-19T16:23:36.471" v="46" actId="478"/>
          <ac:spMkLst>
            <pc:docMk/>
            <pc:sldMk cId="2729669062" sldId="331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2729669062" sldId="331"/>
            <ac:spMk id="4" creationId="{C25C89AE-5362-BAF3-9D53-E372A2028F8E}"/>
          </ac:spMkLst>
        </pc:spChg>
        <pc:grpChg chg="del">
          <ac:chgData name="BELLEMIN SANDRA" userId="5fe4e071-d3f4-40df-970f-ee8fcf898346" providerId="ADAL" clId="{CA8B4E9F-211A-4D22-8F1D-EC90EB5EC03A}" dt="2025-03-19T16:23:36.471" v="46" actId="478"/>
          <ac:grpSpMkLst>
            <pc:docMk/>
            <pc:sldMk cId="2729669062" sldId="331"/>
            <ac:grpSpMk id="6" creationId="{E55BE93B-BF25-4ECF-A66E-D6FFA2245493}"/>
          </ac:grpSpMkLst>
        </pc:grpChg>
        <pc:picChg chg="add mod">
          <ac:chgData name="BELLEMIN SANDRA" userId="5fe4e071-d3f4-40df-970f-ee8fcf898346" providerId="ADAL" clId="{CA8B4E9F-211A-4D22-8F1D-EC90EB5EC03A}" dt="2025-03-19T16:25:27.761" v="139" actId="27614"/>
          <ac:picMkLst>
            <pc:docMk/>
            <pc:sldMk cId="2729669062" sldId="331"/>
            <ac:picMk id="9" creationId="{D16B67F2-9C9B-5338-19A4-E3A9690F7B4A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30.075" v="141" actId="27614"/>
        <pc:sldMkLst>
          <pc:docMk/>
          <pc:sldMk cId="737973479" sldId="332"/>
        </pc:sldMkLst>
        <pc:spChg chg="del">
          <ac:chgData name="BELLEMIN SANDRA" userId="5fe4e071-d3f4-40df-970f-ee8fcf898346" providerId="ADAL" clId="{CA8B4E9F-211A-4D22-8F1D-EC90EB5EC03A}" dt="2025-03-19T16:23:37.873" v="47" actId="478"/>
          <ac:spMkLst>
            <pc:docMk/>
            <pc:sldMk cId="737973479" sldId="332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737973479" sldId="332"/>
            <ac:spMk id="4" creationId="{A9D46A2E-6263-B19E-6FCA-1F377A7222AA}"/>
          </ac:spMkLst>
        </pc:spChg>
        <pc:spChg chg="del">
          <ac:chgData name="BELLEMIN SANDRA" userId="5fe4e071-d3f4-40df-970f-ee8fcf898346" providerId="ADAL" clId="{CA8B4E9F-211A-4D22-8F1D-EC90EB5EC03A}" dt="2025-03-19T16:23:37.873" v="47" actId="478"/>
          <ac:spMkLst>
            <pc:docMk/>
            <pc:sldMk cId="737973479" sldId="332"/>
            <ac:spMk id="6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37.873" v="47" actId="478"/>
          <ac:spMkLst>
            <pc:docMk/>
            <pc:sldMk cId="737973479" sldId="332"/>
            <ac:spMk id="10" creationId="{00000000-0000-0000-0000-000000000000}"/>
          </ac:spMkLst>
        </pc:spChg>
        <pc:grpChg chg="del">
          <ac:chgData name="BELLEMIN SANDRA" userId="5fe4e071-d3f4-40df-970f-ee8fcf898346" providerId="ADAL" clId="{CA8B4E9F-211A-4D22-8F1D-EC90EB5EC03A}" dt="2025-03-19T16:23:37.873" v="47" actId="478"/>
          <ac:grpSpMkLst>
            <pc:docMk/>
            <pc:sldMk cId="737973479" sldId="332"/>
            <ac:grpSpMk id="12" creationId="{DA34D7CF-2531-4E81-B937-33B006110378}"/>
          </ac:grpSpMkLst>
        </pc:grpChg>
        <pc:picChg chg="add mod">
          <ac:chgData name="BELLEMIN SANDRA" userId="5fe4e071-d3f4-40df-970f-ee8fcf898346" providerId="ADAL" clId="{CA8B4E9F-211A-4D22-8F1D-EC90EB5EC03A}" dt="2025-03-19T16:25:30.075" v="141" actId="27614"/>
          <ac:picMkLst>
            <pc:docMk/>
            <pc:sldMk cId="737973479" sldId="332"/>
            <ac:picMk id="7" creationId="{8809DB3F-AB71-FA00-CA1E-D37379592AB6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31.512" v="143" actId="27614"/>
        <pc:sldMkLst>
          <pc:docMk/>
          <pc:sldMk cId="2923666615" sldId="333"/>
        </pc:sldMkLst>
        <pc:spChg chg="del">
          <ac:chgData name="BELLEMIN SANDRA" userId="5fe4e071-d3f4-40df-970f-ee8fcf898346" providerId="ADAL" clId="{CA8B4E9F-211A-4D22-8F1D-EC90EB5EC03A}" dt="2025-03-19T16:23:38.865" v="48" actId="478"/>
          <ac:spMkLst>
            <pc:docMk/>
            <pc:sldMk cId="2923666615" sldId="333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2923666615" sldId="333"/>
            <ac:spMk id="4" creationId="{5279016A-B335-6FBC-45F2-575CB125AC03}"/>
          </ac:spMkLst>
        </pc:spChg>
        <pc:grpChg chg="del">
          <ac:chgData name="BELLEMIN SANDRA" userId="5fe4e071-d3f4-40df-970f-ee8fcf898346" providerId="ADAL" clId="{CA8B4E9F-211A-4D22-8F1D-EC90EB5EC03A}" dt="2025-03-19T16:23:38.865" v="48" actId="478"/>
          <ac:grpSpMkLst>
            <pc:docMk/>
            <pc:sldMk cId="2923666615" sldId="333"/>
            <ac:grpSpMk id="6" creationId="{E15DD233-0C0F-4CD9-B4A1-839BF22A3466}"/>
          </ac:grpSpMkLst>
        </pc:grpChg>
        <pc:picChg chg="add mod">
          <ac:chgData name="BELLEMIN SANDRA" userId="5fe4e071-d3f4-40df-970f-ee8fcf898346" providerId="ADAL" clId="{CA8B4E9F-211A-4D22-8F1D-EC90EB5EC03A}" dt="2025-03-19T16:25:31.512" v="143" actId="27614"/>
          <ac:picMkLst>
            <pc:docMk/>
            <pc:sldMk cId="2923666615" sldId="333"/>
            <ac:picMk id="9" creationId="{DFDCA24E-8AA5-0477-826A-7EFF73AA0792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33.083" v="145" actId="27614"/>
        <pc:sldMkLst>
          <pc:docMk/>
          <pc:sldMk cId="1621232208" sldId="334"/>
        </pc:sldMkLst>
        <pc:spChg chg="del">
          <ac:chgData name="BELLEMIN SANDRA" userId="5fe4e071-d3f4-40df-970f-ee8fcf898346" providerId="ADAL" clId="{CA8B4E9F-211A-4D22-8F1D-EC90EB5EC03A}" dt="2025-03-19T16:23:39.809" v="49" actId="478"/>
          <ac:spMkLst>
            <pc:docMk/>
            <pc:sldMk cId="1621232208" sldId="334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1621232208" sldId="334"/>
            <ac:spMk id="4" creationId="{FF4408EC-1005-F9AF-2B84-CE85BB04F177}"/>
          </ac:spMkLst>
        </pc:spChg>
        <pc:spChg chg="del">
          <ac:chgData name="BELLEMIN SANDRA" userId="5fe4e071-d3f4-40df-970f-ee8fcf898346" providerId="ADAL" clId="{CA8B4E9F-211A-4D22-8F1D-EC90EB5EC03A}" dt="2025-03-19T16:23:39.809" v="49" actId="478"/>
          <ac:spMkLst>
            <pc:docMk/>
            <pc:sldMk cId="1621232208" sldId="334"/>
            <ac:spMk id="7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39.809" v="49" actId="478"/>
          <ac:spMkLst>
            <pc:docMk/>
            <pc:sldMk cId="1621232208" sldId="334"/>
            <ac:spMk id="9" creationId="{00000000-0000-0000-0000-000000000000}"/>
          </ac:spMkLst>
        </pc:spChg>
        <pc:grpChg chg="del">
          <ac:chgData name="BELLEMIN SANDRA" userId="5fe4e071-d3f4-40df-970f-ee8fcf898346" providerId="ADAL" clId="{CA8B4E9F-211A-4D22-8F1D-EC90EB5EC03A}" dt="2025-03-19T16:23:39.809" v="49" actId="478"/>
          <ac:grpSpMkLst>
            <pc:docMk/>
            <pc:sldMk cId="1621232208" sldId="334"/>
            <ac:grpSpMk id="6" creationId="{69BBFA6C-13F8-4538-82C5-19D08C3D04B3}"/>
          </ac:grpSpMkLst>
        </pc:grpChg>
        <pc:picChg chg="add mod">
          <ac:chgData name="BELLEMIN SANDRA" userId="5fe4e071-d3f4-40df-970f-ee8fcf898346" providerId="ADAL" clId="{CA8B4E9F-211A-4D22-8F1D-EC90EB5EC03A}" dt="2025-03-19T16:25:33.083" v="145" actId="27614"/>
          <ac:picMkLst>
            <pc:docMk/>
            <pc:sldMk cId="1621232208" sldId="334"/>
            <ac:picMk id="8" creationId="{AFA72932-9955-555D-D819-4767700D2600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34.347" v="147" actId="27614"/>
        <pc:sldMkLst>
          <pc:docMk/>
          <pc:sldMk cId="3410376293" sldId="335"/>
        </pc:sldMkLst>
        <pc:spChg chg="del">
          <ac:chgData name="BELLEMIN SANDRA" userId="5fe4e071-d3f4-40df-970f-ee8fcf898346" providerId="ADAL" clId="{CA8B4E9F-211A-4D22-8F1D-EC90EB5EC03A}" dt="2025-03-19T16:23:40.875" v="50" actId="478"/>
          <ac:spMkLst>
            <pc:docMk/>
            <pc:sldMk cId="3410376293" sldId="335"/>
            <ac:spMk id="2" creationId="{85F7834C-7202-4AE9-86F0-C7803D5691D2}"/>
          </ac:spMkLst>
        </pc:spChg>
        <pc:spChg chg="del">
          <ac:chgData name="BELLEMIN SANDRA" userId="5fe4e071-d3f4-40df-970f-ee8fcf898346" providerId="ADAL" clId="{CA8B4E9F-211A-4D22-8F1D-EC90EB5EC03A}" dt="2025-03-19T16:23:40.875" v="50" actId="478"/>
          <ac:spMkLst>
            <pc:docMk/>
            <pc:sldMk cId="3410376293" sldId="335"/>
            <ac:spMk id="3" creationId="{F057238E-6A5F-4120-A61C-C6FA61306B83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3410376293" sldId="335"/>
            <ac:spMk id="5" creationId="{5491F63E-5D54-FA5D-8F1B-1FF725AB16B4}"/>
          </ac:spMkLst>
        </pc:spChg>
        <pc:spChg chg="del">
          <ac:chgData name="BELLEMIN SANDRA" userId="5fe4e071-d3f4-40df-970f-ee8fcf898346" providerId="ADAL" clId="{CA8B4E9F-211A-4D22-8F1D-EC90EB5EC03A}" dt="2025-03-19T16:23:40.875" v="50" actId="478"/>
          <ac:spMkLst>
            <pc:docMk/>
            <pc:sldMk cId="3410376293" sldId="335"/>
            <ac:spMk id="6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40.875" v="50" actId="478"/>
          <ac:spMkLst>
            <pc:docMk/>
            <pc:sldMk cId="3410376293" sldId="335"/>
            <ac:spMk id="7" creationId="{00000000-0000-0000-0000-000000000000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3410376293" sldId="335"/>
            <ac:spMk id="9" creationId="{93F82D73-0F64-A8F0-7365-0C4854948481}"/>
          </ac:spMkLst>
        </pc:spChg>
        <pc:spChg chg="del">
          <ac:chgData name="BELLEMIN SANDRA" userId="5fe4e071-d3f4-40df-970f-ee8fcf898346" providerId="ADAL" clId="{CA8B4E9F-211A-4D22-8F1D-EC90EB5EC03A}" dt="2025-03-19T16:23:40.875" v="50" actId="478"/>
          <ac:spMkLst>
            <pc:docMk/>
            <pc:sldMk cId="3410376293" sldId="335"/>
            <ac:spMk id="12" creationId="{DA7DC25A-D8F3-47B8-BD66-6375E849374F}"/>
          </ac:spMkLst>
        </pc:spChg>
        <pc:spChg chg="del">
          <ac:chgData name="BELLEMIN SANDRA" userId="5fe4e071-d3f4-40df-970f-ee8fcf898346" providerId="ADAL" clId="{CA8B4E9F-211A-4D22-8F1D-EC90EB5EC03A}" dt="2025-03-19T16:23:40.875" v="50" actId="478"/>
          <ac:spMkLst>
            <pc:docMk/>
            <pc:sldMk cId="3410376293" sldId="335"/>
            <ac:spMk id="18" creationId="{4CFA0DDC-E859-4251-8D06-508F901CF77F}"/>
          </ac:spMkLst>
        </pc:spChg>
        <pc:picChg chg="add mod">
          <ac:chgData name="BELLEMIN SANDRA" userId="5fe4e071-d3f4-40df-970f-ee8fcf898346" providerId="ADAL" clId="{CA8B4E9F-211A-4D22-8F1D-EC90EB5EC03A}" dt="2025-03-19T16:25:34.347" v="147" actId="27614"/>
          <ac:picMkLst>
            <pc:docMk/>
            <pc:sldMk cId="3410376293" sldId="335"/>
            <ac:picMk id="11" creationId="{F8787220-5A9A-759B-B311-8798D9B3EA15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36.132" v="149" actId="27614"/>
        <pc:sldMkLst>
          <pc:docMk/>
          <pc:sldMk cId="4003583149" sldId="336"/>
        </pc:sldMkLst>
        <pc:spChg chg="del">
          <ac:chgData name="BELLEMIN SANDRA" userId="5fe4e071-d3f4-40df-970f-ee8fcf898346" providerId="ADAL" clId="{CA8B4E9F-211A-4D22-8F1D-EC90EB5EC03A}" dt="2025-03-19T16:23:43.817" v="51" actId="478"/>
          <ac:spMkLst>
            <pc:docMk/>
            <pc:sldMk cId="4003583149" sldId="336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4003583149" sldId="336"/>
            <ac:spMk id="4" creationId="{6F3BF8B2-8E8B-C0B2-A52B-B8CCAAA15918}"/>
          </ac:spMkLst>
        </pc:spChg>
        <pc:spChg chg="del">
          <ac:chgData name="BELLEMIN SANDRA" userId="5fe4e071-d3f4-40df-970f-ee8fcf898346" providerId="ADAL" clId="{CA8B4E9F-211A-4D22-8F1D-EC90EB5EC03A}" dt="2025-03-19T16:23:43.817" v="51" actId="478"/>
          <ac:spMkLst>
            <pc:docMk/>
            <pc:sldMk cId="4003583149" sldId="336"/>
            <ac:spMk id="7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43.817" v="51" actId="478"/>
          <ac:spMkLst>
            <pc:docMk/>
            <pc:sldMk cId="4003583149" sldId="336"/>
            <ac:spMk id="9" creationId="{00000000-0000-0000-0000-000000000000}"/>
          </ac:spMkLst>
        </pc:spChg>
        <pc:grpChg chg="del">
          <ac:chgData name="BELLEMIN SANDRA" userId="5fe4e071-d3f4-40df-970f-ee8fcf898346" providerId="ADAL" clId="{CA8B4E9F-211A-4D22-8F1D-EC90EB5EC03A}" dt="2025-03-19T16:23:43.817" v="51" actId="478"/>
          <ac:grpSpMkLst>
            <pc:docMk/>
            <pc:sldMk cId="4003583149" sldId="336"/>
            <ac:grpSpMk id="6" creationId="{28E1BA7D-ED1E-4FD8-9736-EF14CBB0A5E3}"/>
          </ac:grpSpMkLst>
        </pc:grpChg>
        <pc:picChg chg="add mod">
          <ac:chgData name="BELLEMIN SANDRA" userId="5fe4e071-d3f4-40df-970f-ee8fcf898346" providerId="ADAL" clId="{CA8B4E9F-211A-4D22-8F1D-EC90EB5EC03A}" dt="2025-03-19T16:25:36.132" v="149" actId="27614"/>
          <ac:picMkLst>
            <pc:docMk/>
            <pc:sldMk cId="4003583149" sldId="336"/>
            <ac:picMk id="8" creationId="{BE66C0B9-319E-DBF5-C8E4-CC1A743E9F6B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37.656" v="152" actId="962"/>
        <pc:sldMkLst>
          <pc:docMk/>
          <pc:sldMk cId="4130827709" sldId="337"/>
        </pc:sldMkLst>
        <pc:spChg chg="del">
          <ac:chgData name="BELLEMIN SANDRA" userId="5fe4e071-d3f4-40df-970f-ee8fcf898346" providerId="ADAL" clId="{CA8B4E9F-211A-4D22-8F1D-EC90EB5EC03A}" dt="2025-03-19T16:23:45.313" v="52" actId="478"/>
          <ac:spMkLst>
            <pc:docMk/>
            <pc:sldMk cId="4130827709" sldId="337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4130827709" sldId="337"/>
            <ac:spMk id="4" creationId="{0D4A2892-B17A-1C42-1775-59198B1761CE}"/>
          </ac:spMkLst>
        </pc:spChg>
        <pc:spChg chg="del">
          <ac:chgData name="BELLEMIN SANDRA" userId="5fe4e071-d3f4-40df-970f-ee8fcf898346" providerId="ADAL" clId="{CA8B4E9F-211A-4D22-8F1D-EC90EB5EC03A}" dt="2025-03-19T16:23:45.313" v="52" actId="478"/>
          <ac:spMkLst>
            <pc:docMk/>
            <pc:sldMk cId="4130827709" sldId="337"/>
            <ac:spMk id="7" creationId="{4046E7E7-20E6-4AD1-A1C3-C9A619914415}"/>
          </ac:spMkLst>
        </pc:spChg>
        <pc:spChg chg="del">
          <ac:chgData name="BELLEMIN SANDRA" userId="5fe4e071-d3f4-40df-970f-ee8fcf898346" providerId="ADAL" clId="{CA8B4E9F-211A-4D22-8F1D-EC90EB5EC03A}" dt="2025-03-19T16:23:45.313" v="52" actId="478"/>
          <ac:spMkLst>
            <pc:docMk/>
            <pc:sldMk cId="4130827709" sldId="337"/>
            <ac:spMk id="8" creationId="{4F1F0F9A-30BA-485C-BC7E-22FB393BA6AC}"/>
          </ac:spMkLst>
        </pc:spChg>
        <pc:spChg chg="del">
          <ac:chgData name="BELLEMIN SANDRA" userId="5fe4e071-d3f4-40df-970f-ee8fcf898346" providerId="ADAL" clId="{CA8B4E9F-211A-4D22-8F1D-EC90EB5EC03A}" dt="2025-03-19T16:23:45.313" v="52" actId="478"/>
          <ac:spMkLst>
            <pc:docMk/>
            <pc:sldMk cId="4130827709" sldId="337"/>
            <ac:spMk id="10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45.313" v="52" actId="478"/>
          <ac:spMkLst>
            <pc:docMk/>
            <pc:sldMk cId="4130827709" sldId="337"/>
            <ac:spMk id="11" creationId="{00000000-0000-0000-0000-000000000000}"/>
          </ac:spMkLst>
        </pc:spChg>
        <pc:picChg chg="add mod">
          <ac:chgData name="BELLEMIN SANDRA" userId="5fe4e071-d3f4-40df-970f-ee8fcf898346" providerId="ADAL" clId="{CA8B4E9F-211A-4D22-8F1D-EC90EB5EC03A}" dt="2025-03-19T16:25:37.656" v="152" actId="962"/>
          <ac:picMkLst>
            <pc:docMk/>
            <pc:sldMk cId="4130827709" sldId="337"/>
            <ac:picMk id="6" creationId="{F43D1DE0-DEF0-9A7A-82F6-7CC8346CDADA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40.820" v="154" actId="27614"/>
        <pc:sldMkLst>
          <pc:docMk/>
          <pc:sldMk cId="2243480863" sldId="338"/>
        </pc:sldMkLst>
        <pc:spChg chg="del">
          <ac:chgData name="BELLEMIN SANDRA" userId="5fe4e071-d3f4-40df-970f-ee8fcf898346" providerId="ADAL" clId="{CA8B4E9F-211A-4D22-8F1D-EC90EB5EC03A}" dt="2025-03-19T16:23:46.498" v="53" actId="478"/>
          <ac:spMkLst>
            <pc:docMk/>
            <pc:sldMk cId="2243480863" sldId="338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2243480863" sldId="338"/>
            <ac:spMk id="4" creationId="{0CBD6917-0275-743E-807D-B10F309DBBD8}"/>
          </ac:spMkLst>
        </pc:spChg>
        <pc:spChg chg="del">
          <ac:chgData name="BELLEMIN SANDRA" userId="5fe4e071-d3f4-40df-970f-ee8fcf898346" providerId="ADAL" clId="{CA8B4E9F-211A-4D22-8F1D-EC90EB5EC03A}" dt="2025-03-19T16:23:46.498" v="53" actId="478"/>
          <ac:spMkLst>
            <pc:docMk/>
            <pc:sldMk cId="2243480863" sldId="338"/>
            <ac:spMk id="6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46.498" v="53" actId="478"/>
          <ac:spMkLst>
            <pc:docMk/>
            <pc:sldMk cId="2243480863" sldId="338"/>
            <ac:spMk id="10" creationId="{00000000-0000-0000-0000-000000000000}"/>
          </ac:spMkLst>
        </pc:spChg>
        <pc:grpChg chg="del">
          <ac:chgData name="BELLEMIN SANDRA" userId="5fe4e071-d3f4-40df-970f-ee8fcf898346" providerId="ADAL" clId="{CA8B4E9F-211A-4D22-8F1D-EC90EB5EC03A}" dt="2025-03-19T16:23:46.498" v="53" actId="478"/>
          <ac:grpSpMkLst>
            <pc:docMk/>
            <pc:sldMk cId="2243480863" sldId="338"/>
            <ac:grpSpMk id="7" creationId="{FAAC9EAC-AA57-449D-BE86-A3E6B6F02B96}"/>
          </ac:grpSpMkLst>
        </pc:grpChg>
        <pc:picChg chg="add mod">
          <ac:chgData name="BELLEMIN SANDRA" userId="5fe4e071-d3f4-40df-970f-ee8fcf898346" providerId="ADAL" clId="{CA8B4E9F-211A-4D22-8F1D-EC90EB5EC03A}" dt="2025-03-19T16:25:40.820" v="154" actId="27614"/>
          <ac:picMkLst>
            <pc:docMk/>
            <pc:sldMk cId="2243480863" sldId="338"/>
            <ac:picMk id="8" creationId="{72E0FC2E-A371-7B2B-77EC-14900C45F14F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42.187" v="156" actId="27614"/>
        <pc:sldMkLst>
          <pc:docMk/>
          <pc:sldMk cId="1341986286" sldId="339"/>
        </pc:sldMkLst>
        <pc:spChg chg="del">
          <ac:chgData name="BELLEMIN SANDRA" userId="5fe4e071-d3f4-40df-970f-ee8fcf898346" providerId="ADAL" clId="{CA8B4E9F-211A-4D22-8F1D-EC90EB5EC03A}" dt="2025-03-19T16:23:47.762" v="54" actId="478"/>
          <ac:spMkLst>
            <pc:docMk/>
            <pc:sldMk cId="1341986286" sldId="339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1341986286" sldId="339"/>
            <ac:spMk id="4" creationId="{2B036952-10F8-9EBE-D005-8AE0530E1D27}"/>
          </ac:spMkLst>
        </pc:spChg>
        <pc:spChg chg="del">
          <ac:chgData name="BELLEMIN SANDRA" userId="5fe4e071-d3f4-40df-970f-ee8fcf898346" providerId="ADAL" clId="{CA8B4E9F-211A-4D22-8F1D-EC90EB5EC03A}" dt="2025-03-19T16:23:47.762" v="54" actId="478"/>
          <ac:spMkLst>
            <pc:docMk/>
            <pc:sldMk cId="1341986286" sldId="339"/>
            <ac:spMk id="7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47.762" v="54" actId="478"/>
          <ac:spMkLst>
            <pc:docMk/>
            <pc:sldMk cId="1341986286" sldId="339"/>
            <ac:spMk id="8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47.762" v="54" actId="478"/>
          <ac:spMkLst>
            <pc:docMk/>
            <pc:sldMk cId="1341986286" sldId="339"/>
            <ac:spMk id="10" creationId="{E5A3C108-AE09-42A3-B71B-D6F3DBD4D6C6}"/>
          </ac:spMkLst>
        </pc:spChg>
        <pc:spChg chg="del">
          <ac:chgData name="BELLEMIN SANDRA" userId="5fe4e071-d3f4-40df-970f-ee8fcf898346" providerId="ADAL" clId="{CA8B4E9F-211A-4D22-8F1D-EC90EB5EC03A}" dt="2025-03-19T16:23:47.762" v="54" actId="478"/>
          <ac:spMkLst>
            <pc:docMk/>
            <pc:sldMk cId="1341986286" sldId="339"/>
            <ac:spMk id="11" creationId="{95085468-E70E-4A5E-931D-C202CAC0BE11}"/>
          </ac:spMkLst>
        </pc:spChg>
        <pc:picChg chg="add mod">
          <ac:chgData name="BELLEMIN SANDRA" userId="5fe4e071-d3f4-40df-970f-ee8fcf898346" providerId="ADAL" clId="{CA8B4E9F-211A-4D22-8F1D-EC90EB5EC03A}" dt="2025-03-19T16:25:42.187" v="156" actId="27614"/>
          <ac:picMkLst>
            <pc:docMk/>
            <pc:sldMk cId="1341986286" sldId="339"/>
            <ac:picMk id="6" creationId="{CD805DB2-9973-0A87-3EF5-585AC4B5D931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46.065" v="158" actId="27614"/>
        <pc:sldMkLst>
          <pc:docMk/>
          <pc:sldMk cId="970918513" sldId="340"/>
        </pc:sldMkLst>
        <pc:spChg chg="del">
          <ac:chgData name="BELLEMIN SANDRA" userId="5fe4e071-d3f4-40df-970f-ee8fcf898346" providerId="ADAL" clId="{CA8B4E9F-211A-4D22-8F1D-EC90EB5EC03A}" dt="2025-03-19T16:23:48.938" v="55" actId="478"/>
          <ac:spMkLst>
            <pc:docMk/>
            <pc:sldMk cId="970918513" sldId="340"/>
            <ac:spMk id="2" creationId="{85F7834C-7202-4AE9-86F0-C7803D5691D2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970918513" sldId="340"/>
            <ac:spMk id="4" creationId="{202C4941-84CC-49AD-B6C4-B3412418A92C}"/>
          </ac:spMkLst>
        </pc:spChg>
        <pc:spChg chg="del">
          <ac:chgData name="BELLEMIN SANDRA" userId="5fe4e071-d3f4-40df-970f-ee8fcf898346" providerId="ADAL" clId="{CA8B4E9F-211A-4D22-8F1D-EC90EB5EC03A}" dt="2025-03-19T16:23:48.938" v="55" actId="478"/>
          <ac:spMkLst>
            <pc:docMk/>
            <pc:sldMk cId="970918513" sldId="340"/>
            <ac:spMk id="7" creationId="{00000000-0000-0000-0000-000000000000}"/>
          </ac:spMkLst>
        </pc:spChg>
        <pc:spChg chg="del">
          <ac:chgData name="BELLEMIN SANDRA" userId="5fe4e071-d3f4-40df-970f-ee8fcf898346" providerId="ADAL" clId="{CA8B4E9F-211A-4D22-8F1D-EC90EB5EC03A}" dt="2025-03-19T16:23:48.938" v="55" actId="478"/>
          <ac:spMkLst>
            <pc:docMk/>
            <pc:sldMk cId="970918513" sldId="340"/>
            <ac:spMk id="9" creationId="{00000000-0000-0000-0000-000000000000}"/>
          </ac:spMkLst>
        </pc:spChg>
        <pc:grpChg chg="del">
          <ac:chgData name="BELLEMIN SANDRA" userId="5fe4e071-d3f4-40df-970f-ee8fcf898346" providerId="ADAL" clId="{CA8B4E9F-211A-4D22-8F1D-EC90EB5EC03A}" dt="2025-03-19T16:23:48.938" v="55" actId="478"/>
          <ac:grpSpMkLst>
            <pc:docMk/>
            <pc:sldMk cId="970918513" sldId="340"/>
            <ac:grpSpMk id="6" creationId="{8DD6CFD2-C337-44C9-9F83-9C1153940685}"/>
          </ac:grpSpMkLst>
        </pc:grpChg>
        <pc:picChg chg="add mod">
          <ac:chgData name="BELLEMIN SANDRA" userId="5fe4e071-d3f4-40df-970f-ee8fcf898346" providerId="ADAL" clId="{CA8B4E9F-211A-4D22-8F1D-EC90EB5EC03A}" dt="2025-03-19T16:25:46.065" v="158" actId="27614"/>
          <ac:picMkLst>
            <pc:docMk/>
            <pc:sldMk cId="970918513" sldId="340"/>
            <ac:picMk id="8" creationId="{24908204-779C-54A9-B754-B9492482A9D6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4:09.081" v="63" actId="27614"/>
        <pc:sldMkLst>
          <pc:docMk/>
          <pc:sldMk cId="526337369" sldId="342"/>
        </pc:sldMkLst>
        <pc:spChg chg="del">
          <ac:chgData name="BELLEMIN SANDRA" userId="5fe4e071-d3f4-40df-970f-ee8fcf898346" providerId="ADAL" clId="{CA8B4E9F-211A-4D22-8F1D-EC90EB5EC03A}" dt="2025-03-19T16:22:52.455" v="10" actId="478"/>
          <ac:spMkLst>
            <pc:docMk/>
            <pc:sldMk cId="526337369" sldId="342"/>
            <ac:spMk id="2" creationId="{85F7834C-7202-4AE9-86F0-C7803D5691D2}"/>
          </ac:spMkLst>
        </pc:spChg>
        <pc:spChg chg="del">
          <ac:chgData name="BELLEMIN SANDRA" userId="5fe4e071-d3f4-40df-970f-ee8fcf898346" providerId="ADAL" clId="{CA8B4E9F-211A-4D22-8F1D-EC90EB5EC03A}" dt="2025-03-19T16:22:52.455" v="10" actId="478"/>
          <ac:spMkLst>
            <pc:docMk/>
            <pc:sldMk cId="526337369" sldId="342"/>
            <ac:spMk id="3" creationId="{6E0F0D3C-9847-4B7C-AC7D-1DCE73AB8B78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526337369" sldId="342"/>
            <ac:spMk id="5" creationId="{9E01DB54-44B7-D6E4-5EA9-F1DCFD4FEAAC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526337369" sldId="342"/>
            <ac:spMk id="7" creationId="{6DD31A83-9925-5646-A75E-87333386854D}"/>
          </ac:spMkLst>
        </pc:spChg>
        <pc:grpChg chg="del">
          <ac:chgData name="BELLEMIN SANDRA" userId="5fe4e071-d3f4-40df-970f-ee8fcf898346" providerId="ADAL" clId="{CA8B4E9F-211A-4D22-8F1D-EC90EB5EC03A}" dt="2025-03-19T16:22:52.455" v="10" actId="478"/>
          <ac:grpSpMkLst>
            <pc:docMk/>
            <pc:sldMk cId="526337369" sldId="342"/>
            <ac:grpSpMk id="40" creationId="{5B87EF49-BE1A-4027-93D1-567B06D4691D}"/>
          </ac:grpSpMkLst>
        </pc:grpChg>
        <pc:picChg chg="add mod">
          <ac:chgData name="BELLEMIN SANDRA" userId="5fe4e071-d3f4-40df-970f-ee8fcf898346" providerId="ADAL" clId="{CA8B4E9F-211A-4D22-8F1D-EC90EB5EC03A}" dt="2025-03-19T16:24:09.081" v="63" actId="27614"/>
          <ac:picMkLst>
            <pc:docMk/>
            <pc:sldMk cId="526337369" sldId="342"/>
            <ac:picMk id="9" creationId="{166C1953-7458-22FE-329D-85938266B38D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47.550" v="160" actId="27614"/>
        <pc:sldMkLst>
          <pc:docMk/>
          <pc:sldMk cId="4239732595" sldId="344"/>
        </pc:sldMkLst>
        <pc:spChg chg="del">
          <ac:chgData name="BELLEMIN SANDRA" userId="5fe4e071-d3f4-40df-970f-ee8fcf898346" providerId="ADAL" clId="{CA8B4E9F-211A-4D22-8F1D-EC90EB5EC03A}" dt="2025-03-19T16:23:50.384" v="56" actId="478"/>
          <ac:spMkLst>
            <pc:docMk/>
            <pc:sldMk cId="4239732595" sldId="344"/>
            <ac:spMk id="2" creationId="{0790A9F4-1F23-49C0-AE3C-D7C23055A06B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4239732595" sldId="344"/>
            <ac:spMk id="5" creationId="{145D05FF-E30C-2218-E7F6-FD36E9F7545A}"/>
          </ac:spMkLst>
        </pc:spChg>
        <pc:picChg chg="del">
          <ac:chgData name="BELLEMIN SANDRA" userId="5fe4e071-d3f4-40df-970f-ee8fcf898346" providerId="ADAL" clId="{CA8B4E9F-211A-4D22-8F1D-EC90EB5EC03A}" dt="2025-03-19T16:23:50.384" v="56" actId="478"/>
          <ac:picMkLst>
            <pc:docMk/>
            <pc:sldMk cId="4239732595" sldId="344"/>
            <ac:picMk id="3" creationId="{758E11C3-9DEC-4968-9145-763797372B38}"/>
          </ac:picMkLst>
        </pc:picChg>
        <pc:picChg chg="add mod">
          <ac:chgData name="BELLEMIN SANDRA" userId="5fe4e071-d3f4-40df-970f-ee8fcf898346" providerId="ADAL" clId="{CA8B4E9F-211A-4D22-8F1D-EC90EB5EC03A}" dt="2025-03-19T16:25:47.550" v="160" actId="27614"/>
          <ac:picMkLst>
            <pc:docMk/>
            <pc:sldMk cId="4239732595" sldId="344"/>
            <ac:picMk id="7" creationId="{477A0A5C-350D-09B2-A482-2E1D8DE26B23}"/>
          </ac:picMkLst>
        </pc:picChg>
      </pc:sldChg>
      <pc:sldChg chg="addSp delSp modSp mod modClrScheme chgLayout">
        <pc:chgData name="BELLEMIN SANDRA" userId="5fe4e071-d3f4-40df-970f-ee8fcf898346" providerId="ADAL" clId="{CA8B4E9F-211A-4D22-8F1D-EC90EB5EC03A}" dt="2025-03-19T16:25:49.066" v="163" actId="962"/>
        <pc:sldMkLst>
          <pc:docMk/>
          <pc:sldMk cId="759672789" sldId="345"/>
        </pc:sldMkLst>
        <pc:spChg chg="del">
          <ac:chgData name="BELLEMIN SANDRA" userId="5fe4e071-d3f4-40df-970f-ee8fcf898346" providerId="ADAL" clId="{CA8B4E9F-211A-4D22-8F1D-EC90EB5EC03A}" dt="2025-03-19T16:23:52.145" v="57" actId="478"/>
          <ac:spMkLst>
            <pc:docMk/>
            <pc:sldMk cId="759672789" sldId="345"/>
            <ac:spMk id="2" creationId="{22F9B8EB-4D79-4227-8278-8AA2E3B13668}"/>
          </ac:spMkLst>
        </pc:spChg>
        <pc:spChg chg="add del mod">
          <ac:chgData name="BELLEMIN SANDRA" userId="5fe4e071-d3f4-40df-970f-ee8fcf898346" providerId="ADAL" clId="{CA8B4E9F-211A-4D22-8F1D-EC90EB5EC03A}" dt="2025-03-19T16:23:59.249" v="58" actId="700"/>
          <ac:spMkLst>
            <pc:docMk/>
            <pc:sldMk cId="759672789" sldId="345"/>
            <ac:spMk id="4" creationId="{2E8E29D5-E3A8-A25F-2CC8-B61FF4724E86}"/>
          </ac:spMkLst>
        </pc:spChg>
        <pc:picChg chg="add del">
          <ac:chgData name="BELLEMIN SANDRA" userId="5fe4e071-d3f4-40df-970f-ee8fcf898346" providerId="ADAL" clId="{CA8B4E9F-211A-4D22-8F1D-EC90EB5EC03A}" dt="2025-03-19T15:41:37.950" v="2" actId="478"/>
          <ac:picMkLst>
            <pc:docMk/>
            <pc:sldMk cId="759672789" sldId="345"/>
            <ac:picMk id="4" creationId="{EF4299FE-4B7D-423F-90A2-E7F4E56C2791}"/>
          </ac:picMkLst>
        </pc:picChg>
        <pc:picChg chg="add del mod">
          <ac:chgData name="BELLEMIN SANDRA" userId="5fe4e071-d3f4-40df-970f-ee8fcf898346" providerId="ADAL" clId="{CA8B4E9F-211A-4D22-8F1D-EC90EB5EC03A}" dt="2025-03-19T16:23:52.145" v="57" actId="478"/>
          <ac:picMkLst>
            <pc:docMk/>
            <pc:sldMk cId="759672789" sldId="345"/>
            <ac:picMk id="5" creationId="{79E2B43C-0351-B010-9CBA-B6EC9674F2DD}"/>
          </ac:picMkLst>
        </pc:picChg>
        <pc:picChg chg="add mod">
          <ac:chgData name="BELLEMIN SANDRA" userId="5fe4e071-d3f4-40df-970f-ee8fcf898346" providerId="ADAL" clId="{CA8B4E9F-211A-4D22-8F1D-EC90EB5EC03A}" dt="2025-03-19T16:25:49.066" v="163" actId="962"/>
          <ac:picMkLst>
            <pc:docMk/>
            <pc:sldMk cId="759672789" sldId="345"/>
            <ac:picMk id="7" creationId="{314434FA-3AB2-6109-B743-3962331BA452}"/>
          </ac:picMkLst>
        </pc:picChg>
      </pc:sldChg>
      <pc:sldMasterChg chg="modSldLayout">
        <pc:chgData name="BELLEMIN SANDRA" userId="5fe4e071-d3f4-40df-970f-ee8fcf898346" providerId="ADAL" clId="{CA8B4E9F-211A-4D22-8F1D-EC90EB5EC03A}" dt="2025-03-19T16:22:45.310" v="8" actId="478"/>
        <pc:sldMasterMkLst>
          <pc:docMk/>
          <pc:sldMasterMk cId="1099315086" sldId="2147483660"/>
        </pc:sldMasterMkLst>
        <pc:sldLayoutChg chg="delSp mod">
          <pc:chgData name="BELLEMIN SANDRA" userId="5fe4e071-d3f4-40df-970f-ee8fcf898346" providerId="ADAL" clId="{CA8B4E9F-211A-4D22-8F1D-EC90EB5EC03A}" dt="2025-03-19T16:22:45.310" v="8" actId="478"/>
          <pc:sldLayoutMkLst>
            <pc:docMk/>
            <pc:sldMasterMk cId="1099315086" sldId="2147483660"/>
            <pc:sldLayoutMk cId="1885450575" sldId="2147483702"/>
          </pc:sldLayoutMkLst>
          <pc:spChg chg="del">
            <ac:chgData name="BELLEMIN SANDRA" userId="5fe4e071-d3f4-40df-970f-ee8fcf898346" providerId="ADAL" clId="{CA8B4E9F-211A-4D22-8F1D-EC90EB5EC03A}" dt="2025-03-19T16:22:45.310" v="8" actId="478"/>
            <ac:spMkLst>
              <pc:docMk/>
              <pc:sldMasterMk cId="1099315086" sldId="2147483660"/>
              <pc:sldLayoutMk cId="1885450575" sldId="2147483702"/>
              <ac:spMk id="2" creationId="{00000000-0000-0000-0000-000000000000}"/>
            </ac:spMkLst>
          </pc:spChg>
          <pc:spChg chg="del">
            <ac:chgData name="BELLEMIN SANDRA" userId="5fe4e071-d3f4-40df-970f-ee8fcf898346" providerId="ADAL" clId="{CA8B4E9F-211A-4D22-8F1D-EC90EB5EC03A}" dt="2025-03-19T16:22:45.310" v="8" actId="478"/>
            <ac:spMkLst>
              <pc:docMk/>
              <pc:sldMasterMk cId="1099315086" sldId="2147483660"/>
              <pc:sldLayoutMk cId="1885450575" sldId="2147483702"/>
              <ac:spMk id="3" creationId="{00000000-0000-0000-0000-000000000000}"/>
            </ac:spMkLst>
          </pc:spChg>
          <pc:spChg chg="del">
            <ac:chgData name="BELLEMIN SANDRA" userId="5fe4e071-d3f4-40df-970f-ee8fcf898346" providerId="ADAL" clId="{CA8B4E9F-211A-4D22-8F1D-EC90EB5EC03A}" dt="2025-03-19T16:22:45.310" v="8" actId="478"/>
            <ac:spMkLst>
              <pc:docMk/>
              <pc:sldMasterMk cId="1099315086" sldId="2147483660"/>
              <pc:sldLayoutMk cId="1885450575" sldId="2147483702"/>
              <ac:spMk id="7" creationId="{13EBD483-4C6B-430B-85A8-CD1070D6BBB9}"/>
            </ac:spMkLst>
          </pc:spChg>
          <pc:spChg chg="del">
            <ac:chgData name="BELLEMIN SANDRA" userId="5fe4e071-d3f4-40df-970f-ee8fcf898346" providerId="ADAL" clId="{CA8B4E9F-211A-4D22-8F1D-EC90EB5EC03A}" dt="2025-03-19T16:22:45.310" v="8" actId="478"/>
            <ac:spMkLst>
              <pc:docMk/>
              <pc:sldMasterMk cId="1099315086" sldId="2147483660"/>
              <pc:sldLayoutMk cId="1885450575" sldId="2147483702"/>
              <ac:spMk id="8" creationId="{330930D1-A9DC-4F99-A7B9-82CE7717810F}"/>
            </ac:spMkLst>
          </pc:spChg>
          <pc:picChg chg="del">
            <ac:chgData name="BELLEMIN SANDRA" userId="5fe4e071-d3f4-40df-970f-ee8fcf898346" providerId="ADAL" clId="{CA8B4E9F-211A-4D22-8F1D-EC90EB5EC03A}" dt="2025-03-19T16:22:45.310" v="8" actId="478"/>
            <ac:picMkLst>
              <pc:docMk/>
              <pc:sldMasterMk cId="1099315086" sldId="2147483660"/>
              <pc:sldLayoutMk cId="1885450575" sldId="2147483702"/>
              <ac:picMk id="5" creationId="{0117AD4B-D9AF-4239-9E5E-35B06D86014A}"/>
            </ac:picMkLst>
          </pc:picChg>
        </pc:sldLayoutChg>
      </pc:sldMasterChg>
    </pc:docChg>
  </pc:docChgLst>
  <pc:docChgLst>
    <pc:chgData name="BELLEMIN SANDRA" userId="5fe4e071-d3f4-40df-970f-ee8fcf898346" providerId="ADAL" clId="{43AFC02B-84CB-43A0-8C52-FAF785E22B4E}"/>
    <pc:docChg chg="custSel modSld">
      <pc:chgData name="BELLEMIN SANDRA" userId="5fe4e071-d3f4-40df-970f-ee8fcf898346" providerId="ADAL" clId="{43AFC02B-84CB-43A0-8C52-FAF785E22B4E}" dt="2025-01-29T13:06:42.591" v="40" actId="20577"/>
      <pc:docMkLst>
        <pc:docMk/>
      </pc:docMkLst>
      <pc:sldChg chg="addSp delSp modSp mod">
        <pc:chgData name="BELLEMIN SANDRA" userId="5fe4e071-d3f4-40df-970f-ee8fcf898346" providerId="ADAL" clId="{43AFC02B-84CB-43A0-8C52-FAF785E22B4E}" dt="2025-01-29T13:02:15.181" v="7" actId="164"/>
        <pc:sldMkLst>
          <pc:docMk/>
          <pc:sldMk cId="2596342853" sldId="312"/>
        </pc:sldMkLst>
        <pc:spChg chg="mod topLvl">
          <ac:chgData name="BELLEMIN SANDRA" userId="5fe4e071-d3f4-40df-970f-ee8fcf898346" providerId="ADAL" clId="{43AFC02B-84CB-43A0-8C52-FAF785E22B4E}" dt="2025-01-29T13:02:15.181" v="7" actId="164"/>
          <ac:spMkLst>
            <pc:docMk/>
            <pc:sldMk cId="2596342853" sldId="312"/>
            <ac:spMk id="14" creationId="{00000000-0000-0000-0000-000000000000}"/>
          </ac:spMkLst>
        </pc:spChg>
        <pc:spChg chg="mod topLvl">
          <ac:chgData name="BELLEMIN SANDRA" userId="5fe4e071-d3f4-40df-970f-ee8fcf898346" providerId="ADAL" clId="{43AFC02B-84CB-43A0-8C52-FAF785E22B4E}" dt="2025-01-29T13:02:15.181" v="7" actId="164"/>
          <ac:spMkLst>
            <pc:docMk/>
            <pc:sldMk cId="2596342853" sldId="312"/>
            <ac:spMk id="15" creationId="{00000000-0000-0000-0000-000000000000}"/>
          </ac:spMkLst>
        </pc:spChg>
        <pc:spChg chg="mod topLvl">
          <ac:chgData name="BELLEMIN SANDRA" userId="5fe4e071-d3f4-40df-970f-ee8fcf898346" providerId="ADAL" clId="{43AFC02B-84CB-43A0-8C52-FAF785E22B4E}" dt="2025-01-29T13:02:15.181" v="7" actId="164"/>
          <ac:spMkLst>
            <pc:docMk/>
            <pc:sldMk cId="2596342853" sldId="312"/>
            <ac:spMk id="17" creationId="{00000000-0000-0000-0000-000000000000}"/>
          </ac:spMkLst>
        </pc:spChg>
        <pc:spChg chg="mod topLvl">
          <ac:chgData name="BELLEMIN SANDRA" userId="5fe4e071-d3f4-40df-970f-ee8fcf898346" providerId="ADAL" clId="{43AFC02B-84CB-43A0-8C52-FAF785E22B4E}" dt="2025-01-29T13:02:15.181" v="7" actId="164"/>
          <ac:spMkLst>
            <pc:docMk/>
            <pc:sldMk cId="2596342853" sldId="312"/>
            <ac:spMk id="18" creationId="{00000000-0000-0000-0000-000000000000}"/>
          </ac:spMkLst>
        </pc:spChg>
        <pc:grpChg chg="add mod">
          <ac:chgData name="BELLEMIN SANDRA" userId="5fe4e071-d3f4-40df-970f-ee8fcf898346" providerId="ADAL" clId="{43AFC02B-84CB-43A0-8C52-FAF785E22B4E}" dt="2025-01-29T13:02:15.181" v="7" actId="164"/>
          <ac:grpSpMkLst>
            <pc:docMk/>
            <pc:sldMk cId="2596342853" sldId="312"/>
            <ac:grpSpMk id="4" creationId="{91565CEB-5F68-DD57-AA91-635AC3500790}"/>
          </ac:grpSpMkLst>
        </pc:grpChg>
      </pc:sldChg>
      <pc:sldChg chg="addSp delSp modSp mod">
        <pc:chgData name="BELLEMIN SANDRA" userId="5fe4e071-d3f4-40df-970f-ee8fcf898346" providerId="ADAL" clId="{43AFC02B-84CB-43A0-8C52-FAF785E22B4E}" dt="2025-01-29T13:04:10.312" v="15" actId="1038"/>
        <pc:sldMkLst>
          <pc:docMk/>
          <pc:sldMk cId="255437190" sldId="313"/>
        </pc:sldMkLst>
        <pc:spChg chg="mod">
          <ac:chgData name="BELLEMIN SANDRA" userId="5fe4e071-d3f4-40df-970f-ee8fcf898346" providerId="ADAL" clId="{43AFC02B-84CB-43A0-8C52-FAF785E22B4E}" dt="2025-01-29T13:04:00.031" v="12"/>
          <ac:spMkLst>
            <pc:docMk/>
            <pc:sldMk cId="255437190" sldId="313"/>
            <ac:spMk id="4" creationId="{37FC99A9-BBC1-A06C-02D6-BC793F37C3F9}"/>
          </ac:spMkLst>
        </pc:spChg>
        <pc:spChg chg="mod">
          <ac:chgData name="BELLEMIN SANDRA" userId="5fe4e071-d3f4-40df-970f-ee8fcf898346" providerId="ADAL" clId="{43AFC02B-84CB-43A0-8C52-FAF785E22B4E}" dt="2025-01-29T13:04:00.031" v="12"/>
          <ac:spMkLst>
            <pc:docMk/>
            <pc:sldMk cId="255437190" sldId="313"/>
            <ac:spMk id="5" creationId="{A8ED4BBF-9F25-0F8D-53CB-ECC9679DDA94}"/>
          </ac:spMkLst>
        </pc:spChg>
        <pc:spChg chg="mod">
          <ac:chgData name="BELLEMIN SANDRA" userId="5fe4e071-d3f4-40df-970f-ee8fcf898346" providerId="ADAL" clId="{43AFC02B-84CB-43A0-8C52-FAF785E22B4E}" dt="2025-01-29T13:04:00.031" v="12"/>
          <ac:spMkLst>
            <pc:docMk/>
            <pc:sldMk cId="255437190" sldId="313"/>
            <ac:spMk id="6" creationId="{D8A76E33-A59B-8667-195A-54BB6AAA4C82}"/>
          </ac:spMkLst>
        </pc:spChg>
        <pc:spChg chg="mod">
          <ac:chgData name="BELLEMIN SANDRA" userId="5fe4e071-d3f4-40df-970f-ee8fcf898346" providerId="ADAL" clId="{43AFC02B-84CB-43A0-8C52-FAF785E22B4E}" dt="2025-01-29T13:04:00.031" v="12"/>
          <ac:spMkLst>
            <pc:docMk/>
            <pc:sldMk cId="255437190" sldId="313"/>
            <ac:spMk id="8" creationId="{2A750809-9DF8-832E-679D-15BC7AC7325A}"/>
          </ac:spMkLst>
        </pc:spChg>
        <pc:grpChg chg="add mod">
          <ac:chgData name="BELLEMIN SANDRA" userId="5fe4e071-d3f4-40df-970f-ee8fcf898346" providerId="ADAL" clId="{43AFC02B-84CB-43A0-8C52-FAF785E22B4E}" dt="2025-01-29T13:04:10.312" v="15" actId="1038"/>
          <ac:grpSpMkLst>
            <pc:docMk/>
            <pc:sldMk cId="255437190" sldId="313"/>
            <ac:grpSpMk id="3" creationId="{C00EB301-46F9-3A77-3D25-DE0134044A32}"/>
          </ac:grpSpMkLst>
        </pc:grpChg>
      </pc:sldChg>
      <pc:sldChg chg="addSp delSp modSp mod">
        <pc:chgData name="BELLEMIN SANDRA" userId="5fe4e071-d3f4-40df-970f-ee8fcf898346" providerId="ADAL" clId="{43AFC02B-84CB-43A0-8C52-FAF785E22B4E}" dt="2025-01-29T13:04:44.411" v="29" actId="1038"/>
        <pc:sldMkLst>
          <pc:docMk/>
          <pc:sldMk cId="2024516556" sldId="315"/>
        </pc:sldMkLst>
        <pc:spChg chg="mod">
          <ac:chgData name="BELLEMIN SANDRA" userId="5fe4e071-d3f4-40df-970f-ee8fcf898346" providerId="ADAL" clId="{43AFC02B-84CB-43A0-8C52-FAF785E22B4E}" dt="2025-01-29T13:04:37.697" v="18"/>
          <ac:spMkLst>
            <pc:docMk/>
            <pc:sldMk cId="2024516556" sldId="315"/>
            <ac:spMk id="5" creationId="{65073E12-07BA-BB89-9BD0-1EC4D02781A5}"/>
          </ac:spMkLst>
        </pc:spChg>
        <pc:spChg chg="mod">
          <ac:chgData name="BELLEMIN SANDRA" userId="5fe4e071-d3f4-40df-970f-ee8fcf898346" providerId="ADAL" clId="{43AFC02B-84CB-43A0-8C52-FAF785E22B4E}" dt="2025-01-29T13:04:37.697" v="18"/>
          <ac:spMkLst>
            <pc:docMk/>
            <pc:sldMk cId="2024516556" sldId="315"/>
            <ac:spMk id="6" creationId="{F7C7D841-9F05-CFD4-0CE6-D8C4F76AAF96}"/>
          </ac:spMkLst>
        </pc:spChg>
        <pc:spChg chg="mod">
          <ac:chgData name="BELLEMIN SANDRA" userId="5fe4e071-d3f4-40df-970f-ee8fcf898346" providerId="ADAL" clId="{43AFC02B-84CB-43A0-8C52-FAF785E22B4E}" dt="2025-01-29T13:04:37.697" v="18"/>
          <ac:spMkLst>
            <pc:docMk/>
            <pc:sldMk cId="2024516556" sldId="315"/>
            <ac:spMk id="7" creationId="{4766D9AE-DC76-3CC8-F300-DC5749959D10}"/>
          </ac:spMkLst>
        </pc:spChg>
        <pc:spChg chg="mod">
          <ac:chgData name="BELLEMIN SANDRA" userId="5fe4e071-d3f4-40df-970f-ee8fcf898346" providerId="ADAL" clId="{43AFC02B-84CB-43A0-8C52-FAF785E22B4E}" dt="2025-01-29T13:04:37.697" v="18"/>
          <ac:spMkLst>
            <pc:docMk/>
            <pc:sldMk cId="2024516556" sldId="315"/>
            <ac:spMk id="8" creationId="{C978CD80-E48C-3AA7-D9AF-ED60991D9101}"/>
          </ac:spMkLst>
        </pc:spChg>
        <pc:spChg chg="mod topLvl">
          <ac:chgData name="BELLEMIN SANDRA" userId="5fe4e071-d3f4-40df-970f-ee8fcf898346" providerId="ADAL" clId="{43AFC02B-84CB-43A0-8C52-FAF785E22B4E}" dt="2025-01-29T13:04:44.411" v="29" actId="1038"/>
          <ac:spMkLst>
            <pc:docMk/>
            <pc:sldMk cId="2024516556" sldId="315"/>
            <ac:spMk id="16" creationId="{9D11615C-996E-4BE7-908A-6D447BA61CDD}"/>
          </ac:spMkLst>
        </pc:spChg>
        <pc:grpChg chg="add mod">
          <ac:chgData name="BELLEMIN SANDRA" userId="5fe4e071-d3f4-40df-970f-ee8fcf898346" providerId="ADAL" clId="{43AFC02B-84CB-43A0-8C52-FAF785E22B4E}" dt="2025-01-29T13:04:37.697" v="18"/>
          <ac:grpSpMkLst>
            <pc:docMk/>
            <pc:sldMk cId="2024516556" sldId="315"/>
            <ac:grpSpMk id="4" creationId="{8B926207-90F8-0134-28F5-31D934FDE3EA}"/>
          </ac:grpSpMkLst>
        </pc:grpChg>
      </pc:sldChg>
      <pc:sldChg chg="addSp delSp modSp mod">
        <pc:chgData name="BELLEMIN SANDRA" userId="5fe4e071-d3f4-40df-970f-ee8fcf898346" providerId="ADAL" clId="{43AFC02B-84CB-43A0-8C52-FAF785E22B4E}" dt="2025-01-29T13:04:59.808" v="31"/>
        <pc:sldMkLst>
          <pc:docMk/>
          <pc:sldMk cId="3488010104" sldId="316"/>
        </pc:sldMkLst>
        <pc:spChg chg="add mod">
          <ac:chgData name="BELLEMIN SANDRA" userId="5fe4e071-d3f4-40df-970f-ee8fcf898346" providerId="ADAL" clId="{43AFC02B-84CB-43A0-8C52-FAF785E22B4E}" dt="2025-01-29T13:04:59.808" v="31"/>
          <ac:spMkLst>
            <pc:docMk/>
            <pc:sldMk cId="3488010104" sldId="316"/>
            <ac:spMk id="3" creationId="{EC859902-9362-0109-0D5B-08A632C3117C}"/>
          </ac:spMkLst>
        </pc:spChg>
        <pc:spChg chg="mod">
          <ac:chgData name="BELLEMIN SANDRA" userId="5fe4e071-d3f4-40df-970f-ee8fcf898346" providerId="ADAL" clId="{43AFC02B-84CB-43A0-8C52-FAF785E22B4E}" dt="2025-01-29T13:04:59.808" v="31"/>
          <ac:spMkLst>
            <pc:docMk/>
            <pc:sldMk cId="3488010104" sldId="316"/>
            <ac:spMk id="5" creationId="{72A7909A-3E03-5881-7D77-E3F12F4531DE}"/>
          </ac:spMkLst>
        </pc:spChg>
        <pc:spChg chg="mod">
          <ac:chgData name="BELLEMIN SANDRA" userId="5fe4e071-d3f4-40df-970f-ee8fcf898346" providerId="ADAL" clId="{43AFC02B-84CB-43A0-8C52-FAF785E22B4E}" dt="2025-01-29T13:04:59.808" v="31"/>
          <ac:spMkLst>
            <pc:docMk/>
            <pc:sldMk cId="3488010104" sldId="316"/>
            <ac:spMk id="6" creationId="{34E11976-E86C-90BA-88DA-1323BEA9EB05}"/>
          </ac:spMkLst>
        </pc:spChg>
        <pc:spChg chg="mod">
          <ac:chgData name="BELLEMIN SANDRA" userId="5fe4e071-d3f4-40df-970f-ee8fcf898346" providerId="ADAL" clId="{43AFC02B-84CB-43A0-8C52-FAF785E22B4E}" dt="2025-01-29T13:04:59.808" v="31"/>
          <ac:spMkLst>
            <pc:docMk/>
            <pc:sldMk cId="3488010104" sldId="316"/>
            <ac:spMk id="7" creationId="{A4F8F902-4E6A-8396-F2C5-90DAE9DDAA0C}"/>
          </ac:spMkLst>
        </pc:spChg>
        <pc:spChg chg="mod">
          <ac:chgData name="BELLEMIN SANDRA" userId="5fe4e071-d3f4-40df-970f-ee8fcf898346" providerId="ADAL" clId="{43AFC02B-84CB-43A0-8C52-FAF785E22B4E}" dt="2025-01-29T13:04:59.808" v="31"/>
          <ac:spMkLst>
            <pc:docMk/>
            <pc:sldMk cId="3488010104" sldId="316"/>
            <ac:spMk id="8" creationId="{F34E54D2-CF18-0D6C-2E85-37B3B76535B9}"/>
          </ac:spMkLst>
        </pc:spChg>
        <pc:grpChg chg="add mod">
          <ac:chgData name="BELLEMIN SANDRA" userId="5fe4e071-d3f4-40df-970f-ee8fcf898346" providerId="ADAL" clId="{43AFC02B-84CB-43A0-8C52-FAF785E22B4E}" dt="2025-01-29T13:04:59.808" v="31"/>
          <ac:grpSpMkLst>
            <pc:docMk/>
            <pc:sldMk cId="3488010104" sldId="316"/>
            <ac:grpSpMk id="4" creationId="{DC3A9B88-DE42-0353-ED6B-9CD4AEC8CBC1}"/>
          </ac:grpSpMkLst>
        </pc:grpChg>
      </pc:sldChg>
      <pc:sldChg chg="addSp delSp modSp mod">
        <pc:chgData name="BELLEMIN SANDRA" userId="5fe4e071-d3f4-40df-970f-ee8fcf898346" providerId="ADAL" clId="{43AFC02B-84CB-43A0-8C52-FAF785E22B4E}" dt="2025-01-29T13:05:46.862" v="36" actId="1076"/>
        <pc:sldMkLst>
          <pc:docMk/>
          <pc:sldMk cId="183007710" sldId="318"/>
        </pc:sldMkLst>
        <pc:spChg chg="add mod">
          <ac:chgData name="BELLEMIN SANDRA" userId="5fe4e071-d3f4-40df-970f-ee8fcf898346" providerId="ADAL" clId="{43AFC02B-84CB-43A0-8C52-FAF785E22B4E}" dt="2025-01-29T13:05:40.971" v="35" actId="1076"/>
          <ac:spMkLst>
            <pc:docMk/>
            <pc:sldMk cId="183007710" sldId="318"/>
            <ac:spMk id="4" creationId="{39AE21A2-3032-0F24-9AEF-F997CC6C1EED}"/>
          </ac:spMkLst>
        </pc:spChg>
        <pc:spChg chg="mod">
          <ac:chgData name="BELLEMIN SANDRA" userId="5fe4e071-d3f4-40df-970f-ee8fcf898346" providerId="ADAL" clId="{43AFC02B-84CB-43A0-8C52-FAF785E22B4E}" dt="2025-01-29T13:05:37.711" v="34"/>
          <ac:spMkLst>
            <pc:docMk/>
            <pc:sldMk cId="183007710" sldId="318"/>
            <ac:spMk id="6" creationId="{F40024E5-3BE1-DE6A-EA33-C1DD9274CDC6}"/>
          </ac:spMkLst>
        </pc:spChg>
        <pc:spChg chg="mod">
          <ac:chgData name="BELLEMIN SANDRA" userId="5fe4e071-d3f4-40df-970f-ee8fcf898346" providerId="ADAL" clId="{43AFC02B-84CB-43A0-8C52-FAF785E22B4E}" dt="2025-01-29T13:05:37.711" v="34"/>
          <ac:spMkLst>
            <pc:docMk/>
            <pc:sldMk cId="183007710" sldId="318"/>
            <ac:spMk id="7" creationId="{75C30771-FFA0-7DE8-871B-3027EF7A13B3}"/>
          </ac:spMkLst>
        </pc:spChg>
        <pc:spChg chg="mod">
          <ac:chgData name="BELLEMIN SANDRA" userId="5fe4e071-d3f4-40df-970f-ee8fcf898346" providerId="ADAL" clId="{43AFC02B-84CB-43A0-8C52-FAF785E22B4E}" dt="2025-01-29T13:05:37.711" v="34"/>
          <ac:spMkLst>
            <pc:docMk/>
            <pc:sldMk cId="183007710" sldId="318"/>
            <ac:spMk id="8" creationId="{37BD1913-783C-4B11-C65B-006CCBDB962C}"/>
          </ac:spMkLst>
        </pc:spChg>
        <pc:spChg chg="mod">
          <ac:chgData name="BELLEMIN SANDRA" userId="5fe4e071-d3f4-40df-970f-ee8fcf898346" providerId="ADAL" clId="{43AFC02B-84CB-43A0-8C52-FAF785E22B4E}" dt="2025-01-29T13:05:37.711" v="34"/>
          <ac:spMkLst>
            <pc:docMk/>
            <pc:sldMk cId="183007710" sldId="318"/>
            <ac:spMk id="9" creationId="{9854D237-20DB-54DD-9465-83A1AB0C88CD}"/>
          </ac:spMkLst>
        </pc:spChg>
        <pc:spChg chg="mod topLvl">
          <ac:chgData name="BELLEMIN SANDRA" userId="5fe4e071-d3f4-40df-970f-ee8fcf898346" providerId="ADAL" clId="{43AFC02B-84CB-43A0-8C52-FAF785E22B4E}" dt="2025-01-29T13:05:30.890" v="32" actId="165"/>
          <ac:spMkLst>
            <pc:docMk/>
            <pc:sldMk cId="183007710" sldId="318"/>
            <ac:spMk id="10" creationId="{00000000-0000-0000-0000-000000000000}"/>
          </ac:spMkLst>
        </pc:spChg>
        <pc:spChg chg="mod topLvl">
          <ac:chgData name="BELLEMIN SANDRA" userId="5fe4e071-d3f4-40df-970f-ee8fcf898346" providerId="ADAL" clId="{43AFC02B-84CB-43A0-8C52-FAF785E22B4E}" dt="2025-01-29T13:05:30.890" v="32" actId="165"/>
          <ac:spMkLst>
            <pc:docMk/>
            <pc:sldMk cId="183007710" sldId="318"/>
            <ac:spMk id="11" creationId="{00000000-0000-0000-0000-000000000000}"/>
          </ac:spMkLst>
        </pc:spChg>
        <pc:spChg chg="mod topLvl">
          <ac:chgData name="BELLEMIN SANDRA" userId="5fe4e071-d3f4-40df-970f-ee8fcf898346" providerId="ADAL" clId="{43AFC02B-84CB-43A0-8C52-FAF785E22B4E}" dt="2025-01-29T13:05:46.862" v="36" actId="1076"/>
          <ac:spMkLst>
            <pc:docMk/>
            <pc:sldMk cId="183007710" sldId="318"/>
            <ac:spMk id="19" creationId="{F5C9E69B-001E-4A82-B3BE-A72A4899FAA1}"/>
          </ac:spMkLst>
        </pc:spChg>
        <pc:grpChg chg="add mod">
          <ac:chgData name="BELLEMIN SANDRA" userId="5fe4e071-d3f4-40df-970f-ee8fcf898346" providerId="ADAL" clId="{43AFC02B-84CB-43A0-8C52-FAF785E22B4E}" dt="2025-01-29T13:05:40.971" v="35" actId="1076"/>
          <ac:grpSpMkLst>
            <pc:docMk/>
            <pc:sldMk cId="183007710" sldId="318"/>
            <ac:grpSpMk id="5" creationId="{803B11C4-75E8-A45E-D973-33D3FB58F787}"/>
          </ac:grpSpMkLst>
        </pc:grpChg>
      </pc:sldChg>
      <pc:sldChg chg="modNotesTx">
        <pc:chgData name="BELLEMIN SANDRA" userId="5fe4e071-d3f4-40df-970f-ee8fcf898346" providerId="ADAL" clId="{43AFC02B-84CB-43A0-8C52-FAF785E22B4E}" dt="2025-01-29T13:06:42.591" v="40" actId="20577"/>
        <pc:sldMkLst>
          <pc:docMk/>
          <pc:sldMk cId="2801659507" sldId="326"/>
        </pc:sldMkLst>
      </pc:sldChg>
    </pc:docChg>
  </pc:docChgLst>
  <pc:docChgLst>
    <pc:chgData name="CHAUVELLIER ANNE" userId="63234966-364e-422f-8c52-45fd5239a521" providerId="ADAL" clId="{1316A191-5786-4EE6-9176-11FCCCFB6713}"/>
    <pc:docChg chg="undo custSel addSld delSld modSld delMainMaster modMainMaster">
      <pc:chgData name="CHAUVELLIER ANNE" userId="63234966-364e-422f-8c52-45fd5239a521" providerId="ADAL" clId="{1316A191-5786-4EE6-9176-11FCCCFB6713}" dt="2022-03-24T08:54:57.768" v="961" actId="20577"/>
      <pc:docMkLst>
        <pc:docMk/>
      </pc:docMkLst>
      <pc:sldChg chg="modSp mod modNotesTx">
        <pc:chgData name="CHAUVELLIER ANNE" userId="63234966-364e-422f-8c52-45fd5239a521" providerId="ADAL" clId="{1316A191-5786-4EE6-9176-11FCCCFB6713}" dt="2022-03-02T15:49:55.979" v="791" actId="255"/>
        <pc:sldMkLst>
          <pc:docMk/>
          <pc:sldMk cId="838659900" sldId="256"/>
        </pc:sldMkLst>
      </pc:sldChg>
      <pc:sldChg chg="addSp delSp modSp del mod modNotesTx">
        <pc:chgData name="CHAUVELLIER ANNE" userId="63234966-364e-422f-8c52-45fd5239a521" providerId="ADAL" clId="{1316A191-5786-4EE6-9176-11FCCCFB6713}" dt="2022-02-11T10:00:22.290" v="679" actId="2696"/>
        <pc:sldMkLst>
          <pc:docMk/>
          <pc:sldMk cId="409019988" sldId="271"/>
        </pc:sldMkLst>
      </pc:sldChg>
      <pc:sldChg chg="add">
        <pc:chgData name="CHAUVELLIER ANNE" userId="63234966-364e-422f-8c52-45fd5239a521" providerId="ADAL" clId="{1316A191-5786-4EE6-9176-11FCCCFB6713}" dt="2022-02-11T08:08:32.215" v="37"/>
        <pc:sldMkLst>
          <pc:docMk/>
          <pc:sldMk cId="3191555471" sldId="272"/>
        </pc:sldMkLst>
      </pc:sldChg>
      <pc:sldChg chg="add">
        <pc:chgData name="CHAUVELLIER ANNE" userId="63234966-364e-422f-8c52-45fd5239a521" providerId="ADAL" clId="{1316A191-5786-4EE6-9176-11FCCCFB6713}" dt="2022-02-11T08:08:32.215" v="37"/>
        <pc:sldMkLst>
          <pc:docMk/>
          <pc:sldMk cId="910788313" sldId="273"/>
        </pc:sldMkLst>
      </pc:sldChg>
      <pc:sldChg chg="add">
        <pc:chgData name="CHAUVELLIER ANNE" userId="63234966-364e-422f-8c52-45fd5239a521" providerId="ADAL" clId="{1316A191-5786-4EE6-9176-11FCCCFB6713}" dt="2022-02-11T08:08:32.215" v="37"/>
        <pc:sldMkLst>
          <pc:docMk/>
          <pc:sldMk cId="3503107136" sldId="274"/>
        </pc:sldMkLst>
      </pc:sldChg>
      <pc:sldChg chg="add">
        <pc:chgData name="CHAUVELLIER ANNE" userId="63234966-364e-422f-8c52-45fd5239a521" providerId="ADAL" clId="{1316A191-5786-4EE6-9176-11FCCCFB6713}" dt="2022-02-11T08:08:32.215" v="37"/>
        <pc:sldMkLst>
          <pc:docMk/>
          <pc:sldMk cId="1311596421" sldId="275"/>
        </pc:sldMkLst>
      </pc:sldChg>
      <pc:sldChg chg="add">
        <pc:chgData name="CHAUVELLIER ANNE" userId="63234966-364e-422f-8c52-45fd5239a521" providerId="ADAL" clId="{1316A191-5786-4EE6-9176-11FCCCFB6713}" dt="2022-02-11T08:08:32.215" v="37"/>
        <pc:sldMkLst>
          <pc:docMk/>
          <pc:sldMk cId="2589590079" sldId="276"/>
        </pc:sldMkLst>
      </pc:sldChg>
      <pc:sldChg chg="add">
        <pc:chgData name="CHAUVELLIER ANNE" userId="63234966-364e-422f-8c52-45fd5239a521" providerId="ADAL" clId="{1316A191-5786-4EE6-9176-11FCCCFB6713}" dt="2022-02-11T08:08:32.215" v="37"/>
        <pc:sldMkLst>
          <pc:docMk/>
          <pc:sldMk cId="485512685" sldId="277"/>
        </pc:sldMkLst>
      </pc:sldChg>
      <pc:sldChg chg="add">
        <pc:chgData name="CHAUVELLIER ANNE" userId="63234966-364e-422f-8c52-45fd5239a521" providerId="ADAL" clId="{1316A191-5786-4EE6-9176-11FCCCFB6713}" dt="2022-02-11T08:08:32.215" v="37"/>
        <pc:sldMkLst>
          <pc:docMk/>
          <pc:sldMk cId="600359718" sldId="278"/>
        </pc:sldMkLst>
      </pc:sldChg>
      <pc:sldChg chg="add">
        <pc:chgData name="CHAUVELLIER ANNE" userId="63234966-364e-422f-8c52-45fd5239a521" providerId="ADAL" clId="{1316A191-5786-4EE6-9176-11FCCCFB6713}" dt="2022-02-11T08:08:32.215" v="37"/>
        <pc:sldMkLst>
          <pc:docMk/>
          <pc:sldMk cId="4236763475" sldId="279"/>
        </pc:sldMkLst>
      </pc:sldChg>
      <pc:sldChg chg="add">
        <pc:chgData name="CHAUVELLIER ANNE" userId="63234966-364e-422f-8c52-45fd5239a521" providerId="ADAL" clId="{1316A191-5786-4EE6-9176-11FCCCFB6713}" dt="2022-02-11T08:08:32.215" v="37"/>
        <pc:sldMkLst>
          <pc:docMk/>
          <pc:sldMk cId="3010269674" sldId="280"/>
        </pc:sldMkLst>
      </pc:sldChg>
      <pc:sldChg chg="add">
        <pc:chgData name="CHAUVELLIER ANNE" userId="63234966-364e-422f-8c52-45fd5239a521" providerId="ADAL" clId="{1316A191-5786-4EE6-9176-11FCCCFB6713}" dt="2022-02-11T08:08:32.215" v="37"/>
        <pc:sldMkLst>
          <pc:docMk/>
          <pc:sldMk cId="3454066846" sldId="281"/>
        </pc:sldMkLst>
      </pc:sldChg>
      <pc:sldChg chg="addSp delSp modSp mod">
        <pc:chgData name="CHAUVELLIER ANNE" userId="63234966-364e-422f-8c52-45fd5239a521" providerId="ADAL" clId="{1316A191-5786-4EE6-9176-11FCCCFB6713}" dt="2022-02-14T15:24:32.360" v="685" actId="20577"/>
        <pc:sldMkLst>
          <pc:docMk/>
          <pc:sldMk cId="1137865014" sldId="282"/>
        </pc:sldMkLst>
      </pc:sldChg>
      <pc:sldChg chg="addSp delSp modSp mod modNotesTx">
        <pc:chgData name="CHAUVELLIER ANNE" userId="63234966-364e-422f-8c52-45fd5239a521" providerId="ADAL" clId="{1316A191-5786-4EE6-9176-11FCCCFB6713}" dt="2022-02-14T15:26:19.390" v="688" actId="20577"/>
        <pc:sldMkLst>
          <pc:docMk/>
          <pc:sldMk cId="2307628191" sldId="290"/>
        </pc:sldMkLst>
      </pc:sldChg>
      <pc:sldChg chg="modSp mod modNotesTx">
        <pc:chgData name="CHAUVELLIER ANNE" userId="63234966-364e-422f-8c52-45fd5239a521" providerId="ADAL" clId="{1316A191-5786-4EE6-9176-11FCCCFB6713}" dt="2022-02-11T09:45:05.981" v="603" actId="20577"/>
        <pc:sldMkLst>
          <pc:docMk/>
          <pc:sldMk cId="3804822631" sldId="308"/>
        </pc:sldMkLst>
      </pc:sldChg>
      <pc:sldChg chg="modSp mod modNotesTx">
        <pc:chgData name="CHAUVELLIER ANNE" userId="63234966-364e-422f-8c52-45fd5239a521" providerId="ADAL" clId="{1316A191-5786-4EE6-9176-11FCCCFB6713}" dt="2022-02-11T09:37:43.666" v="501" actId="20577"/>
        <pc:sldMkLst>
          <pc:docMk/>
          <pc:sldMk cId="2995788904" sldId="309"/>
        </pc:sldMkLst>
      </pc:sldChg>
      <pc:sldChg chg="modSp mod modNotesTx">
        <pc:chgData name="CHAUVELLIER ANNE" userId="63234966-364e-422f-8c52-45fd5239a521" providerId="ADAL" clId="{1316A191-5786-4EE6-9176-11FCCCFB6713}" dt="2022-02-11T09:45:17.085" v="604" actId="20577"/>
        <pc:sldMkLst>
          <pc:docMk/>
          <pc:sldMk cId="1205101141" sldId="310"/>
        </pc:sldMkLst>
      </pc:sldChg>
      <pc:sldChg chg="modSp mod modNotesTx">
        <pc:chgData name="CHAUVELLIER ANNE" userId="63234966-364e-422f-8c52-45fd5239a521" providerId="ADAL" clId="{1316A191-5786-4EE6-9176-11FCCCFB6713}" dt="2022-02-11T09:38:05.096" v="531" actId="20577"/>
        <pc:sldMkLst>
          <pc:docMk/>
          <pc:sldMk cId="2560386589" sldId="311"/>
        </pc:sldMkLst>
      </pc:sldChg>
      <pc:sldChg chg="addSp modSp mod">
        <pc:chgData name="CHAUVELLIER ANNE" userId="63234966-364e-422f-8c52-45fd5239a521" providerId="ADAL" clId="{1316A191-5786-4EE6-9176-11FCCCFB6713}" dt="2022-02-11T08:21:46.072" v="70" actId="164"/>
        <pc:sldMkLst>
          <pc:docMk/>
          <pc:sldMk cId="2596342853" sldId="312"/>
        </pc:sldMkLst>
      </pc:sldChg>
      <pc:sldChg chg="modSp mod modNotesTx">
        <pc:chgData name="CHAUVELLIER ANNE" userId="63234966-364e-422f-8c52-45fd5239a521" providerId="ADAL" clId="{1316A191-5786-4EE6-9176-11FCCCFB6713}" dt="2022-02-11T09:03:52.781" v="299" actId="20577"/>
        <pc:sldMkLst>
          <pc:docMk/>
          <pc:sldMk cId="255437190" sldId="313"/>
        </pc:sldMkLst>
      </pc:sldChg>
      <pc:sldChg chg="addSp delSp modSp mod">
        <pc:chgData name="CHAUVELLIER ANNE" userId="63234966-364e-422f-8c52-45fd5239a521" providerId="ADAL" clId="{1316A191-5786-4EE6-9176-11FCCCFB6713}" dt="2022-02-14T15:25:15.780" v="686" actId="14100"/>
        <pc:sldMkLst>
          <pc:docMk/>
          <pc:sldMk cId="2024516556" sldId="315"/>
        </pc:sldMkLst>
      </pc:sldChg>
      <pc:sldChg chg="addSp delSp modSp mod modNotesTx">
        <pc:chgData name="CHAUVELLIER ANNE" userId="63234966-364e-422f-8c52-45fd5239a521" providerId="ADAL" clId="{1316A191-5786-4EE6-9176-11FCCCFB6713}" dt="2022-02-14T15:25:35.551" v="687" actId="208"/>
        <pc:sldMkLst>
          <pc:docMk/>
          <pc:sldMk cId="3488010104" sldId="316"/>
        </pc:sldMkLst>
      </pc:sldChg>
      <pc:sldChg chg="modSp mod modNotesTx">
        <pc:chgData name="CHAUVELLIER ANNE" userId="63234966-364e-422f-8c52-45fd5239a521" providerId="ADAL" clId="{1316A191-5786-4EE6-9176-11FCCCFB6713}" dt="2022-02-11T09:45:54.031" v="606" actId="20577"/>
        <pc:sldMkLst>
          <pc:docMk/>
          <pc:sldMk cId="313714521" sldId="317"/>
        </pc:sldMkLst>
      </pc:sldChg>
      <pc:sldChg chg="addSp delSp modSp mod">
        <pc:chgData name="CHAUVELLIER ANNE" userId="63234966-364e-422f-8c52-45fd5239a521" providerId="ADAL" clId="{1316A191-5786-4EE6-9176-11FCCCFB6713}" dt="2022-02-11T08:24:52.795" v="94" actId="208"/>
        <pc:sldMkLst>
          <pc:docMk/>
          <pc:sldMk cId="183007710" sldId="318"/>
        </pc:sldMkLst>
      </pc:sldChg>
      <pc:sldChg chg="modSp mod">
        <pc:chgData name="CHAUVELLIER ANNE" userId="63234966-364e-422f-8c52-45fd5239a521" providerId="ADAL" clId="{1316A191-5786-4EE6-9176-11FCCCFB6713}" dt="2022-02-11T08:25:03.936" v="95" actId="2085"/>
        <pc:sldMkLst>
          <pc:docMk/>
          <pc:sldMk cId="1473542641" sldId="319"/>
        </pc:sldMkLst>
      </pc:sldChg>
      <pc:sldChg chg="addSp modSp mod">
        <pc:chgData name="CHAUVELLIER ANNE" userId="63234966-364e-422f-8c52-45fd5239a521" providerId="ADAL" clId="{1316A191-5786-4EE6-9176-11FCCCFB6713}" dt="2022-02-11T08:34:55.408" v="155" actId="2711"/>
        <pc:sldMkLst>
          <pc:docMk/>
          <pc:sldMk cId="1252926948" sldId="320"/>
        </pc:sldMkLst>
      </pc:sldChg>
      <pc:sldChg chg="modSp mod">
        <pc:chgData name="CHAUVELLIER ANNE" userId="63234966-364e-422f-8c52-45fd5239a521" providerId="ADAL" clId="{1316A191-5786-4EE6-9176-11FCCCFB6713}" dt="2022-02-11T08:25:55.630" v="98" actId="2085"/>
        <pc:sldMkLst>
          <pc:docMk/>
          <pc:sldMk cId="1009820177" sldId="321"/>
        </pc:sldMkLst>
      </pc:sldChg>
      <pc:sldChg chg="addSp delSp modSp mod">
        <pc:chgData name="CHAUVELLIER ANNE" userId="63234966-364e-422f-8c52-45fd5239a521" providerId="ADAL" clId="{1316A191-5786-4EE6-9176-11FCCCFB6713}" dt="2022-02-11T09:05:03.190" v="303" actId="1076"/>
        <pc:sldMkLst>
          <pc:docMk/>
          <pc:sldMk cId="1198514563" sldId="322"/>
        </pc:sldMkLst>
      </pc:sldChg>
      <pc:sldChg chg="modSp mod modNotesTx">
        <pc:chgData name="CHAUVELLIER ANNE" userId="63234966-364e-422f-8c52-45fd5239a521" providerId="ADAL" clId="{1316A191-5786-4EE6-9176-11FCCCFB6713}" dt="2022-02-11T09:09:01.865" v="466" actId="20577"/>
        <pc:sldMkLst>
          <pc:docMk/>
          <pc:sldMk cId="2075456480" sldId="323"/>
        </pc:sldMkLst>
      </pc:sldChg>
      <pc:sldChg chg="addSp delSp modSp mod modNotesTx">
        <pc:chgData name="CHAUVELLIER ANNE" userId="63234966-364e-422f-8c52-45fd5239a521" providerId="ADAL" clId="{1316A191-5786-4EE6-9176-11FCCCFB6713}" dt="2022-02-11T09:39:52.239" v="540" actId="20577"/>
        <pc:sldMkLst>
          <pc:docMk/>
          <pc:sldMk cId="895691016" sldId="324"/>
        </pc:sldMkLst>
      </pc:sldChg>
      <pc:sldChg chg="addSp delSp modSp mod modNotesTx">
        <pc:chgData name="CHAUVELLIER ANNE" userId="63234966-364e-422f-8c52-45fd5239a521" providerId="ADAL" clId="{1316A191-5786-4EE6-9176-11FCCCFB6713}" dt="2022-02-11T09:40:00.670" v="549" actId="20577"/>
        <pc:sldMkLst>
          <pc:docMk/>
          <pc:sldMk cId="132883055" sldId="325"/>
        </pc:sldMkLst>
      </pc:sldChg>
      <pc:sldChg chg="modSp mod modNotesTx">
        <pc:chgData name="CHAUVELLIER ANNE" userId="63234966-364e-422f-8c52-45fd5239a521" providerId="ADAL" clId="{1316A191-5786-4EE6-9176-11FCCCFB6713}" dt="2022-02-11T09:40:24.711" v="550" actId="20577"/>
        <pc:sldMkLst>
          <pc:docMk/>
          <pc:sldMk cId="2801659507" sldId="326"/>
        </pc:sldMkLst>
      </pc:sldChg>
      <pc:sldChg chg="addSp delSp modSp mod modNotesTx">
        <pc:chgData name="CHAUVELLIER ANNE" userId="63234966-364e-422f-8c52-45fd5239a521" providerId="ADAL" clId="{1316A191-5786-4EE6-9176-11FCCCFB6713}" dt="2022-02-11T09:40:35.514" v="551" actId="20577"/>
        <pc:sldMkLst>
          <pc:docMk/>
          <pc:sldMk cId="419033585" sldId="327"/>
        </pc:sldMkLst>
      </pc:sldChg>
      <pc:sldChg chg="addSp delSp modSp mod">
        <pc:chgData name="CHAUVELLIER ANNE" userId="63234966-364e-422f-8c52-45fd5239a521" providerId="ADAL" clId="{1316A191-5786-4EE6-9176-11FCCCFB6713}" dt="2022-02-11T08:43:03.951" v="197" actId="2085"/>
        <pc:sldMkLst>
          <pc:docMk/>
          <pc:sldMk cId="432111770" sldId="328"/>
        </pc:sldMkLst>
      </pc:sldChg>
      <pc:sldChg chg="addSp modSp mod">
        <pc:chgData name="CHAUVELLIER ANNE" userId="63234966-364e-422f-8c52-45fd5239a521" providerId="ADAL" clId="{1316A191-5786-4EE6-9176-11FCCCFB6713}" dt="2022-02-11T08:45:29.391" v="209" actId="164"/>
        <pc:sldMkLst>
          <pc:docMk/>
          <pc:sldMk cId="1869445646" sldId="329"/>
        </pc:sldMkLst>
      </pc:sldChg>
      <pc:sldChg chg="addSp delSp modSp mod">
        <pc:chgData name="CHAUVELLIER ANNE" userId="63234966-364e-422f-8c52-45fd5239a521" providerId="ADAL" clId="{1316A191-5786-4EE6-9176-11FCCCFB6713}" dt="2022-02-11T08:44:58.360" v="208"/>
        <pc:sldMkLst>
          <pc:docMk/>
          <pc:sldMk cId="2980671192" sldId="330"/>
        </pc:sldMkLst>
      </pc:sldChg>
      <pc:sldChg chg="addSp delSp modSp mod">
        <pc:chgData name="CHAUVELLIER ANNE" userId="63234966-364e-422f-8c52-45fd5239a521" providerId="ADAL" clId="{1316A191-5786-4EE6-9176-11FCCCFB6713}" dt="2022-02-11T08:46:04.698" v="213" actId="20577"/>
        <pc:sldMkLst>
          <pc:docMk/>
          <pc:sldMk cId="2729669062" sldId="331"/>
        </pc:sldMkLst>
      </pc:sldChg>
      <pc:sldChg chg="addSp delSp modSp mod modNotesTx">
        <pc:chgData name="CHAUVELLIER ANNE" userId="63234966-364e-422f-8c52-45fd5239a521" providerId="ADAL" clId="{1316A191-5786-4EE6-9176-11FCCCFB6713}" dt="2022-02-11T09:40:55.360" v="552" actId="20577"/>
        <pc:sldMkLst>
          <pc:docMk/>
          <pc:sldMk cId="737973479" sldId="332"/>
        </pc:sldMkLst>
      </pc:sldChg>
      <pc:sldChg chg="addSp delSp modSp mod">
        <pc:chgData name="CHAUVELLIER ANNE" userId="63234966-364e-422f-8c52-45fd5239a521" providerId="ADAL" clId="{1316A191-5786-4EE6-9176-11FCCCFB6713}" dt="2022-02-11T08:46:56.488" v="225" actId="20577"/>
        <pc:sldMkLst>
          <pc:docMk/>
          <pc:sldMk cId="2923666615" sldId="333"/>
        </pc:sldMkLst>
      </pc:sldChg>
      <pc:sldChg chg="addSp delSp modSp mod">
        <pc:chgData name="CHAUVELLIER ANNE" userId="63234966-364e-422f-8c52-45fd5239a521" providerId="ADAL" clId="{1316A191-5786-4EE6-9176-11FCCCFB6713}" dt="2022-02-11T08:47:39.103" v="231"/>
        <pc:sldMkLst>
          <pc:docMk/>
          <pc:sldMk cId="1621232208" sldId="334"/>
        </pc:sldMkLst>
      </pc:sldChg>
      <pc:sldChg chg="addSp delSp modSp mod">
        <pc:chgData name="CHAUVELLIER ANNE" userId="63234966-364e-422f-8c52-45fd5239a521" providerId="ADAL" clId="{1316A191-5786-4EE6-9176-11FCCCFB6713}" dt="2022-02-11T09:41:10.044" v="553" actId="20577"/>
        <pc:sldMkLst>
          <pc:docMk/>
          <pc:sldMk cId="3410376293" sldId="335"/>
        </pc:sldMkLst>
      </pc:sldChg>
      <pc:sldChg chg="addSp delSp modSp mod modNotesTx">
        <pc:chgData name="CHAUVELLIER ANNE" userId="63234966-364e-422f-8c52-45fd5239a521" providerId="ADAL" clId="{1316A191-5786-4EE6-9176-11FCCCFB6713}" dt="2022-02-11T09:43:53.313" v="595" actId="20577"/>
        <pc:sldMkLst>
          <pc:docMk/>
          <pc:sldMk cId="4003583149" sldId="336"/>
        </pc:sldMkLst>
      </pc:sldChg>
      <pc:sldChg chg="addSp delSp modSp mod">
        <pc:chgData name="CHAUVELLIER ANNE" userId="63234966-364e-422f-8c52-45fd5239a521" providerId="ADAL" clId="{1316A191-5786-4EE6-9176-11FCCCFB6713}" dt="2022-02-11T08:59:05.295" v="272" actId="1076"/>
        <pc:sldMkLst>
          <pc:docMk/>
          <pc:sldMk cId="4130827709" sldId="337"/>
        </pc:sldMkLst>
      </pc:sldChg>
      <pc:sldChg chg="addSp delSp modSp mod modNotesTx">
        <pc:chgData name="CHAUVELLIER ANNE" userId="63234966-364e-422f-8c52-45fd5239a521" providerId="ADAL" clId="{1316A191-5786-4EE6-9176-11FCCCFB6713}" dt="2022-02-14T15:27:05.773" v="719" actId="20577"/>
        <pc:sldMkLst>
          <pc:docMk/>
          <pc:sldMk cId="2243480863" sldId="338"/>
        </pc:sldMkLst>
      </pc:sldChg>
      <pc:sldChg chg="addSp delSp modSp mod">
        <pc:chgData name="CHAUVELLIER ANNE" userId="63234966-364e-422f-8c52-45fd5239a521" providerId="ADAL" clId="{1316A191-5786-4EE6-9176-11FCCCFB6713}" dt="2022-02-11T09:00:48.543" v="289" actId="1076"/>
        <pc:sldMkLst>
          <pc:docMk/>
          <pc:sldMk cId="1341986286" sldId="339"/>
        </pc:sldMkLst>
      </pc:sldChg>
      <pc:sldChg chg="addSp delSp modSp mod modNotesTx">
        <pc:chgData name="CHAUVELLIER ANNE" userId="63234966-364e-422f-8c52-45fd5239a521" providerId="ADAL" clId="{1316A191-5786-4EE6-9176-11FCCCFB6713}" dt="2022-02-11T09:44:08.764" v="602" actId="20577"/>
        <pc:sldMkLst>
          <pc:docMk/>
          <pc:sldMk cId="970918513" sldId="340"/>
        </pc:sldMkLst>
      </pc:sldChg>
      <pc:sldChg chg="modSp del mod">
        <pc:chgData name="CHAUVELLIER ANNE" userId="63234966-364e-422f-8c52-45fd5239a521" providerId="ADAL" clId="{1316A191-5786-4EE6-9176-11FCCCFB6713}" dt="2022-02-18T09:34:35.408" v="790" actId="2696"/>
        <pc:sldMkLst>
          <pc:docMk/>
          <pc:sldMk cId="768294897" sldId="341"/>
        </pc:sldMkLst>
      </pc:sldChg>
      <pc:sldChg chg="addSp delSp modSp mod modNotesTx">
        <pc:chgData name="CHAUVELLIER ANNE" userId="63234966-364e-422f-8c52-45fd5239a521" providerId="ADAL" clId="{1316A191-5786-4EE6-9176-11FCCCFB6713}" dt="2022-02-14T15:24:10.924" v="681" actId="20577"/>
        <pc:sldMkLst>
          <pc:docMk/>
          <pc:sldMk cId="526337369" sldId="342"/>
        </pc:sldMkLst>
      </pc:sldChg>
      <pc:sldChg chg="addSp delSp modSp new del mod modNotesTx">
        <pc:chgData name="CHAUVELLIER ANNE" userId="63234966-364e-422f-8c52-45fd5239a521" providerId="ADAL" clId="{1316A191-5786-4EE6-9176-11FCCCFB6713}" dt="2022-02-18T09:33:46.626" v="772" actId="2696"/>
        <pc:sldMkLst>
          <pc:docMk/>
          <pc:sldMk cId="1443238046" sldId="343"/>
        </pc:sldMkLst>
      </pc:sldChg>
      <pc:sldChg chg="modSp del mod">
        <pc:chgData name="CHAUVELLIER ANNE" userId="63234966-364e-422f-8c52-45fd5239a521" providerId="ADAL" clId="{1316A191-5786-4EE6-9176-11FCCCFB6713}" dt="2022-02-11T08:09:17.848" v="38" actId="2696"/>
        <pc:sldMkLst>
          <pc:docMk/>
          <pc:sldMk cId="1985155951" sldId="343"/>
        </pc:sldMkLst>
      </pc:sldChg>
      <pc:sldChg chg="del">
        <pc:chgData name="CHAUVELLIER ANNE" userId="63234966-364e-422f-8c52-45fd5239a521" providerId="ADAL" clId="{1316A191-5786-4EE6-9176-11FCCCFB6713}" dt="2022-02-11T09:34:13.372" v="471" actId="2696"/>
        <pc:sldMkLst>
          <pc:docMk/>
          <pc:sldMk cId="3110330403" sldId="343"/>
        </pc:sldMkLst>
      </pc:sldChg>
      <pc:sldChg chg="addSp delSp modSp add del mod">
        <pc:chgData name="CHAUVELLIER ANNE" userId="63234966-364e-422f-8c52-45fd5239a521" providerId="ADAL" clId="{1316A191-5786-4EE6-9176-11FCCCFB6713}" dt="2022-02-11T08:58:10.919" v="261" actId="2696"/>
        <pc:sldMkLst>
          <pc:docMk/>
          <pc:sldMk cId="3693498731" sldId="343"/>
        </pc:sldMkLst>
      </pc:sldChg>
      <pc:sldChg chg="modSp del mod">
        <pc:chgData name="CHAUVELLIER ANNE" userId="63234966-364e-422f-8c52-45fd5239a521" providerId="ADAL" clId="{1316A191-5786-4EE6-9176-11FCCCFB6713}" dt="2022-02-11T08:09:17.848" v="38" actId="2696"/>
        <pc:sldMkLst>
          <pc:docMk/>
          <pc:sldMk cId="478660668" sldId="344"/>
        </pc:sldMkLst>
      </pc:sldChg>
      <pc:sldChg chg="del">
        <pc:chgData name="CHAUVELLIER ANNE" userId="63234966-364e-422f-8c52-45fd5239a521" providerId="ADAL" clId="{1316A191-5786-4EE6-9176-11FCCCFB6713}" dt="2022-02-11T09:20:23.907" v="470" actId="2696"/>
        <pc:sldMkLst>
          <pc:docMk/>
          <pc:sldMk cId="1926847954" sldId="344"/>
        </pc:sldMkLst>
      </pc:sldChg>
      <pc:sldChg chg="addSp modSp new mod modNotesTx">
        <pc:chgData name="CHAUVELLIER ANNE" userId="63234966-364e-422f-8c52-45fd5239a521" providerId="ADAL" clId="{1316A191-5786-4EE6-9176-11FCCCFB6713}" dt="2022-02-18T09:33:31.216" v="771"/>
        <pc:sldMkLst>
          <pc:docMk/>
          <pc:sldMk cId="4239732595" sldId="344"/>
        </pc:sldMkLst>
      </pc:sldChg>
      <pc:sldChg chg="addSp modSp new mod modNotesTx">
        <pc:chgData name="CHAUVELLIER ANNE" userId="63234966-364e-422f-8c52-45fd5239a521" providerId="ADAL" clId="{1316A191-5786-4EE6-9176-11FCCCFB6713}" dt="2022-03-24T08:54:57.768" v="961" actId="20577"/>
        <pc:sldMkLst>
          <pc:docMk/>
          <pc:sldMk cId="759672789" sldId="345"/>
        </pc:sldMkLst>
      </pc:sldChg>
      <pc:sldChg chg="del">
        <pc:chgData name="CHAUVELLIER ANNE" userId="63234966-364e-422f-8c52-45fd5239a521" providerId="ADAL" clId="{1316A191-5786-4EE6-9176-11FCCCFB6713}" dt="2022-02-11T08:09:17.848" v="38" actId="2696"/>
        <pc:sldMkLst>
          <pc:docMk/>
          <pc:sldMk cId="1211560221" sldId="345"/>
        </pc:sldMkLst>
      </pc:sldChg>
      <pc:sldChg chg="addSp modSp new del mod modNotesTx">
        <pc:chgData name="CHAUVELLIER ANNE" userId="63234966-364e-422f-8c52-45fd5239a521" providerId="ADAL" clId="{1316A191-5786-4EE6-9176-11FCCCFB6713}" dt="2022-03-21T16:02:58.774" v="792" actId="2696"/>
        <pc:sldMkLst>
          <pc:docMk/>
          <pc:sldMk cId="2373880513" sldId="345"/>
        </pc:sldMkLst>
      </pc:sldChg>
      <pc:sldChg chg="del">
        <pc:chgData name="CHAUVELLIER ANNE" userId="63234966-364e-422f-8c52-45fd5239a521" providerId="ADAL" clId="{1316A191-5786-4EE6-9176-11FCCCFB6713}" dt="2022-02-11T08:09:17.848" v="38" actId="2696"/>
        <pc:sldMkLst>
          <pc:docMk/>
          <pc:sldMk cId="2850073828" sldId="346"/>
        </pc:sldMkLst>
      </pc:sldChg>
      <pc:sldChg chg="del">
        <pc:chgData name="CHAUVELLIER ANNE" userId="63234966-364e-422f-8c52-45fd5239a521" providerId="ADAL" clId="{1316A191-5786-4EE6-9176-11FCCCFB6713}" dt="2022-02-11T08:09:17.848" v="38" actId="2696"/>
        <pc:sldMkLst>
          <pc:docMk/>
          <pc:sldMk cId="2791796390" sldId="347"/>
        </pc:sldMkLst>
      </pc:sldChg>
      <pc:sldChg chg="del">
        <pc:chgData name="CHAUVELLIER ANNE" userId="63234966-364e-422f-8c52-45fd5239a521" providerId="ADAL" clId="{1316A191-5786-4EE6-9176-11FCCCFB6713}" dt="2022-02-11T08:09:17.848" v="38" actId="2696"/>
        <pc:sldMkLst>
          <pc:docMk/>
          <pc:sldMk cId="4263003426" sldId="348"/>
        </pc:sldMkLst>
      </pc:sldChg>
      <pc:sldChg chg="del">
        <pc:chgData name="CHAUVELLIER ANNE" userId="63234966-364e-422f-8c52-45fd5239a521" providerId="ADAL" clId="{1316A191-5786-4EE6-9176-11FCCCFB6713}" dt="2022-02-11T08:09:17.848" v="38" actId="2696"/>
        <pc:sldMkLst>
          <pc:docMk/>
          <pc:sldMk cId="2600810831" sldId="349"/>
        </pc:sldMkLst>
      </pc:sldChg>
      <pc:sldChg chg="del">
        <pc:chgData name="CHAUVELLIER ANNE" userId="63234966-364e-422f-8c52-45fd5239a521" providerId="ADAL" clId="{1316A191-5786-4EE6-9176-11FCCCFB6713}" dt="2022-02-11T08:09:17.848" v="38" actId="2696"/>
        <pc:sldMkLst>
          <pc:docMk/>
          <pc:sldMk cId="3991973994" sldId="350"/>
        </pc:sldMkLst>
      </pc:sldChg>
      <pc:sldChg chg="del">
        <pc:chgData name="CHAUVELLIER ANNE" userId="63234966-364e-422f-8c52-45fd5239a521" providerId="ADAL" clId="{1316A191-5786-4EE6-9176-11FCCCFB6713}" dt="2022-02-11T08:09:17.848" v="38" actId="2696"/>
        <pc:sldMkLst>
          <pc:docMk/>
          <pc:sldMk cId="2632244967" sldId="351"/>
        </pc:sldMkLst>
      </pc:sldChg>
      <pc:sldChg chg="del">
        <pc:chgData name="CHAUVELLIER ANNE" userId="63234966-364e-422f-8c52-45fd5239a521" providerId="ADAL" clId="{1316A191-5786-4EE6-9176-11FCCCFB6713}" dt="2022-02-11T08:09:17.848" v="38" actId="2696"/>
        <pc:sldMkLst>
          <pc:docMk/>
          <pc:sldMk cId="2036478903" sldId="352"/>
        </pc:sldMkLst>
      </pc:sldChg>
      <pc:sldMasterChg chg="modSldLayout">
        <pc:chgData name="CHAUVELLIER ANNE" userId="63234966-364e-422f-8c52-45fd5239a521" providerId="ADAL" clId="{1316A191-5786-4EE6-9176-11FCCCFB6713}" dt="2022-02-18T09:29:56.058" v="737"/>
        <pc:sldMasterMkLst>
          <pc:docMk/>
          <pc:sldMasterMk cId="1099315086" sldId="2147483660"/>
        </pc:sldMasterMkLst>
        <pc:sldLayoutChg chg="addSp modSp mod">
          <pc:chgData name="CHAUVELLIER ANNE" userId="63234966-364e-422f-8c52-45fd5239a521" providerId="ADAL" clId="{1316A191-5786-4EE6-9176-11FCCCFB6713}" dt="2022-02-18T09:29:06.645" v="733" actId="2085"/>
          <pc:sldLayoutMkLst>
            <pc:docMk/>
            <pc:sldMasterMk cId="1099315086" sldId="2147483660"/>
            <pc:sldLayoutMk cId="2245769894" sldId="2147483661"/>
          </pc:sldLayoutMkLst>
        </pc:sldLayoutChg>
        <pc:sldLayoutChg chg="addSp modSp mod">
          <pc:chgData name="CHAUVELLIER ANNE" userId="63234966-364e-422f-8c52-45fd5239a521" providerId="ADAL" clId="{1316A191-5786-4EE6-9176-11FCCCFB6713}" dt="2022-02-18T09:29:44.775" v="735" actId="1076"/>
          <pc:sldLayoutMkLst>
            <pc:docMk/>
            <pc:sldMasterMk cId="1099315086" sldId="2147483660"/>
            <pc:sldLayoutMk cId="1653235573" sldId="2147483662"/>
          </pc:sldLayoutMkLst>
        </pc:sldLayoutChg>
        <pc:sldLayoutChg chg="addSp modSp">
          <pc:chgData name="CHAUVELLIER ANNE" userId="63234966-364e-422f-8c52-45fd5239a521" providerId="ADAL" clId="{1316A191-5786-4EE6-9176-11FCCCFB6713}" dt="2022-02-18T09:29:52.761" v="736"/>
          <pc:sldLayoutMkLst>
            <pc:docMk/>
            <pc:sldMasterMk cId="1099315086" sldId="2147483660"/>
            <pc:sldLayoutMk cId="440475260" sldId="2147483664"/>
          </pc:sldLayoutMkLst>
        </pc:sldLayoutChg>
        <pc:sldLayoutChg chg="addSp modSp">
          <pc:chgData name="CHAUVELLIER ANNE" userId="63234966-364e-422f-8c52-45fd5239a521" providerId="ADAL" clId="{1316A191-5786-4EE6-9176-11FCCCFB6713}" dt="2022-02-18T09:29:56.058" v="737"/>
          <pc:sldLayoutMkLst>
            <pc:docMk/>
            <pc:sldMasterMk cId="1099315086" sldId="2147483660"/>
            <pc:sldLayoutMk cId="3928445906" sldId="2147483667"/>
          </pc:sldLayoutMkLst>
        </pc:sldLayoutChg>
      </pc:sldMasterChg>
      <pc:sldMasterChg chg="del delSldLayout">
        <pc:chgData name="CHAUVELLIER ANNE" userId="63234966-364e-422f-8c52-45fd5239a521" providerId="ADAL" clId="{1316A191-5786-4EE6-9176-11FCCCFB6713}" dt="2022-02-18T09:31:15.215" v="742" actId="2696"/>
        <pc:sldMasterMkLst>
          <pc:docMk/>
          <pc:sldMasterMk cId="202398969" sldId="2147483676"/>
        </pc:sldMasterMkLst>
        <pc:sldLayoutChg chg="del">
          <pc:chgData name="CHAUVELLIER ANNE" userId="63234966-364e-422f-8c52-45fd5239a521" providerId="ADAL" clId="{1316A191-5786-4EE6-9176-11FCCCFB6713}" dt="2022-02-18T09:31:15.215" v="739" actId="2696"/>
          <pc:sldLayoutMkLst>
            <pc:docMk/>
            <pc:sldMasterMk cId="202398969" sldId="2147483676"/>
            <pc:sldLayoutMk cId="4279609626" sldId="2147483677"/>
          </pc:sldLayoutMkLst>
        </pc:sldLayoutChg>
        <pc:sldLayoutChg chg="del">
          <pc:chgData name="CHAUVELLIER ANNE" userId="63234966-364e-422f-8c52-45fd5239a521" providerId="ADAL" clId="{1316A191-5786-4EE6-9176-11FCCCFB6713}" dt="2022-02-18T09:31:15.215" v="740" actId="2696"/>
          <pc:sldLayoutMkLst>
            <pc:docMk/>
            <pc:sldMasterMk cId="202398969" sldId="2147483676"/>
            <pc:sldLayoutMk cId="1012533490" sldId="2147483678"/>
          </pc:sldLayoutMkLst>
        </pc:sldLayoutChg>
        <pc:sldLayoutChg chg="del">
          <pc:chgData name="CHAUVELLIER ANNE" userId="63234966-364e-422f-8c52-45fd5239a521" providerId="ADAL" clId="{1316A191-5786-4EE6-9176-11FCCCFB6713}" dt="2022-02-18T09:31:15.215" v="741" actId="2696"/>
          <pc:sldLayoutMkLst>
            <pc:docMk/>
            <pc:sldMasterMk cId="202398969" sldId="2147483676"/>
            <pc:sldLayoutMk cId="2004793345" sldId="2147483680"/>
          </pc:sldLayoutMkLst>
        </pc:sldLayoutChg>
      </pc:sldMasterChg>
      <pc:sldMasterChg chg="del delSldLayout">
        <pc:chgData name="CHAUVELLIER ANNE" userId="63234966-364e-422f-8c52-45fd5239a521" providerId="ADAL" clId="{1316A191-5786-4EE6-9176-11FCCCFB6713}" dt="2022-02-18T09:31:18.854" v="746" actId="2696"/>
        <pc:sldMasterMkLst>
          <pc:docMk/>
          <pc:sldMasterMk cId="741797351" sldId="2147483681"/>
        </pc:sldMasterMkLst>
        <pc:sldLayoutChg chg="del">
          <pc:chgData name="CHAUVELLIER ANNE" userId="63234966-364e-422f-8c52-45fd5239a521" providerId="ADAL" clId="{1316A191-5786-4EE6-9176-11FCCCFB6713}" dt="2022-02-18T09:31:18.839" v="743" actId="2696"/>
          <pc:sldLayoutMkLst>
            <pc:docMk/>
            <pc:sldMasterMk cId="741797351" sldId="2147483681"/>
            <pc:sldLayoutMk cId="790468564" sldId="2147483682"/>
          </pc:sldLayoutMkLst>
        </pc:sldLayoutChg>
        <pc:sldLayoutChg chg="del">
          <pc:chgData name="CHAUVELLIER ANNE" userId="63234966-364e-422f-8c52-45fd5239a521" providerId="ADAL" clId="{1316A191-5786-4EE6-9176-11FCCCFB6713}" dt="2022-02-18T09:31:18.854" v="744" actId="2696"/>
          <pc:sldLayoutMkLst>
            <pc:docMk/>
            <pc:sldMasterMk cId="741797351" sldId="2147483681"/>
            <pc:sldLayoutMk cId="1644965260" sldId="2147483683"/>
          </pc:sldLayoutMkLst>
        </pc:sldLayoutChg>
        <pc:sldLayoutChg chg="del">
          <pc:chgData name="CHAUVELLIER ANNE" userId="63234966-364e-422f-8c52-45fd5239a521" providerId="ADAL" clId="{1316A191-5786-4EE6-9176-11FCCCFB6713}" dt="2022-02-18T09:31:18.854" v="745" actId="2696"/>
          <pc:sldLayoutMkLst>
            <pc:docMk/>
            <pc:sldMasterMk cId="741797351" sldId="2147483681"/>
            <pc:sldLayoutMk cId="2543657410" sldId="2147483684"/>
          </pc:sldLayoutMkLst>
        </pc:sldLayoutChg>
      </pc:sldMasterChg>
      <pc:sldMasterChg chg="del delSldLayout">
        <pc:chgData name="CHAUVELLIER ANNE" userId="63234966-364e-422f-8c52-45fd5239a521" providerId="ADAL" clId="{1316A191-5786-4EE6-9176-11FCCCFB6713}" dt="2022-02-18T09:31:22.218" v="749" actId="2696"/>
        <pc:sldMasterMkLst>
          <pc:docMk/>
          <pc:sldMasterMk cId="2094431384" sldId="2147483685"/>
        </pc:sldMasterMkLst>
        <pc:sldLayoutChg chg="del">
          <pc:chgData name="CHAUVELLIER ANNE" userId="63234966-364e-422f-8c52-45fd5239a521" providerId="ADAL" clId="{1316A191-5786-4EE6-9176-11FCCCFB6713}" dt="2022-02-18T09:31:22.218" v="747" actId="2696"/>
          <pc:sldLayoutMkLst>
            <pc:docMk/>
            <pc:sldMasterMk cId="2094431384" sldId="2147483685"/>
            <pc:sldLayoutMk cId="2858926224" sldId="2147483686"/>
          </pc:sldLayoutMkLst>
        </pc:sldLayoutChg>
        <pc:sldLayoutChg chg="del">
          <pc:chgData name="CHAUVELLIER ANNE" userId="63234966-364e-422f-8c52-45fd5239a521" providerId="ADAL" clId="{1316A191-5786-4EE6-9176-11FCCCFB6713}" dt="2022-02-18T09:31:22.218" v="748" actId="2696"/>
          <pc:sldLayoutMkLst>
            <pc:docMk/>
            <pc:sldMasterMk cId="2094431384" sldId="2147483685"/>
            <pc:sldLayoutMk cId="1789663236" sldId="2147483687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70AB8-E483-4FFD-B222-30C933BD9122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5038E3-B7CF-455E-96F4-A4DE1B14344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8865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0" i="1" dirty="0">
                <a:latin typeface="Arial" panose="020B0604020202020204" pitchFamily="34" charset="0"/>
                <a:cs typeface="Arial" panose="020B0604020202020204" pitchFamily="34" charset="0"/>
              </a:rPr>
              <a:t>Aujourd’hui, nous allons de nouveau travailler avec les réglettes.</a:t>
            </a:r>
            <a:r>
              <a:rPr lang="fr-FR" b="0" i="1" baseline="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fr-FR" b="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34128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marron. Il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reste deux réglettes à trouver. Quelles sont-elles ?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24348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bleue.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38059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 enfin,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la plus grande est la réglette orange. 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39801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présent, p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renez la réglette blanche. C’est la plus petite réglette. Elle vaut 1.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18311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Maintenant, prenez la réglette rouge. Combien de réglettes blanches sont nécessaires pour avoir la même longueur qu’une réglette rouge ?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Laisser quelques instants pour que les élèves fassent des essais.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09645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Pour avoir la même longueur qu’une réglette rouge,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il faut d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eux réglettes blanches. Donc la réglette rouge vaut 2. 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45687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Maintenant, prenez la réglette vert clair. Combien de réglettes blanches sont nécessaires pour avoir la même longueur qu’une réglette vert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clair ? 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Laisser quelques instants pour que les élèves fassent des essais.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33358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Pour avoir la même longueur qu’une réglette vert clair,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il faut trois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réglettes blanches. Donc la réglette vert clair vaut 3.</a:t>
            </a:r>
          </a:p>
          <a:p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remarquer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qu’on peut aussi ajouter la réglette rouge et la réglette blanche : 2 + 1 = 3</a:t>
            </a: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62282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Maintenant, cherchez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réglette qui vaut 4.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705550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peut mettre quatre réglettes blanches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dans une réglette rose, donc la réglette rose vaut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4.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remarquer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qu’on peut aussi ajouter la réglette verte et la réglette blanche : 3 + 1 = 4</a:t>
            </a: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8534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1" dirty="0"/>
              <a:t>Prenez une réglette de chaque couleur et construisez l'escalier sur votre table.</a:t>
            </a:r>
            <a:endParaRPr lang="fr-FR" dirty="0"/>
          </a:p>
          <a:p>
            <a:r>
              <a:rPr lang="fr-FR" dirty="0">
                <a:cs typeface="Calibri"/>
              </a:rPr>
              <a:t>Laisser quelques instants aux élèves pour construire leur escalier.</a:t>
            </a:r>
            <a:endParaRPr lang="fr-FR" dirty="0"/>
          </a:p>
          <a:p>
            <a:r>
              <a:rPr lang="fr-FR" i="1" dirty="0"/>
              <a:t>On va rappeler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i="1" dirty="0"/>
              <a:t>les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couleurs des réglettes, de la plus petite à la plus grande</a:t>
            </a:r>
            <a:r>
              <a:rPr lang="fr-FR" i="1" dirty="0"/>
              <a:t>.</a:t>
            </a:r>
            <a:endParaRPr lang="fr-FR" dirty="0"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96446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Et quelle est la réglette qui vaut 5 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97360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peut mettre cinq réglettes blanches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dans une réglette jaune, donc la réglette jaune vaut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5.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Faire remarquer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qu’on peut aussi ajouter la réglette rose et la réglette blanche : 4 + 1 = 5</a:t>
            </a: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31753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Maintenant, prenez la réglette vert foncé. Combien faut-il de réglettes blanches pour avoir la même longueur que la réglette vert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foncé ? 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66278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Pour avoir la même longueur qu’une réglette vert foncé,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il faut six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réglettes blanches. Donc la réglette vert foncé vaut 6.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95915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Combien faut-il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 réglettes blanches pour avoir la même longueur que la réglette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noire ? 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252027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 faut sept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réglettes blanches. Donc la réglette noire vaut 7.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00870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Prenez la réglette marron. Combien faut-il de réglettes blanches pour avoir la même longueur que la réglette marron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 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15691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Pour avoir la même longueur qu’une réglette marron,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il faut huit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réglettes blanches. Donc la réglette marron vaut 8.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73157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 reste les réglettes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bleue et orange. À vous de t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rouver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à combien de réglettes blanches elles correspondent.</a:t>
            </a:r>
          </a:p>
          <a:p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Laisser quelques instants pour que les élèves fassent des essais avec leurs réglettes.</a:t>
            </a:r>
          </a:p>
          <a:p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Alors, quelle est la valeur de la réglette bleue ? 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20462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Pour avoir la même longueur qu’une réglette bleue,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il faut neuf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réglettes blanches. Donc la réglette bleue vaut 9. </a:t>
            </a:r>
          </a:p>
          <a:p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15801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plus petite réglette est la blanche. Quelle est celle d’après ?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689720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Pour avoir la même longueur qu’une réglette orange,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il faut dix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réglettes blanches. Donc la réglette orange vaut 10. </a:t>
            </a:r>
          </a:p>
          <a:p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834898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À présent, on va faire un petit jeu. Je vous donne une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valeur et vous devez me montrer la réglette qui a cette valeur. Par exemple, si je vous dis « 3 » …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22994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 vous devez prendre la réglette vert clair et la lever pour me la montrer. 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982648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Montrez-moi la réglette 10.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678430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plus grande réglette : la réglette orange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209660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Montrez-moi la réglette 2.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696396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réglette </a:t>
            </a:r>
            <a:r>
              <a:rPr lang="fr-FR" i="1" dirty="0"/>
              <a:t>rouge.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276714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Montrez-moi la réglette 9.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596189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 est juste avant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10, donc la réglette 9 est cel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 qui est juste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avant la réglette orange : c’est la bleue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655397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Montrez-moi la réglette 5.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64466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réglette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rouge. Et celle d’après ?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000604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’est la jaune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967477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Maintenant, prenez les réglettes 4 et 6 et mettez-les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derrière votre dos. </a:t>
            </a:r>
          </a:p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Sans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regarder, montrez-moi la réglette 6. </a:t>
            </a:r>
            <a:endParaRPr lang="fr-FR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802635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d’expliquer leur méthode pour choisir la bonne réglette. Réponse attendue :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j’ai pris la plus longue car 6 est plus grand que 4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959533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Maintenant, prenez les réglettes 8 et 7 et mettez-les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derrière votre dos. </a:t>
            </a:r>
          </a:p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Sans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regarder, montrez-moi la réglette 7.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911467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d’expliquer leur méthode pour choisir la bonne réglette. </a:t>
            </a:r>
            <a:r>
              <a:rPr lang="fr-FR" sz="1200" b="0" i="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Réponse attendue 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j’ai pris la plus petite car 7 est plus petit que 8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964816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Maintenant, prenez les réglettes 1 et 3 et mettez-les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derrière votre dos. </a:t>
            </a:r>
          </a:p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Sans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regarder, montrez-moi la réglette 3. 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682387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Demander aux élèves d’expliquer leur méthode pour choisir la bonne réglette. Réponse attendue : 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j’ai pris la plus grande car 3 est plus grand que 1</a:t>
            </a:r>
            <a:r>
              <a:rPr lang="fr-FR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fr-FR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149133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="0" i="1" dirty="0"/>
              <a:t>À présent, prenez votre cahier de problèmes, </a:t>
            </a:r>
            <a:r>
              <a:rPr lang="fr-FR" b="0" i="1" baseline="0" dirty="0"/>
              <a:t>page 7.</a:t>
            </a:r>
          </a:p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 réglettes sont dessinées en pointillés. Leur valeur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est indiquée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Vous devez colorier les réglettes de la bonne couleur. Vous pouvez vous aider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vos réglettes. </a:t>
            </a:r>
          </a:p>
          <a:p>
            <a:r>
              <a:rPr lang="fr-FR" b="0" i="1" dirty="0"/>
              <a:t>Pour le deuxième exercice, c’est l’inverse : les réglettes sont coloriées</a:t>
            </a:r>
            <a:r>
              <a:rPr lang="fr-FR" b="0" i="1" baseline="0" dirty="0"/>
              <a:t> et il faut que vous indiquiez leur valeur.</a:t>
            </a:r>
          </a:p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Là 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aussi, v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ous pouvez vous aider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 vos réglettes.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3299201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Distribuer la leçon aux élèves et leur faire colorier les réglettes ; faire coller </a:t>
            </a:r>
            <a:r>
              <a:rPr lang="fr-FR"/>
              <a:t>la leçon dans le cahier.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1116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réglette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vert clair. Et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ensuite ?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41904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rose. Quelle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est la réglette qui vient juste après ?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02777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C’est la jaune. Et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après ?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597186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vert foncé. Ensuite ?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2427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 noire</a:t>
            </a:r>
            <a:r>
              <a:rPr lang="fr-FR" sz="1200" b="0" i="1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Quelle est la réglette qui vient juste après la noire ?</a:t>
            </a:r>
            <a:endParaRPr lang="fr-FR" sz="1200" b="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5038E3-B7CF-455E-96F4-A4DE1B14344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00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65BFADEC-63BA-4ACC-BC7B-B32F034F1A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769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5614D3E7-780F-4F20-8F2A-83F233579B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517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C5949D7-6DDB-49D5-8300-650FD14B962A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D333"/>
          </a:solidFill>
          <a:ln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D333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D0F193E-E2AF-4A76-8C7D-DA6C7489E21C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D3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CE3AC5E-41FF-4A05-9406-0C0491A659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85" y="-103991"/>
            <a:ext cx="734569" cy="100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7646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&#10;&#10;Description générée automatiquement">
            <a:extLst>
              <a:ext uri="{FF2B5EF4-FFF2-40B4-BE49-F238E27FC236}">
                <a16:creationId xmlns:a16="http://schemas.microsoft.com/office/drawing/2014/main" id="{3508864F-53CD-46A0-B6BF-415F628DB91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" b="-1589"/>
          <a:stretch/>
        </p:blipFill>
        <p:spPr>
          <a:xfrm>
            <a:off x="0" y="-107577"/>
            <a:ext cx="9143999" cy="707635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83311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A8DF7BD-4FC4-46D8-8E51-1C50A815652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61C4D1"/>
          </a:solidFill>
          <a:ln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61C4D1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6689A6C-72B0-4D31-9978-689932D59F48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61C4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41561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C2D1119E-A446-4807-99A7-22FC0326BB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6386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F142B62-8702-46AD-A56A-699683BE7F15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FF9966"/>
          </a:solidFill>
          <a:ln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FF9966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1DE1FD07-0DEE-4B0E-B813-DB8FC437B3D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FF99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4793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30930D1-A9DC-4F99-A7B9-82CE7717810F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3EBD483-4C6B-430B-85A8-CD1070D6BBB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117AD4B-D9AF-4239-9E5E-35B06D8601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235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5450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2E910B8-B471-4EF0-B828-2F190C15536D}"/>
              </a:ext>
            </a:extLst>
          </p:cNvPr>
          <p:cNvSpPr/>
          <p:nvPr userDrawn="1"/>
        </p:nvSpPr>
        <p:spPr>
          <a:xfrm>
            <a:off x="5715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7150" y="0"/>
            <a:ext cx="3886200" cy="476672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6070C69-277F-4511-8E2D-4191F47FAE54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AF17A81-D2C0-4959-81BF-12783FD7B0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4752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9106579-578D-4923-BDC3-F890FE2F6D9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1016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DFEA3C-8920-4411-917A-DD7A873189D9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468" y="0"/>
            <a:ext cx="4113032" cy="476673"/>
          </a:xfrm>
          <a:ln>
            <a:solidFill>
              <a:srgbClr val="00B050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① 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A97A9CCF-8E99-4614-94E3-2236C21ADA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45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1A71FAA7-0151-4E68-A79F-C6A3DDCCD2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 b="1565"/>
          <a:stretch/>
        </p:blipFill>
        <p:spPr>
          <a:xfrm>
            <a:off x="0" y="-1"/>
            <a:ext cx="9143999" cy="68580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751788" y="3040905"/>
            <a:ext cx="7772400" cy="776190"/>
          </a:xfrm>
          <a:ln w="28575">
            <a:noFill/>
          </a:ln>
        </p:spPr>
        <p:txBody>
          <a:bodyPr anchor="b">
            <a:normAutofit/>
          </a:bodyPr>
          <a:lstStyle>
            <a:lvl1pPr algn="ctr">
              <a:spcBef>
                <a:spcPts val="600"/>
              </a:spcBef>
              <a:spcAft>
                <a:spcPts val="600"/>
              </a:spcAft>
              <a:defRPr sz="3200" b="1">
                <a:solidFill>
                  <a:srgbClr val="A39491"/>
                </a:solidFill>
                <a:latin typeface="Verdana" panose="020B060403050404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24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F1EA03B-2F57-4AA5-9C24-4EB203E6C4DC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967784"/>
            <a:ext cx="7886700" cy="5367027"/>
          </a:xfrm>
        </p:spPr>
        <p:txBody>
          <a:bodyPr>
            <a:normAutofit/>
          </a:bodyPr>
          <a:lstStyle>
            <a:lvl1pPr marL="0" indent="0">
              <a:buNone/>
              <a:defRPr sz="400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FR" dirty="0"/>
              <a:t>Cliquez pour modifier les styles du texte du masque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8C7C2F7-90F8-4E65-B758-339F2EB659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3E3D788D-DDD6-4F09-BBA3-1F39D88DC4A9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7898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C2A8DC0-C626-44FE-B0FA-3AC7B44F0388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886200" cy="476672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45605CF-A272-4E2E-8B38-91B2478FE0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F063D9CA-628E-4BBF-879C-92236F3E0FEC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1143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06D532-34F8-45B7-BD03-BB9137FD2C46}"/>
              </a:ext>
            </a:extLst>
          </p:cNvPr>
          <p:cNvSpPr/>
          <p:nvPr userDrawn="1"/>
        </p:nvSpPr>
        <p:spPr>
          <a:xfrm>
            <a:off x="0" y="0"/>
            <a:ext cx="9144000" cy="476672"/>
          </a:xfrm>
          <a:prstGeom prst="rect">
            <a:avLst/>
          </a:prstGeom>
          <a:solidFill>
            <a:srgbClr val="EC527E"/>
          </a:solidFill>
          <a:ln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C527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408C5A3-5DBB-48BA-BA85-05B5604FF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4113032" cy="476673"/>
          </a:xfrm>
          <a:ln>
            <a:solidFill>
              <a:srgbClr val="EC527E"/>
            </a:solidFill>
          </a:ln>
        </p:spPr>
        <p:txBody>
          <a:bodyPr>
            <a:normAutofit/>
          </a:bodyPr>
          <a:lstStyle>
            <a:lvl1pPr>
              <a:defRPr sz="1800" b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8000C29-DBCD-4CAC-B122-9506AD1ABB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5427" y="-1"/>
            <a:ext cx="2258573" cy="47244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11F10A-F4A0-4222-8B4E-B311B8929ED7}"/>
              </a:ext>
            </a:extLst>
          </p:cNvPr>
          <p:cNvSpPr/>
          <p:nvPr userDrawn="1"/>
        </p:nvSpPr>
        <p:spPr>
          <a:xfrm>
            <a:off x="18039" y="0"/>
            <a:ext cx="9144000" cy="6858000"/>
          </a:xfrm>
          <a:prstGeom prst="rect">
            <a:avLst/>
          </a:prstGeom>
          <a:noFill/>
          <a:ln w="101600">
            <a:solidFill>
              <a:srgbClr val="EC52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9924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9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0914A-B9D9-4B95-BBEA-32E85AA20954}" type="datetimeFigureOut">
              <a:rPr lang="fr-FR" smtClean="0"/>
              <a:t>19/03/2025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349CDC-BADB-4C39-95ED-E0FCA83A671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9315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702" r:id="rId3"/>
    <p:sldLayoutId id="2147483664" r:id="rId4"/>
    <p:sldLayoutId id="2147483667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2904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0031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6462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B60914A-B9D9-4B95-BBEA-32E85AA20954}" type="datetimeFigureOut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19/03/2025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D349CDC-BADB-4C39-95ED-E0FCA83A671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‹N°›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8377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habits, capture d’écran, personne&#10;&#10;Le contenu généré par l’IA peut être incorrect.">
            <a:extLst>
              <a:ext uri="{FF2B5EF4-FFF2-40B4-BE49-F238E27FC236}">
                <a16:creationId xmlns:a16="http://schemas.microsoft.com/office/drawing/2014/main" id="{D5D2E293-AD22-86A0-E6E6-653C5211C3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659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Caractère coloré, diagramme&#10;&#10;Le contenu généré par l’IA peut être incorrect.">
            <a:extLst>
              <a:ext uri="{FF2B5EF4-FFF2-40B4-BE49-F238E27FC236}">
                <a16:creationId xmlns:a16="http://schemas.microsoft.com/office/drawing/2014/main" id="{151DC0EC-7145-5EB5-09B4-1F16B4FEFD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763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Caractère coloré, diagramme&#10;&#10;Le contenu généré par l’IA peut être incorrect.">
            <a:extLst>
              <a:ext uri="{FF2B5EF4-FFF2-40B4-BE49-F238E27FC236}">
                <a16:creationId xmlns:a16="http://schemas.microsoft.com/office/drawing/2014/main" id="{9BEE88AD-C580-75F3-175E-9524CAD090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2696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 descr="Une image contenant texte, capture d’écran, Caractère coloré, diagramme&#10;&#10;Le contenu généré par l’IA peut être incorrect.">
            <a:extLst>
              <a:ext uri="{FF2B5EF4-FFF2-40B4-BE49-F238E27FC236}">
                <a16:creationId xmlns:a16="http://schemas.microsoft.com/office/drawing/2014/main" id="{75837271-F049-2328-FB18-13939FB2F7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0668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logiciel, conception&#10;&#10;Le contenu généré par l’IA peut être incorrect.">
            <a:extLst>
              <a:ext uri="{FF2B5EF4-FFF2-40B4-BE49-F238E27FC236}">
                <a16:creationId xmlns:a16="http://schemas.microsoft.com/office/drawing/2014/main" id="{789D4FAB-3420-FBEC-59DF-1DD24625ED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865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Police, conception&#10;&#10;Le contenu généré par l’IA peut être incorrect.">
            <a:extLst>
              <a:ext uri="{FF2B5EF4-FFF2-40B4-BE49-F238E27FC236}">
                <a16:creationId xmlns:a16="http://schemas.microsoft.com/office/drawing/2014/main" id="{7C53BECF-6F38-6478-181A-8B1728AA98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8226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texte, capture d’écran, Police, Rectangle&#10;&#10;Le contenu généré par l’IA peut être incorrect.">
            <a:extLst>
              <a:ext uri="{FF2B5EF4-FFF2-40B4-BE49-F238E27FC236}">
                <a16:creationId xmlns:a16="http://schemas.microsoft.com/office/drawing/2014/main" id="{9AB6C8FA-1100-4747-7A23-9A9B4983A1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7889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conception&#10;&#10;Le contenu généré par l’IA peut être incorrect.">
            <a:extLst>
              <a:ext uri="{FF2B5EF4-FFF2-40B4-BE49-F238E27FC236}">
                <a16:creationId xmlns:a16="http://schemas.microsoft.com/office/drawing/2014/main" id="{ECF545D0-EF00-C5CE-53FA-126357DD6A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1011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diagramme, Rectangle&#10;&#10;Le contenu généré par l’IA peut être incorrect.">
            <a:extLst>
              <a:ext uri="{FF2B5EF4-FFF2-40B4-BE49-F238E27FC236}">
                <a16:creationId xmlns:a16="http://schemas.microsoft.com/office/drawing/2014/main" id="{BF4CCB47-2BDB-4B47-77F0-D8655CE72D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3865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diagramme, Rectangle&#10;&#10;Le contenu généré par l’IA peut être incorrect.">
            <a:extLst>
              <a:ext uri="{FF2B5EF4-FFF2-40B4-BE49-F238E27FC236}">
                <a16:creationId xmlns:a16="http://schemas.microsoft.com/office/drawing/2014/main" id="{D991F5BB-1853-8E28-9EAD-8887D5FF9F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3428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 descr="Une image contenant texte, capture d’écran, diagramme, ligne&#10;&#10;Le contenu généré par l’IA peut être incorrect.">
            <a:extLst>
              <a:ext uri="{FF2B5EF4-FFF2-40B4-BE49-F238E27FC236}">
                <a16:creationId xmlns:a16="http://schemas.microsoft.com/office/drawing/2014/main" id="{98E62789-BE6D-5521-2D30-2D7EDA263E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437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diagramme, Rectangle&#10;&#10;Le contenu généré par l’IA peut être incorrect.">
            <a:extLst>
              <a:ext uri="{FF2B5EF4-FFF2-40B4-BE49-F238E27FC236}">
                <a16:creationId xmlns:a16="http://schemas.microsoft.com/office/drawing/2014/main" id="{166C1953-7458-22FE-329D-85938266B3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3373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, capture d’écran, diagramme, Rectangle&#10;&#10;Le contenu généré par l’IA peut être incorrect.">
            <a:extLst>
              <a:ext uri="{FF2B5EF4-FFF2-40B4-BE49-F238E27FC236}">
                <a16:creationId xmlns:a16="http://schemas.microsoft.com/office/drawing/2014/main" id="{FE1C76A0-E8D9-E884-D0E0-F4FF0B0D8D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5165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 descr="Une image contenant texte, capture d’écran, diagramme, ligne&#10;&#10;Le contenu généré par l’IA peut être incorrect.">
            <a:extLst>
              <a:ext uri="{FF2B5EF4-FFF2-40B4-BE49-F238E27FC236}">
                <a16:creationId xmlns:a16="http://schemas.microsoft.com/office/drawing/2014/main" id="{CAF2B95A-62C6-198C-2EB9-2EF545692A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0101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Rectangle, Police&#10;&#10;Le contenu généré par l’IA peut être incorrect.">
            <a:extLst>
              <a:ext uri="{FF2B5EF4-FFF2-40B4-BE49-F238E27FC236}">
                <a16:creationId xmlns:a16="http://schemas.microsoft.com/office/drawing/2014/main" id="{400FF466-0850-9F68-2871-9CEAA6FD65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145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 descr="Une image contenant texte, capture d’écran, ligne, diagramme&#10;&#10;Le contenu généré par l’IA peut être incorrect.">
            <a:extLst>
              <a:ext uri="{FF2B5EF4-FFF2-40B4-BE49-F238E27FC236}">
                <a16:creationId xmlns:a16="http://schemas.microsoft.com/office/drawing/2014/main" id="{EBF738C5-9DD7-84AC-769B-3E26FD6E8E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077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Rectangle, conception&#10;&#10;Le contenu généré par l’IA peut être incorrect.">
            <a:extLst>
              <a:ext uri="{FF2B5EF4-FFF2-40B4-BE49-F238E27FC236}">
                <a16:creationId xmlns:a16="http://schemas.microsoft.com/office/drawing/2014/main" id="{BC8601B7-0E59-DA37-797D-BAA53EA7A6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426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 descr="Une image contenant texte, capture d’écran, ligne, Rectangle&#10;&#10;Le contenu généré par l’IA peut être incorrect.">
            <a:extLst>
              <a:ext uri="{FF2B5EF4-FFF2-40B4-BE49-F238E27FC236}">
                <a16:creationId xmlns:a16="http://schemas.microsoft.com/office/drawing/2014/main" id="{490D9234-A990-569F-CC1A-9516D5C697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9269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Rectangle, conception&#10;&#10;Le contenu généré par l’IA peut être incorrect.">
            <a:extLst>
              <a:ext uri="{FF2B5EF4-FFF2-40B4-BE49-F238E27FC236}">
                <a16:creationId xmlns:a16="http://schemas.microsoft.com/office/drawing/2014/main" id="{C44FA6DC-0C4C-41F0-E03E-C23F1A0439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8201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ligne, Rectangle&#10;&#10;Le contenu généré par l’IA peut être incorrect.">
            <a:extLst>
              <a:ext uri="{FF2B5EF4-FFF2-40B4-BE49-F238E27FC236}">
                <a16:creationId xmlns:a16="http://schemas.microsoft.com/office/drawing/2014/main" id="{DE7841EB-C202-298B-DE94-2E228FBB27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145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Police, Rectangle&#10;&#10;Le contenu généré par l’IA peut être incorrect.">
            <a:extLst>
              <a:ext uri="{FF2B5EF4-FFF2-40B4-BE49-F238E27FC236}">
                <a16:creationId xmlns:a16="http://schemas.microsoft.com/office/drawing/2014/main" id="{BB583848-548C-2923-6F92-255A581231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4564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diagramme, ligne&#10;&#10;Le contenu généré par l’IA peut être incorrect.">
            <a:extLst>
              <a:ext uri="{FF2B5EF4-FFF2-40B4-BE49-F238E27FC236}">
                <a16:creationId xmlns:a16="http://schemas.microsoft.com/office/drawing/2014/main" id="{F794F4C1-4100-9293-0265-6FD4DD1D2F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691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logiciel, conception&#10;&#10;Le contenu généré par l’IA peut être incorrect.">
            <a:extLst>
              <a:ext uri="{FF2B5EF4-FFF2-40B4-BE49-F238E27FC236}">
                <a16:creationId xmlns:a16="http://schemas.microsoft.com/office/drawing/2014/main" id="{73EF57FF-A19A-94CA-E944-3A79A4A459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55547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Tracé, ligne&#10;&#10;Le contenu généré par l’IA peut être incorrect.">
            <a:extLst>
              <a:ext uri="{FF2B5EF4-FFF2-40B4-BE49-F238E27FC236}">
                <a16:creationId xmlns:a16="http://schemas.microsoft.com/office/drawing/2014/main" id="{B2DC08FE-29E3-7C89-C092-006508EBB2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830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 descr="Une image contenant texte, capture d’écran, ligne, Police&#10;&#10;Le contenu généré par l’IA peut être incorrect.">
            <a:extLst>
              <a:ext uri="{FF2B5EF4-FFF2-40B4-BE49-F238E27FC236}">
                <a16:creationId xmlns:a16="http://schemas.microsoft.com/office/drawing/2014/main" id="{A590ACEA-9DD7-8D1E-E861-1B733D3263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6595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Système d’exploitation, conception&#10;&#10;Le contenu généré par l’IA peut être incorrect.">
            <a:extLst>
              <a:ext uri="{FF2B5EF4-FFF2-40B4-BE49-F238E27FC236}">
                <a16:creationId xmlns:a16="http://schemas.microsoft.com/office/drawing/2014/main" id="{4345EB7C-4AF3-80AE-107C-AB0399FF24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6281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ligne, Police&#10;&#10;Le contenu généré par l’IA peut être incorrect.">
            <a:extLst>
              <a:ext uri="{FF2B5EF4-FFF2-40B4-BE49-F238E27FC236}">
                <a16:creationId xmlns:a16="http://schemas.microsoft.com/office/drawing/2014/main" id="{6841C565-58A2-013E-1A4E-C257860C2F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335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 descr="Une image contenant texte, capture d’écran, Caractère coloré, diagramme&#10;&#10;Le contenu généré par l’IA peut être incorrect.">
            <a:extLst>
              <a:ext uri="{FF2B5EF4-FFF2-40B4-BE49-F238E27FC236}">
                <a16:creationId xmlns:a16="http://schemas.microsoft.com/office/drawing/2014/main" id="{3E0E2202-E217-00FA-0A32-78501840CD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11177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ligne, diagramme&#10;&#10;Le contenu généré par l’IA peut être incorrect.">
            <a:extLst>
              <a:ext uri="{FF2B5EF4-FFF2-40B4-BE49-F238E27FC236}">
                <a16:creationId xmlns:a16="http://schemas.microsoft.com/office/drawing/2014/main" id="{6A318DE3-24A2-2BF3-997B-75C60A3CA8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4456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diagramm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6D6B02B7-654C-1402-F2DB-39B2A6F436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6711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ligne, diagramme&#10;&#10;Le contenu généré par l’IA peut être incorrect.">
            <a:extLst>
              <a:ext uri="{FF2B5EF4-FFF2-40B4-BE49-F238E27FC236}">
                <a16:creationId xmlns:a16="http://schemas.microsoft.com/office/drawing/2014/main" id="{D16B67F2-9C9B-5338-19A4-E3A9690F7B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66906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diagramm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8809DB3F-AB71-FA00-CA1E-D37379592A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9734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texte, capture d’écran, ligne, diagramme&#10;&#10;Le contenu généré par l’IA peut être incorrect.">
            <a:extLst>
              <a:ext uri="{FF2B5EF4-FFF2-40B4-BE49-F238E27FC236}">
                <a16:creationId xmlns:a16="http://schemas.microsoft.com/office/drawing/2014/main" id="{DFDCA24E-8AA5-0477-826A-7EFF73AA07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666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logiciel, Système d’exploitation&#10;&#10;Le contenu généré par l’IA peut être incorrect.">
            <a:extLst>
              <a:ext uri="{FF2B5EF4-FFF2-40B4-BE49-F238E27FC236}">
                <a16:creationId xmlns:a16="http://schemas.microsoft.com/office/drawing/2014/main" id="{A09325E8-2C56-312C-8312-7C47C39D91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7883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diagramm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AFA72932-9955-555D-D819-4767700D26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2322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 descr="Une image contenant texte, capture d’écran, ligne, diagramme&#10;&#10;Le contenu généré par l’IA peut être incorrect.">
            <a:extLst>
              <a:ext uri="{FF2B5EF4-FFF2-40B4-BE49-F238E27FC236}">
                <a16:creationId xmlns:a16="http://schemas.microsoft.com/office/drawing/2014/main" id="{F8787220-5A9A-759B-B311-8798D9B3EA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3762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diagramme, graphisme&#10;&#10;Le contenu généré par l’IA peut être incorrect.">
            <a:extLst>
              <a:ext uri="{FF2B5EF4-FFF2-40B4-BE49-F238E27FC236}">
                <a16:creationId xmlns:a16="http://schemas.microsoft.com/office/drawing/2014/main" id="{BE66C0B9-319E-DBF5-C8E4-CC1A743E9F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5831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diagramme, ligne&#10;&#10;Le contenu généré par l’IA peut être incorrect.">
            <a:extLst>
              <a:ext uri="{FF2B5EF4-FFF2-40B4-BE49-F238E27FC236}">
                <a16:creationId xmlns:a16="http://schemas.microsoft.com/office/drawing/2014/main" id="{F43D1DE0-DEF0-9A7A-82F6-7CC8346CDA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8277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diagramm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72E0FC2E-A371-7B2B-77EC-14900C45F1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48086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diagramme, ligne&#10;&#10;Le contenu généré par l’IA peut être incorrect.">
            <a:extLst>
              <a:ext uri="{FF2B5EF4-FFF2-40B4-BE49-F238E27FC236}">
                <a16:creationId xmlns:a16="http://schemas.microsoft.com/office/drawing/2014/main" id="{CD805DB2-9973-0A87-3EF5-585AC4B5D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98628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capture d’écran, diagramm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24908204-779C-54A9-B754-B9492482A9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91851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logiciel, nombre&#10;&#10;Le contenu généré par l’IA peut être incorrect.">
            <a:extLst>
              <a:ext uri="{FF2B5EF4-FFF2-40B4-BE49-F238E27FC236}">
                <a16:creationId xmlns:a16="http://schemas.microsoft.com/office/drawing/2014/main" id="{477A0A5C-350D-09B2-A482-2E1D8DE26B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73259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capture d’écran, diagramme, nombre&#10;&#10;Le contenu généré par l’IA peut être incorrect.">
            <a:extLst>
              <a:ext uri="{FF2B5EF4-FFF2-40B4-BE49-F238E27FC236}">
                <a16:creationId xmlns:a16="http://schemas.microsoft.com/office/drawing/2014/main" id="{314434FA-3AB2-6109-B743-3962331BA4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6727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diagramme, Rectangle&#10;&#10;Le contenu généré par l’IA peut être incorrect.">
            <a:extLst>
              <a:ext uri="{FF2B5EF4-FFF2-40B4-BE49-F238E27FC236}">
                <a16:creationId xmlns:a16="http://schemas.microsoft.com/office/drawing/2014/main" id="{9BABDBA5-12EF-A2CD-B213-855CDA7E56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107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Caractère coloré, diagramme&#10;&#10;Le contenu généré par l’IA peut être incorrect.">
            <a:extLst>
              <a:ext uri="{FF2B5EF4-FFF2-40B4-BE49-F238E27FC236}">
                <a16:creationId xmlns:a16="http://schemas.microsoft.com/office/drawing/2014/main" id="{B25F6B09-C800-3416-F1C5-9F748465FC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596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diagramme, Caractère coloré&#10;&#10;Le contenu généré par l’IA peut être incorrect.">
            <a:extLst>
              <a:ext uri="{FF2B5EF4-FFF2-40B4-BE49-F238E27FC236}">
                <a16:creationId xmlns:a16="http://schemas.microsoft.com/office/drawing/2014/main" id="{1FE76EE1-28A0-70EA-C0F0-281F1054A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5900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Caractère coloré, diagramme&#10;&#10;Le contenu généré par l’IA peut être incorrect.">
            <a:extLst>
              <a:ext uri="{FF2B5EF4-FFF2-40B4-BE49-F238E27FC236}">
                <a16:creationId xmlns:a16="http://schemas.microsoft.com/office/drawing/2014/main" id="{7593C75E-ED03-50BB-ED98-DEFE5E81EC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512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texte, capture d’écran, Caractère coloré, diagramme&#10;&#10;Le contenu généré par l’IA peut être incorrect.">
            <a:extLst>
              <a:ext uri="{FF2B5EF4-FFF2-40B4-BE49-F238E27FC236}">
                <a16:creationId xmlns:a16="http://schemas.microsoft.com/office/drawing/2014/main" id="{465B93B5-ADDC-F24D-1918-488D883075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35971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5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6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7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D1979698DF1E409B2B7EB07AB6DCB7" ma:contentTypeVersion="11" ma:contentTypeDescription="Crée un document." ma:contentTypeScope="" ma:versionID="ec0aa7ed66a7a26c77cccaf660251685">
  <xsd:schema xmlns:xsd="http://www.w3.org/2001/XMLSchema" xmlns:xs="http://www.w3.org/2001/XMLSchema" xmlns:p="http://schemas.microsoft.com/office/2006/metadata/properties" xmlns:ns2="23cf7a0d-57af-4434-867c-c099e6f87b4a" targetNamespace="http://schemas.microsoft.com/office/2006/metadata/properties" ma:root="true" ma:fieldsID="845a7ad382637897703b55a84309d506" ns2:_="">
    <xsd:import namespace="23cf7a0d-57af-4434-867c-c099e6f87b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cf7a0d-57af-4434-867c-c099e6f87b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3cf7a0d-57af-4434-867c-c099e6f87b4a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4437004-A903-48BC-BC6F-4EC56BA368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3cf7a0d-57af-4434-867c-c099e6f87b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2B294D5-9479-4072-A39C-3F5AF912A241}">
  <ds:schemaRefs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bfd01c09-4c2c-4413-a701-52472ac34042"/>
    <ds:schemaRef ds:uri="05e35dcb-3e29-4319-8895-1aefbc7b9c14"/>
    <ds:schemaRef ds:uri="http://purl.org/dc/dcmitype/"/>
    <ds:schemaRef ds:uri="cd84cc96-e4f0-4e7f-873a-a508fb658c41"/>
    <ds:schemaRef ds:uri="27f64e36-29aa-44d5-a3e0-06242cad7d4d"/>
    <ds:schemaRef ds:uri="23cf7a0d-57af-4434-867c-c099e6f87b4a"/>
  </ds:schemaRefs>
</ds:datastoreItem>
</file>

<file path=customXml/itemProps3.xml><?xml version="1.0" encoding="utf-8"?>
<ds:datastoreItem xmlns:ds="http://schemas.openxmlformats.org/officeDocument/2006/customXml" ds:itemID="{1CB29B1E-CD13-48AB-BBEF-DF001D11879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4421</TotalTime>
  <Words>1010</Words>
  <Application>Microsoft Office PowerPoint</Application>
  <PresentationFormat>Affichage à l'écran (4:3)</PresentationFormat>
  <Paragraphs>113</Paragraphs>
  <Slides>48</Slides>
  <Notes>48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5</vt:i4>
      </vt:variant>
      <vt:variant>
        <vt:lpstr>Titres des diapositives</vt:lpstr>
      </vt:variant>
      <vt:variant>
        <vt:i4>48</vt:i4>
      </vt:variant>
    </vt:vector>
  </HeadingPairs>
  <TitlesOfParts>
    <vt:vector size="57" baseType="lpstr">
      <vt:lpstr>Calibri Light</vt:lpstr>
      <vt:lpstr>Verdana</vt:lpstr>
      <vt:lpstr>Arial</vt:lpstr>
      <vt:lpstr>Calibri</vt:lpstr>
      <vt:lpstr>Thème Office</vt:lpstr>
      <vt:lpstr>4_Thème Office</vt:lpstr>
      <vt:lpstr>5_Thème Office</vt:lpstr>
      <vt:lpstr>6_Thème Office</vt:lpstr>
      <vt:lpstr>7_Thème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EDITIONS HATIER</dc:creator>
  <cp:lastModifiedBy>BELLEMIN SANDRA</cp:lastModifiedBy>
  <cp:revision>79</cp:revision>
  <dcterms:created xsi:type="dcterms:W3CDTF">2022-01-07T11:15:07Z</dcterms:created>
  <dcterms:modified xsi:type="dcterms:W3CDTF">2025-03-19T16:25:51Z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0x010100B5D1979698DF1E409B2B7EB07AB6DCB7</vt:lpwstr>
  </property>
  <property fmtid="{D5CDD505-2E9C-101B-9397-08002B2CF9AE}" pid="3" name="MediaServiceImageTags">
    <vt:lpwstr/>
  </property>
</Properties>
</file>