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6.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7.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685" r:id="rId5"/>
    <p:sldMasterId id="2147483690" r:id="rId6"/>
    <p:sldMasterId id="2147483693" r:id="rId7"/>
    <p:sldMasterId id="2147483696" r:id="rId8"/>
    <p:sldMasterId id="2147483670" r:id="rId9"/>
    <p:sldMasterId id="2147483676" r:id="rId10"/>
    <p:sldMasterId id="2147483681" r:id="rId11"/>
  </p:sldMasterIdLst>
  <p:notesMasterIdLst>
    <p:notesMasterId r:id="rId43"/>
  </p:notesMasterIdLst>
  <p:sldIdLst>
    <p:sldId id="256" r:id="rId12"/>
    <p:sldId id="300" r:id="rId13"/>
    <p:sldId id="301" r:id="rId14"/>
    <p:sldId id="302" r:id="rId15"/>
    <p:sldId id="303" r:id="rId16"/>
    <p:sldId id="304" r:id="rId17"/>
    <p:sldId id="305" r:id="rId18"/>
    <p:sldId id="306" r:id="rId19"/>
    <p:sldId id="307" r:id="rId20"/>
    <p:sldId id="308" r:id="rId21"/>
    <p:sldId id="311" r:id="rId22"/>
    <p:sldId id="310" r:id="rId23"/>
    <p:sldId id="282"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5" r:id="rId37"/>
    <p:sldId id="296" r:id="rId38"/>
    <p:sldId id="297" r:id="rId39"/>
    <p:sldId id="298" r:id="rId40"/>
    <p:sldId id="299" r:id="rId41"/>
    <p:sldId id="312" r:id="rId42"/>
  </p:sldIdLst>
  <p:sldSz cx="9144000" cy="6858000" type="screen4x3"/>
  <p:notesSz cx="6858000" cy="9144000"/>
  <p:embeddedFontLst>
    <p:embeddedFont>
      <p:font typeface="Verdana" panose="020B0604030504040204" pitchFamily="34" charset="0"/>
      <p:regular r:id="rId44"/>
      <p:bold r:id="rId45"/>
      <p:italic r:id="rId46"/>
      <p:boldItalic r:id="rId47"/>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047C030-E687-B175-014B-7CB338CA2E3F}" name="riviere.jennifer" initials="ri" userId="S::riviere.jennifer_gmail.com#ext#@hachette.onmicrosoft.com::1d9d5009-092f-4c80-8dba-153923be29d4" providerId="AD"/>
  <p188:author id="{6E47C18F-DDAE-EA39-9B3A-D5582A6DAE9D}" name="pauline.negrellion" initials="pa" userId="S::pauline.negrellion_gmail.com#ext#@hachette.onmicrosoft.com::9fb65b54-3bbd-4994-b3cf-42d8602c7ee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HAUVELLIER ANNE" initials="CA" lastIdx="1" clrIdx="0">
    <p:extLst>
      <p:ext uri="{19B8F6BF-5375-455C-9EA6-DF929625EA0E}">
        <p15:presenceInfo xmlns:p15="http://schemas.microsoft.com/office/powerpoint/2012/main" userId="S::ACHAUVELLIER@editions-hatier.fr::63234966-364e-422f-8c52-45fd5239a52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9491"/>
    <a:srgbClr val="984807"/>
    <a:srgbClr val="0070C0"/>
    <a:srgbClr val="61C4D1"/>
    <a:srgbClr val="FFD333"/>
    <a:srgbClr val="EC527E"/>
    <a:srgbClr val="E7E7E8"/>
    <a:srgbClr val="00B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4EE3465-835F-4120-BC37-BE2D7E2EE306}" v="32" dt="2025-03-19T16:22:26.86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4" autoAdjust="0"/>
    <p:restoredTop sz="84082" autoAdjust="0"/>
  </p:normalViewPr>
  <p:slideViewPr>
    <p:cSldViewPr snapToGrid="0">
      <p:cViewPr>
        <p:scale>
          <a:sx n="75" d="100"/>
          <a:sy n="75" d="100"/>
        </p:scale>
        <p:origin x="906" y="3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font" Target="fonts/font4.fntdata"/><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slide" Target="slides/slide30.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font" Target="fonts/font2.fntdata"/><Relationship Id="rId53"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presProps" Target="presProps.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font" Target="fonts/font1.fntdata"/><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notesMaster" Target="notesMasters/notesMaster1.xml"/><Relationship Id="rId48"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ATY CORINNE" userId="8ff7d65e-e73f-48f4-8c35-2e9a1daaa9ff" providerId="ADAL" clId="{B51F481B-128D-45AB-A7E7-F6946047763C}"/>
    <pc:docChg chg="modSld">
      <pc:chgData name="CARATY CORINNE" userId="8ff7d65e-e73f-48f4-8c35-2e9a1daaa9ff" providerId="ADAL" clId="{B51F481B-128D-45AB-A7E7-F6946047763C}" dt="2022-09-06T07:32:56.287" v="1" actId="1076"/>
      <pc:docMkLst>
        <pc:docMk/>
      </pc:docMkLst>
      <pc:sldChg chg="addSp modSp mod">
        <pc:chgData name="CARATY CORINNE" userId="8ff7d65e-e73f-48f4-8c35-2e9a1daaa9ff" providerId="ADAL" clId="{B51F481B-128D-45AB-A7E7-F6946047763C}" dt="2022-09-06T07:32:56.287" v="1" actId="1076"/>
        <pc:sldMkLst>
          <pc:docMk/>
          <pc:sldMk cId="838659900" sldId="256"/>
        </pc:sldMkLst>
      </pc:sldChg>
    </pc:docChg>
  </pc:docChgLst>
  <pc:docChgLst>
    <pc:chgData name="BELLEMIN SANDRA" userId="5fe4e071-d3f4-40df-970f-ee8fcf898346" providerId="ADAL" clId="{7562A8C9-2BFE-443A-9AFB-0CB01C66D0A6}"/>
    <pc:docChg chg="modSld">
      <pc:chgData name="BELLEMIN SANDRA" userId="5fe4e071-d3f4-40df-970f-ee8fcf898346" providerId="ADAL" clId="{7562A8C9-2BFE-443A-9AFB-0CB01C66D0A6}" dt="2025-01-29T12:56:23.574" v="30" actId="20577"/>
      <pc:docMkLst>
        <pc:docMk/>
      </pc:docMkLst>
      <pc:sldChg chg="modSp mod">
        <pc:chgData name="BELLEMIN SANDRA" userId="5fe4e071-d3f4-40df-970f-ee8fcf898346" providerId="ADAL" clId="{7562A8C9-2BFE-443A-9AFB-0CB01C66D0A6}" dt="2025-01-29T12:52:05.376" v="10" actId="6549"/>
        <pc:sldMkLst>
          <pc:docMk/>
          <pc:sldMk cId="1137865014" sldId="282"/>
        </pc:sldMkLst>
        <pc:spChg chg="mod">
          <ac:chgData name="BELLEMIN SANDRA" userId="5fe4e071-d3f4-40df-970f-ee8fcf898346" providerId="ADAL" clId="{7562A8C9-2BFE-443A-9AFB-0CB01C66D0A6}" dt="2025-01-29T12:52:05.376" v="10" actId="6549"/>
          <ac:spMkLst>
            <pc:docMk/>
            <pc:sldMk cId="1137865014" sldId="282"/>
            <ac:spMk id="2" creationId="{85F7834C-7202-4AE9-86F0-C7803D5691D2}"/>
          </ac:spMkLst>
        </pc:spChg>
      </pc:sldChg>
      <pc:sldChg chg="modSp mod">
        <pc:chgData name="BELLEMIN SANDRA" userId="5fe4e071-d3f4-40df-970f-ee8fcf898346" providerId="ADAL" clId="{7562A8C9-2BFE-443A-9AFB-0CB01C66D0A6}" dt="2025-01-29T12:52:10.563" v="11" actId="6549"/>
        <pc:sldMkLst>
          <pc:docMk/>
          <pc:sldMk cId="2418220491" sldId="283"/>
        </pc:sldMkLst>
        <pc:spChg chg="mod">
          <ac:chgData name="BELLEMIN SANDRA" userId="5fe4e071-d3f4-40df-970f-ee8fcf898346" providerId="ADAL" clId="{7562A8C9-2BFE-443A-9AFB-0CB01C66D0A6}" dt="2025-01-29T12:52:10.563" v="11" actId="6549"/>
          <ac:spMkLst>
            <pc:docMk/>
            <pc:sldMk cId="2418220491" sldId="283"/>
            <ac:spMk id="2" creationId="{85F7834C-7202-4AE9-86F0-C7803D5691D2}"/>
          </ac:spMkLst>
        </pc:spChg>
      </pc:sldChg>
      <pc:sldChg chg="modSp mod">
        <pc:chgData name="BELLEMIN SANDRA" userId="5fe4e071-d3f4-40df-970f-ee8fcf898346" providerId="ADAL" clId="{7562A8C9-2BFE-443A-9AFB-0CB01C66D0A6}" dt="2025-01-29T12:52:19.527" v="12" actId="6549"/>
        <pc:sldMkLst>
          <pc:docMk/>
          <pc:sldMk cId="289772829" sldId="284"/>
        </pc:sldMkLst>
        <pc:spChg chg="mod">
          <ac:chgData name="BELLEMIN SANDRA" userId="5fe4e071-d3f4-40df-970f-ee8fcf898346" providerId="ADAL" clId="{7562A8C9-2BFE-443A-9AFB-0CB01C66D0A6}" dt="2025-01-29T12:52:19.527" v="12" actId="6549"/>
          <ac:spMkLst>
            <pc:docMk/>
            <pc:sldMk cId="289772829" sldId="284"/>
            <ac:spMk id="2" creationId="{85F7834C-7202-4AE9-86F0-C7803D5691D2}"/>
          </ac:spMkLst>
        </pc:spChg>
      </pc:sldChg>
      <pc:sldChg chg="modSp mod">
        <pc:chgData name="BELLEMIN SANDRA" userId="5fe4e071-d3f4-40df-970f-ee8fcf898346" providerId="ADAL" clId="{7562A8C9-2BFE-443A-9AFB-0CB01C66D0A6}" dt="2025-01-29T12:52:22.328" v="13" actId="6549"/>
        <pc:sldMkLst>
          <pc:docMk/>
          <pc:sldMk cId="1264014110" sldId="285"/>
        </pc:sldMkLst>
        <pc:spChg chg="mod">
          <ac:chgData name="BELLEMIN SANDRA" userId="5fe4e071-d3f4-40df-970f-ee8fcf898346" providerId="ADAL" clId="{7562A8C9-2BFE-443A-9AFB-0CB01C66D0A6}" dt="2025-01-29T12:52:22.328" v="13" actId="6549"/>
          <ac:spMkLst>
            <pc:docMk/>
            <pc:sldMk cId="1264014110" sldId="285"/>
            <ac:spMk id="2" creationId="{85F7834C-7202-4AE9-86F0-C7803D5691D2}"/>
          </ac:spMkLst>
        </pc:spChg>
      </pc:sldChg>
      <pc:sldChg chg="modSp mod">
        <pc:chgData name="BELLEMIN SANDRA" userId="5fe4e071-d3f4-40df-970f-ee8fcf898346" providerId="ADAL" clId="{7562A8C9-2BFE-443A-9AFB-0CB01C66D0A6}" dt="2025-01-29T12:52:24.878" v="14" actId="6549"/>
        <pc:sldMkLst>
          <pc:docMk/>
          <pc:sldMk cId="538753410" sldId="286"/>
        </pc:sldMkLst>
        <pc:spChg chg="mod">
          <ac:chgData name="BELLEMIN SANDRA" userId="5fe4e071-d3f4-40df-970f-ee8fcf898346" providerId="ADAL" clId="{7562A8C9-2BFE-443A-9AFB-0CB01C66D0A6}" dt="2025-01-29T12:52:24.878" v="14" actId="6549"/>
          <ac:spMkLst>
            <pc:docMk/>
            <pc:sldMk cId="538753410" sldId="286"/>
            <ac:spMk id="2" creationId="{85F7834C-7202-4AE9-86F0-C7803D5691D2}"/>
          </ac:spMkLst>
        </pc:spChg>
      </pc:sldChg>
      <pc:sldChg chg="modSp mod">
        <pc:chgData name="BELLEMIN SANDRA" userId="5fe4e071-d3f4-40df-970f-ee8fcf898346" providerId="ADAL" clId="{7562A8C9-2BFE-443A-9AFB-0CB01C66D0A6}" dt="2025-01-29T12:52:27.777" v="15" actId="6549"/>
        <pc:sldMkLst>
          <pc:docMk/>
          <pc:sldMk cId="3553113007" sldId="287"/>
        </pc:sldMkLst>
        <pc:spChg chg="mod">
          <ac:chgData name="BELLEMIN SANDRA" userId="5fe4e071-d3f4-40df-970f-ee8fcf898346" providerId="ADAL" clId="{7562A8C9-2BFE-443A-9AFB-0CB01C66D0A6}" dt="2025-01-29T12:52:27.777" v="15" actId="6549"/>
          <ac:spMkLst>
            <pc:docMk/>
            <pc:sldMk cId="3553113007" sldId="287"/>
            <ac:spMk id="2" creationId="{85F7834C-7202-4AE9-86F0-C7803D5691D2}"/>
          </ac:spMkLst>
        </pc:spChg>
      </pc:sldChg>
      <pc:sldChg chg="modSp mod">
        <pc:chgData name="BELLEMIN SANDRA" userId="5fe4e071-d3f4-40df-970f-ee8fcf898346" providerId="ADAL" clId="{7562A8C9-2BFE-443A-9AFB-0CB01C66D0A6}" dt="2025-01-29T12:53:34.078" v="18" actId="1036"/>
        <pc:sldMkLst>
          <pc:docMk/>
          <pc:sldMk cId="3327653012" sldId="288"/>
        </pc:sldMkLst>
        <pc:spChg chg="mod">
          <ac:chgData name="BELLEMIN SANDRA" userId="5fe4e071-d3f4-40df-970f-ee8fcf898346" providerId="ADAL" clId="{7562A8C9-2BFE-443A-9AFB-0CB01C66D0A6}" dt="2025-01-29T12:52:32.568" v="16" actId="6549"/>
          <ac:spMkLst>
            <pc:docMk/>
            <pc:sldMk cId="3327653012" sldId="288"/>
            <ac:spMk id="2" creationId="{85F7834C-7202-4AE9-86F0-C7803D5691D2}"/>
          </ac:spMkLst>
        </pc:spChg>
        <pc:spChg chg="mod">
          <ac:chgData name="BELLEMIN SANDRA" userId="5fe4e071-d3f4-40df-970f-ee8fcf898346" providerId="ADAL" clId="{7562A8C9-2BFE-443A-9AFB-0CB01C66D0A6}" dt="2025-01-29T12:53:34.078" v="18" actId="1036"/>
          <ac:spMkLst>
            <pc:docMk/>
            <pc:sldMk cId="3327653012" sldId="288"/>
            <ac:spMk id="10" creationId="{00000000-0000-0000-0000-000000000000}"/>
          </ac:spMkLst>
        </pc:spChg>
      </pc:sldChg>
      <pc:sldChg chg="modSp mod">
        <pc:chgData name="BELLEMIN SANDRA" userId="5fe4e071-d3f4-40df-970f-ee8fcf898346" providerId="ADAL" clId="{7562A8C9-2BFE-443A-9AFB-0CB01C66D0A6}" dt="2025-01-29T12:52:35.368" v="17" actId="6549"/>
        <pc:sldMkLst>
          <pc:docMk/>
          <pc:sldMk cId="3317215899" sldId="289"/>
        </pc:sldMkLst>
        <pc:spChg chg="mod">
          <ac:chgData name="BELLEMIN SANDRA" userId="5fe4e071-d3f4-40df-970f-ee8fcf898346" providerId="ADAL" clId="{7562A8C9-2BFE-443A-9AFB-0CB01C66D0A6}" dt="2025-01-29T12:52:35.368" v="17" actId="6549"/>
          <ac:spMkLst>
            <pc:docMk/>
            <pc:sldMk cId="3317215899" sldId="289"/>
            <ac:spMk id="2" creationId="{85F7834C-7202-4AE9-86F0-C7803D5691D2}"/>
          </ac:spMkLst>
        </pc:spChg>
      </pc:sldChg>
      <pc:sldChg chg="modNotesTx">
        <pc:chgData name="BELLEMIN SANDRA" userId="5fe4e071-d3f4-40df-970f-ee8fcf898346" providerId="ADAL" clId="{7562A8C9-2BFE-443A-9AFB-0CB01C66D0A6}" dt="2025-01-29T12:51:13.634" v="7" actId="20577"/>
        <pc:sldMkLst>
          <pc:docMk/>
          <pc:sldMk cId="1689612615" sldId="300"/>
        </pc:sldMkLst>
      </pc:sldChg>
      <pc:sldChg chg="modNotesTx">
        <pc:chgData name="BELLEMIN SANDRA" userId="5fe4e071-d3f4-40df-970f-ee8fcf898346" providerId="ADAL" clId="{7562A8C9-2BFE-443A-9AFB-0CB01C66D0A6}" dt="2025-01-29T12:51:22.032" v="9" actId="20577"/>
        <pc:sldMkLst>
          <pc:docMk/>
          <pc:sldMk cId="158988074" sldId="301"/>
        </pc:sldMkLst>
      </pc:sldChg>
      <pc:sldChg chg="modSp mod">
        <pc:chgData name="BELLEMIN SANDRA" userId="5fe4e071-d3f4-40df-970f-ee8fcf898346" providerId="ADAL" clId="{7562A8C9-2BFE-443A-9AFB-0CB01C66D0A6}" dt="2025-01-29T12:56:23.574" v="30" actId="20577"/>
        <pc:sldMkLst>
          <pc:docMk/>
          <pc:sldMk cId="1519149707" sldId="312"/>
        </pc:sldMkLst>
        <pc:spChg chg="mod">
          <ac:chgData name="BELLEMIN SANDRA" userId="5fe4e071-d3f4-40df-970f-ee8fcf898346" providerId="ADAL" clId="{7562A8C9-2BFE-443A-9AFB-0CB01C66D0A6}" dt="2025-01-29T12:56:23.574" v="30" actId="20577"/>
          <ac:spMkLst>
            <pc:docMk/>
            <pc:sldMk cId="1519149707" sldId="312"/>
            <ac:spMk id="2" creationId="{8B53A102-A5C4-4A26-A313-5F38BC30AD85}"/>
          </ac:spMkLst>
        </pc:spChg>
      </pc:sldChg>
    </pc:docChg>
  </pc:docChgLst>
  <pc:docChgLst>
    <pc:chgData name="CHAUVELLIER ANNE" userId="63234966-364e-422f-8c52-45fd5239a521" providerId="ADAL" clId="{2E8DD2A4-0BAD-4163-AFFC-509CD0A64F3B}"/>
    <pc:docChg chg="custSel addSld delSld modSld modMainMaster">
      <pc:chgData name="CHAUVELLIER ANNE" userId="63234966-364e-422f-8c52-45fd5239a521" providerId="ADAL" clId="{2E8DD2A4-0BAD-4163-AFFC-509CD0A64F3B}" dt="2022-03-02T15:38:55.420" v="54" actId="255"/>
      <pc:docMkLst>
        <pc:docMk/>
      </pc:docMkLst>
      <pc:sldChg chg="modSp mod">
        <pc:chgData name="CHAUVELLIER ANNE" userId="63234966-364e-422f-8c52-45fd5239a521" providerId="ADAL" clId="{2E8DD2A4-0BAD-4163-AFFC-509CD0A64F3B}" dt="2022-03-02T15:38:55.420" v="54" actId="255"/>
        <pc:sldMkLst>
          <pc:docMk/>
          <pc:sldMk cId="838659900" sldId="256"/>
        </pc:sldMkLst>
      </pc:sldChg>
      <pc:sldChg chg="delSp del mod addCm modCm">
        <pc:chgData name="CHAUVELLIER ANNE" userId="63234966-364e-422f-8c52-45fd5239a521" providerId="ADAL" clId="{2E8DD2A4-0BAD-4163-AFFC-509CD0A64F3B}" dt="2022-02-18T09:21:55.447" v="53" actId="2696"/>
        <pc:sldMkLst>
          <pc:docMk/>
          <pc:sldMk cId="409019988" sldId="271"/>
        </pc:sldMkLst>
      </pc:sldChg>
      <pc:sldChg chg="modSp mod">
        <pc:chgData name="CHAUVELLIER ANNE" userId="63234966-364e-422f-8c52-45fd5239a521" providerId="ADAL" clId="{2E8DD2A4-0BAD-4163-AFFC-509CD0A64F3B}" dt="2022-02-14T15:18:21.893" v="4" actId="20577"/>
        <pc:sldMkLst>
          <pc:docMk/>
          <pc:sldMk cId="1137865014" sldId="282"/>
        </pc:sldMkLst>
      </pc:sldChg>
      <pc:sldChg chg="modSp mod">
        <pc:chgData name="CHAUVELLIER ANNE" userId="63234966-364e-422f-8c52-45fd5239a521" providerId="ADAL" clId="{2E8DD2A4-0BAD-4163-AFFC-509CD0A64F3B}" dt="2022-02-14T15:18:26.992" v="5" actId="20577"/>
        <pc:sldMkLst>
          <pc:docMk/>
          <pc:sldMk cId="538753410" sldId="286"/>
        </pc:sldMkLst>
      </pc:sldChg>
      <pc:sldChg chg="modSp mod">
        <pc:chgData name="CHAUVELLIER ANNE" userId="63234966-364e-422f-8c52-45fd5239a521" providerId="ADAL" clId="{2E8DD2A4-0BAD-4163-AFFC-509CD0A64F3B}" dt="2022-02-14T15:18:47.456" v="6" actId="20577"/>
        <pc:sldMkLst>
          <pc:docMk/>
          <pc:sldMk cId="2307628191" sldId="290"/>
        </pc:sldMkLst>
      </pc:sldChg>
      <pc:sldChg chg="modSp mod">
        <pc:chgData name="CHAUVELLIER ANNE" userId="63234966-364e-422f-8c52-45fd5239a521" providerId="ADAL" clId="{2E8DD2A4-0BAD-4163-AFFC-509CD0A64F3B}" dt="2022-02-14T15:18:15.756" v="3" actId="20577"/>
        <pc:sldMkLst>
          <pc:docMk/>
          <pc:sldMk cId="1689612615" sldId="300"/>
        </pc:sldMkLst>
      </pc:sldChg>
      <pc:sldChg chg="addSp modSp new mod modNotesTx">
        <pc:chgData name="CHAUVELLIER ANNE" userId="63234966-364e-422f-8c52-45fd5239a521" providerId="ADAL" clId="{2E8DD2A4-0BAD-4163-AFFC-509CD0A64F3B}" dt="2022-02-18T09:21:51.256" v="52"/>
        <pc:sldMkLst>
          <pc:docMk/>
          <pc:sldMk cId="1519149707" sldId="312"/>
        </pc:sldMkLst>
      </pc:sldChg>
      <pc:sldMasterChg chg="modSldLayout">
        <pc:chgData name="CHAUVELLIER ANNE" userId="63234966-364e-422f-8c52-45fd5239a521" providerId="ADAL" clId="{2E8DD2A4-0BAD-4163-AFFC-509CD0A64F3B}" dt="2022-02-18T09:19:02.191" v="30" actId="2085"/>
        <pc:sldMasterMkLst>
          <pc:docMk/>
          <pc:sldMasterMk cId="1099315086" sldId="2147483660"/>
        </pc:sldMasterMkLst>
        <pc:sldLayoutChg chg="addSp modSp mod">
          <pc:chgData name="CHAUVELLIER ANNE" userId="63234966-364e-422f-8c52-45fd5239a521" providerId="ADAL" clId="{2E8DD2A4-0BAD-4163-AFFC-509CD0A64F3B}" dt="2022-02-18T09:19:02.191" v="30" actId="2085"/>
          <pc:sldLayoutMkLst>
            <pc:docMk/>
            <pc:sldMasterMk cId="1099315086" sldId="2147483660"/>
            <pc:sldLayoutMk cId="2245769894" sldId="2147483661"/>
          </pc:sldLayoutMkLst>
        </pc:sldLayoutChg>
        <pc:sldLayoutChg chg="addSp modSp mod">
          <pc:chgData name="CHAUVELLIER ANNE" userId="63234966-364e-422f-8c52-45fd5239a521" providerId="ADAL" clId="{2E8DD2A4-0BAD-4163-AFFC-509CD0A64F3B}" dt="2022-02-18T09:16:41.868" v="26" actId="1076"/>
          <pc:sldLayoutMkLst>
            <pc:docMk/>
            <pc:sldMasterMk cId="1099315086" sldId="2147483660"/>
            <pc:sldLayoutMk cId="1653235573" sldId="2147483662"/>
          </pc:sldLayoutMkLst>
        </pc:sldLayoutChg>
        <pc:sldLayoutChg chg="addSp modSp">
          <pc:chgData name="CHAUVELLIER ANNE" userId="63234966-364e-422f-8c52-45fd5239a521" providerId="ADAL" clId="{2E8DD2A4-0BAD-4163-AFFC-509CD0A64F3B}" dt="2022-02-18T09:16:50.743" v="27"/>
          <pc:sldLayoutMkLst>
            <pc:docMk/>
            <pc:sldMasterMk cId="1099315086" sldId="2147483660"/>
            <pc:sldLayoutMk cId="440475260" sldId="2147483664"/>
          </pc:sldLayoutMkLst>
        </pc:sldLayoutChg>
        <pc:sldLayoutChg chg="addSp modSp">
          <pc:chgData name="CHAUVELLIER ANNE" userId="63234966-364e-422f-8c52-45fd5239a521" providerId="ADAL" clId="{2E8DD2A4-0BAD-4163-AFFC-509CD0A64F3B}" dt="2022-02-18T09:16:54.593" v="28"/>
          <pc:sldLayoutMkLst>
            <pc:docMk/>
            <pc:sldMasterMk cId="1099315086" sldId="2147483660"/>
            <pc:sldLayoutMk cId="3928445906" sldId="2147483667"/>
          </pc:sldLayoutMkLst>
        </pc:sldLayoutChg>
      </pc:sldMasterChg>
    </pc:docChg>
  </pc:docChgLst>
  <pc:docChgLst>
    <pc:chgData name="BELLEMIN SANDRA" userId="5fe4e071-d3f4-40df-970f-ee8fcf898346" providerId="ADAL" clId="{D4EE3465-835F-4120-BC37-BE2D7E2EE306}"/>
    <pc:docChg chg="custSel modSld modMainMaster">
      <pc:chgData name="BELLEMIN SANDRA" userId="5fe4e071-d3f4-40df-970f-ee8fcf898346" providerId="ADAL" clId="{D4EE3465-835F-4120-BC37-BE2D7E2EE306}" dt="2025-03-19T16:22:27.315" v="97" actId="962"/>
      <pc:docMkLst>
        <pc:docMk/>
      </pc:docMkLst>
      <pc:sldChg chg="addSp delSp modSp mod modClrScheme chgLayout">
        <pc:chgData name="BELLEMIN SANDRA" userId="5fe4e071-d3f4-40df-970f-ee8fcf898346" providerId="ADAL" clId="{D4EE3465-835F-4120-BC37-BE2D7E2EE306}" dt="2025-03-19T16:21:28.416" v="36" actId="962"/>
        <pc:sldMkLst>
          <pc:docMk/>
          <pc:sldMk cId="838659900" sldId="256"/>
        </pc:sldMkLst>
        <pc:spChg chg="del">
          <ac:chgData name="BELLEMIN SANDRA" userId="5fe4e071-d3f4-40df-970f-ee8fcf898346" providerId="ADAL" clId="{D4EE3465-835F-4120-BC37-BE2D7E2EE306}" dt="2025-03-19T16:20:15.615" v="0" actId="478"/>
          <ac:spMkLst>
            <pc:docMk/>
            <pc:sldMk cId="838659900" sldId="256"/>
            <ac:spMk id="2" creationId="{8151996C-ACCB-46F7-84CF-CD773B2A99A3}"/>
          </ac:spMkLst>
        </pc:spChg>
        <pc:spChg chg="del">
          <ac:chgData name="BELLEMIN SANDRA" userId="5fe4e071-d3f4-40df-970f-ee8fcf898346" providerId="ADAL" clId="{D4EE3465-835F-4120-BC37-BE2D7E2EE306}" dt="2025-03-19T16:20:15.615" v="0" actId="478"/>
          <ac:spMkLst>
            <pc:docMk/>
            <pc:sldMk cId="838659900" sldId="256"/>
            <ac:spMk id="3" creationId="{013A2E0A-CD12-462B-B4A8-9DB595DB6E28}"/>
          </ac:spMkLst>
        </pc:spChg>
        <pc:spChg chg="add del mod">
          <ac:chgData name="BELLEMIN SANDRA" userId="5fe4e071-d3f4-40df-970f-ee8fcf898346" providerId="ADAL" clId="{D4EE3465-835F-4120-BC37-BE2D7E2EE306}" dt="2025-03-19T16:21:14.718" v="33" actId="700"/>
          <ac:spMkLst>
            <pc:docMk/>
            <pc:sldMk cId="838659900" sldId="256"/>
            <ac:spMk id="5" creationId="{048091DE-B480-E830-A096-EA82D496221C}"/>
          </ac:spMkLst>
        </pc:spChg>
        <pc:picChg chg="add mod">
          <ac:chgData name="BELLEMIN SANDRA" userId="5fe4e071-d3f4-40df-970f-ee8fcf898346" providerId="ADAL" clId="{D4EE3465-835F-4120-BC37-BE2D7E2EE306}" dt="2025-03-19T16:21:28.416" v="36" actId="962"/>
          <ac:picMkLst>
            <pc:docMk/>
            <pc:sldMk cId="838659900" sldId="256"/>
            <ac:picMk id="7" creationId="{91C9F245-7885-9355-1E70-DAE271E2FFE4}"/>
          </ac:picMkLst>
        </pc:picChg>
      </pc:sldChg>
      <pc:sldChg chg="addSp delSp modSp mod modClrScheme chgLayout">
        <pc:chgData name="BELLEMIN SANDRA" userId="5fe4e071-d3f4-40df-970f-ee8fcf898346" providerId="ADAL" clId="{D4EE3465-835F-4120-BC37-BE2D7E2EE306}" dt="2025-03-19T16:21:54.618" v="60" actId="27614"/>
        <pc:sldMkLst>
          <pc:docMk/>
          <pc:sldMk cId="1137865014" sldId="282"/>
        </pc:sldMkLst>
        <pc:spChg chg="del">
          <ac:chgData name="BELLEMIN SANDRA" userId="5fe4e071-d3f4-40df-970f-ee8fcf898346" providerId="ADAL" clId="{D4EE3465-835F-4120-BC37-BE2D7E2EE306}" dt="2025-03-19T16:20:29.868" v="12" actId="478"/>
          <ac:spMkLst>
            <pc:docMk/>
            <pc:sldMk cId="1137865014" sldId="282"/>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137865014" sldId="282"/>
            <ac:spMk id="4" creationId="{533985FD-9FAD-4FF9-BFF0-42DBCCCFEFA9}"/>
          </ac:spMkLst>
        </pc:spChg>
        <pc:spChg chg="add del mod">
          <ac:chgData name="BELLEMIN SANDRA" userId="5fe4e071-d3f4-40df-970f-ee8fcf898346" providerId="ADAL" clId="{D4EE3465-835F-4120-BC37-BE2D7E2EE306}" dt="2025-03-19T16:21:14.718" v="33" actId="700"/>
          <ac:spMkLst>
            <pc:docMk/>
            <pc:sldMk cId="1137865014" sldId="282"/>
            <ac:spMk id="6" creationId="{E8A17507-2A16-56F4-4C4D-D1FE00CC99C1}"/>
          </ac:spMkLst>
        </pc:spChg>
        <pc:spChg chg="del">
          <ac:chgData name="BELLEMIN SANDRA" userId="5fe4e071-d3f4-40df-970f-ee8fcf898346" providerId="ADAL" clId="{D4EE3465-835F-4120-BC37-BE2D7E2EE306}" dt="2025-03-19T16:20:29.868" v="12" actId="478"/>
          <ac:spMkLst>
            <pc:docMk/>
            <pc:sldMk cId="1137865014" sldId="282"/>
            <ac:spMk id="14" creationId="{6E0F0D3C-9847-4B7C-AC7D-1DCE73AB8B78}"/>
          </ac:spMkLst>
        </pc:spChg>
        <pc:picChg chg="add mod">
          <ac:chgData name="BELLEMIN SANDRA" userId="5fe4e071-d3f4-40df-970f-ee8fcf898346" providerId="ADAL" clId="{D4EE3465-835F-4120-BC37-BE2D7E2EE306}" dt="2025-03-19T16:21:54.618" v="60" actId="27614"/>
          <ac:picMkLst>
            <pc:docMk/>
            <pc:sldMk cId="1137865014" sldId="282"/>
            <ac:picMk id="8" creationId="{F4DA8C2B-6E0C-06A6-31A2-C4FBB131DF87}"/>
          </ac:picMkLst>
        </pc:picChg>
      </pc:sldChg>
      <pc:sldChg chg="addSp delSp modSp mod modClrScheme chgLayout">
        <pc:chgData name="BELLEMIN SANDRA" userId="5fe4e071-d3f4-40df-970f-ee8fcf898346" providerId="ADAL" clId="{D4EE3465-835F-4120-BC37-BE2D7E2EE306}" dt="2025-03-19T16:21:56.002" v="62" actId="27614"/>
        <pc:sldMkLst>
          <pc:docMk/>
          <pc:sldMk cId="2418220491" sldId="283"/>
        </pc:sldMkLst>
        <pc:spChg chg="del">
          <ac:chgData name="BELLEMIN SANDRA" userId="5fe4e071-d3f4-40df-970f-ee8fcf898346" providerId="ADAL" clId="{D4EE3465-835F-4120-BC37-BE2D7E2EE306}" dt="2025-03-19T16:20:31.177" v="13" actId="478"/>
          <ac:spMkLst>
            <pc:docMk/>
            <pc:sldMk cId="2418220491" sldId="283"/>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2418220491" sldId="283"/>
            <ac:spMk id="4" creationId="{BB115082-3327-F14E-08E1-C73B89CEF759}"/>
          </ac:spMkLst>
        </pc:spChg>
        <pc:spChg chg="del">
          <ac:chgData name="BELLEMIN SANDRA" userId="5fe4e071-d3f4-40df-970f-ee8fcf898346" providerId="ADAL" clId="{D4EE3465-835F-4120-BC37-BE2D7E2EE306}" dt="2025-03-19T16:20:31.177" v="13" actId="478"/>
          <ac:spMkLst>
            <pc:docMk/>
            <pc:sldMk cId="2418220491" sldId="283"/>
            <ac:spMk id="5" creationId="{00000000-0000-0000-0000-000000000000}"/>
          </ac:spMkLst>
        </pc:spChg>
        <pc:spChg chg="del">
          <ac:chgData name="BELLEMIN SANDRA" userId="5fe4e071-d3f4-40df-970f-ee8fcf898346" providerId="ADAL" clId="{D4EE3465-835F-4120-BC37-BE2D7E2EE306}" dt="2025-03-19T16:20:31.177" v="13" actId="478"/>
          <ac:spMkLst>
            <pc:docMk/>
            <pc:sldMk cId="2418220491" sldId="283"/>
            <ac:spMk id="6" creationId="{00000000-0000-0000-0000-000000000000}"/>
          </ac:spMkLst>
        </pc:spChg>
        <pc:spChg chg="del">
          <ac:chgData name="BELLEMIN SANDRA" userId="5fe4e071-d3f4-40df-970f-ee8fcf898346" providerId="ADAL" clId="{D4EE3465-835F-4120-BC37-BE2D7E2EE306}" dt="2025-03-19T16:20:31.177" v="13" actId="478"/>
          <ac:spMkLst>
            <pc:docMk/>
            <pc:sldMk cId="2418220491" sldId="283"/>
            <ac:spMk id="7" creationId="{00000000-0000-0000-0000-000000000000}"/>
          </ac:spMkLst>
        </pc:spChg>
        <pc:picChg chg="add mod">
          <ac:chgData name="BELLEMIN SANDRA" userId="5fe4e071-d3f4-40df-970f-ee8fcf898346" providerId="ADAL" clId="{D4EE3465-835F-4120-BC37-BE2D7E2EE306}" dt="2025-03-19T16:21:56.002" v="62" actId="27614"/>
          <ac:picMkLst>
            <pc:docMk/>
            <pc:sldMk cId="2418220491" sldId="283"/>
            <ac:picMk id="10" creationId="{6702B97E-907B-FE9D-AEA0-16EA3F386D71}"/>
          </ac:picMkLst>
        </pc:picChg>
        <pc:cxnChg chg="del">
          <ac:chgData name="BELLEMIN SANDRA" userId="5fe4e071-d3f4-40df-970f-ee8fcf898346" providerId="ADAL" clId="{D4EE3465-835F-4120-BC37-BE2D7E2EE306}" dt="2025-03-19T16:20:31.177" v="13" actId="478"/>
          <ac:cxnSpMkLst>
            <pc:docMk/>
            <pc:sldMk cId="2418220491" sldId="283"/>
            <ac:cxnSpMk id="8" creationId="{00000000-0000-0000-0000-000000000000}"/>
          </ac:cxnSpMkLst>
        </pc:cxnChg>
      </pc:sldChg>
      <pc:sldChg chg="addSp delSp modSp mod modClrScheme chgLayout">
        <pc:chgData name="BELLEMIN SANDRA" userId="5fe4e071-d3f4-40df-970f-ee8fcf898346" providerId="ADAL" clId="{D4EE3465-835F-4120-BC37-BE2D7E2EE306}" dt="2025-03-19T16:21:57.566" v="63"/>
        <pc:sldMkLst>
          <pc:docMk/>
          <pc:sldMk cId="289772829" sldId="284"/>
        </pc:sldMkLst>
        <pc:spChg chg="del">
          <ac:chgData name="BELLEMIN SANDRA" userId="5fe4e071-d3f4-40df-970f-ee8fcf898346" providerId="ADAL" clId="{D4EE3465-835F-4120-BC37-BE2D7E2EE306}" dt="2025-03-19T16:20:32.549" v="14" actId="478"/>
          <ac:spMkLst>
            <pc:docMk/>
            <pc:sldMk cId="289772829" sldId="284"/>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289772829" sldId="284"/>
            <ac:spMk id="4" creationId="{C65DF387-C03F-6083-353C-3AD024E5D75F}"/>
          </ac:spMkLst>
        </pc:spChg>
        <pc:spChg chg="del">
          <ac:chgData name="BELLEMIN SANDRA" userId="5fe4e071-d3f4-40df-970f-ee8fcf898346" providerId="ADAL" clId="{D4EE3465-835F-4120-BC37-BE2D7E2EE306}" dt="2025-03-19T16:20:32.549" v="14" actId="478"/>
          <ac:spMkLst>
            <pc:docMk/>
            <pc:sldMk cId="289772829" sldId="284"/>
            <ac:spMk id="9" creationId="{00000000-0000-0000-0000-000000000000}"/>
          </ac:spMkLst>
        </pc:spChg>
        <pc:spChg chg="del">
          <ac:chgData name="BELLEMIN SANDRA" userId="5fe4e071-d3f4-40df-970f-ee8fcf898346" providerId="ADAL" clId="{D4EE3465-835F-4120-BC37-BE2D7E2EE306}" dt="2025-03-19T16:20:32.549" v="14" actId="478"/>
          <ac:spMkLst>
            <pc:docMk/>
            <pc:sldMk cId="289772829" sldId="284"/>
            <ac:spMk id="10" creationId="{00000000-0000-0000-0000-000000000000}"/>
          </ac:spMkLst>
        </pc:spChg>
        <pc:spChg chg="del">
          <ac:chgData name="BELLEMIN SANDRA" userId="5fe4e071-d3f4-40df-970f-ee8fcf898346" providerId="ADAL" clId="{D4EE3465-835F-4120-BC37-BE2D7E2EE306}" dt="2025-03-19T16:20:32.549" v="14" actId="478"/>
          <ac:spMkLst>
            <pc:docMk/>
            <pc:sldMk cId="289772829" sldId="284"/>
            <ac:spMk id="11" creationId="{00000000-0000-0000-0000-000000000000}"/>
          </ac:spMkLst>
        </pc:spChg>
        <pc:picChg chg="add mod">
          <ac:chgData name="BELLEMIN SANDRA" userId="5fe4e071-d3f4-40df-970f-ee8fcf898346" providerId="ADAL" clId="{D4EE3465-835F-4120-BC37-BE2D7E2EE306}" dt="2025-03-19T16:21:57.566" v="63"/>
          <ac:picMkLst>
            <pc:docMk/>
            <pc:sldMk cId="289772829" sldId="284"/>
            <ac:picMk id="6" creationId="{901A4DA4-2A44-AD47-2835-BF34658506F0}"/>
          </ac:picMkLst>
        </pc:picChg>
      </pc:sldChg>
      <pc:sldChg chg="addSp delSp modSp mod modClrScheme chgLayout">
        <pc:chgData name="BELLEMIN SANDRA" userId="5fe4e071-d3f4-40df-970f-ee8fcf898346" providerId="ADAL" clId="{D4EE3465-835F-4120-BC37-BE2D7E2EE306}" dt="2025-03-19T16:22:00.158" v="65" actId="27614"/>
        <pc:sldMkLst>
          <pc:docMk/>
          <pc:sldMk cId="1264014110" sldId="285"/>
        </pc:sldMkLst>
        <pc:spChg chg="del">
          <ac:chgData name="BELLEMIN SANDRA" userId="5fe4e071-d3f4-40df-970f-ee8fcf898346" providerId="ADAL" clId="{D4EE3465-835F-4120-BC37-BE2D7E2EE306}" dt="2025-03-19T16:20:33.737" v="15" actId="478"/>
          <ac:spMkLst>
            <pc:docMk/>
            <pc:sldMk cId="1264014110" sldId="285"/>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264014110" sldId="285"/>
            <ac:spMk id="4" creationId="{9973CDE9-D664-87C2-6B9F-3BE08840166E}"/>
          </ac:spMkLst>
        </pc:spChg>
        <pc:spChg chg="del">
          <ac:chgData name="BELLEMIN SANDRA" userId="5fe4e071-d3f4-40df-970f-ee8fcf898346" providerId="ADAL" clId="{D4EE3465-835F-4120-BC37-BE2D7E2EE306}" dt="2025-03-19T16:20:33.737" v="15" actId="478"/>
          <ac:spMkLst>
            <pc:docMk/>
            <pc:sldMk cId="1264014110" sldId="285"/>
            <ac:spMk id="6" creationId="{00000000-0000-0000-0000-000000000000}"/>
          </ac:spMkLst>
        </pc:spChg>
        <pc:spChg chg="del">
          <ac:chgData name="BELLEMIN SANDRA" userId="5fe4e071-d3f4-40df-970f-ee8fcf898346" providerId="ADAL" clId="{D4EE3465-835F-4120-BC37-BE2D7E2EE306}" dt="2025-03-19T16:20:33.737" v="15" actId="478"/>
          <ac:spMkLst>
            <pc:docMk/>
            <pc:sldMk cId="1264014110" sldId="285"/>
            <ac:spMk id="9" creationId="{00000000-0000-0000-0000-000000000000}"/>
          </ac:spMkLst>
        </pc:spChg>
        <pc:spChg chg="del">
          <ac:chgData name="BELLEMIN SANDRA" userId="5fe4e071-d3f4-40df-970f-ee8fcf898346" providerId="ADAL" clId="{D4EE3465-835F-4120-BC37-BE2D7E2EE306}" dt="2025-03-19T16:20:33.737" v="15" actId="478"/>
          <ac:spMkLst>
            <pc:docMk/>
            <pc:sldMk cId="1264014110" sldId="285"/>
            <ac:spMk id="10" creationId="{00000000-0000-0000-0000-000000000000}"/>
          </ac:spMkLst>
        </pc:spChg>
        <pc:picChg chg="add mod">
          <ac:chgData name="BELLEMIN SANDRA" userId="5fe4e071-d3f4-40df-970f-ee8fcf898346" providerId="ADAL" clId="{D4EE3465-835F-4120-BC37-BE2D7E2EE306}" dt="2025-03-19T16:22:00.158" v="65" actId="27614"/>
          <ac:picMkLst>
            <pc:docMk/>
            <pc:sldMk cId="1264014110" sldId="285"/>
            <ac:picMk id="7" creationId="{67546CDC-071F-9B56-4CEF-CA288D83BD2A}"/>
          </ac:picMkLst>
        </pc:picChg>
      </pc:sldChg>
      <pc:sldChg chg="addSp delSp modSp mod modClrScheme chgLayout">
        <pc:chgData name="BELLEMIN SANDRA" userId="5fe4e071-d3f4-40df-970f-ee8fcf898346" providerId="ADAL" clId="{D4EE3465-835F-4120-BC37-BE2D7E2EE306}" dt="2025-03-19T16:22:01.877" v="67" actId="27614"/>
        <pc:sldMkLst>
          <pc:docMk/>
          <pc:sldMk cId="538753410" sldId="286"/>
        </pc:sldMkLst>
        <pc:spChg chg="del">
          <ac:chgData name="BELLEMIN SANDRA" userId="5fe4e071-d3f4-40df-970f-ee8fcf898346" providerId="ADAL" clId="{D4EE3465-835F-4120-BC37-BE2D7E2EE306}" dt="2025-03-19T16:20:34.917" v="16" actId="478"/>
          <ac:spMkLst>
            <pc:docMk/>
            <pc:sldMk cId="538753410" sldId="286"/>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538753410" sldId="286"/>
            <ac:spMk id="4" creationId="{F5DC0B8F-407C-F6D7-BE0B-A552755EAC54}"/>
          </ac:spMkLst>
        </pc:spChg>
        <pc:spChg chg="add del mod">
          <ac:chgData name="BELLEMIN SANDRA" userId="5fe4e071-d3f4-40df-970f-ee8fcf898346" providerId="ADAL" clId="{D4EE3465-835F-4120-BC37-BE2D7E2EE306}" dt="2025-03-19T16:21:14.718" v="33" actId="700"/>
          <ac:spMkLst>
            <pc:docMk/>
            <pc:sldMk cId="538753410" sldId="286"/>
            <ac:spMk id="6" creationId="{B27BC9E1-E7CA-5472-DC30-B1F1A9A76F37}"/>
          </ac:spMkLst>
        </pc:spChg>
        <pc:spChg chg="del">
          <ac:chgData name="BELLEMIN SANDRA" userId="5fe4e071-d3f4-40df-970f-ee8fcf898346" providerId="ADAL" clId="{D4EE3465-835F-4120-BC37-BE2D7E2EE306}" dt="2025-03-19T16:20:34.917" v="16" actId="478"/>
          <ac:spMkLst>
            <pc:docMk/>
            <pc:sldMk cId="538753410" sldId="286"/>
            <ac:spMk id="14" creationId="{6E0F0D3C-9847-4B7C-AC7D-1DCE73AB8B78}"/>
          </ac:spMkLst>
        </pc:spChg>
        <pc:picChg chg="add mod">
          <ac:chgData name="BELLEMIN SANDRA" userId="5fe4e071-d3f4-40df-970f-ee8fcf898346" providerId="ADAL" clId="{D4EE3465-835F-4120-BC37-BE2D7E2EE306}" dt="2025-03-19T16:22:01.877" v="67" actId="27614"/>
          <ac:picMkLst>
            <pc:docMk/>
            <pc:sldMk cId="538753410" sldId="286"/>
            <ac:picMk id="8" creationId="{E241BB0E-19F8-6189-486D-03156D56948A}"/>
          </ac:picMkLst>
        </pc:picChg>
      </pc:sldChg>
      <pc:sldChg chg="addSp delSp modSp mod modClrScheme chgLayout">
        <pc:chgData name="BELLEMIN SANDRA" userId="5fe4e071-d3f4-40df-970f-ee8fcf898346" providerId="ADAL" clId="{D4EE3465-835F-4120-BC37-BE2D7E2EE306}" dt="2025-03-19T16:22:03.412" v="69" actId="27614"/>
        <pc:sldMkLst>
          <pc:docMk/>
          <pc:sldMk cId="3553113007" sldId="287"/>
        </pc:sldMkLst>
        <pc:spChg chg="del">
          <ac:chgData name="BELLEMIN SANDRA" userId="5fe4e071-d3f4-40df-970f-ee8fcf898346" providerId="ADAL" clId="{D4EE3465-835F-4120-BC37-BE2D7E2EE306}" dt="2025-03-19T16:20:36.243" v="17" actId="478"/>
          <ac:spMkLst>
            <pc:docMk/>
            <pc:sldMk cId="3553113007" sldId="287"/>
            <ac:spMk id="2" creationId="{85F7834C-7202-4AE9-86F0-C7803D5691D2}"/>
          </ac:spMkLst>
        </pc:spChg>
        <pc:spChg chg="del">
          <ac:chgData name="BELLEMIN SANDRA" userId="5fe4e071-d3f4-40df-970f-ee8fcf898346" providerId="ADAL" clId="{D4EE3465-835F-4120-BC37-BE2D7E2EE306}" dt="2025-03-19T16:20:36.243" v="17" actId="478"/>
          <ac:spMkLst>
            <pc:docMk/>
            <pc:sldMk cId="3553113007" sldId="287"/>
            <ac:spMk id="3" creationId="{DC66C0D1-017A-44BD-A205-F61485AC466C}"/>
          </ac:spMkLst>
        </pc:spChg>
        <pc:spChg chg="add del mod">
          <ac:chgData name="BELLEMIN SANDRA" userId="5fe4e071-d3f4-40df-970f-ee8fcf898346" providerId="ADAL" clId="{D4EE3465-835F-4120-BC37-BE2D7E2EE306}" dt="2025-03-19T16:21:14.718" v="33" actId="700"/>
          <ac:spMkLst>
            <pc:docMk/>
            <pc:sldMk cId="3553113007" sldId="287"/>
            <ac:spMk id="5" creationId="{A8984377-0F16-CFFD-6797-67777A825B30}"/>
          </ac:spMkLst>
        </pc:spChg>
        <pc:spChg chg="del">
          <ac:chgData name="BELLEMIN SANDRA" userId="5fe4e071-d3f4-40df-970f-ee8fcf898346" providerId="ADAL" clId="{D4EE3465-835F-4120-BC37-BE2D7E2EE306}" dt="2025-03-19T16:20:36.243" v="17" actId="478"/>
          <ac:spMkLst>
            <pc:docMk/>
            <pc:sldMk cId="3553113007" sldId="287"/>
            <ac:spMk id="10" creationId="{00000000-0000-0000-0000-000000000000}"/>
          </ac:spMkLst>
        </pc:spChg>
        <pc:spChg chg="del">
          <ac:chgData name="BELLEMIN SANDRA" userId="5fe4e071-d3f4-40df-970f-ee8fcf898346" providerId="ADAL" clId="{D4EE3465-835F-4120-BC37-BE2D7E2EE306}" dt="2025-03-19T16:20:36.243" v="17" actId="478"/>
          <ac:spMkLst>
            <pc:docMk/>
            <pc:sldMk cId="3553113007" sldId="287"/>
            <ac:spMk id="12" creationId="{00000000-0000-0000-0000-000000000000}"/>
          </ac:spMkLst>
        </pc:spChg>
        <pc:picChg chg="add mod">
          <ac:chgData name="BELLEMIN SANDRA" userId="5fe4e071-d3f4-40df-970f-ee8fcf898346" providerId="ADAL" clId="{D4EE3465-835F-4120-BC37-BE2D7E2EE306}" dt="2025-03-19T16:22:03.412" v="69" actId="27614"/>
          <ac:picMkLst>
            <pc:docMk/>
            <pc:sldMk cId="3553113007" sldId="287"/>
            <ac:picMk id="7" creationId="{7892A048-81BB-0A7C-B485-4AA96B655FEC}"/>
          </ac:picMkLst>
        </pc:picChg>
        <pc:cxnChg chg="del">
          <ac:chgData name="BELLEMIN SANDRA" userId="5fe4e071-d3f4-40df-970f-ee8fcf898346" providerId="ADAL" clId="{D4EE3465-835F-4120-BC37-BE2D7E2EE306}" dt="2025-03-19T16:20:36.243" v="17" actId="478"/>
          <ac:cxnSpMkLst>
            <pc:docMk/>
            <pc:sldMk cId="3553113007" sldId="287"/>
            <ac:cxnSpMk id="9" creationId="{00000000-0000-0000-0000-000000000000}"/>
          </ac:cxnSpMkLst>
        </pc:cxnChg>
      </pc:sldChg>
      <pc:sldChg chg="addSp delSp modSp mod modClrScheme chgLayout">
        <pc:chgData name="BELLEMIN SANDRA" userId="5fe4e071-d3f4-40df-970f-ee8fcf898346" providerId="ADAL" clId="{D4EE3465-835F-4120-BC37-BE2D7E2EE306}" dt="2025-03-19T16:22:06.112" v="72" actId="962"/>
        <pc:sldMkLst>
          <pc:docMk/>
          <pc:sldMk cId="3327653012" sldId="288"/>
        </pc:sldMkLst>
        <pc:spChg chg="del">
          <ac:chgData name="BELLEMIN SANDRA" userId="5fe4e071-d3f4-40df-970f-ee8fcf898346" providerId="ADAL" clId="{D4EE3465-835F-4120-BC37-BE2D7E2EE306}" dt="2025-03-19T16:20:38.564" v="18" actId="478"/>
          <ac:spMkLst>
            <pc:docMk/>
            <pc:sldMk cId="3327653012" sldId="288"/>
            <ac:spMk id="2" creationId="{85F7834C-7202-4AE9-86F0-C7803D5691D2}"/>
          </ac:spMkLst>
        </pc:spChg>
        <pc:spChg chg="del">
          <ac:chgData name="BELLEMIN SANDRA" userId="5fe4e071-d3f4-40df-970f-ee8fcf898346" providerId="ADAL" clId="{D4EE3465-835F-4120-BC37-BE2D7E2EE306}" dt="2025-03-19T16:20:38.564" v="18" actId="478"/>
          <ac:spMkLst>
            <pc:docMk/>
            <pc:sldMk cId="3327653012" sldId="288"/>
            <ac:spMk id="3" creationId="{BBDAB926-2ED0-4B04-8BC0-D10177BF2562}"/>
          </ac:spMkLst>
        </pc:spChg>
        <pc:spChg chg="add del mod">
          <ac:chgData name="BELLEMIN SANDRA" userId="5fe4e071-d3f4-40df-970f-ee8fcf898346" providerId="ADAL" clId="{D4EE3465-835F-4120-BC37-BE2D7E2EE306}" dt="2025-03-19T16:21:14.718" v="33" actId="700"/>
          <ac:spMkLst>
            <pc:docMk/>
            <pc:sldMk cId="3327653012" sldId="288"/>
            <ac:spMk id="5" creationId="{7BEF89D5-F33D-D144-BF1D-326BBD0F8FDF}"/>
          </ac:spMkLst>
        </pc:spChg>
        <pc:spChg chg="del">
          <ac:chgData name="BELLEMIN SANDRA" userId="5fe4e071-d3f4-40df-970f-ee8fcf898346" providerId="ADAL" clId="{D4EE3465-835F-4120-BC37-BE2D7E2EE306}" dt="2025-03-19T16:20:38.564" v="18" actId="478"/>
          <ac:spMkLst>
            <pc:docMk/>
            <pc:sldMk cId="3327653012" sldId="288"/>
            <ac:spMk id="7" creationId="{00000000-0000-0000-0000-000000000000}"/>
          </ac:spMkLst>
        </pc:spChg>
        <pc:spChg chg="del">
          <ac:chgData name="BELLEMIN SANDRA" userId="5fe4e071-d3f4-40df-970f-ee8fcf898346" providerId="ADAL" clId="{D4EE3465-835F-4120-BC37-BE2D7E2EE306}" dt="2025-03-19T16:20:38.564" v="18" actId="478"/>
          <ac:spMkLst>
            <pc:docMk/>
            <pc:sldMk cId="3327653012" sldId="288"/>
            <ac:spMk id="10" creationId="{00000000-0000-0000-0000-000000000000}"/>
          </ac:spMkLst>
        </pc:spChg>
        <pc:picChg chg="add mod">
          <ac:chgData name="BELLEMIN SANDRA" userId="5fe4e071-d3f4-40df-970f-ee8fcf898346" providerId="ADAL" clId="{D4EE3465-835F-4120-BC37-BE2D7E2EE306}" dt="2025-03-19T16:22:06.112" v="72" actId="962"/>
          <ac:picMkLst>
            <pc:docMk/>
            <pc:sldMk cId="3327653012" sldId="288"/>
            <ac:picMk id="8" creationId="{541343FF-FD5A-826E-642D-42A4A717DD53}"/>
          </ac:picMkLst>
        </pc:picChg>
      </pc:sldChg>
      <pc:sldChg chg="addSp delSp modSp mod modClrScheme chgLayout">
        <pc:chgData name="BELLEMIN SANDRA" userId="5fe4e071-d3f4-40df-970f-ee8fcf898346" providerId="ADAL" clId="{D4EE3465-835F-4120-BC37-BE2D7E2EE306}" dt="2025-03-19T16:22:09.789" v="74" actId="27614"/>
        <pc:sldMkLst>
          <pc:docMk/>
          <pc:sldMk cId="3317215899" sldId="289"/>
        </pc:sldMkLst>
        <pc:spChg chg="del">
          <ac:chgData name="BELLEMIN SANDRA" userId="5fe4e071-d3f4-40df-970f-ee8fcf898346" providerId="ADAL" clId="{D4EE3465-835F-4120-BC37-BE2D7E2EE306}" dt="2025-03-19T16:20:39.816" v="19" actId="478"/>
          <ac:spMkLst>
            <pc:docMk/>
            <pc:sldMk cId="3317215899" sldId="289"/>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317215899" sldId="289"/>
            <ac:spMk id="4" creationId="{32F98120-C0CB-9481-A6EB-C566034F467C}"/>
          </ac:spMkLst>
        </pc:spChg>
        <pc:spChg chg="del">
          <ac:chgData name="BELLEMIN SANDRA" userId="5fe4e071-d3f4-40df-970f-ee8fcf898346" providerId="ADAL" clId="{D4EE3465-835F-4120-BC37-BE2D7E2EE306}" dt="2025-03-19T16:20:39.816" v="19" actId="478"/>
          <ac:spMkLst>
            <pc:docMk/>
            <pc:sldMk cId="3317215899" sldId="289"/>
            <ac:spMk id="7" creationId="{00000000-0000-0000-0000-000000000000}"/>
          </ac:spMkLst>
        </pc:spChg>
        <pc:spChg chg="del">
          <ac:chgData name="BELLEMIN SANDRA" userId="5fe4e071-d3f4-40df-970f-ee8fcf898346" providerId="ADAL" clId="{D4EE3465-835F-4120-BC37-BE2D7E2EE306}" dt="2025-03-19T16:20:39.816" v="19" actId="478"/>
          <ac:spMkLst>
            <pc:docMk/>
            <pc:sldMk cId="3317215899" sldId="289"/>
            <ac:spMk id="8" creationId="{00000000-0000-0000-0000-000000000000}"/>
          </ac:spMkLst>
        </pc:spChg>
        <pc:spChg chg="del">
          <ac:chgData name="BELLEMIN SANDRA" userId="5fe4e071-d3f4-40df-970f-ee8fcf898346" providerId="ADAL" clId="{D4EE3465-835F-4120-BC37-BE2D7E2EE306}" dt="2025-03-19T16:20:39.816" v="19" actId="478"/>
          <ac:spMkLst>
            <pc:docMk/>
            <pc:sldMk cId="3317215899" sldId="289"/>
            <ac:spMk id="13" creationId="{00000000-0000-0000-0000-000000000000}"/>
          </ac:spMkLst>
        </pc:spChg>
        <pc:picChg chg="add mod">
          <ac:chgData name="BELLEMIN SANDRA" userId="5fe4e071-d3f4-40df-970f-ee8fcf898346" providerId="ADAL" clId="{D4EE3465-835F-4120-BC37-BE2D7E2EE306}" dt="2025-03-19T16:22:09.789" v="74" actId="27614"/>
          <ac:picMkLst>
            <pc:docMk/>
            <pc:sldMk cId="3317215899" sldId="289"/>
            <ac:picMk id="6" creationId="{0B2BCCC4-7C9B-C67F-ED9F-BA4B05DAA096}"/>
          </ac:picMkLst>
        </pc:picChg>
      </pc:sldChg>
      <pc:sldChg chg="addSp delSp modSp mod modClrScheme chgLayout">
        <pc:chgData name="BELLEMIN SANDRA" userId="5fe4e071-d3f4-40df-970f-ee8fcf898346" providerId="ADAL" clId="{D4EE3465-835F-4120-BC37-BE2D7E2EE306}" dt="2025-03-19T16:22:11.190" v="76" actId="27614"/>
        <pc:sldMkLst>
          <pc:docMk/>
          <pc:sldMk cId="2307628191" sldId="290"/>
        </pc:sldMkLst>
        <pc:spChg chg="del">
          <ac:chgData name="BELLEMIN SANDRA" userId="5fe4e071-d3f4-40df-970f-ee8fcf898346" providerId="ADAL" clId="{D4EE3465-835F-4120-BC37-BE2D7E2EE306}" dt="2025-03-19T16:20:41.627" v="20" actId="478"/>
          <ac:spMkLst>
            <pc:docMk/>
            <pc:sldMk cId="2307628191" sldId="290"/>
            <ac:spMk id="2" creationId="{85F7834C-7202-4AE9-86F0-C7803D5691D2}"/>
          </ac:spMkLst>
        </pc:spChg>
        <pc:spChg chg="add del mod">
          <ac:chgData name="BELLEMIN SANDRA" userId="5fe4e071-d3f4-40df-970f-ee8fcf898346" providerId="ADAL" clId="{D4EE3465-835F-4120-BC37-BE2D7E2EE306}" dt="2025-03-19T16:20:42.841" v="21" actId="478"/>
          <ac:spMkLst>
            <pc:docMk/>
            <pc:sldMk cId="2307628191" sldId="290"/>
            <ac:spMk id="4" creationId="{4D926448-670B-BEE2-0378-5021379A6F5D}"/>
          </ac:spMkLst>
        </pc:spChg>
        <pc:spChg chg="add del mod">
          <ac:chgData name="BELLEMIN SANDRA" userId="5fe4e071-d3f4-40df-970f-ee8fcf898346" providerId="ADAL" clId="{D4EE3465-835F-4120-BC37-BE2D7E2EE306}" dt="2025-03-19T16:20:42.841" v="21" actId="478"/>
          <ac:spMkLst>
            <pc:docMk/>
            <pc:sldMk cId="2307628191" sldId="290"/>
            <ac:spMk id="6" creationId="{6ACDFE27-703C-C828-B94D-BD411FB098AD}"/>
          </ac:spMkLst>
        </pc:spChg>
        <pc:spChg chg="del">
          <ac:chgData name="BELLEMIN SANDRA" userId="5fe4e071-d3f4-40df-970f-ee8fcf898346" providerId="ADAL" clId="{D4EE3465-835F-4120-BC37-BE2D7E2EE306}" dt="2025-03-19T16:20:41.627" v="20" actId="478"/>
          <ac:spMkLst>
            <pc:docMk/>
            <pc:sldMk cId="2307628191" sldId="290"/>
            <ac:spMk id="14" creationId="{6E0F0D3C-9847-4B7C-AC7D-1DCE73AB8B78}"/>
          </ac:spMkLst>
        </pc:spChg>
        <pc:picChg chg="add mod">
          <ac:chgData name="BELLEMIN SANDRA" userId="5fe4e071-d3f4-40df-970f-ee8fcf898346" providerId="ADAL" clId="{D4EE3465-835F-4120-BC37-BE2D7E2EE306}" dt="2025-03-19T16:22:11.190" v="76" actId="27614"/>
          <ac:picMkLst>
            <pc:docMk/>
            <pc:sldMk cId="2307628191" sldId="290"/>
            <ac:picMk id="8" creationId="{DF11ECA8-3A64-6F6D-488B-EC1B96A56DEB}"/>
          </ac:picMkLst>
        </pc:picChg>
      </pc:sldChg>
      <pc:sldChg chg="addSp delSp modSp mod modClrScheme chgLayout">
        <pc:chgData name="BELLEMIN SANDRA" userId="5fe4e071-d3f4-40df-970f-ee8fcf898346" providerId="ADAL" clId="{D4EE3465-835F-4120-BC37-BE2D7E2EE306}" dt="2025-03-19T16:22:13.595" v="78" actId="27614"/>
        <pc:sldMkLst>
          <pc:docMk/>
          <pc:sldMk cId="2409577803" sldId="291"/>
        </pc:sldMkLst>
        <pc:spChg chg="del">
          <ac:chgData name="BELLEMIN SANDRA" userId="5fe4e071-d3f4-40df-970f-ee8fcf898346" providerId="ADAL" clId="{D4EE3465-835F-4120-BC37-BE2D7E2EE306}" dt="2025-03-19T16:20:44.176" v="22" actId="478"/>
          <ac:spMkLst>
            <pc:docMk/>
            <pc:sldMk cId="2409577803" sldId="291"/>
            <ac:spMk id="2" creationId="{85F7834C-7202-4AE9-86F0-C7803D5691D2}"/>
          </ac:spMkLst>
        </pc:spChg>
        <pc:spChg chg="del">
          <ac:chgData name="BELLEMIN SANDRA" userId="5fe4e071-d3f4-40df-970f-ee8fcf898346" providerId="ADAL" clId="{D4EE3465-835F-4120-BC37-BE2D7E2EE306}" dt="2025-03-19T16:20:44.176" v="22" actId="478"/>
          <ac:spMkLst>
            <pc:docMk/>
            <pc:sldMk cId="2409577803" sldId="291"/>
            <ac:spMk id="4" creationId="{00000000-0000-0000-0000-000000000000}"/>
          </ac:spMkLst>
        </pc:spChg>
        <pc:spChg chg="del">
          <ac:chgData name="BELLEMIN SANDRA" userId="5fe4e071-d3f4-40df-970f-ee8fcf898346" providerId="ADAL" clId="{D4EE3465-835F-4120-BC37-BE2D7E2EE306}" dt="2025-03-19T16:20:44.176" v="22" actId="478"/>
          <ac:spMkLst>
            <pc:docMk/>
            <pc:sldMk cId="2409577803" sldId="291"/>
            <ac:spMk id="5" creationId="{00000000-0000-0000-0000-000000000000}"/>
          </ac:spMkLst>
        </pc:spChg>
        <pc:spChg chg="del">
          <ac:chgData name="BELLEMIN SANDRA" userId="5fe4e071-d3f4-40df-970f-ee8fcf898346" providerId="ADAL" clId="{D4EE3465-835F-4120-BC37-BE2D7E2EE306}" dt="2025-03-19T16:20:44.176" v="22" actId="478"/>
          <ac:spMkLst>
            <pc:docMk/>
            <pc:sldMk cId="2409577803" sldId="291"/>
            <ac:spMk id="6" creationId="{00000000-0000-0000-0000-000000000000}"/>
          </ac:spMkLst>
        </pc:spChg>
        <pc:spChg chg="add del mod">
          <ac:chgData name="BELLEMIN SANDRA" userId="5fe4e071-d3f4-40df-970f-ee8fcf898346" providerId="ADAL" clId="{D4EE3465-835F-4120-BC37-BE2D7E2EE306}" dt="2025-03-19T16:21:14.718" v="33" actId="700"/>
          <ac:spMkLst>
            <pc:docMk/>
            <pc:sldMk cId="2409577803" sldId="291"/>
            <ac:spMk id="9" creationId="{FF9EF539-A2F8-53D7-9741-BF1078098936}"/>
          </ac:spMkLst>
        </pc:spChg>
        <pc:picChg chg="add mod">
          <ac:chgData name="BELLEMIN SANDRA" userId="5fe4e071-d3f4-40df-970f-ee8fcf898346" providerId="ADAL" clId="{D4EE3465-835F-4120-BC37-BE2D7E2EE306}" dt="2025-03-19T16:22:13.595" v="78" actId="27614"/>
          <ac:picMkLst>
            <pc:docMk/>
            <pc:sldMk cId="2409577803" sldId="291"/>
            <ac:picMk id="11" creationId="{3EA2B455-6275-AB10-1FE9-8EE38C7D829B}"/>
          </ac:picMkLst>
        </pc:picChg>
        <pc:cxnChg chg="del">
          <ac:chgData name="BELLEMIN SANDRA" userId="5fe4e071-d3f4-40df-970f-ee8fcf898346" providerId="ADAL" clId="{D4EE3465-835F-4120-BC37-BE2D7E2EE306}" dt="2025-03-19T16:20:44.176" v="22" actId="478"/>
          <ac:cxnSpMkLst>
            <pc:docMk/>
            <pc:sldMk cId="2409577803" sldId="291"/>
            <ac:cxnSpMk id="7" creationId="{00000000-0000-0000-0000-000000000000}"/>
          </ac:cxnSpMkLst>
        </pc:cxnChg>
        <pc:cxnChg chg="del">
          <ac:chgData name="BELLEMIN SANDRA" userId="5fe4e071-d3f4-40df-970f-ee8fcf898346" providerId="ADAL" clId="{D4EE3465-835F-4120-BC37-BE2D7E2EE306}" dt="2025-03-19T16:20:44.176" v="22" actId="478"/>
          <ac:cxnSpMkLst>
            <pc:docMk/>
            <pc:sldMk cId="2409577803" sldId="291"/>
            <ac:cxnSpMk id="8" creationId="{00000000-0000-0000-0000-000000000000}"/>
          </ac:cxnSpMkLst>
        </pc:cxnChg>
      </pc:sldChg>
      <pc:sldChg chg="addSp delSp modSp mod modClrScheme chgLayout">
        <pc:chgData name="BELLEMIN SANDRA" userId="5fe4e071-d3f4-40df-970f-ee8fcf898346" providerId="ADAL" clId="{D4EE3465-835F-4120-BC37-BE2D7E2EE306}" dt="2025-03-19T16:22:15.220" v="80" actId="27614"/>
        <pc:sldMkLst>
          <pc:docMk/>
          <pc:sldMk cId="3029262434" sldId="292"/>
        </pc:sldMkLst>
        <pc:spChg chg="del">
          <ac:chgData name="BELLEMIN SANDRA" userId="5fe4e071-d3f4-40df-970f-ee8fcf898346" providerId="ADAL" clId="{D4EE3465-835F-4120-BC37-BE2D7E2EE306}" dt="2025-03-19T16:20:45.537" v="23" actId="478"/>
          <ac:spMkLst>
            <pc:docMk/>
            <pc:sldMk cId="3029262434" sldId="292"/>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029262434" sldId="292"/>
            <ac:spMk id="4" creationId="{155BA8B0-D51B-25EA-9523-5A500AFFBC46}"/>
          </ac:spMkLst>
        </pc:spChg>
        <pc:spChg chg="del">
          <ac:chgData name="BELLEMIN SANDRA" userId="5fe4e071-d3f4-40df-970f-ee8fcf898346" providerId="ADAL" clId="{D4EE3465-835F-4120-BC37-BE2D7E2EE306}" dt="2025-03-19T16:20:45.537" v="23" actId="478"/>
          <ac:spMkLst>
            <pc:docMk/>
            <pc:sldMk cId="3029262434" sldId="292"/>
            <ac:spMk id="9" creationId="{00000000-0000-0000-0000-000000000000}"/>
          </ac:spMkLst>
        </pc:spChg>
        <pc:spChg chg="del">
          <ac:chgData name="BELLEMIN SANDRA" userId="5fe4e071-d3f4-40df-970f-ee8fcf898346" providerId="ADAL" clId="{D4EE3465-835F-4120-BC37-BE2D7E2EE306}" dt="2025-03-19T16:20:45.537" v="23" actId="478"/>
          <ac:spMkLst>
            <pc:docMk/>
            <pc:sldMk cId="3029262434" sldId="292"/>
            <ac:spMk id="10" creationId="{00000000-0000-0000-0000-000000000000}"/>
          </ac:spMkLst>
        </pc:spChg>
        <pc:spChg chg="del">
          <ac:chgData name="BELLEMIN SANDRA" userId="5fe4e071-d3f4-40df-970f-ee8fcf898346" providerId="ADAL" clId="{D4EE3465-835F-4120-BC37-BE2D7E2EE306}" dt="2025-03-19T16:20:45.537" v="23" actId="478"/>
          <ac:spMkLst>
            <pc:docMk/>
            <pc:sldMk cId="3029262434" sldId="292"/>
            <ac:spMk id="11" creationId="{00000000-0000-0000-0000-000000000000}"/>
          </ac:spMkLst>
        </pc:spChg>
        <pc:picChg chg="add mod">
          <ac:chgData name="BELLEMIN SANDRA" userId="5fe4e071-d3f4-40df-970f-ee8fcf898346" providerId="ADAL" clId="{D4EE3465-835F-4120-BC37-BE2D7E2EE306}" dt="2025-03-19T16:22:15.220" v="80" actId="27614"/>
          <ac:picMkLst>
            <pc:docMk/>
            <pc:sldMk cId="3029262434" sldId="292"/>
            <ac:picMk id="6" creationId="{0B7B4E07-C094-8F0C-F8F7-9C3C3A62E752}"/>
          </ac:picMkLst>
        </pc:picChg>
        <pc:cxnChg chg="del">
          <ac:chgData name="BELLEMIN SANDRA" userId="5fe4e071-d3f4-40df-970f-ee8fcf898346" providerId="ADAL" clId="{D4EE3465-835F-4120-BC37-BE2D7E2EE306}" dt="2025-03-19T16:20:45.537" v="23" actId="478"/>
          <ac:cxnSpMkLst>
            <pc:docMk/>
            <pc:sldMk cId="3029262434" sldId="292"/>
            <ac:cxnSpMk id="12" creationId="{00000000-0000-0000-0000-000000000000}"/>
          </ac:cxnSpMkLst>
        </pc:cxnChg>
      </pc:sldChg>
      <pc:sldChg chg="addSp delSp modSp mod modClrScheme chgLayout">
        <pc:chgData name="BELLEMIN SANDRA" userId="5fe4e071-d3f4-40df-970f-ee8fcf898346" providerId="ADAL" clId="{D4EE3465-835F-4120-BC37-BE2D7E2EE306}" dt="2025-03-19T16:22:17.389" v="82" actId="27614"/>
        <pc:sldMkLst>
          <pc:docMk/>
          <pc:sldMk cId="3810468310" sldId="293"/>
        </pc:sldMkLst>
        <pc:spChg chg="del">
          <ac:chgData name="BELLEMIN SANDRA" userId="5fe4e071-d3f4-40df-970f-ee8fcf898346" providerId="ADAL" clId="{D4EE3465-835F-4120-BC37-BE2D7E2EE306}" dt="2025-03-19T16:20:47.674" v="24" actId="478"/>
          <ac:spMkLst>
            <pc:docMk/>
            <pc:sldMk cId="3810468310" sldId="293"/>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810468310" sldId="293"/>
            <ac:spMk id="4" creationId="{0FD75ABE-1802-CD28-3075-EB6E78BE1AFB}"/>
          </ac:spMkLst>
        </pc:spChg>
        <pc:spChg chg="del">
          <ac:chgData name="BELLEMIN SANDRA" userId="5fe4e071-d3f4-40df-970f-ee8fcf898346" providerId="ADAL" clId="{D4EE3465-835F-4120-BC37-BE2D7E2EE306}" dt="2025-03-19T16:20:47.674" v="24" actId="478"/>
          <ac:spMkLst>
            <pc:docMk/>
            <pc:sldMk cId="3810468310" sldId="293"/>
            <ac:spMk id="7" creationId="{00000000-0000-0000-0000-000000000000}"/>
          </ac:spMkLst>
        </pc:spChg>
        <pc:spChg chg="del">
          <ac:chgData name="BELLEMIN SANDRA" userId="5fe4e071-d3f4-40df-970f-ee8fcf898346" providerId="ADAL" clId="{D4EE3465-835F-4120-BC37-BE2D7E2EE306}" dt="2025-03-19T16:20:47.674" v="24" actId="478"/>
          <ac:spMkLst>
            <pc:docMk/>
            <pc:sldMk cId="3810468310" sldId="293"/>
            <ac:spMk id="8" creationId="{00000000-0000-0000-0000-000000000000}"/>
          </ac:spMkLst>
        </pc:spChg>
        <pc:spChg chg="del">
          <ac:chgData name="BELLEMIN SANDRA" userId="5fe4e071-d3f4-40df-970f-ee8fcf898346" providerId="ADAL" clId="{D4EE3465-835F-4120-BC37-BE2D7E2EE306}" dt="2025-03-19T16:20:47.674" v="24" actId="478"/>
          <ac:spMkLst>
            <pc:docMk/>
            <pc:sldMk cId="3810468310" sldId="293"/>
            <ac:spMk id="13" creationId="{00000000-0000-0000-0000-000000000000}"/>
          </ac:spMkLst>
        </pc:spChg>
        <pc:picChg chg="add mod">
          <ac:chgData name="BELLEMIN SANDRA" userId="5fe4e071-d3f4-40df-970f-ee8fcf898346" providerId="ADAL" clId="{D4EE3465-835F-4120-BC37-BE2D7E2EE306}" dt="2025-03-19T16:22:17.389" v="82" actId="27614"/>
          <ac:picMkLst>
            <pc:docMk/>
            <pc:sldMk cId="3810468310" sldId="293"/>
            <ac:picMk id="6" creationId="{9773D36B-7E0C-D09F-CAF7-F476B6FE09E6}"/>
          </ac:picMkLst>
        </pc:picChg>
      </pc:sldChg>
      <pc:sldChg chg="addSp delSp modSp mod modClrScheme chgLayout">
        <pc:chgData name="BELLEMIN SANDRA" userId="5fe4e071-d3f4-40df-970f-ee8fcf898346" providerId="ADAL" clId="{D4EE3465-835F-4120-BC37-BE2D7E2EE306}" dt="2025-03-19T16:22:19.116" v="84" actId="27614"/>
        <pc:sldMkLst>
          <pc:docMk/>
          <pc:sldMk cId="130380836" sldId="294"/>
        </pc:sldMkLst>
        <pc:spChg chg="del">
          <ac:chgData name="BELLEMIN SANDRA" userId="5fe4e071-d3f4-40df-970f-ee8fcf898346" providerId="ADAL" clId="{D4EE3465-835F-4120-BC37-BE2D7E2EE306}" dt="2025-03-19T16:20:48.753" v="25" actId="478"/>
          <ac:spMkLst>
            <pc:docMk/>
            <pc:sldMk cId="130380836" sldId="294"/>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30380836" sldId="294"/>
            <ac:spMk id="4" creationId="{681E183B-4607-4BAE-88FC-B155872DBD7E}"/>
          </ac:spMkLst>
        </pc:spChg>
        <pc:spChg chg="del">
          <ac:chgData name="BELLEMIN SANDRA" userId="5fe4e071-d3f4-40df-970f-ee8fcf898346" providerId="ADAL" clId="{D4EE3465-835F-4120-BC37-BE2D7E2EE306}" dt="2025-03-19T16:20:48.753" v="25" actId="478"/>
          <ac:spMkLst>
            <pc:docMk/>
            <pc:sldMk cId="130380836" sldId="294"/>
            <ac:spMk id="6" creationId="{00000000-0000-0000-0000-000000000000}"/>
          </ac:spMkLst>
        </pc:spChg>
        <pc:spChg chg="del">
          <ac:chgData name="BELLEMIN SANDRA" userId="5fe4e071-d3f4-40df-970f-ee8fcf898346" providerId="ADAL" clId="{D4EE3465-835F-4120-BC37-BE2D7E2EE306}" dt="2025-03-19T16:20:48.753" v="25" actId="478"/>
          <ac:spMkLst>
            <pc:docMk/>
            <pc:sldMk cId="130380836" sldId="294"/>
            <ac:spMk id="9" creationId="{00000000-0000-0000-0000-000000000000}"/>
          </ac:spMkLst>
        </pc:spChg>
        <pc:spChg chg="del">
          <ac:chgData name="BELLEMIN SANDRA" userId="5fe4e071-d3f4-40df-970f-ee8fcf898346" providerId="ADAL" clId="{D4EE3465-835F-4120-BC37-BE2D7E2EE306}" dt="2025-03-19T16:20:48.753" v="25" actId="478"/>
          <ac:spMkLst>
            <pc:docMk/>
            <pc:sldMk cId="130380836" sldId="294"/>
            <ac:spMk id="10" creationId="{00000000-0000-0000-0000-000000000000}"/>
          </ac:spMkLst>
        </pc:spChg>
        <pc:spChg chg="del">
          <ac:chgData name="BELLEMIN SANDRA" userId="5fe4e071-d3f4-40df-970f-ee8fcf898346" providerId="ADAL" clId="{D4EE3465-835F-4120-BC37-BE2D7E2EE306}" dt="2025-03-19T16:20:48.753" v="25" actId="478"/>
          <ac:spMkLst>
            <pc:docMk/>
            <pc:sldMk cId="130380836" sldId="294"/>
            <ac:spMk id="12" creationId="{00000000-0000-0000-0000-000000000000}"/>
          </ac:spMkLst>
        </pc:spChg>
        <pc:spChg chg="del">
          <ac:chgData name="BELLEMIN SANDRA" userId="5fe4e071-d3f4-40df-970f-ee8fcf898346" providerId="ADAL" clId="{D4EE3465-835F-4120-BC37-BE2D7E2EE306}" dt="2025-03-19T16:20:48.753" v="25" actId="478"/>
          <ac:spMkLst>
            <pc:docMk/>
            <pc:sldMk cId="130380836" sldId="294"/>
            <ac:spMk id="14" creationId="{00000000-0000-0000-0000-000000000000}"/>
          </ac:spMkLst>
        </pc:spChg>
        <pc:picChg chg="add mod">
          <ac:chgData name="BELLEMIN SANDRA" userId="5fe4e071-d3f4-40df-970f-ee8fcf898346" providerId="ADAL" clId="{D4EE3465-835F-4120-BC37-BE2D7E2EE306}" dt="2025-03-19T16:22:19.116" v="84" actId="27614"/>
          <ac:picMkLst>
            <pc:docMk/>
            <pc:sldMk cId="130380836" sldId="294"/>
            <ac:picMk id="7" creationId="{898D7D71-2B0A-8BF6-6A59-6E0850DCAB10}"/>
          </ac:picMkLst>
        </pc:picChg>
        <pc:cxnChg chg="del">
          <ac:chgData name="BELLEMIN SANDRA" userId="5fe4e071-d3f4-40df-970f-ee8fcf898346" providerId="ADAL" clId="{D4EE3465-835F-4120-BC37-BE2D7E2EE306}" dt="2025-03-19T16:20:48.753" v="25" actId="478"/>
          <ac:cxnSpMkLst>
            <pc:docMk/>
            <pc:sldMk cId="130380836" sldId="294"/>
            <ac:cxnSpMk id="11" creationId="{00000000-0000-0000-0000-000000000000}"/>
          </ac:cxnSpMkLst>
        </pc:cxnChg>
      </pc:sldChg>
      <pc:sldChg chg="addSp delSp modSp mod modClrScheme chgLayout">
        <pc:chgData name="BELLEMIN SANDRA" userId="5fe4e071-d3f4-40df-970f-ee8fcf898346" providerId="ADAL" clId="{D4EE3465-835F-4120-BC37-BE2D7E2EE306}" dt="2025-03-19T16:22:20.332" v="86" actId="27614"/>
        <pc:sldMkLst>
          <pc:docMk/>
          <pc:sldMk cId="3860516712" sldId="295"/>
        </pc:sldMkLst>
        <pc:spChg chg="del">
          <ac:chgData name="BELLEMIN SANDRA" userId="5fe4e071-d3f4-40df-970f-ee8fcf898346" providerId="ADAL" clId="{D4EE3465-835F-4120-BC37-BE2D7E2EE306}" dt="2025-03-19T16:20:50.716" v="26" actId="478"/>
          <ac:spMkLst>
            <pc:docMk/>
            <pc:sldMk cId="3860516712" sldId="295"/>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860516712" sldId="295"/>
            <ac:spMk id="4" creationId="{21DAB71A-8DB1-80F4-C8A7-B92F83C78C7A}"/>
          </ac:spMkLst>
        </pc:spChg>
        <pc:spChg chg="del">
          <ac:chgData name="BELLEMIN SANDRA" userId="5fe4e071-d3f4-40df-970f-ee8fcf898346" providerId="ADAL" clId="{D4EE3465-835F-4120-BC37-BE2D7E2EE306}" dt="2025-03-19T16:20:50.716" v="26" actId="478"/>
          <ac:spMkLst>
            <pc:docMk/>
            <pc:sldMk cId="3860516712" sldId="295"/>
            <ac:spMk id="13" creationId="{00000000-0000-0000-0000-000000000000}"/>
          </ac:spMkLst>
        </pc:spChg>
        <pc:spChg chg="del">
          <ac:chgData name="BELLEMIN SANDRA" userId="5fe4e071-d3f4-40df-970f-ee8fcf898346" providerId="ADAL" clId="{D4EE3465-835F-4120-BC37-BE2D7E2EE306}" dt="2025-03-19T16:20:50.716" v="26" actId="478"/>
          <ac:spMkLst>
            <pc:docMk/>
            <pc:sldMk cId="3860516712" sldId="295"/>
            <ac:spMk id="15" creationId="{00000000-0000-0000-0000-000000000000}"/>
          </ac:spMkLst>
        </pc:spChg>
        <pc:spChg chg="del">
          <ac:chgData name="BELLEMIN SANDRA" userId="5fe4e071-d3f4-40df-970f-ee8fcf898346" providerId="ADAL" clId="{D4EE3465-835F-4120-BC37-BE2D7E2EE306}" dt="2025-03-19T16:20:50.716" v="26" actId="478"/>
          <ac:spMkLst>
            <pc:docMk/>
            <pc:sldMk cId="3860516712" sldId="295"/>
            <ac:spMk id="16" creationId="{00000000-0000-0000-0000-000000000000}"/>
          </ac:spMkLst>
        </pc:spChg>
        <pc:spChg chg="del">
          <ac:chgData name="BELLEMIN SANDRA" userId="5fe4e071-d3f4-40df-970f-ee8fcf898346" providerId="ADAL" clId="{D4EE3465-835F-4120-BC37-BE2D7E2EE306}" dt="2025-03-19T16:20:50.716" v="26" actId="478"/>
          <ac:spMkLst>
            <pc:docMk/>
            <pc:sldMk cId="3860516712" sldId="295"/>
            <ac:spMk id="17" creationId="{00000000-0000-0000-0000-000000000000}"/>
          </ac:spMkLst>
        </pc:spChg>
        <pc:spChg chg="del">
          <ac:chgData name="BELLEMIN SANDRA" userId="5fe4e071-d3f4-40df-970f-ee8fcf898346" providerId="ADAL" clId="{D4EE3465-835F-4120-BC37-BE2D7E2EE306}" dt="2025-03-19T16:20:50.716" v="26" actId="478"/>
          <ac:spMkLst>
            <pc:docMk/>
            <pc:sldMk cId="3860516712" sldId="295"/>
            <ac:spMk id="18" creationId="{00000000-0000-0000-0000-000000000000}"/>
          </ac:spMkLst>
        </pc:spChg>
        <pc:picChg chg="add mod">
          <ac:chgData name="BELLEMIN SANDRA" userId="5fe4e071-d3f4-40df-970f-ee8fcf898346" providerId="ADAL" clId="{D4EE3465-835F-4120-BC37-BE2D7E2EE306}" dt="2025-03-19T16:22:20.332" v="86" actId="27614"/>
          <ac:picMkLst>
            <pc:docMk/>
            <pc:sldMk cId="3860516712" sldId="295"/>
            <ac:picMk id="6" creationId="{CE03961B-CDE3-1CF6-9323-937CB2ADED10}"/>
          </ac:picMkLst>
        </pc:picChg>
      </pc:sldChg>
      <pc:sldChg chg="addSp delSp modSp mod modClrScheme chgLayout">
        <pc:chgData name="BELLEMIN SANDRA" userId="5fe4e071-d3f4-40df-970f-ee8fcf898346" providerId="ADAL" clId="{D4EE3465-835F-4120-BC37-BE2D7E2EE306}" dt="2025-03-19T16:22:21.706" v="88" actId="27614"/>
        <pc:sldMkLst>
          <pc:docMk/>
          <pc:sldMk cId="1314315440" sldId="296"/>
        </pc:sldMkLst>
        <pc:spChg chg="del">
          <ac:chgData name="BELLEMIN SANDRA" userId="5fe4e071-d3f4-40df-970f-ee8fcf898346" providerId="ADAL" clId="{D4EE3465-835F-4120-BC37-BE2D7E2EE306}" dt="2025-03-19T16:20:51.994" v="27" actId="478"/>
          <ac:spMkLst>
            <pc:docMk/>
            <pc:sldMk cId="1314315440" sldId="296"/>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314315440" sldId="296"/>
            <ac:spMk id="4" creationId="{7A12D885-32F4-852D-FECF-7E818475B7AC}"/>
          </ac:spMkLst>
        </pc:spChg>
        <pc:spChg chg="del">
          <ac:chgData name="BELLEMIN SANDRA" userId="5fe4e071-d3f4-40df-970f-ee8fcf898346" providerId="ADAL" clId="{D4EE3465-835F-4120-BC37-BE2D7E2EE306}" dt="2025-03-19T16:20:51.994" v="27" actId="478"/>
          <ac:spMkLst>
            <pc:docMk/>
            <pc:sldMk cId="1314315440" sldId="296"/>
            <ac:spMk id="8"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9"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10"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12"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14"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19" creationId="{00000000-0000-0000-0000-000000000000}"/>
          </ac:spMkLst>
        </pc:spChg>
        <pc:spChg chg="del">
          <ac:chgData name="BELLEMIN SANDRA" userId="5fe4e071-d3f4-40df-970f-ee8fcf898346" providerId="ADAL" clId="{D4EE3465-835F-4120-BC37-BE2D7E2EE306}" dt="2025-03-19T16:20:51.994" v="27" actId="478"/>
          <ac:spMkLst>
            <pc:docMk/>
            <pc:sldMk cId="1314315440" sldId="296"/>
            <ac:spMk id="20" creationId="{00000000-0000-0000-0000-000000000000}"/>
          </ac:spMkLst>
        </pc:spChg>
        <pc:picChg chg="add mod">
          <ac:chgData name="BELLEMIN SANDRA" userId="5fe4e071-d3f4-40df-970f-ee8fcf898346" providerId="ADAL" clId="{D4EE3465-835F-4120-BC37-BE2D7E2EE306}" dt="2025-03-19T16:22:21.706" v="88" actId="27614"/>
          <ac:picMkLst>
            <pc:docMk/>
            <pc:sldMk cId="1314315440" sldId="296"/>
            <ac:picMk id="6" creationId="{7F03D8C8-B852-813D-7149-617EE399F753}"/>
          </ac:picMkLst>
        </pc:picChg>
        <pc:cxnChg chg="del">
          <ac:chgData name="BELLEMIN SANDRA" userId="5fe4e071-d3f4-40df-970f-ee8fcf898346" providerId="ADAL" clId="{D4EE3465-835F-4120-BC37-BE2D7E2EE306}" dt="2025-03-19T16:20:51.994" v="27" actId="478"/>
          <ac:cxnSpMkLst>
            <pc:docMk/>
            <pc:sldMk cId="1314315440" sldId="296"/>
            <ac:cxnSpMk id="11" creationId="{00000000-0000-0000-0000-000000000000}"/>
          </ac:cxnSpMkLst>
        </pc:cxnChg>
      </pc:sldChg>
      <pc:sldChg chg="addSp delSp modSp mod modClrScheme chgLayout">
        <pc:chgData name="BELLEMIN SANDRA" userId="5fe4e071-d3f4-40df-970f-ee8fcf898346" providerId="ADAL" clId="{D4EE3465-835F-4120-BC37-BE2D7E2EE306}" dt="2025-03-19T16:22:23.501" v="90" actId="27614"/>
        <pc:sldMkLst>
          <pc:docMk/>
          <pc:sldMk cId="620636413" sldId="297"/>
        </pc:sldMkLst>
        <pc:spChg chg="del">
          <ac:chgData name="BELLEMIN SANDRA" userId="5fe4e071-d3f4-40df-970f-ee8fcf898346" providerId="ADAL" clId="{D4EE3465-835F-4120-BC37-BE2D7E2EE306}" dt="2025-03-19T16:20:53.233" v="28" actId="478"/>
          <ac:spMkLst>
            <pc:docMk/>
            <pc:sldMk cId="620636413" sldId="297"/>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620636413" sldId="297"/>
            <ac:spMk id="4" creationId="{DB6641FB-2983-FEF7-1DBB-D9DD5794ADF0}"/>
          </ac:spMkLst>
        </pc:spChg>
        <pc:spChg chg="del">
          <ac:chgData name="BELLEMIN SANDRA" userId="5fe4e071-d3f4-40df-970f-ee8fcf898346" providerId="ADAL" clId="{D4EE3465-835F-4120-BC37-BE2D7E2EE306}" dt="2025-03-19T16:20:53.233" v="28" actId="478"/>
          <ac:spMkLst>
            <pc:docMk/>
            <pc:sldMk cId="620636413" sldId="297"/>
            <ac:spMk id="13"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15"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16"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17"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18"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21" creationId="{00000000-0000-0000-0000-000000000000}"/>
          </ac:spMkLst>
        </pc:spChg>
        <pc:spChg chg="del">
          <ac:chgData name="BELLEMIN SANDRA" userId="5fe4e071-d3f4-40df-970f-ee8fcf898346" providerId="ADAL" clId="{D4EE3465-835F-4120-BC37-BE2D7E2EE306}" dt="2025-03-19T16:20:53.233" v="28" actId="478"/>
          <ac:spMkLst>
            <pc:docMk/>
            <pc:sldMk cId="620636413" sldId="297"/>
            <ac:spMk id="22" creationId="{00000000-0000-0000-0000-000000000000}"/>
          </ac:spMkLst>
        </pc:spChg>
        <pc:picChg chg="add mod">
          <ac:chgData name="BELLEMIN SANDRA" userId="5fe4e071-d3f4-40df-970f-ee8fcf898346" providerId="ADAL" clId="{D4EE3465-835F-4120-BC37-BE2D7E2EE306}" dt="2025-03-19T16:22:23.501" v="90" actId="27614"/>
          <ac:picMkLst>
            <pc:docMk/>
            <pc:sldMk cId="620636413" sldId="297"/>
            <ac:picMk id="6" creationId="{D78CFC72-115D-3C63-CB68-347B53B511B3}"/>
          </ac:picMkLst>
        </pc:picChg>
      </pc:sldChg>
      <pc:sldChg chg="addSp delSp modSp mod modClrScheme chgLayout">
        <pc:chgData name="BELLEMIN SANDRA" userId="5fe4e071-d3f4-40df-970f-ee8fcf898346" providerId="ADAL" clId="{D4EE3465-835F-4120-BC37-BE2D7E2EE306}" dt="2025-03-19T16:22:24.621" v="92" actId="27614"/>
        <pc:sldMkLst>
          <pc:docMk/>
          <pc:sldMk cId="444306390" sldId="298"/>
        </pc:sldMkLst>
        <pc:spChg chg="del">
          <ac:chgData name="BELLEMIN SANDRA" userId="5fe4e071-d3f4-40df-970f-ee8fcf898346" providerId="ADAL" clId="{D4EE3465-835F-4120-BC37-BE2D7E2EE306}" dt="2025-03-19T16:20:54.446" v="29" actId="478"/>
          <ac:spMkLst>
            <pc:docMk/>
            <pc:sldMk cId="444306390" sldId="298"/>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444306390" sldId="298"/>
            <ac:spMk id="4" creationId="{7E64631C-694A-213E-2AA1-6BFBD7351ADE}"/>
          </ac:spMkLst>
        </pc:spChg>
        <pc:spChg chg="del">
          <ac:chgData name="BELLEMIN SANDRA" userId="5fe4e071-d3f4-40df-970f-ee8fcf898346" providerId="ADAL" clId="{D4EE3465-835F-4120-BC37-BE2D7E2EE306}" dt="2025-03-19T16:20:54.446" v="29" actId="478"/>
          <ac:spMkLst>
            <pc:docMk/>
            <pc:sldMk cId="444306390" sldId="298"/>
            <ac:spMk id="10"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12"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19"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20"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23"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24"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25" creationId="{00000000-0000-0000-0000-000000000000}"/>
          </ac:spMkLst>
        </pc:spChg>
        <pc:spChg chg="del">
          <ac:chgData name="BELLEMIN SANDRA" userId="5fe4e071-d3f4-40df-970f-ee8fcf898346" providerId="ADAL" clId="{D4EE3465-835F-4120-BC37-BE2D7E2EE306}" dt="2025-03-19T16:20:54.446" v="29" actId="478"/>
          <ac:spMkLst>
            <pc:docMk/>
            <pc:sldMk cId="444306390" sldId="298"/>
            <ac:spMk id="26" creationId="{00000000-0000-0000-0000-000000000000}"/>
          </ac:spMkLst>
        </pc:spChg>
        <pc:picChg chg="add mod">
          <ac:chgData name="BELLEMIN SANDRA" userId="5fe4e071-d3f4-40df-970f-ee8fcf898346" providerId="ADAL" clId="{D4EE3465-835F-4120-BC37-BE2D7E2EE306}" dt="2025-03-19T16:22:24.621" v="92" actId="27614"/>
          <ac:picMkLst>
            <pc:docMk/>
            <pc:sldMk cId="444306390" sldId="298"/>
            <ac:picMk id="6" creationId="{CDA24A28-8B23-A2B8-BA5A-268F885E72F1}"/>
          </ac:picMkLst>
        </pc:picChg>
      </pc:sldChg>
      <pc:sldChg chg="addSp delSp modSp mod modClrScheme chgLayout">
        <pc:chgData name="BELLEMIN SANDRA" userId="5fe4e071-d3f4-40df-970f-ee8fcf898346" providerId="ADAL" clId="{D4EE3465-835F-4120-BC37-BE2D7E2EE306}" dt="2025-03-19T16:22:26.032" v="94" actId="27614"/>
        <pc:sldMkLst>
          <pc:docMk/>
          <pc:sldMk cId="1281902229" sldId="299"/>
        </pc:sldMkLst>
        <pc:spChg chg="del">
          <ac:chgData name="BELLEMIN SANDRA" userId="5fe4e071-d3f4-40df-970f-ee8fcf898346" providerId="ADAL" clId="{D4EE3465-835F-4120-BC37-BE2D7E2EE306}" dt="2025-03-19T16:20:55.612" v="30" actId="478"/>
          <ac:spMkLst>
            <pc:docMk/>
            <pc:sldMk cId="1281902229" sldId="299"/>
            <ac:spMk id="2" creationId="{85F7834C-7202-4AE9-86F0-C7803D5691D2}"/>
          </ac:spMkLst>
        </pc:spChg>
        <pc:spChg chg="del">
          <ac:chgData name="BELLEMIN SANDRA" userId="5fe4e071-d3f4-40df-970f-ee8fcf898346" providerId="ADAL" clId="{D4EE3465-835F-4120-BC37-BE2D7E2EE306}" dt="2025-03-19T16:20:55.612" v="30" actId="478"/>
          <ac:spMkLst>
            <pc:docMk/>
            <pc:sldMk cId="1281902229" sldId="299"/>
            <ac:spMk id="3" creationId="{D95C954D-07E3-4A8B-9B3C-B5C85DE34C8B}"/>
          </ac:spMkLst>
        </pc:spChg>
        <pc:spChg chg="add del mod">
          <ac:chgData name="BELLEMIN SANDRA" userId="5fe4e071-d3f4-40df-970f-ee8fcf898346" providerId="ADAL" clId="{D4EE3465-835F-4120-BC37-BE2D7E2EE306}" dt="2025-03-19T16:21:14.718" v="33" actId="700"/>
          <ac:spMkLst>
            <pc:docMk/>
            <pc:sldMk cId="1281902229" sldId="299"/>
            <ac:spMk id="5" creationId="{CF47C759-038C-F2E1-F64A-0293605040FE}"/>
          </ac:spMkLst>
        </pc:spChg>
        <pc:spChg chg="add del mod">
          <ac:chgData name="BELLEMIN SANDRA" userId="5fe4e071-d3f4-40df-970f-ee8fcf898346" providerId="ADAL" clId="{D4EE3465-835F-4120-BC37-BE2D7E2EE306}" dt="2025-03-19T16:21:14.718" v="33" actId="700"/>
          <ac:spMkLst>
            <pc:docMk/>
            <pc:sldMk cId="1281902229" sldId="299"/>
            <ac:spMk id="7" creationId="{9DADFDBD-BC96-6C9E-07A9-A57DF92ACF82}"/>
          </ac:spMkLst>
        </pc:spChg>
        <pc:spChg chg="del">
          <ac:chgData name="BELLEMIN SANDRA" userId="5fe4e071-d3f4-40df-970f-ee8fcf898346" providerId="ADAL" clId="{D4EE3465-835F-4120-BC37-BE2D7E2EE306}" dt="2025-03-19T16:20:55.612" v="30" actId="478"/>
          <ac:spMkLst>
            <pc:docMk/>
            <pc:sldMk cId="1281902229" sldId="299"/>
            <ac:spMk id="10" creationId="{00000000-0000-0000-0000-000000000000}"/>
          </ac:spMkLst>
        </pc:spChg>
        <pc:spChg chg="del">
          <ac:chgData name="BELLEMIN SANDRA" userId="5fe4e071-d3f4-40df-970f-ee8fcf898346" providerId="ADAL" clId="{D4EE3465-835F-4120-BC37-BE2D7E2EE306}" dt="2025-03-19T16:20:55.612" v="30" actId="478"/>
          <ac:spMkLst>
            <pc:docMk/>
            <pc:sldMk cId="1281902229" sldId="299"/>
            <ac:spMk id="13" creationId="{00000000-0000-0000-0000-000000000000}"/>
          </ac:spMkLst>
        </pc:spChg>
        <pc:spChg chg="del">
          <ac:chgData name="BELLEMIN SANDRA" userId="5fe4e071-d3f4-40df-970f-ee8fcf898346" providerId="ADAL" clId="{D4EE3465-835F-4120-BC37-BE2D7E2EE306}" dt="2025-03-19T16:20:55.612" v="30" actId="478"/>
          <ac:spMkLst>
            <pc:docMk/>
            <pc:sldMk cId="1281902229" sldId="299"/>
            <ac:spMk id="19" creationId="{00000000-0000-0000-0000-000000000000}"/>
          </ac:spMkLst>
        </pc:spChg>
        <pc:spChg chg="del">
          <ac:chgData name="BELLEMIN SANDRA" userId="5fe4e071-d3f4-40df-970f-ee8fcf898346" providerId="ADAL" clId="{D4EE3465-835F-4120-BC37-BE2D7E2EE306}" dt="2025-03-19T16:20:55.612" v="30" actId="478"/>
          <ac:spMkLst>
            <pc:docMk/>
            <pc:sldMk cId="1281902229" sldId="299"/>
            <ac:spMk id="23" creationId="{00000000-0000-0000-0000-000000000000}"/>
          </ac:spMkLst>
        </pc:spChg>
        <pc:spChg chg="del">
          <ac:chgData name="BELLEMIN SANDRA" userId="5fe4e071-d3f4-40df-970f-ee8fcf898346" providerId="ADAL" clId="{D4EE3465-835F-4120-BC37-BE2D7E2EE306}" dt="2025-03-19T16:20:55.612" v="30" actId="478"/>
          <ac:spMkLst>
            <pc:docMk/>
            <pc:sldMk cId="1281902229" sldId="299"/>
            <ac:spMk id="24" creationId="{00000000-0000-0000-0000-000000000000}"/>
          </ac:spMkLst>
        </pc:spChg>
        <pc:spChg chg="del">
          <ac:chgData name="BELLEMIN SANDRA" userId="5fe4e071-d3f4-40df-970f-ee8fcf898346" providerId="ADAL" clId="{D4EE3465-835F-4120-BC37-BE2D7E2EE306}" dt="2025-03-19T16:20:55.612" v="30" actId="478"/>
          <ac:spMkLst>
            <pc:docMk/>
            <pc:sldMk cId="1281902229" sldId="299"/>
            <ac:spMk id="26" creationId="{00000000-0000-0000-0000-000000000000}"/>
          </ac:spMkLst>
        </pc:spChg>
        <pc:picChg chg="add mod">
          <ac:chgData name="BELLEMIN SANDRA" userId="5fe4e071-d3f4-40df-970f-ee8fcf898346" providerId="ADAL" clId="{D4EE3465-835F-4120-BC37-BE2D7E2EE306}" dt="2025-03-19T16:22:26.032" v="94" actId="27614"/>
          <ac:picMkLst>
            <pc:docMk/>
            <pc:sldMk cId="1281902229" sldId="299"/>
            <ac:picMk id="9" creationId="{90DFF9F2-3797-7481-B4C3-1249167AE039}"/>
          </ac:picMkLst>
        </pc:picChg>
      </pc:sldChg>
      <pc:sldChg chg="addSp delSp modSp mod modClrScheme chgLayout">
        <pc:chgData name="BELLEMIN SANDRA" userId="5fe4e071-d3f4-40df-970f-ee8fcf898346" providerId="ADAL" clId="{D4EE3465-835F-4120-BC37-BE2D7E2EE306}" dt="2025-03-19T16:21:31.975" v="37"/>
        <pc:sldMkLst>
          <pc:docMk/>
          <pc:sldMk cId="1689612615" sldId="300"/>
        </pc:sldMkLst>
        <pc:spChg chg="del">
          <ac:chgData name="BELLEMIN SANDRA" userId="5fe4e071-d3f4-40df-970f-ee8fcf898346" providerId="ADAL" clId="{D4EE3465-835F-4120-BC37-BE2D7E2EE306}" dt="2025-03-19T16:20:16.868" v="1" actId="478"/>
          <ac:spMkLst>
            <pc:docMk/>
            <pc:sldMk cId="1689612615" sldId="300"/>
            <ac:spMk id="2" creationId="{85F7834C-7202-4AE9-86F0-C7803D5691D2}"/>
          </ac:spMkLst>
        </pc:spChg>
        <pc:spChg chg="del">
          <ac:chgData name="BELLEMIN SANDRA" userId="5fe4e071-d3f4-40df-970f-ee8fcf898346" providerId="ADAL" clId="{D4EE3465-835F-4120-BC37-BE2D7E2EE306}" dt="2025-03-19T16:20:16.868" v="1" actId="478"/>
          <ac:spMkLst>
            <pc:docMk/>
            <pc:sldMk cId="1689612615" sldId="300"/>
            <ac:spMk id="3" creationId="{6E0F0D3C-9847-4B7C-AC7D-1DCE73AB8B78}"/>
          </ac:spMkLst>
        </pc:spChg>
        <pc:spChg chg="add del mod">
          <ac:chgData name="BELLEMIN SANDRA" userId="5fe4e071-d3f4-40df-970f-ee8fcf898346" providerId="ADAL" clId="{D4EE3465-835F-4120-BC37-BE2D7E2EE306}" dt="2025-03-19T16:21:14.718" v="33" actId="700"/>
          <ac:spMkLst>
            <pc:docMk/>
            <pc:sldMk cId="1689612615" sldId="300"/>
            <ac:spMk id="17" creationId="{EFF49C29-9138-C7A6-7704-92B947DB20E6}"/>
          </ac:spMkLst>
        </pc:spChg>
        <pc:spChg chg="add del mod">
          <ac:chgData name="BELLEMIN SANDRA" userId="5fe4e071-d3f4-40df-970f-ee8fcf898346" providerId="ADAL" clId="{D4EE3465-835F-4120-BC37-BE2D7E2EE306}" dt="2025-03-19T16:21:14.718" v="33" actId="700"/>
          <ac:spMkLst>
            <pc:docMk/>
            <pc:sldMk cId="1689612615" sldId="300"/>
            <ac:spMk id="19" creationId="{0CB7EDC2-5DAE-A84E-5129-D0A2A969D247}"/>
          </ac:spMkLst>
        </pc:spChg>
        <pc:grpChg chg="del">
          <ac:chgData name="BELLEMIN SANDRA" userId="5fe4e071-d3f4-40df-970f-ee8fcf898346" providerId="ADAL" clId="{D4EE3465-835F-4120-BC37-BE2D7E2EE306}" dt="2025-03-19T16:20:16.868" v="1" actId="478"/>
          <ac:grpSpMkLst>
            <pc:docMk/>
            <pc:sldMk cId="1689612615" sldId="300"/>
            <ac:grpSpMk id="15" creationId="{0DA3B439-B599-4D42-BCA9-157DACEBAA83}"/>
          </ac:grpSpMkLst>
        </pc:grpChg>
        <pc:picChg chg="add mod">
          <ac:chgData name="BELLEMIN SANDRA" userId="5fe4e071-d3f4-40df-970f-ee8fcf898346" providerId="ADAL" clId="{D4EE3465-835F-4120-BC37-BE2D7E2EE306}" dt="2025-03-19T16:21:31.975" v="37"/>
          <ac:picMkLst>
            <pc:docMk/>
            <pc:sldMk cId="1689612615" sldId="300"/>
            <ac:picMk id="21" creationId="{2D23609C-2348-3959-5ECC-3C57A8DCEBDF}"/>
          </ac:picMkLst>
        </pc:picChg>
      </pc:sldChg>
      <pc:sldChg chg="addSp delSp modSp mod modClrScheme chgLayout">
        <pc:chgData name="BELLEMIN SANDRA" userId="5fe4e071-d3f4-40df-970f-ee8fcf898346" providerId="ADAL" clId="{D4EE3465-835F-4120-BC37-BE2D7E2EE306}" dt="2025-03-19T16:21:33.986" v="39" actId="27614"/>
        <pc:sldMkLst>
          <pc:docMk/>
          <pc:sldMk cId="158988074" sldId="301"/>
        </pc:sldMkLst>
        <pc:spChg chg="del">
          <ac:chgData name="BELLEMIN SANDRA" userId="5fe4e071-d3f4-40df-970f-ee8fcf898346" providerId="ADAL" clId="{D4EE3465-835F-4120-BC37-BE2D7E2EE306}" dt="2025-03-19T16:20:18.098" v="2" actId="478"/>
          <ac:spMkLst>
            <pc:docMk/>
            <pc:sldMk cId="158988074" sldId="301"/>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58988074" sldId="301"/>
            <ac:spMk id="4" creationId="{B09DD9B0-80F9-EC9E-4580-98224FFE9847}"/>
          </ac:spMkLst>
        </pc:spChg>
        <pc:spChg chg="del">
          <ac:chgData name="BELLEMIN SANDRA" userId="5fe4e071-d3f4-40df-970f-ee8fcf898346" providerId="ADAL" clId="{D4EE3465-835F-4120-BC37-BE2D7E2EE306}" dt="2025-03-19T16:20:18.098" v="2" actId="478"/>
          <ac:spMkLst>
            <pc:docMk/>
            <pc:sldMk cId="158988074" sldId="301"/>
            <ac:spMk id="15" creationId="{00000000-0000-0000-0000-000000000000}"/>
          </ac:spMkLst>
        </pc:spChg>
        <pc:picChg chg="add mod">
          <ac:chgData name="BELLEMIN SANDRA" userId="5fe4e071-d3f4-40df-970f-ee8fcf898346" providerId="ADAL" clId="{D4EE3465-835F-4120-BC37-BE2D7E2EE306}" dt="2025-03-19T16:21:33.986" v="39" actId="27614"/>
          <ac:picMkLst>
            <pc:docMk/>
            <pc:sldMk cId="158988074" sldId="301"/>
            <ac:picMk id="6" creationId="{D1FEFCB3-D091-A084-FB3D-0BE8C6CFC536}"/>
          </ac:picMkLst>
        </pc:picChg>
      </pc:sldChg>
      <pc:sldChg chg="addSp delSp modSp mod modClrScheme chgLayout">
        <pc:chgData name="BELLEMIN SANDRA" userId="5fe4e071-d3f4-40df-970f-ee8fcf898346" providerId="ADAL" clId="{D4EE3465-835F-4120-BC37-BE2D7E2EE306}" dt="2025-03-19T16:21:35.262" v="41" actId="27614"/>
        <pc:sldMkLst>
          <pc:docMk/>
          <pc:sldMk cId="454261939" sldId="302"/>
        </pc:sldMkLst>
        <pc:spChg chg="del">
          <ac:chgData name="BELLEMIN SANDRA" userId="5fe4e071-d3f4-40df-970f-ee8fcf898346" providerId="ADAL" clId="{D4EE3465-835F-4120-BC37-BE2D7E2EE306}" dt="2025-03-19T16:20:19.185" v="3" actId="478"/>
          <ac:spMkLst>
            <pc:docMk/>
            <pc:sldMk cId="454261939" sldId="302"/>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454261939" sldId="302"/>
            <ac:spMk id="4" creationId="{91966BC6-2E42-D2D3-E0F5-EE15FE6CB6A4}"/>
          </ac:spMkLst>
        </pc:spChg>
        <pc:spChg chg="del">
          <ac:chgData name="BELLEMIN SANDRA" userId="5fe4e071-d3f4-40df-970f-ee8fcf898346" providerId="ADAL" clId="{D4EE3465-835F-4120-BC37-BE2D7E2EE306}" dt="2025-03-19T16:20:19.185" v="3" actId="478"/>
          <ac:spMkLst>
            <pc:docMk/>
            <pc:sldMk cId="454261939" sldId="302"/>
            <ac:spMk id="6" creationId="{00000000-0000-0000-0000-000000000000}"/>
          </ac:spMkLst>
        </pc:spChg>
        <pc:spChg chg="del">
          <ac:chgData name="BELLEMIN SANDRA" userId="5fe4e071-d3f4-40df-970f-ee8fcf898346" providerId="ADAL" clId="{D4EE3465-835F-4120-BC37-BE2D7E2EE306}" dt="2025-03-19T16:20:19.185" v="3" actId="478"/>
          <ac:spMkLst>
            <pc:docMk/>
            <pc:sldMk cId="454261939" sldId="302"/>
            <ac:spMk id="7" creationId="{00000000-0000-0000-0000-000000000000}"/>
          </ac:spMkLst>
        </pc:spChg>
        <pc:picChg chg="add mod">
          <ac:chgData name="BELLEMIN SANDRA" userId="5fe4e071-d3f4-40df-970f-ee8fcf898346" providerId="ADAL" clId="{D4EE3465-835F-4120-BC37-BE2D7E2EE306}" dt="2025-03-19T16:21:35.262" v="41" actId="27614"/>
          <ac:picMkLst>
            <pc:docMk/>
            <pc:sldMk cId="454261939" sldId="302"/>
            <ac:picMk id="8" creationId="{4F2D80BA-36C0-6BA8-5930-B3238D5F28CB}"/>
          </ac:picMkLst>
        </pc:picChg>
      </pc:sldChg>
      <pc:sldChg chg="addSp delSp modSp mod modClrScheme chgLayout">
        <pc:chgData name="BELLEMIN SANDRA" userId="5fe4e071-d3f4-40df-970f-ee8fcf898346" providerId="ADAL" clId="{D4EE3465-835F-4120-BC37-BE2D7E2EE306}" dt="2025-03-19T16:21:36.856" v="43" actId="27614"/>
        <pc:sldMkLst>
          <pc:docMk/>
          <pc:sldMk cId="3343439761" sldId="303"/>
        </pc:sldMkLst>
        <pc:spChg chg="del">
          <ac:chgData name="BELLEMIN SANDRA" userId="5fe4e071-d3f4-40df-970f-ee8fcf898346" providerId="ADAL" clId="{D4EE3465-835F-4120-BC37-BE2D7E2EE306}" dt="2025-03-19T16:20:20.034" v="4" actId="478"/>
          <ac:spMkLst>
            <pc:docMk/>
            <pc:sldMk cId="3343439761" sldId="303"/>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343439761" sldId="303"/>
            <ac:spMk id="4" creationId="{E5B82946-D684-1776-06D8-29E81BF55D4E}"/>
          </ac:spMkLst>
        </pc:spChg>
        <pc:spChg chg="del">
          <ac:chgData name="BELLEMIN SANDRA" userId="5fe4e071-d3f4-40df-970f-ee8fcf898346" providerId="ADAL" clId="{D4EE3465-835F-4120-BC37-BE2D7E2EE306}" dt="2025-03-19T16:20:20.034" v="4" actId="478"/>
          <ac:spMkLst>
            <pc:docMk/>
            <pc:sldMk cId="3343439761" sldId="303"/>
            <ac:spMk id="8" creationId="{E5D3DB49-7050-4565-949F-CE12CC5F0A64}"/>
          </ac:spMkLst>
        </pc:spChg>
        <pc:spChg chg="del">
          <ac:chgData name="BELLEMIN SANDRA" userId="5fe4e071-d3f4-40df-970f-ee8fcf898346" providerId="ADAL" clId="{D4EE3465-835F-4120-BC37-BE2D7E2EE306}" dt="2025-03-19T16:20:20.034" v="4" actId="478"/>
          <ac:spMkLst>
            <pc:docMk/>
            <pc:sldMk cId="3343439761" sldId="303"/>
            <ac:spMk id="9" creationId="{F4144C69-9101-4609-B9C0-F9170FBC3648}"/>
          </ac:spMkLst>
        </pc:spChg>
        <pc:spChg chg="del">
          <ac:chgData name="BELLEMIN SANDRA" userId="5fe4e071-d3f4-40df-970f-ee8fcf898346" providerId="ADAL" clId="{D4EE3465-835F-4120-BC37-BE2D7E2EE306}" dt="2025-03-19T16:20:20.034" v="4" actId="478"/>
          <ac:spMkLst>
            <pc:docMk/>
            <pc:sldMk cId="3343439761" sldId="303"/>
            <ac:spMk id="10" creationId="{ACED9178-11A7-4E0A-8D0C-7729B83A34EB}"/>
          </ac:spMkLst>
        </pc:spChg>
        <pc:picChg chg="add mod">
          <ac:chgData name="BELLEMIN SANDRA" userId="5fe4e071-d3f4-40df-970f-ee8fcf898346" providerId="ADAL" clId="{D4EE3465-835F-4120-BC37-BE2D7E2EE306}" dt="2025-03-19T16:21:36.856" v="43" actId="27614"/>
          <ac:picMkLst>
            <pc:docMk/>
            <pc:sldMk cId="3343439761" sldId="303"/>
            <ac:picMk id="6" creationId="{37645A3F-48FE-59D7-A818-0A1B38DD25D4}"/>
          </ac:picMkLst>
        </pc:picChg>
      </pc:sldChg>
      <pc:sldChg chg="addSp delSp modSp mod modClrScheme chgLayout">
        <pc:chgData name="BELLEMIN SANDRA" userId="5fe4e071-d3f4-40df-970f-ee8fcf898346" providerId="ADAL" clId="{D4EE3465-835F-4120-BC37-BE2D7E2EE306}" dt="2025-03-19T16:21:38.339" v="45" actId="27614"/>
        <pc:sldMkLst>
          <pc:docMk/>
          <pc:sldMk cId="275710678" sldId="304"/>
        </pc:sldMkLst>
        <pc:spChg chg="del">
          <ac:chgData name="BELLEMIN SANDRA" userId="5fe4e071-d3f4-40df-970f-ee8fcf898346" providerId="ADAL" clId="{D4EE3465-835F-4120-BC37-BE2D7E2EE306}" dt="2025-03-19T16:20:21.242" v="5" actId="478"/>
          <ac:spMkLst>
            <pc:docMk/>
            <pc:sldMk cId="275710678" sldId="304"/>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275710678" sldId="304"/>
            <ac:spMk id="4" creationId="{4F8E47A0-1FDE-F3A1-4BAA-4DF4E2C1FC62}"/>
          </ac:spMkLst>
        </pc:spChg>
        <pc:spChg chg="del">
          <ac:chgData name="BELLEMIN SANDRA" userId="5fe4e071-d3f4-40df-970f-ee8fcf898346" providerId="ADAL" clId="{D4EE3465-835F-4120-BC37-BE2D7E2EE306}" dt="2025-03-19T16:20:21.242" v="5" actId="478"/>
          <ac:spMkLst>
            <pc:docMk/>
            <pc:sldMk cId="275710678" sldId="304"/>
            <ac:spMk id="9" creationId="{6AE1FD83-7AD4-49DF-AC8F-8B5AD32824CF}"/>
          </ac:spMkLst>
        </pc:spChg>
        <pc:spChg chg="del">
          <ac:chgData name="BELLEMIN SANDRA" userId="5fe4e071-d3f4-40df-970f-ee8fcf898346" providerId="ADAL" clId="{D4EE3465-835F-4120-BC37-BE2D7E2EE306}" dt="2025-03-19T16:20:21.242" v="5" actId="478"/>
          <ac:spMkLst>
            <pc:docMk/>
            <pc:sldMk cId="275710678" sldId="304"/>
            <ac:spMk id="10" creationId="{82FDAA0E-EFE6-443A-A405-6F460ECB2161}"/>
          </ac:spMkLst>
        </pc:spChg>
        <pc:spChg chg="del">
          <ac:chgData name="BELLEMIN SANDRA" userId="5fe4e071-d3f4-40df-970f-ee8fcf898346" providerId="ADAL" clId="{D4EE3465-835F-4120-BC37-BE2D7E2EE306}" dt="2025-03-19T16:20:21.242" v="5" actId="478"/>
          <ac:spMkLst>
            <pc:docMk/>
            <pc:sldMk cId="275710678" sldId="304"/>
            <ac:spMk id="11" creationId="{F62189B9-ECE8-4BBD-82BC-47135FFE968F}"/>
          </ac:spMkLst>
        </pc:spChg>
        <pc:spChg chg="del">
          <ac:chgData name="BELLEMIN SANDRA" userId="5fe4e071-d3f4-40df-970f-ee8fcf898346" providerId="ADAL" clId="{D4EE3465-835F-4120-BC37-BE2D7E2EE306}" dt="2025-03-19T16:20:21.242" v="5" actId="478"/>
          <ac:spMkLst>
            <pc:docMk/>
            <pc:sldMk cId="275710678" sldId="304"/>
            <ac:spMk id="12" creationId="{99317FF4-F58D-4DC1-8FD0-17A1DAB44E03}"/>
          </ac:spMkLst>
        </pc:spChg>
        <pc:picChg chg="add mod">
          <ac:chgData name="BELLEMIN SANDRA" userId="5fe4e071-d3f4-40df-970f-ee8fcf898346" providerId="ADAL" clId="{D4EE3465-835F-4120-BC37-BE2D7E2EE306}" dt="2025-03-19T16:21:38.339" v="45" actId="27614"/>
          <ac:picMkLst>
            <pc:docMk/>
            <pc:sldMk cId="275710678" sldId="304"/>
            <ac:picMk id="6" creationId="{5E89F8C2-EA50-A76A-D90A-2E8DA3E80832}"/>
          </ac:picMkLst>
        </pc:picChg>
      </pc:sldChg>
      <pc:sldChg chg="addSp delSp modSp mod modClrScheme chgLayout">
        <pc:chgData name="BELLEMIN SANDRA" userId="5fe4e071-d3f4-40df-970f-ee8fcf898346" providerId="ADAL" clId="{D4EE3465-835F-4120-BC37-BE2D7E2EE306}" dt="2025-03-19T16:21:41.297" v="48" actId="962"/>
        <pc:sldMkLst>
          <pc:docMk/>
          <pc:sldMk cId="1855010718" sldId="305"/>
        </pc:sldMkLst>
        <pc:spChg chg="del">
          <ac:chgData name="BELLEMIN SANDRA" userId="5fe4e071-d3f4-40df-970f-ee8fcf898346" providerId="ADAL" clId="{D4EE3465-835F-4120-BC37-BE2D7E2EE306}" dt="2025-03-19T16:20:22.473" v="6" actId="478"/>
          <ac:spMkLst>
            <pc:docMk/>
            <pc:sldMk cId="1855010718" sldId="305"/>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855010718" sldId="305"/>
            <ac:spMk id="4" creationId="{5C804248-A4B0-CA95-6784-DE15FE6948CF}"/>
          </ac:spMkLst>
        </pc:spChg>
        <pc:spChg chg="del">
          <ac:chgData name="BELLEMIN SANDRA" userId="5fe4e071-d3f4-40df-970f-ee8fcf898346" providerId="ADAL" clId="{D4EE3465-835F-4120-BC37-BE2D7E2EE306}" dt="2025-03-19T16:20:22.473" v="6" actId="478"/>
          <ac:spMkLst>
            <pc:docMk/>
            <pc:sldMk cId="1855010718" sldId="305"/>
            <ac:spMk id="10" creationId="{860DC254-4966-4A54-91FB-78A2FDD74466}"/>
          </ac:spMkLst>
        </pc:spChg>
        <pc:spChg chg="del">
          <ac:chgData name="BELLEMIN SANDRA" userId="5fe4e071-d3f4-40df-970f-ee8fcf898346" providerId="ADAL" clId="{D4EE3465-835F-4120-BC37-BE2D7E2EE306}" dt="2025-03-19T16:20:22.473" v="6" actId="478"/>
          <ac:spMkLst>
            <pc:docMk/>
            <pc:sldMk cId="1855010718" sldId="305"/>
            <ac:spMk id="11" creationId="{EB8B30B5-B2CC-4A00-AE9E-8B6C6ACE87B6}"/>
          </ac:spMkLst>
        </pc:spChg>
        <pc:spChg chg="del">
          <ac:chgData name="BELLEMIN SANDRA" userId="5fe4e071-d3f4-40df-970f-ee8fcf898346" providerId="ADAL" clId="{D4EE3465-835F-4120-BC37-BE2D7E2EE306}" dt="2025-03-19T16:20:22.473" v="6" actId="478"/>
          <ac:spMkLst>
            <pc:docMk/>
            <pc:sldMk cId="1855010718" sldId="305"/>
            <ac:spMk id="12" creationId="{399D88F3-DEC9-4E85-9118-DEECDBAB1212}"/>
          </ac:spMkLst>
        </pc:spChg>
        <pc:spChg chg="del">
          <ac:chgData name="BELLEMIN SANDRA" userId="5fe4e071-d3f4-40df-970f-ee8fcf898346" providerId="ADAL" clId="{D4EE3465-835F-4120-BC37-BE2D7E2EE306}" dt="2025-03-19T16:20:22.473" v="6" actId="478"/>
          <ac:spMkLst>
            <pc:docMk/>
            <pc:sldMk cId="1855010718" sldId="305"/>
            <ac:spMk id="13" creationId="{5FB3A0D0-9BBE-4283-918F-0F848E7B06FC}"/>
          </ac:spMkLst>
        </pc:spChg>
        <pc:spChg chg="del">
          <ac:chgData name="BELLEMIN SANDRA" userId="5fe4e071-d3f4-40df-970f-ee8fcf898346" providerId="ADAL" clId="{D4EE3465-835F-4120-BC37-BE2D7E2EE306}" dt="2025-03-19T16:20:22.473" v="6" actId="478"/>
          <ac:spMkLst>
            <pc:docMk/>
            <pc:sldMk cId="1855010718" sldId="305"/>
            <ac:spMk id="14" creationId="{F0E3A489-D692-48F9-BAC8-4DDDACEF89EC}"/>
          </ac:spMkLst>
        </pc:spChg>
        <pc:picChg chg="add mod">
          <ac:chgData name="BELLEMIN SANDRA" userId="5fe4e071-d3f4-40df-970f-ee8fcf898346" providerId="ADAL" clId="{D4EE3465-835F-4120-BC37-BE2D7E2EE306}" dt="2025-03-19T16:21:41.297" v="48" actId="962"/>
          <ac:picMkLst>
            <pc:docMk/>
            <pc:sldMk cId="1855010718" sldId="305"/>
            <ac:picMk id="6" creationId="{7EC17B55-AA79-F894-B674-E04D867C3C1B}"/>
          </ac:picMkLst>
        </pc:picChg>
      </pc:sldChg>
      <pc:sldChg chg="addSp delSp modSp mod modClrScheme chgLayout">
        <pc:chgData name="BELLEMIN SANDRA" userId="5fe4e071-d3f4-40df-970f-ee8fcf898346" providerId="ADAL" clId="{D4EE3465-835F-4120-BC37-BE2D7E2EE306}" dt="2025-03-19T16:21:43.022" v="50" actId="27614"/>
        <pc:sldMkLst>
          <pc:docMk/>
          <pc:sldMk cId="2993477079" sldId="306"/>
        </pc:sldMkLst>
        <pc:spChg chg="del">
          <ac:chgData name="BELLEMIN SANDRA" userId="5fe4e071-d3f4-40df-970f-ee8fcf898346" providerId="ADAL" clId="{D4EE3465-835F-4120-BC37-BE2D7E2EE306}" dt="2025-03-19T16:20:23.745" v="7" actId="478"/>
          <ac:spMkLst>
            <pc:docMk/>
            <pc:sldMk cId="2993477079" sldId="306"/>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2993477079" sldId="306"/>
            <ac:spMk id="4" creationId="{76386E10-EB3B-C5A1-D886-0007524DB154}"/>
          </ac:spMkLst>
        </pc:spChg>
        <pc:spChg chg="del">
          <ac:chgData name="BELLEMIN SANDRA" userId="5fe4e071-d3f4-40df-970f-ee8fcf898346" providerId="ADAL" clId="{D4EE3465-835F-4120-BC37-BE2D7E2EE306}" dt="2025-03-19T16:20:23.745" v="7" actId="478"/>
          <ac:spMkLst>
            <pc:docMk/>
            <pc:sldMk cId="2993477079" sldId="306"/>
            <ac:spMk id="11" creationId="{02FBBC87-83F7-43F8-89AD-E3D9D378EE3C}"/>
          </ac:spMkLst>
        </pc:spChg>
        <pc:spChg chg="del">
          <ac:chgData name="BELLEMIN SANDRA" userId="5fe4e071-d3f4-40df-970f-ee8fcf898346" providerId="ADAL" clId="{D4EE3465-835F-4120-BC37-BE2D7E2EE306}" dt="2025-03-19T16:20:23.745" v="7" actId="478"/>
          <ac:spMkLst>
            <pc:docMk/>
            <pc:sldMk cId="2993477079" sldId="306"/>
            <ac:spMk id="12" creationId="{37FD15B6-929A-44FD-9153-75BCE51D814F}"/>
          </ac:spMkLst>
        </pc:spChg>
        <pc:spChg chg="del">
          <ac:chgData name="BELLEMIN SANDRA" userId="5fe4e071-d3f4-40df-970f-ee8fcf898346" providerId="ADAL" clId="{D4EE3465-835F-4120-BC37-BE2D7E2EE306}" dt="2025-03-19T16:20:23.745" v="7" actId="478"/>
          <ac:spMkLst>
            <pc:docMk/>
            <pc:sldMk cId="2993477079" sldId="306"/>
            <ac:spMk id="13" creationId="{B6AAC96A-CEB4-495F-9FE5-C48C85101191}"/>
          </ac:spMkLst>
        </pc:spChg>
        <pc:spChg chg="del">
          <ac:chgData name="BELLEMIN SANDRA" userId="5fe4e071-d3f4-40df-970f-ee8fcf898346" providerId="ADAL" clId="{D4EE3465-835F-4120-BC37-BE2D7E2EE306}" dt="2025-03-19T16:20:23.745" v="7" actId="478"/>
          <ac:spMkLst>
            <pc:docMk/>
            <pc:sldMk cId="2993477079" sldId="306"/>
            <ac:spMk id="14" creationId="{9290B3AC-9872-451A-A054-3692F3897964}"/>
          </ac:spMkLst>
        </pc:spChg>
        <pc:spChg chg="del">
          <ac:chgData name="BELLEMIN SANDRA" userId="5fe4e071-d3f4-40df-970f-ee8fcf898346" providerId="ADAL" clId="{D4EE3465-835F-4120-BC37-BE2D7E2EE306}" dt="2025-03-19T16:20:23.745" v="7" actId="478"/>
          <ac:spMkLst>
            <pc:docMk/>
            <pc:sldMk cId="2993477079" sldId="306"/>
            <ac:spMk id="15" creationId="{BD6AF52A-B6BD-43E1-8335-B51063DD67F0}"/>
          </ac:spMkLst>
        </pc:spChg>
        <pc:spChg chg="del">
          <ac:chgData name="BELLEMIN SANDRA" userId="5fe4e071-d3f4-40df-970f-ee8fcf898346" providerId="ADAL" clId="{D4EE3465-835F-4120-BC37-BE2D7E2EE306}" dt="2025-03-19T16:20:23.745" v="7" actId="478"/>
          <ac:spMkLst>
            <pc:docMk/>
            <pc:sldMk cId="2993477079" sldId="306"/>
            <ac:spMk id="16" creationId="{C1B06DC8-781B-4B52-832B-722F82711A63}"/>
          </ac:spMkLst>
        </pc:spChg>
        <pc:picChg chg="add mod">
          <ac:chgData name="BELLEMIN SANDRA" userId="5fe4e071-d3f4-40df-970f-ee8fcf898346" providerId="ADAL" clId="{D4EE3465-835F-4120-BC37-BE2D7E2EE306}" dt="2025-03-19T16:21:43.022" v="50" actId="27614"/>
          <ac:picMkLst>
            <pc:docMk/>
            <pc:sldMk cId="2993477079" sldId="306"/>
            <ac:picMk id="6" creationId="{CA3E9A13-0C1C-431F-CB9E-871DD4CD32BA}"/>
          </ac:picMkLst>
        </pc:picChg>
      </pc:sldChg>
      <pc:sldChg chg="addSp delSp modSp mod modClrScheme chgLayout">
        <pc:chgData name="BELLEMIN SANDRA" userId="5fe4e071-d3f4-40df-970f-ee8fcf898346" providerId="ADAL" clId="{D4EE3465-835F-4120-BC37-BE2D7E2EE306}" dt="2025-03-19T16:21:44.412" v="52" actId="27614"/>
        <pc:sldMkLst>
          <pc:docMk/>
          <pc:sldMk cId="750684755" sldId="307"/>
        </pc:sldMkLst>
        <pc:spChg chg="del">
          <ac:chgData name="BELLEMIN SANDRA" userId="5fe4e071-d3f4-40df-970f-ee8fcf898346" providerId="ADAL" clId="{D4EE3465-835F-4120-BC37-BE2D7E2EE306}" dt="2025-03-19T16:20:24.873" v="8" actId="478"/>
          <ac:spMkLst>
            <pc:docMk/>
            <pc:sldMk cId="750684755" sldId="307"/>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750684755" sldId="307"/>
            <ac:spMk id="4" creationId="{71DDF4BC-003D-8C27-6D0B-74A5A9EAC21D}"/>
          </ac:spMkLst>
        </pc:spChg>
        <pc:spChg chg="del">
          <ac:chgData name="BELLEMIN SANDRA" userId="5fe4e071-d3f4-40df-970f-ee8fcf898346" providerId="ADAL" clId="{D4EE3465-835F-4120-BC37-BE2D7E2EE306}" dt="2025-03-19T16:20:24.873" v="8" actId="478"/>
          <ac:spMkLst>
            <pc:docMk/>
            <pc:sldMk cId="750684755" sldId="307"/>
            <ac:spMk id="12" creationId="{D6BC992C-31D9-413F-973A-841E47C3B9B5}"/>
          </ac:spMkLst>
        </pc:spChg>
        <pc:spChg chg="del">
          <ac:chgData name="BELLEMIN SANDRA" userId="5fe4e071-d3f4-40df-970f-ee8fcf898346" providerId="ADAL" clId="{D4EE3465-835F-4120-BC37-BE2D7E2EE306}" dt="2025-03-19T16:20:24.873" v="8" actId="478"/>
          <ac:spMkLst>
            <pc:docMk/>
            <pc:sldMk cId="750684755" sldId="307"/>
            <ac:spMk id="13" creationId="{42C1AC13-5453-40D6-B1EE-78E610546757}"/>
          </ac:spMkLst>
        </pc:spChg>
        <pc:spChg chg="del">
          <ac:chgData name="BELLEMIN SANDRA" userId="5fe4e071-d3f4-40df-970f-ee8fcf898346" providerId="ADAL" clId="{D4EE3465-835F-4120-BC37-BE2D7E2EE306}" dt="2025-03-19T16:20:24.873" v="8" actId="478"/>
          <ac:spMkLst>
            <pc:docMk/>
            <pc:sldMk cId="750684755" sldId="307"/>
            <ac:spMk id="14" creationId="{507C8F61-9470-4B47-8CB3-45C9393991D0}"/>
          </ac:spMkLst>
        </pc:spChg>
        <pc:spChg chg="del">
          <ac:chgData name="BELLEMIN SANDRA" userId="5fe4e071-d3f4-40df-970f-ee8fcf898346" providerId="ADAL" clId="{D4EE3465-835F-4120-BC37-BE2D7E2EE306}" dt="2025-03-19T16:20:24.873" v="8" actId="478"/>
          <ac:spMkLst>
            <pc:docMk/>
            <pc:sldMk cId="750684755" sldId="307"/>
            <ac:spMk id="15" creationId="{331CD85F-C4FA-4496-9DDF-43675A174F00}"/>
          </ac:spMkLst>
        </pc:spChg>
        <pc:spChg chg="del">
          <ac:chgData name="BELLEMIN SANDRA" userId="5fe4e071-d3f4-40df-970f-ee8fcf898346" providerId="ADAL" clId="{D4EE3465-835F-4120-BC37-BE2D7E2EE306}" dt="2025-03-19T16:20:24.873" v="8" actId="478"/>
          <ac:spMkLst>
            <pc:docMk/>
            <pc:sldMk cId="750684755" sldId="307"/>
            <ac:spMk id="16" creationId="{E527A2DE-1D8A-47F1-9886-C16E8D8CE65A}"/>
          </ac:spMkLst>
        </pc:spChg>
        <pc:spChg chg="del">
          <ac:chgData name="BELLEMIN SANDRA" userId="5fe4e071-d3f4-40df-970f-ee8fcf898346" providerId="ADAL" clId="{D4EE3465-835F-4120-BC37-BE2D7E2EE306}" dt="2025-03-19T16:20:24.873" v="8" actId="478"/>
          <ac:spMkLst>
            <pc:docMk/>
            <pc:sldMk cId="750684755" sldId="307"/>
            <ac:spMk id="17" creationId="{371A87F1-561D-44BD-9B47-3D457AE7F055}"/>
          </ac:spMkLst>
        </pc:spChg>
        <pc:spChg chg="del">
          <ac:chgData name="BELLEMIN SANDRA" userId="5fe4e071-d3f4-40df-970f-ee8fcf898346" providerId="ADAL" clId="{D4EE3465-835F-4120-BC37-BE2D7E2EE306}" dt="2025-03-19T16:20:24.873" v="8" actId="478"/>
          <ac:spMkLst>
            <pc:docMk/>
            <pc:sldMk cId="750684755" sldId="307"/>
            <ac:spMk id="18" creationId="{21100F54-1EA7-4286-BDF6-A56F65F79875}"/>
          </ac:spMkLst>
        </pc:spChg>
        <pc:picChg chg="add mod">
          <ac:chgData name="BELLEMIN SANDRA" userId="5fe4e071-d3f4-40df-970f-ee8fcf898346" providerId="ADAL" clId="{D4EE3465-835F-4120-BC37-BE2D7E2EE306}" dt="2025-03-19T16:21:44.412" v="52" actId="27614"/>
          <ac:picMkLst>
            <pc:docMk/>
            <pc:sldMk cId="750684755" sldId="307"/>
            <ac:picMk id="6" creationId="{8D68D94E-CD92-3971-FEDA-9231A4EF82F2}"/>
          </ac:picMkLst>
        </pc:picChg>
      </pc:sldChg>
      <pc:sldChg chg="addSp delSp modSp mod modClrScheme chgLayout">
        <pc:chgData name="BELLEMIN SANDRA" userId="5fe4e071-d3f4-40df-970f-ee8fcf898346" providerId="ADAL" clId="{D4EE3465-835F-4120-BC37-BE2D7E2EE306}" dt="2025-03-19T16:21:46.398" v="54" actId="27614"/>
        <pc:sldMkLst>
          <pc:docMk/>
          <pc:sldMk cId="1975164213" sldId="308"/>
        </pc:sldMkLst>
        <pc:spChg chg="del">
          <ac:chgData name="BELLEMIN SANDRA" userId="5fe4e071-d3f4-40df-970f-ee8fcf898346" providerId="ADAL" clId="{D4EE3465-835F-4120-BC37-BE2D7E2EE306}" dt="2025-03-19T16:20:26.257" v="9" actId="478"/>
          <ac:spMkLst>
            <pc:docMk/>
            <pc:sldMk cId="1975164213" sldId="308"/>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1975164213" sldId="308"/>
            <ac:spMk id="4" creationId="{D7C74FCD-4B31-F096-CFA8-62192BE783E2}"/>
          </ac:spMkLst>
        </pc:spChg>
        <pc:spChg chg="del">
          <ac:chgData name="BELLEMIN SANDRA" userId="5fe4e071-d3f4-40df-970f-ee8fcf898346" providerId="ADAL" clId="{D4EE3465-835F-4120-BC37-BE2D7E2EE306}" dt="2025-03-19T16:20:26.257" v="9" actId="478"/>
          <ac:spMkLst>
            <pc:docMk/>
            <pc:sldMk cId="1975164213" sldId="308"/>
            <ac:spMk id="13" creationId="{AD36B15C-56F8-475A-B9CD-6B463058D75F}"/>
          </ac:spMkLst>
        </pc:spChg>
        <pc:spChg chg="del">
          <ac:chgData name="BELLEMIN SANDRA" userId="5fe4e071-d3f4-40df-970f-ee8fcf898346" providerId="ADAL" clId="{D4EE3465-835F-4120-BC37-BE2D7E2EE306}" dt="2025-03-19T16:20:26.257" v="9" actId="478"/>
          <ac:spMkLst>
            <pc:docMk/>
            <pc:sldMk cId="1975164213" sldId="308"/>
            <ac:spMk id="14" creationId="{C444FF1F-9DD8-4E54-B916-F0FBB90BBF45}"/>
          </ac:spMkLst>
        </pc:spChg>
        <pc:spChg chg="del">
          <ac:chgData name="BELLEMIN SANDRA" userId="5fe4e071-d3f4-40df-970f-ee8fcf898346" providerId="ADAL" clId="{D4EE3465-835F-4120-BC37-BE2D7E2EE306}" dt="2025-03-19T16:20:26.257" v="9" actId="478"/>
          <ac:spMkLst>
            <pc:docMk/>
            <pc:sldMk cId="1975164213" sldId="308"/>
            <ac:spMk id="15" creationId="{777C7539-1CA5-49B4-91D4-7EC11BB64AD5}"/>
          </ac:spMkLst>
        </pc:spChg>
        <pc:spChg chg="del">
          <ac:chgData name="BELLEMIN SANDRA" userId="5fe4e071-d3f4-40df-970f-ee8fcf898346" providerId="ADAL" clId="{D4EE3465-835F-4120-BC37-BE2D7E2EE306}" dt="2025-03-19T16:20:26.257" v="9" actId="478"/>
          <ac:spMkLst>
            <pc:docMk/>
            <pc:sldMk cId="1975164213" sldId="308"/>
            <ac:spMk id="16" creationId="{02130B6E-2F0D-4933-97C9-F1F251A9BCDB}"/>
          </ac:spMkLst>
        </pc:spChg>
        <pc:spChg chg="del">
          <ac:chgData name="BELLEMIN SANDRA" userId="5fe4e071-d3f4-40df-970f-ee8fcf898346" providerId="ADAL" clId="{D4EE3465-835F-4120-BC37-BE2D7E2EE306}" dt="2025-03-19T16:20:26.257" v="9" actId="478"/>
          <ac:spMkLst>
            <pc:docMk/>
            <pc:sldMk cId="1975164213" sldId="308"/>
            <ac:spMk id="17" creationId="{A43F9A2F-DC4F-41B5-96C0-6B81423B81C1}"/>
          </ac:spMkLst>
        </pc:spChg>
        <pc:spChg chg="del">
          <ac:chgData name="BELLEMIN SANDRA" userId="5fe4e071-d3f4-40df-970f-ee8fcf898346" providerId="ADAL" clId="{D4EE3465-835F-4120-BC37-BE2D7E2EE306}" dt="2025-03-19T16:20:26.257" v="9" actId="478"/>
          <ac:spMkLst>
            <pc:docMk/>
            <pc:sldMk cId="1975164213" sldId="308"/>
            <ac:spMk id="18" creationId="{8748D883-22EB-4950-837F-8D322ED0FC04}"/>
          </ac:spMkLst>
        </pc:spChg>
        <pc:spChg chg="del">
          <ac:chgData name="BELLEMIN SANDRA" userId="5fe4e071-d3f4-40df-970f-ee8fcf898346" providerId="ADAL" clId="{D4EE3465-835F-4120-BC37-BE2D7E2EE306}" dt="2025-03-19T16:20:26.257" v="9" actId="478"/>
          <ac:spMkLst>
            <pc:docMk/>
            <pc:sldMk cId="1975164213" sldId="308"/>
            <ac:spMk id="19" creationId="{4E52B35E-5C65-47E4-A797-8786FDC56BCD}"/>
          </ac:spMkLst>
        </pc:spChg>
        <pc:spChg chg="del">
          <ac:chgData name="BELLEMIN SANDRA" userId="5fe4e071-d3f4-40df-970f-ee8fcf898346" providerId="ADAL" clId="{D4EE3465-835F-4120-BC37-BE2D7E2EE306}" dt="2025-03-19T16:20:26.257" v="9" actId="478"/>
          <ac:spMkLst>
            <pc:docMk/>
            <pc:sldMk cId="1975164213" sldId="308"/>
            <ac:spMk id="20" creationId="{2CEF9A8D-D05B-4963-9028-E733876F1B2B}"/>
          </ac:spMkLst>
        </pc:spChg>
        <pc:picChg chg="add mod">
          <ac:chgData name="BELLEMIN SANDRA" userId="5fe4e071-d3f4-40df-970f-ee8fcf898346" providerId="ADAL" clId="{D4EE3465-835F-4120-BC37-BE2D7E2EE306}" dt="2025-03-19T16:21:46.398" v="54" actId="27614"/>
          <ac:picMkLst>
            <pc:docMk/>
            <pc:sldMk cId="1975164213" sldId="308"/>
            <ac:picMk id="6" creationId="{9D6CB854-B17E-C196-61C2-B8E903D1ACFB}"/>
          </ac:picMkLst>
        </pc:picChg>
      </pc:sldChg>
      <pc:sldChg chg="addSp delSp modSp mod modClrScheme chgLayout">
        <pc:chgData name="BELLEMIN SANDRA" userId="5fe4e071-d3f4-40df-970f-ee8fcf898346" providerId="ADAL" clId="{D4EE3465-835F-4120-BC37-BE2D7E2EE306}" dt="2025-03-19T16:21:49.995" v="58" actId="27614"/>
        <pc:sldMkLst>
          <pc:docMk/>
          <pc:sldMk cId="2928167504" sldId="310"/>
        </pc:sldMkLst>
        <pc:spChg chg="del">
          <ac:chgData name="BELLEMIN SANDRA" userId="5fe4e071-d3f4-40df-970f-ee8fcf898346" providerId="ADAL" clId="{D4EE3465-835F-4120-BC37-BE2D7E2EE306}" dt="2025-03-19T16:20:28.665" v="11" actId="478"/>
          <ac:spMkLst>
            <pc:docMk/>
            <pc:sldMk cId="2928167504" sldId="310"/>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2928167504" sldId="310"/>
            <ac:spMk id="4" creationId="{40B9BF4B-6EE4-8015-2047-E59065B95172}"/>
          </ac:spMkLst>
        </pc:spChg>
        <pc:spChg chg="del">
          <ac:chgData name="BELLEMIN SANDRA" userId="5fe4e071-d3f4-40df-970f-ee8fcf898346" providerId="ADAL" clId="{D4EE3465-835F-4120-BC37-BE2D7E2EE306}" dt="2025-03-19T16:20:28.665" v="11" actId="478"/>
          <ac:spMkLst>
            <pc:docMk/>
            <pc:sldMk cId="2928167504" sldId="310"/>
            <ac:spMk id="5"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6"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7"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9"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10"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11"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13" creationId="{00000000-0000-0000-0000-000000000000}"/>
          </ac:spMkLst>
        </pc:spChg>
        <pc:spChg chg="del">
          <ac:chgData name="BELLEMIN SANDRA" userId="5fe4e071-d3f4-40df-970f-ee8fcf898346" providerId="ADAL" clId="{D4EE3465-835F-4120-BC37-BE2D7E2EE306}" dt="2025-03-19T16:20:28.665" v="11" actId="478"/>
          <ac:spMkLst>
            <pc:docMk/>
            <pc:sldMk cId="2928167504" sldId="310"/>
            <ac:spMk id="14" creationId="{00000000-0000-0000-0000-000000000000}"/>
          </ac:spMkLst>
        </pc:spChg>
        <pc:picChg chg="add mod">
          <ac:chgData name="BELLEMIN SANDRA" userId="5fe4e071-d3f4-40df-970f-ee8fcf898346" providerId="ADAL" clId="{D4EE3465-835F-4120-BC37-BE2D7E2EE306}" dt="2025-03-19T16:21:49.995" v="58" actId="27614"/>
          <ac:picMkLst>
            <pc:docMk/>
            <pc:sldMk cId="2928167504" sldId="310"/>
            <ac:picMk id="16" creationId="{B3CC8FBF-8D84-794F-4082-93200C7922D2}"/>
          </ac:picMkLst>
        </pc:picChg>
      </pc:sldChg>
      <pc:sldChg chg="addSp delSp modSp mod modClrScheme chgLayout">
        <pc:chgData name="BELLEMIN SANDRA" userId="5fe4e071-d3f4-40df-970f-ee8fcf898346" providerId="ADAL" clId="{D4EE3465-835F-4120-BC37-BE2D7E2EE306}" dt="2025-03-19T16:21:48.071" v="56" actId="27614"/>
        <pc:sldMkLst>
          <pc:docMk/>
          <pc:sldMk cId="3475415592" sldId="311"/>
        </pc:sldMkLst>
        <pc:spChg chg="del">
          <ac:chgData name="BELLEMIN SANDRA" userId="5fe4e071-d3f4-40df-970f-ee8fcf898346" providerId="ADAL" clId="{D4EE3465-835F-4120-BC37-BE2D7E2EE306}" dt="2025-03-19T16:20:27.501" v="10" actId="478"/>
          <ac:spMkLst>
            <pc:docMk/>
            <pc:sldMk cId="3475415592" sldId="311"/>
            <ac:spMk id="2" creationId="{85F7834C-7202-4AE9-86F0-C7803D5691D2}"/>
          </ac:spMkLst>
        </pc:spChg>
        <pc:spChg chg="add del mod">
          <ac:chgData name="BELLEMIN SANDRA" userId="5fe4e071-d3f4-40df-970f-ee8fcf898346" providerId="ADAL" clId="{D4EE3465-835F-4120-BC37-BE2D7E2EE306}" dt="2025-03-19T16:21:14.718" v="33" actId="700"/>
          <ac:spMkLst>
            <pc:docMk/>
            <pc:sldMk cId="3475415592" sldId="311"/>
            <ac:spMk id="4" creationId="{BE338565-2015-98E4-A237-0DE9B7B5644A}"/>
          </ac:spMkLst>
        </pc:spChg>
        <pc:spChg chg="del">
          <ac:chgData name="BELLEMIN SANDRA" userId="5fe4e071-d3f4-40df-970f-ee8fcf898346" providerId="ADAL" clId="{D4EE3465-835F-4120-BC37-BE2D7E2EE306}" dt="2025-03-19T16:20:27.501" v="10" actId="478"/>
          <ac:spMkLst>
            <pc:docMk/>
            <pc:sldMk cId="3475415592" sldId="311"/>
            <ac:spMk id="13" creationId="{AD36B15C-56F8-475A-B9CD-6B463058D75F}"/>
          </ac:spMkLst>
        </pc:spChg>
        <pc:spChg chg="del">
          <ac:chgData name="BELLEMIN SANDRA" userId="5fe4e071-d3f4-40df-970f-ee8fcf898346" providerId="ADAL" clId="{D4EE3465-835F-4120-BC37-BE2D7E2EE306}" dt="2025-03-19T16:20:27.501" v="10" actId="478"/>
          <ac:spMkLst>
            <pc:docMk/>
            <pc:sldMk cId="3475415592" sldId="311"/>
            <ac:spMk id="14" creationId="{C444FF1F-9DD8-4E54-B916-F0FBB90BBF45}"/>
          </ac:spMkLst>
        </pc:spChg>
        <pc:spChg chg="del">
          <ac:chgData name="BELLEMIN SANDRA" userId="5fe4e071-d3f4-40df-970f-ee8fcf898346" providerId="ADAL" clId="{D4EE3465-835F-4120-BC37-BE2D7E2EE306}" dt="2025-03-19T16:20:27.501" v="10" actId="478"/>
          <ac:spMkLst>
            <pc:docMk/>
            <pc:sldMk cId="3475415592" sldId="311"/>
            <ac:spMk id="15" creationId="{777C7539-1CA5-49B4-91D4-7EC11BB64AD5}"/>
          </ac:spMkLst>
        </pc:spChg>
        <pc:spChg chg="del">
          <ac:chgData name="BELLEMIN SANDRA" userId="5fe4e071-d3f4-40df-970f-ee8fcf898346" providerId="ADAL" clId="{D4EE3465-835F-4120-BC37-BE2D7E2EE306}" dt="2025-03-19T16:20:27.501" v="10" actId="478"/>
          <ac:spMkLst>
            <pc:docMk/>
            <pc:sldMk cId="3475415592" sldId="311"/>
            <ac:spMk id="17" creationId="{A43F9A2F-DC4F-41B5-96C0-6B81423B81C1}"/>
          </ac:spMkLst>
        </pc:spChg>
        <pc:spChg chg="del">
          <ac:chgData name="BELLEMIN SANDRA" userId="5fe4e071-d3f4-40df-970f-ee8fcf898346" providerId="ADAL" clId="{D4EE3465-835F-4120-BC37-BE2D7E2EE306}" dt="2025-03-19T16:20:27.501" v="10" actId="478"/>
          <ac:spMkLst>
            <pc:docMk/>
            <pc:sldMk cId="3475415592" sldId="311"/>
            <ac:spMk id="18" creationId="{8748D883-22EB-4950-837F-8D322ED0FC04}"/>
          </ac:spMkLst>
        </pc:spChg>
        <pc:spChg chg="del">
          <ac:chgData name="BELLEMIN SANDRA" userId="5fe4e071-d3f4-40df-970f-ee8fcf898346" providerId="ADAL" clId="{D4EE3465-835F-4120-BC37-BE2D7E2EE306}" dt="2025-03-19T16:20:27.501" v="10" actId="478"/>
          <ac:spMkLst>
            <pc:docMk/>
            <pc:sldMk cId="3475415592" sldId="311"/>
            <ac:spMk id="19" creationId="{4E52B35E-5C65-47E4-A797-8786FDC56BCD}"/>
          </ac:spMkLst>
        </pc:spChg>
        <pc:spChg chg="del">
          <ac:chgData name="BELLEMIN SANDRA" userId="5fe4e071-d3f4-40df-970f-ee8fcf898346" providerId="ADAL" clId="{D4EE3465-835F-4120-BC37-BE2D7E2EE306}" dt="2025-03-19T16:20:27.501" v="10" actId="478"/>
          <ac:spMkLst>
            <pc:docMk/>
            <pc:sldMk cId="3475415592" sldId="311"/>
            <ac:spMk id="20" creationId="{2CEF9A8D-D05B-4963-9028-E733876F1B2B}"/>
          </ac:spMkLst>
        </pc:spChg>
        <pc:spChg chg="del">
          <ac:chgData name="BELLEMIN SANDRA" userId="5fe4e071-d3f4-40df-970f-ee8fcf898346" providerId="ADAL" clId="{D4EE3465-835F-4120-BC37-BE2D7E2EE306}" dt="2025-03-19T16:20:27.501" v="10" actId="478"/>
          <ac:spMkLst>
            <pc:docMk/>
            <pc:sldMk cId="3475415592" sldId="311"/>
            <ac:spMk id="21" creationId="{F21EF51F-5016-43E3-981D-7DE461370D04}"/>
          </ac:spMkLst>
        </pc:spChg>
        <pc:picChg chg="add mod">
          <ac:chgData name="BELLEMIN SANDRA" userId="5fe4e071-d3f4-40df-970f-ee8fcf898346" providerId="ADAL" clId="{D4EE3465-835F-4120-BC37-BE2D7E2EE306}" dt="2025-03-19T16:21:48.071" v="56" actId="27614"/>
          <ac:picMkLst>
            <pc:docMk/>
            <pc:sldMk cId="3475415592" sldId="311"/>
            <ac:picMk id="6" creationId="{7A1B2BEE-00B3-2E75-79FF-7E871169E708}"/>
          </ac:picMkLst>
        </pc:picChg>
      </pc:sldChg>
      <pc:sldChg chg="addSp delSp modSp mod modClrScheme chgLayout">
        <pc:chgData name="BELLEMIN SANDRA" userId="5fe4e071-d3f4-40df-970f-ee8fcf898346" providerId="ADAL" clId="{D4EE3465-835F-4120-BC37-BE2D7E2EE306}" dt="2025-03-19T16:22:27.315" v="97" actId="962"/>
        <pc:sldMkLst>
          <pc:docMk/>
          <pc:sldMk cId="1519149707" sldId="312"/>
        </pc:sldMkLst>
        <pc:spChg chg="del">
          <ac:chgData name="BELLEMIN SANDRA" userId="5fe4e071-d3f4-40df-970f-ee8fcf898346" providerId="ADAL" clId="{D4EE3465-835F-4120-BC37-BE2D7E2EE306}" dt="2025-03-19T16:20:56.913" v="31" actId="478"/>
          <ac:spMkLst>
            <pc:docMk/>
            <pc:sldMk cId="1519149707" sldId="312"/>
            <ac:spMk id="2" creationId="{8B53A102-A5C4-4A26-A313-5F38BC30AD85}"/>
          </ac:spMkLst>
        </pc:spChg>
        <pc:spChg chg="add del mod">
          <ac:chgData name="BELLEMIN SANDRA" userId="5fe4e071-d3f4-40df-970f-ee8fcf898346" providerId="ADAL" clId="{D4EE3465-835F-4120-BC37-BE2D7E2EE306}" dt="2025-03-19T16:21:14.718" v="33" actId="700"/>
          <ac:spMkLst>
            <pc:docMk/>
            <pc:sldMk cId="1519149707" sldId="312"/>
            <ac:spMk id="5" creationId="{2684EE8A-CF59-440A-4454-24F204D8CBBD}"/>
          </ac:spMkLst>
        </pc:spChg>
        <pc:picChg chg="del">
          <ac:chgData name="BELLEMIN SANDRA" userId="5fe4e071-d3f4-40df-970f-ee8fcf898346" providerId="ADAL" clId="{D4EE3465-835F-4120-BC37-BE2D7E2EE306}" dt="2025-03-19T16:20:56.913" v="31" actId="478"/>
          <ac:picMkLst>
            <pc:docMk/>
            <pc:sldMk cId="1519149707" sldId="312"/>
            <ac:picMk id="4" creationId="{94F8BB07-8450-4DDD-88E5-711922BC687C}"/>
          </ac:picMkLst>
        </pc:picChg>
        <pc:picChg chg="add mod">
          <ac:chgData name="BELLEMIN SANDRA" userId="5fe4e071-d3f4-40df-970f-ee8fcf898346" providerId="ADAL" clId="{D4EE3465-835F-4120-BC37-BE2D7E2EE306}" dt="2025-03-19T16:22:27.315" v="97" actId="962"/>
          <ac:picMkLst>
            <pc:docMk/>
            <pc:sldMk cId="1519149707" sldId="312"/>
            <ac:picMk id="7" creationId="{5608C185-3D10-595A-205F-654229C8AF1A}"/>
          </ac:picMkLst>
        </pc:picChg>
      </pc:sldChg>
      <pc:sldMasterChg chg="modSldLayout">
        <pc:chgData name="BELLEMIN SANDRA" userId="5fe4e071-d3f4-40df-970f-ee8fcf898346" providerId="ADAL" clId="{D4EE3465-835F-4120-BC37-BE2D7E2EE306}" dt="2025-03-19T16:21:08.665" v="32" actId="478"/>
        <pc:sldMasterMkLst>
          <pc:docMk/>
          <pc:sldMasterMk cId="1099315086" sldId="2147483660"/>
        </pc:sldMasterMkLst>
        <pc:sldLayoutChg chg="delSp mod">
          <pc:chgData name="BELLEMIN SANDRA" userId="5fe4e071-d3f4-40df-970f-ee8fcf898346" providerId="ADAL" clId="{D4EE3465-835F-4120-BC37-BE2D7E2EE306}" dt="2025-03-19T16:21:08.665" v="32" actId="478"/>
          <pc:sldLayoutMkLst>
            <pc:docMk/>
            <pc:sldMasterMk cId="1099315086" sldId="2147483660"/>
            <pc:sldLayoutMk cId="2571235781" sldId="2147483699"/>
          </pc:sldLayoutMkLst>
          <pc:spChg chg="del">
            <ac:chgData name="BELLEMIN SANDRA" userId="5fe4e071-d3f4-40df-970f-ee8fcf898346" providerId="ADAL" clId="{D4EE3465-835F-4120-BC37-BE2D7E2EE306}" dt="2025-03-19T16:21:08.665" v="32" actId="478"/>
            <ac:spMkLst>
              <pc:docMk/>
              <pc:sldMasterMk cId="1099315086" sldId="2147483660"/>
              <pc:sldLayoutMk cId="2571235781" sldId="2147483699"/>
              <ac:spMk id="5" creationId="{79106579-578D-4923-BDC3-F890FE2F6D93}"/>
            </ac:spMkLst>
          </pc:spChg>
          <pc:spChg chg="del">
            <ac:chgData name="BELLEMIN SANDRA" userId="5fe4e071-d3f4-40df-970f-ee8fcf898346" providerId="ADAL" clId="{D4EE3465-835F-4120-BC37-BE2D7E2EE306}" dt="2025-03-19T16:21:08.665" v="32" actId="478"/>
            <ac:spMkLst>
              <pc:docMk/>
              <pc:sldMasterMk cId="1099315086" sldId="2147483660"/>
              <pc:sldLayoutMk cId="2571235781" sldId="2147483699"/>
              <ac:spMk id="6" creationId="{73DFEA3C-8920-4411-917A-DD7A873189D9}"/>
            </ac:spMkLst>
          </pc:spChg>
          <pc:spChg chg="del">
            <ac:chgData name="BELLEMIN SANDRA" userId="5fe4e071-d3f4-40df-970f-ee8fcf898346" providerId="ADAL" clId="{D4EE3465-835F-4120-BC37-BE2D7E2EE306}" dt="2025-03-19T16:21:08.665" v="32" actId="478"/>
            <ac:spMkLst>
              <pc:docMk/>
              <pc:sldMasterMk cId="1099315086" sldId="2147483660"/>
              <pc:sldLayoutMk cId="2571235781" sldId="2147483699"/>
              <ac:spMk id="7" creationId="{9408C5A3-5DBB-48BA-BA85-05B5604FF534}"/>
            </ac:spMkLst>
          </pc:spChg>
          <pc:picChg chg="del">
            <ac:chgData name="BELLEMIN SANDRA" userId="5fe4e071-d3f4-40df-970f-ee8fcf898346" providerId="ADAL" clId="{D4EE3465-835F-4120-BC37-BE2D7E2EE306}" dt="2025-03-19T16:21:08.665" v="32" actId="478"/>
            <ac:picMkLst>
              <pc:docMk/>
              <pc:sldMasterMk cId="1099315086" sldId="2147483660"/>
              <pc:sldLayoutMk cId="2571235781" sldId="2147483699"/>
              <ac:picMk id="8" creationId="{BA1A433B-AAC1-4770-9079-7BCC5775F33A}"/>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470AB8-E483-4FFD-B222-30C933BD9122}" type="datetimeFigureOut">
              <a:rPr lang="fr-FR" smtClean="0"/>
              <a:t>19/03/2025</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F5038E3-B7CF-455E-96F4-A4DE1B143443}" type="slidenum">
              <a:rPr lang="fr-FR" smtClean="0"/>
              <a:t>‹N°›</a:t>
            </a:fld>
            <a:endParaRPr lang="fr-FR"/>
          </a:p>
        </p:txBody>
      </p:sp>
    </p:spTree>
    <p:extLst>
      <p:ext uri="{BB962C8B-B14F-4D97-AF65-F5344CB8AC3E}">
        <p14:creationId xmlns:p14="http://schemas.microsoft.com/office/powerpoint/2010/main" val="33688655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i="1" dirty="0">
                <a:latin typeface="Arial" panose="020B0604020202020204" pitchFamily="34" charset="0"/>
                <a:cs typeface="Arial" panose="020B0604020202020204" pitchFamily="34" charset="0"/>
              </a:rPr>
              <a:t>Aujourd’hui, nous allons travailler à nouveau avec les réglettes.</a:t>
            </a:r>
            <a:r>
              <a:rPr lang="fr-FR" b="0" i="1" baseline="0" dirty="0">
                <a:latin typeface="Arial" panose="020B0604020202020204" pitchFamily="34" charset="0"/>
                <a:cs typeface="Arial" panose="020B0604020202020204" pitchFamily="34" charset="0"/>
              </a:rPr>
              <a:t> </a:t>
            </a:r>
            <a:endParaRPr lang="fr-FR" b="0" i="1" dirty="0">
              <a:latin typeface="Arial" panose="020B0604020202020204" pitchFamily="34" charset="0"/>
              <a:cs typeface="Arial" panose="020B0604020202020204" pitchFamily="34" charset="0"/>
            </a:endParaRPr>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a:t>
            </a:fld>
            <a:endParaRPr lang="fr-FR"/>
          </a:p>
        </p:txBody>
      </p:sp>
    </p:spTree>
    <p:extLst>
      <p:ext uri="{BB962C8B-B14F-4D97-AF65-F5344CB8AC3E}">
        <p14:creationId xmlns:p14="http://schemas.microsoft.com/office/powerpoint/2010/main" val="1723412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réglette vert clair</a:t>
            </a:r>
            <a:r>
              <a:rPr lang="fr-FR" sz="1200" b="0" i="1" kern="1200" baseline="0" dirty="0">
                <a:solidFill>
                  <a:schemeClr val="tx1"/>
                </a:solidFill>
                <a:effectLst/>
                <a:latin typeface="+mn-lt"/>
                <a:ea typeface="+mn-ea"/>
                <a:cs typeface="+mn-cs"/>
              </a:rPr>
              <a:t>. Il reste deux réglettes. Lesquelles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10</a:t>
            </a:fld>
            <a:endParaRPr lang="fr-FR"/>
          </a:p>
        </p:txBody>
      </p:sp>
    </p:spTree>
    <p:extLst>
      <p:ext uri="{BB962C8B-B14F-4D97-AF65-F5344CB8AC3E}">
        <p14:creationId xmlns:p14="http://schemas.microsoft.com/office/powerpoint/2010/main" val="13245299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rouge. Et la dernière ? La plus petite ?</a:t>
            </a:r>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11</a:t>
            </a:fld>
            <a:endParaRPr lang="fr-FR"/>
          </a:p>
        </p:txBody>
      </p:sp>
    </p:spTree>
    <p:extLst>
      <p:ext uri="{BB962C8B-B14F-4D97-AF65-F5344CB8AC3E}">
        <p14:creationId xmlns:p14="http://schemas.microsoft.com/office/powerpoint/2010/main" val="1648626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C’est la blanche. On a reconstitué</a:t>
            </a:r>
            <a:r>
              <a:rPr lang="fr-FR" sz="1200" b="0" i="1" kern="1200" baseline="0" dirty="0">
                <a:solidFill>
                  <a:schemeClr val="tx1"/>
                </a:solidFill>
                <a:effectLst/>
                <a:latin typeface="+mn-lt"/>
                <a:ea typeface="+mn-ea"/>
                <a:cs typeface="+mn-cs"/>
              </a:rPr>
              <a:t> l’escalier des réglettes en sens inverse.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12</a:t>
            </a:fld>
            <a:endParaRPr lang="fr-FR"/>
          </a:p>
        </p:txBody>
      </p:sp>
    </p:spTree>
    <p:extLst>
      <p:ext uri="{BB962C8B-B14F-4D97-AF65-F5344CB8AC3E}">
        <p14:creationId xmlns:p14="http://schemas.microsoft.com/office/powerpoint/2010/main" val="164884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Maintenant, prenez les réglettes bleue et rose.</a:t>
            </a:r>
          </a:p>
          <a:p>
            <a:r>
              <a:rPr lang="fr-FR" sz="1200" b="0" i="1" kern="1200" dirty="0">
                <a:solidFill>
                  <a:schemeClr val="tx1"/>
                </a:solidFill>
                <a:effectLst/>
                <a:latin typeface="+mn-lt"/>
                <a:ea typeface="+mn-ea"/>
                <a:cs typeface="+mn-cs"/>
              </a:rPr>
              <a:t>Placez la réglette rose</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sous la réglette bleue.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13</a:t>
            </a:fld>
            <a:endParaRPr lang="fr-FR"/>
          </a:p>
        </p:txBody>
      </p:sp>
    </p:spTree>
    <p:extLst>
      <p:ext uri="{BB962C8B-B14F-4D97-AF65-F5344CB8AC3E}">
        <p14:creationId xmlns:p14="http://schemas.microsoft.com/office/powerpoint/2010/main" val="1021831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On veut placer une réglette à côté de la rose pour qu’à elles deux, elles fassent la même longueur que la bleue. Trouvez cette réglette. </a:t>
            </a:r>
          </a:p>
          <a:p>
            <a:r>
              <a:rPr lang="fr-FR" sz="1200" kern="1200" dirty="0">
                <a:solidFill>
                  <a:schemeClr val="tx1"/>
                </a:solidFill>
                <a:effectLst/>
                <a:latin typeface="+mn-lt"/>
                <a:ea typeface="+mn-ea"/>
                <a:cs typeface="+mn-cs"/>
              </a:rPr>
              <a:t>Laisser quelques instants aux élèves pour trouver la bonne couleur. </a:t>
            </a:r>
          </a:p>
          <a:p>
            <a:r>
              <a:rPr lang="fr-FR" sz="1200" b="0" i="1" kern="1200" dirty="0">
                <a:solidFill>
                  <a:schemeClr val="tx1"/>
                </a:solidFill>
                <a:effectLst/>
                <a:latin typeface="+mn-lt"/>
                <a:ea typeface="+mn-ea"/>
                <a:cs typeface="+mn-cs"/>
              </a:rPr>
              <a:t>Est-ce que la réglette vert clair convient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On attend une réponse du</a:t>
            </a:r>
            <a:r>
              <a:rPr lang="fr-FR" sz="1200" kern="1200" baseline="0" dirty="0">
                <a:solidFill>
                  <a:schemeClr val="tx1"/>
                </a:solidFill>
                <a:effectLst/>
                <a:latin typeface="+mn-lt"/>
                <a:ea typeface="+mn-ea"/>
                <a:cs typeface="+mn-cs"/>
              </a:rPr>
              <a:t> type </a:t>
            </a: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elle est trop petite</a:t>
            </a:r>
            <a:r>
              <a:rPr lang="fr-FR" sz="1200" kern="1200" dirty="0">
                <a:solidFill>
                  <a:schemeClr val="tx1"/>
                </a:solidFill>
                <a:effectLst/>
                <a:latin typeface="+mn-lt"/>
                <a:ea typeface="+mn-ea"/>
                <a:cs typeface="+mn-cs"/>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14</a:t>
            </a:fld>
            <a:endParaRPr lang="fr-FR"/>
          </a:p>
        </p:txBody>
      </p:sp>
    </p:spTree>
    <p:extLst>
      <p:ext uri="{BB962C8B-B14F-4D97-AF65-F5344CB8AC3E}">
        <p14:creationId xmlns:p14="http://schemas.microsoft.com/office/powerpoint/2010/main" val="32821891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0" kern="1200" dirty="0">
                <a:solidFill>
                  <a:schemeClr val="tx1"/>
                </a:solidFill>
                <a:effectLst/>
                <a:latin typeface="+mn-lt"/>
                <a:ea typeface="+mn-ea"/>
                <a:cs typeface="+mn-cs"/>
              </a:rPr>
              <a:t>Vérification : la réglette vert clair ne convient pas.</a:t>
            </a:r>
          </a:p>
          <a:p>
            <a:r>
              <a:rPr lang="fr-FR" i="1" dirty="0">
                <a:cs typeface="Calibri"/>
              </a:rPr>
              <a:t>Quelle est alors la réglette qui convient ?</a:t>
            </a:r>
          </a:p>
          <a:p>
            <a:r>
              <a:rPr lang="fr-FR" dirty="0">
                <a:cs typeface="Calibri"/>
              </a:rPr>
              <a:t>Réponse attendue : </a:t>
            </a:r>
            <a:r>
              <a:rPr lang="fr-FR" i="1" dirty="0">
                <a:cs typeface="Calibri"/>
              </a:rPr>
              <a:t>la réglette jaune.</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15</a:t>
            </a:fld>
            <a:endParaRPr lang="fr-FR"/>
          </a:p>
        </p:txBody>
      </p:sp>
    </p:spTree>
    <p:extLst>
      <p:ext uri="{BB962C8B-B14F-4D97-AF65-F5344CB8AC3E}">
        <p14:creationId xmlns:p14="http://schemas.microsoft.com/office/powerpoint/2010/main" val="2440677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réglette que l’on cherche est la réglette jaune.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Si j’ai la réglette rose et que je dois obtenir la même longueur</a:t>
            </a:r>
            <a:r>
              <a:rPr lang="fr-FR" sz="1200" b="0" i="1" kern="1200" baseline="0" dirty="0">
                <a:solidFill>
                  <a:schemeClr val="tx1"/>
                </a:solidFill>
                <a:effectLst/>
                <a:latin typeface="+mn-lt"/>
                <a:ea typeface="+mn-ea"/>
                <a:cs typeface="+mn-cs"/>
              </a:rPr>
              <a:t> que</a:t>
            </a:r>
            <a:r>
              <a:rPr lang="fr-FR" sz="1200" b="0" i="1" kern="1200" dirty="0">
                <a:solidFill>
                  <a:schemeClr val="tx1"/>
                </a:solidFill>
                <a:effectLst/>
                <a:latin typeface="+mn-lt"/>
                <a:ea typeface="+mn-ea"/>
                <a:cs typeface="+mn-cs"/>
              </a:rPr>
              <a:t> la réglette bleue, il faut que j’ajoute la réglette jaune.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16</a:t>
            </a:fld>
            <a:endParaRPr lang="fr-FR"/>
          </a:p>
        </p:txBody>
      </p:sp>
    </p:spTree>
    <p:extLst>
      <p:ext uri="{BB962C8B-B14F-4D97-AF65-F5344CB8AC3E}">
        <p14:creationId xmlns:p14="http://schemas.microsoft.com/office/powerpoint/2010/main" val="19406757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Faisons un deuxième exemple.</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Prenez les réglettes orange et marron.</a:t>
            </a:r>
          </a:p>
          <a:p>
            <a:r>
              <a:rPr lang="fr-FR" sz="1200" b="0" i="1" kern="1200" dirty="0">
                <a:solidFill>
                  <a:schemeClr val="tx1"/>
                </a:solidFill>
                <a:effectLst/>
                <a:latin typeface="+mn-lt"/>
                <a:ea typeface="+mn-ea"/>
                <a:cs typeface="+mn-cs"/>
              </a:rPr>
              <a:t>Placez la réglette marron</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sous la réglette orange.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17</a:t>
            </a:fld>
            <a:endParaRPr lang="fr-FR"/>
          </a:p>
        </p:txBody>
      </p:sp>
    </p:spTree>
    <p:extLst>
      <p:ext uri="{BB962C8B-B14F-4D97-AF65-F5344CB8AC3E}">
        <p14:creationId xmlns:p14="http://schemas.microsoft.com/office/powerpoint/2010/main" val="1120462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On veut placer une réglette à côté de la marron pour qu’à elles deux, elles fassent la même longueur que la orange. Trouvez cette réglette. </a:t>
            </a:r>
          </a:p>
          <a:p>
            <a:r>
              <a:rPr lang="fr-FR" sz="1200" kern="1200" dirty="0">
                <a:solidFill>
                  <a:schemeClr val="tx1"/>
                </a:solidFill>
                <a:effectLst/>
                <a:latin typeface="+mn-lt"/>
                <a:ea typeface="+mn-ea"/>
                <a:cs typeface="+mn-cs"/>
              </a:rPr>
              <a:t>Laisser quelques instants aux élèves pour trouver la bonne couleur. </a:t>
            </a:r>
          </a:p>
          <a:p>
            <a:r>
              <a:rPr lang="fr-FR" sz="1200" b="0" i="1" kern="1200" dirty="0">
                <a:solidFill>
                  <a:schemeClr val="tx1"/>
                </a:solidFill>
                <a:effectLst/>
                <a:latin typeface="+mn-lt"/>
                <a:ea typeface="+mn-ea"/>
                <a:cs typeface="+mn-cs"/>
              </a:rPr>
              <a:t>Est-ce que réglette vert clair convient ?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Réponse attendue</a:t>
            </a:r>
            <a:r>
              <a:rPr lang="fr-FR" sz="1200" kern="1200" baseline="0" dirty="0">
                <a:solidFill>
                  <a:schemeClr val="tx1"/>
                </a:solidFill>
                <a:effectLst/>
                <a:latin typeface="+mn-lt"/>
                <a:ea typeface="+mn-ea"/>
                <a:cs typeface="+mn-cs"/>
              </a:rPr>
              <a:t> </a:t>
            </a:r>
            <a:r>
              <a:rPr lang="fr-FR" sz="1200" kern="1200" dirty="0">
                <a:solidFill>
                  <a:schemeClr val="tx1"/>
                </a:solidFill>
                <a:effectLst/>
                <a:latin typeface="+mn-lt"/>
                <a:ea typeface="+mn-ea"/>
                <a:cs typeface="+mn-cs"/>
              </a:rPr>
              <a:t>: </a:t>
            </a:r>
            <a:r>
              <a:rPr lang="fr-FR" sz="1200" i="1" kern="1200" dirty="0">
                <a:solidFill>
                  <a:schemeClr val="tx1"/>
                </a:solidFill>
                <a:effectLst/>
                <a:latin typeface="+mn-lt"/>
                <a:ea typeface="+mn-ea"/>
                <a:cs typeface="+mn-cs"/>
              </a:rPr>
              <a:t>elle est trop grande</a:t>
            </a:r>
            <a:r>
              <a:rPr lang="fr-FR" sz="1200" kern="1200" dirty="0">
                <a:solidFill>
                  <a:schemeClr val="tx1"/>
                </a:solidFill>
                <a:effectLst/>
                <a:latin typeface="+mn-lt"/>
                <a:ea typeface="+mn-ea"/>
                <a:cs typeface="+mn-cs"/>
              </a:rPr>
              <a:t>.</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18</a:t>
            </a:fld>
            <a:endParaRPr lang="fr-FR"/>
          </a:p>
        </p:txBody>
      </p:sp>
    </p:spTree>
    <p:extLst>
      <p:ext uri="{BB962C8B-B14F-4D97-AF65-F5344CB8AC3E}">
        <p14:creationId xmlns:p14="http://schemas.microsoft.com/office/powerpoint/2010/main" val="3835153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0" kern="1200" dirty="0">
                <a:solidFill>
                  <a:schemeClr val="tx1"/>
                </a:solidFill>
                <a:effectLst/>
                <a:latin typeface="+mn-lt"/>
                <a:ea typeface="+mn-ea"/>
                <a:cs typeface="+mn-cs"/>
              </a:rPr>
              <a:t>Vérification : la réglette vert clair ne convient pas.</a:t>
            </a:r>
          </a:p>
          <a:p>
            <a:r>
              <a:rPr lang="fr-FR" i="1" dirty="0"/>
              <a:t>Quelle est la réglette qui convient ?</a:t>
            </a:r>
            <a:endParaRPr lang="en-US" dirty="0"/>
          </a:p>
          <a:p>
            <a:r>
              <a:rPr lang="fr-FR" dirty="0"/>
              <a:t>Réponse attendue : </a:t>
            </a:r>
            <a:r>
              <a:rPr lang="fr-FR" i="1" dirty="0"/>
              <a:t>la réglette rouge.</a:t>
            </a:r>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19</a:t>
            </a:fld>
            <a:endParaRPr lang="fr-FR"/>
          </a:p>
        </p:txBody>
      </p:sp>
    </p:spTree>
    <p:extLst>
      <p:ext uri="{BB962C8B-B14F-4D97-AF65-F5344CB8AC3E}">
        <p14:creationId xmlns:p14="http://schemas.microsoft.com/office/powerpoint/2010/main" val="457518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Lors de la dernière séance,</a:t>
            </a:r>
            <a:r>
              <a:rPr lang="fr-FR" sz="1200" b="0" i="1" kern="1200" baseline="0" dirty="0">
                <a:solidFill>
                  <a:schemeClr val="tx1"/>
                </a:solidFill>
                <a:effectLst/>
                <a:latin typeface="+mn-lt"/>
                <a:ea typeface="+mn-ea"/>
                <a:cs typeface="+mn-cs"/>
              </a:rPr>
              <a:t> n</a:t>
            </a:r>
            <a:r>
              <a:rPr lang="fr-FR" sz="1200" b="0" i="1" kern="1200" dirty="0">
                <a:solidFill>
                  <a:schemeClr val="tx1"/>
                </a:solidFill>
                <a:effectLst/>
                <a:latin typeface="+mn-lt"/>
                <a:ea typeface="+mn-ea"/>
                <a:cs typeface="+mn-cs"/>
              </a:rPr>
              <a:t>ous avons fait un escalier « montant » avec les réglettes. Aujourd’hui</a:t>
            </a:r>
            <a:r>
              <a:rPr lang="fr-FR" i="1" dirty="0"/>
              <a:t>, nous allons construire un escalier</a:t>
            </a:r>
            <a:r>
              <a:rPr lang="fr-FR" i="1" baseline="0" dirty="0"/>
              <a:t> descendant : nous allons </a:t>
            </a:r>
            <a:r>
              <a:rPr lang="fr-FR" i="1" dirty="0"/>
              <a:t>commencer</a:t>
            </a:r>
            <a:r>
              <a:rPr lang="fr-FR" sz="1200" b="0" i="1" kern="1200" dirty="0">
                <a:solidFill>
                  <a:schemeClr val="tx1"/>
                </a:solidFill>
                <a:effectLst/>
                <a:latin typeface="+mn-lt"/>
                <a:ea typeface="+mn-ea"/>
                <a:cs typeface="+mn-cs"/>
              </a:rPr>
              <a:t> par la plus grande réglette, à gauche, pour aller </a:t>
            </a:r>
            <a:r>
              <a:rPr lang="fr-FR" i="1" dirty="0"/>
              <a:t>jusqu’à</a:t>
            </a:r>
            <a:r>
              <a:rPr lang="fr-FR" sz="1200" b="0" i="1" kern="1200" dirty="0">
                <a:solidFill>
                  <a:schemeClr val="tx1"/>
                </a:solidFill>
                <a:effectLst/>
                <a:latin typeface="+mn-lt"/>
                <a:ea typeface="+mn-ea"/>
                <a:cs typeface="+mn-cs"/>
              </a:rPr>
              <a:t> la plus petite, à droite.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kern="1200" dirty="0">
                <a:solidFill>
                  <a:schemeClr val="tx1"/>
                </a:solidFill>
                <a:effectLst/>
                <a:latin typeface="+mn-lt"/>
                <a:ea typeface="+mn-ea"/>
                <a:cs typeface="+mn-cs"/>
              </a:rPr>
              <a:t>Laisser quelques instants aux élèves pour</a:t>
            </a:r>
            <a:r>
              <a:rPr lang="fr-FR" sz="1200" b="0" i="0" kern="1200" baseline="0" dirty="0">
                <a:solidFill>
                  <a:schemeClr val="tx1"/>
                </a:solidFill>
                <a:effectLst/>
                <a:latin typeface="+mn-lt"/>
                <a:ea typeface="+mn-ea"/>
                <a:cs typeface="+mn-cs"/>
              </a:rPr>
              <a:t> qu’ils construisent l’escalier avec leurs réglettes.</a:t>
            </a:r>
            <a:r>
              <a:rPr lang="fr-FR" i="1" dirty="0"/>
              <a:t> </a:t>
            </a:r>
            <a:endParaRPr lang="fr-FR" dirty="0"/>
          </a:p>
          <a:p>
            <a:r>
              <a:rPr lang="fr-FR" sz="1200" b="0" i="1" kern="1200" dirty="0">
                <a:solidFill>
                  <a:schemeClr val="tx1"/>
                </a:solidFill>
                <a:effectLst/>
                <a:latin typeface="+mn-lt"/>
                <a:ea typeface="+mn-ea"/>
                <a:cs typeface="+mn-cs"/>
              </a:rPr>
              <a:t>De quelle couleur est la plus grande réglette ?</a:t>
            </a:r>
            <a:endParaRPr lang="fr-FR" dirty="0">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a:t>
            </a:fld>
            <a:endParaRPr lang="fr-FR"/>
          </a:p>
        </p:txBody>
      </p:sp>
    </p:spTree>
    <p:extLst>
      <p:ext uri="{BB962C8B-B14F-4D97-AF65-F5344CB8AC3E}">
        <p14:creationId xmlns:p14="http://schemas.microsoft.com/office/powerpoint/2010/main" val="15675622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réglette rouge est celle que l’on cherche.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Si j’ai la réglette marron et que je dois trouver la même longueur</a:t>
            </a:r>
            <a:r>
              <a:rPr lang="fr-FR" sz="1200" b="0" i="1" kern="1200" baseline="0" dirty="0">
                <a:solidFill>
                  <a:schemeClr val="tx1"/>
                </a:solidFill>
                <a:effectLst/>
                <a:latin typeface="+mn-lt"/>
                <a:ea typeface="+mn-ea"/>
                <a:cs typeface="+mn-cs"/>
              </a:rPr>
              <a:t> que la </a:t>
            </a:r>
            <a:r>
              <a:rPr lang="fr-FR" sz="1200" b="0" i="1" kern="1200" dirty="0">
                <a:solidFill>
                  <a:schemeClr val="tx1"/>
                </a:solidFill>
                <a:effectLst/>
                <a:latin typeface="+mn-lt"/>
                <a:ea typeface="+mn-ea"/>
                <a:cs typeface="+mn-cs"/>
              </a:rPr>
              <a:t>réglette orange, il faut que j’ajoute la réglette rouge.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20</a:t>
            </a:fld>
            <a:endParaRPr lang="fr-FR"/>
          </a:p>
        </p:txBody>
      </p:sp>
    </p:spTree>
    <p:extLst>
      <p:ext uri="{BB962C8B-B14F-4D97-AF65-F5344CB8AC3E}">
        <p14:creationId xmlns:p14="http://schemas.microsoft.com/office/powerpoint/2010/main" val="19650167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À présent, prenez la réglette jaune.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21</a:t>
            </a:fld>
            <a:endParaRPr lang="fr-FR"/>
          </a:p>
        </p:txBody>
      </p:sp>
    </p:spTree>
    <p:extLst>
      <p:ext uri="{BB962C8B-B14F-4D97-AF65-F5344CB8AC3E}">
        <p14:creationId xmlns:p14="http://schemas.microsoft.com/office/powerpoint/2010/main" val="12098264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Cherchez deux réglettes qui, placées l’une à côté de l’autre font la même longueur que la jaune.</a:t>
            </a:r>
          </a:p>
          <a:p>
            <a:r>
              <a:rPr lang="fr-FR" sz="1200" b="0" i="0" kern="1200" dirty="0">
                <a:solidFill>
                  <a:schemeClr val="tx1"/>
                </a:solidFill>
                <a:effectLst/>
                <a:latin typeface="+mn-lt"/>
                <a:ea typeface="+mn-ea"/>
                <a:cs typeface="+mn-cs"/>
              </a:rPr>
              <a:t>Laisser</a:t>
            </a:r>
            <a:r>
              <a:rPr lang="fr-FR" sz="1200" b="0" i="0" kern="1200" baseline="0" dirty="0">
                <a:solidFill>
                  <a:schemeClr val="tx1"/>
                </a:solidFill>
                <a:effectLst/>
                <a:latin typeface="+mn-lt"/>
                <a:ea typeface="+mn-ea"/>
                <a:cs typeface="+mn-cs"/>
              </a:rPr>
              <a:t> les élèves faire des essais avec leurs réglettes. Si certains ont déjà trouvé une solution, leur demander de chercher d’autres combinaisons.</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22</a:t>
            </a:fld>
            <a:endParaRPr lang="fr-FR"/>
          </a:p>
        </p:txBody>
      </p:sp>
    </p:spTree>
    <p:extLst>
      <p:ext uri="{BB962C8B-B14F-4D97-AF65-F5344CB8AC3E}">
        <p14:creationId xmlns:p14="http://schemas.microsoft.com/office/powerpoint/2010/main" val="20594475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Si on met la réglette blanche en premier,</a:t>
            </a:r>
            <a:r>
              <a:rPr lang="fr-FR" sz="1200" b="0" i="1" kern="1200" baseline="0" dirty="0">
                <a:solidFill>
                  <a:schemeClr val="tx1"/>
                </a:solidFill>
                <a:effectLst/>
                <a:latin typeface="+mn-lt"/>
                <a:ea typeface="+mn-ea"/>
                <a:cs typeface="+mn-cs"/>
              </a:rPr>
              <a:t> quelle réglette faut-il ajouter ?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23</a:t>
            </a:fld>
            <a:endParaRPr lang="fr-FR"/>
          </a:p>
        </p:txBody>
      </p:sp>
    </p:spTree>
    <p:extLst>
      <p:ext uri="{BB962C8B-B14F-4D97-AF65-F5344CB8AC3E}">
        <p14:creationId xmlns:p14="http://schemas.microsoft.com/office/powerpoint/2010/main" val="9567520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Il faut ajouter la réglette </a:t>
            </a:r>
            <a:r>
              <a:rPr lang="fr-FR" sz="1200" b="1" i="1" kern="1200" dirty="0">
                <a:solidFill>
                  <a:schemeClr val="tx1"/>
                </a:solidFill>
                <a:effectLst/>
                <a:latin typeface="+mn-lt"/>
                <a:ea typeface="+mn-ea"/>
                <a:cs typeface="+mn-cs"/>
              </a:rPr>
              <a:t>rose</a:t>
            </a:r>
            <a:r>
              <a:rPr lang="fr-FR" sz="1200" b="0" i="1" kern="1200" dirty="0">
                <a:solidFill>
                  <a:schemeClr val="tx1"/>
                </a:solidFill>
                <a:effectLst/>
                <a:latin typeface="+mn-lt"/>
                <a:ea typeface="+mn-ea"/>
                <a:cs typeface="+mn-cs"/>
              </a:rPr>
              <a:t> à la réglette blanche pour avoir la même longueur que la réglette jaune.</a:t>
            </a:r>
            <a:r>
              <a:rPr lang="fr-FR" sz="1200" b="0" i="1" kern="1200" baseline="0" dirty="0">
                <a:solidFill>
                  <a:schemeClr val="tx1"/>
                </a:solidFill>
                <a:effectLst/>
                <a:latin typeface="+mn-lt"/>
                <a:ea typeface="+mn-ea"/>
                <a:cs typeface="+mn-cs"/>
              </a:rPr>
              <a:t>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24</a:t>
            </a:fld>
            <a:endParaRPr lang="fr-FR"/>
          </a:p>
        </p:txBody>
      </p:sp>
    </p:spTree>
    <p:extLst>
      <p:ext uri="{BB962C8B-B14F-4D97-AF65-F5344CB8AC3E}">
        <p14:creationId xmlns:p14="http://schemas.microsoft.com/office/powerpoint/2010/main" val="3809209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On peut trouver d’autres solutions.</a:t>
            </a:r>
          </a:p>
          <a:p>
            <a:r>
              <a:rPr lang="fr-FR" sz="1200" b="0" i="1" kern="1200" dirty="0">
                <a:solidFill>
                  <a:schemeClr val="tx1"/>
                </a:solidFill>
                <a:effectLst/>
                <a:latin typeface="+mn-lt"/>
                <a:ea typeface="+mn-ea"/>
                <a:cs typeface="+mn-cs"/>
              </a:rPr>
              <a:t>Si on met la réglette rouge en premier,</a:t>
            </a:r>
            <a:r>
              <a:rPr lang="fr-FR" sz="1200" b="0" i="1" kern="1200" baseline="0" dirty="0">
                <a:solidFill>
                  <a:schemeClr val="tx1"/>
                </a:solidFill>
                <a:effectLst/>
                <a:latin typeface="+mn-lt"/>
                <a:ea typeface="+mn-ea"/>
                <a:cs typeface="+mn-cs"/>
              </a:rPr>
              <a:t> quelle réglette faut-il ajouter ?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25</a:t>
            </a:fld>
            <a:endParaRPr lang="fr-FR"/>
          </a:p>
        </p:txBody>
      </p:sp>
    </p:spTree>
    <p:extLst>
      <p:ext uri="{BB962C8B-B14F-4D97-AF65-F5344CB8AC3E}">
        <p14:creationId xmlns:p14="http://schemas.microsoft.com/office/powerpoint/2010/main" val="5579929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Il faut ajouter la réglette</a:t>
            </a:r>
            <a:r>
              <a:rPr lang="fr-FR" sz="1200" b="1" i="1" kern="1200" dirty="0">
                <a:solidFill>
                  <a:schemeClr val="tx1"/>
                </a:solidFill>
                <a:effectLst/>
                <a:latin typeface="+mn-lt"/>
                <a:ea typeface="+mn-ea"/>
                <a:cs typeface="+mn-cs"/>
              </a:rPr>
              <a:t> vert clair </a:t>
            </a:r>
            <a:r>
              <a:rPr lang="fr-FR" sz="1200" b="0" i="1" kern="1200" dirty="0">
                <a:solidFill>
                  <a:schemeClr val="tx1"/>
                </a:solidFill>
                <a:effectLst/>
                <a:latin typeface="+mn-lt"/>
                <a:ea typeface="+mn-ea"/>
                <a:cs typeface="+mn-cs"/>
              </a:rPr>
              <a:t>à la réglette rouge pour avoir la même longueur que la réglette jaune.</a:t>
            </a:r>
            <a:r>
              <a:rPr lang="fr-FR" sz="1200" b="0" i="1" kern="1200" baseline="0" dirty="0">
                <a:solidFill>
                  <a:schemeClr val="tx1"/>
                </a:solidFill>
                <a:effectLst/>
                <a:latin typeface="+mn-lt"/>
                <a:ea typeface="+mn-ea"/>
                <a:cs typeface="+mn-cs"/>
              </a:rPr>
              <a:t>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26</a:t>
            </a:fld>
            <a:endParaRPr lang="fr-FR"/>
          </a:p>
        </p:txBody>
      </p:sp>
    </p:spTree>
    <p:extLst>
      <p:ext uri="{BB962C8B-B14F-4D97-AF65-F5344CB8AC3E}">
        <p14:creationId xmlns:p14="http://schemas.microsoft.com/office/powerpoint/2010/main" val="22963624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Et si on met la réglette vert clair en premier,</a:t>
            </a:r>
            <a:r>
              <a:rPr lang="fr-FR" sz="1200" b="0" i="1" kern="1200" baseline="0" dirty="0">
                <a:solidFill>
                  <a:schemeClr val="tx1"/>
                </a:solidFill>
                <a:effectLst/>
                <a:latin typeface="+mn-lt"/>
                <a:ea typeface="+mn-ea"/>
                <a:cs typeface="+mn-cs"/>
              </a:rPr>
              <a:t> quelle réglette faut-il ajouter ?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27</a:t>
            </a:fld>
            <a:endParaRPr lang="fr-FR"/>
          </a:p>
        </p:txBody>
      </p:sp>
    </p:spTree>
    <p:extLst>
      <p:ext uri="{BB962C8B-B14F-4D97-AF65-F5344CB8AC3E}">
        <p14:creationId xmlns:p14="http://schemas.microsoft.com/office/powerpoint/2010/main" val="7679089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Le train vert clair-rouge a</a:t>
            </a:r>
            <a:r>
              <a:rPr lang="fr-FR" sz="1200" b="0" i="1" kern="1200" baseline="0" dirty="0">
                <a:solidFill>
                  <a:schemeClr val="tx1"/>
                </a:solidFill>
                <a:effectLst/>
                <a:latin typeface="+mn-lt"/>
                <a:ea typeface="+mn-ea"/>
                <a:cs typeface="+mn-cs"/>
              </a:rPr>
              <a:t> la même longueur que le train rouge-vert clair.</a:t>
            </a:r>
            <a:endParaRPr lang="fr-FR" sz="1200" b="0" i="1" kern="1200" dirty="0">
              <a:solidFill>
                <a:schemeClr val="tx1"/>
              </a:solidFill>
              <a:effectLst/>
              <a:latin typeface="+mn-lt"/>
              <a:ea typeface="+mn-ea"/>
              <a:cs typeface="+mn-cs"/>
            </a:endParaRPr>
          </a:p>
          <a:p>
            <a:r>
              <a:rPr lang="fr-FR" sz="1200" b="0" i="1" kern="1200" dirty="0">
                <a:solidFill>
                  <a:schemeClr val="tx1"/>
                </a:solidFill>
                <a:effectLst/>
                <a:latin typeface="+mn-lt"/>
                <a:ea typeface="+mn-ea"/>
                <a:cs typeface="+mn-cs"/>
              </a:rPr>
              <a:t>Donc il faut ajouter la réglette </a:t>
            </a:r>
            <a:r>
              <a:rPr lang="fr-FR" sz="1200" b="1" i="1" kern="1200" dirty="0">
                <a:solidFill>
                  <a:schemeClr val="tx1"/>
                </a:solidFill>
                <a:effectLst/>
                <a:latin typeface="+mn-lt"/>
                <a:ea typeface="+mn-ea"/>
                <a:cs typeface="+mn-cs"/>
              </a:rPr>
              <a:t>vert clair </a:t>
            </a:r>
            <a:r>
              <a:rPr lang="fr-FR" sz="1200" b="0" i="1" kern="1200" dirty="0">
                <a:solidFill>
                  <a:schemeClr val="tx1"/>
                </a:solidFill>
                <a:effectLst/>
                <a:latin typeface="+mn-lt"/>
                <a:ea typeface="+mn-ea"/>
                <a:cs typeface="+mn-cs"/>
              </a:rPr>
              <a:t>à la réglette rouge</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pour avoir la même longueur que la jaune.</a:t>
            </a:r>
            <a:r>
              <a:rPr lang="fr-FR" sz="1200" b="0" i="1" kern="1200" baseline="0" dirty="0">
                <a:solidFill>
                  <a:schemeClr val="tx1"/>
                </a:solidFill>
                <a:effectLst/>
                <a:latin typeface="+mn-lt"/>
                <a:ea typeface="+mn-ea"/>
                <a:cs typeface="+mn-cs"/>
              </a:rPr>
              <a:t> </a:t>
            </a:r>
          </a:p>
          <a:p>
            <a:r>
              <a:rPr lang="fr-FR" sz="1200" b="0" i="0" kern="1200" baseline="0" dirty="0">
                <a:solidFill>
                  <a:schemeClr val="tx1"/>
                </a:solidFill>
                <a:effectLst/>
                <a:latin typeface="+mn-lt"/>
                <a:ea typeface="+mn-ea"/>
                <a:cs typeface="+mn-cs"/>
              </a:rPr>
              <a:t>Demander aux élèves si on peut trouver d’autres possibilités.</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28</a:t>
            </a:fld>
            <a:endParaRPr lang="fr-FR"/>
          </a:p>
        </p:txBody>
      </p:sp>
    </p:spTree>
    <p:extLst>
      <p:ext uri="{BB962C8B-B14F-4D97-AF65-F5344CB8AC3E}">
        <p14:creationId xmlns:p14="http://schemas.microsoft.com/office/powerpoint/2010/main" val="30727188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Si on met la réglette rose en premier,</a:t>
            </a:r>
            <a:r>
              <a:rPr lang="fr-FR" sz="1200" b="0" i="1" kern="1200" baseline="0" dirty="0">
                <a:solidFill>
                  <a:schemeClr val="tx1"/>
                </a:solidFill>
                <a:effectLst/>
                <a:latin typeface="+mn-lt"/>
                <a:ea typeface="+mn-ea"/>
                <a:cs typeface="+mn-cs"/>
              </a:rPr>
              <a:t> quelle réglette faut-il ajouter ?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29</a:t>
            </a:fld>
            <a:endParaRPr lang="fr-FR"/>
          </a:p>
        </p:txBody>
      </p:sp>
    </p:spTree>
    <p:extLst>
      <p:ext uri="{BB962C8B-B14F-4D97-AF65-F5344CB8AC3E}">
        <p14:creationId xmlns:p14="http://schemas.microsoft.com/office/powerpoint/2010/main" val="1919631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a:t>
            </a:r>
            <a:r>
              <a:rPr lang="fr-FR" sz="1200" b="0" i="1" kern="1200" baseline="0" dirty="0">
                <a:solidFill>
                  <a:schemeClr val="tx1"/>
                </a:solidFill>
                <a:effectLst/>
                <a:latin typeface="+mn-lt"/>
                <a:ea typeface="+mn-ea"/>
                <a:cs typeface="+mn-cs"/>
              </a:rPr>
              <a:t>plus grande réglette est orange. Quelle est la couleur de la réglette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a:t>
            </a:fld>
            <a:endParaRPr lang="fr-FR"/>
          </a:p>
        </p:txBody>
      </p:sp>
    </p:spTree>
    <p:extLst>
      <p:ext uri="{BB962C8B-B14F-4D97-AF65-F5344CB8AC3E}">
        <p14:creationId xmlns:p14="http://schemas.microsoft.com/office/powerpoint/2010/main" val="22316272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Le train rose-blanc</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a</a:t>
            </a:r>
            <a:r>
              <a:rPr lang="fr-FR" sz="1200" b="0" i="1" kern="1200" baseline="0" dirty="0">
                <a:solidFill>
                  <a:schemeClr val="tx1"/>
                </a:solidFill>
                <a:effectLst/>
                <a:latin typeface="+mn-lt"/>
                <a:ea typeface="+mn-ea"/>
                <a:cs typeface="+mn-cs"/>
              </a:rPr>
              <a:t> la même longueur que le train blanc-rose.</a:t>
            </a:r>
            <a:endParaRPr lang="fr-FR" sz="1200" b="0" i="1" kern="1200" dirty="0">
              <a:solidFill>
                <a:schemeClr val="tx1"/>
              </a:solidFill>
              <a:effectLst/>
              <a:latin typeface="+mn-lt"/>
              <a:ea typeface="+mn-ea"/>
              <a:cs typeface="+mn-cs"/>
            </a:endParaRPr>
          </a:p>
          <a:p>
            <a:r>
              <a:rPr lang="fr-FR" sz="1200" b="0" i="1" kern="1200" dirty="0">
                <a:solidFill>
                  <a:schemeClr val="tx1"/>
                </a:solidFill>
                <a:effectLst/>
                <a:latin typeface="+mn-lt"/>
                <a:ea typeface="+mn-ea"/>
                <a:cs typeface="+mn-cs"/>
              </a:rPr>
              <a:t>Il faut donc ajouter la réglette rose à la réglette blanche</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pour avoir la même longueur que la jaune.</a:t>
            </a:r>
          </a:p>
          <a:p>
            <a:r>
              <a:rPr lang="fr-FR" sz="1200" b="0" i="0" kern="1200" dirty="0">
                <a:solidFill>
                  <a:schemeClr val="tx1"/>
                </a:solidFill>
                <a:effectLst/>
                <a:latin typeface="+mn-lt"/>
                <a:ea typeface="+mn-ea"/>
                <a:cs typeface="+mn-cs"/>
              </a:rPr>
              <a:t>Demander aux élèves comment on peut être sûr d’avoir listé </a:t>
            </a:r>
            <a:r>
              <a:rPr lang="fr-FR" sz="1200" b="0" i="0" kern="1200" baseline="0" dirty="0">
                <a:solidFill>
                  <a:schemeClr val="tx1"/>
                </a:solidFill>
                <a:effectLst/>
                <a:latin typeface="+mn-lt"/>
                <a:ea typeface="+mn-ea"/>
                <a:cs typeface="+mn-cs"/>
              </a:rPr>
              <a:t>toutes les possibilités. Faire émerger l’impossibilité d’avoir une réglette plus grande que la réglette jaune dans la décomposition. </a:t>
            </a:r>
            <a:endParaRPr lang="fr-FR" sz="1200" b="0" i="0" kern="1200" dirty="0">
              <a:solidFill>
                <a:schemeClr val="tx1"/>
              </a:solidFill>
              <a:effectLst/>
              <a:latin typeface="+mn-lt"/>
              <a:ea typeface="+mn-ea"/>
              <a:cs typeface="+mn-cs"/>
            </a:endParaRPr>
          </a:p>
          <a:p>
            <a:r>
              <a:rPr lang="fr-FR" sz="1200" b="0" i="1" kern="1200" baseline="0" dirty="0">
                <a:solidFill>
                  <a:schemeClr val="tx1"/>
                </a:solidFill>
                <a:effectLst/>
                <a:latin typeface="+mn-lt"/>
                <a:ea typeface="+mn-ea"/>
                <a:cs typeface="+mn-cs"/>
              </a:rPr>
              <a:t>On vient de construire le tapis de la réglette jaune. </a:t>
            </a:r>
          </a:p>
          <a:p>
            <a:endParaRPr lang="fr-FR" sz="1200" b="0" i="1" kern="1200" baseline="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30</a:t>
            </a:fld>
            <a:endParaRPr lang="fr-FR"/>
          </a:p>
        </p:txBody>
      </p:sp>
    </p:spTree>
    <p:extLst>
      <p:ext uri="{BB962C8B-B14F-4D97-AF65-F5344CB8AC3E}">
        <p14:creationId xmlns:p14="http://schemas.microsoft.com/office/powerpoint/2010/main" val="9955321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0" i="1" dirty="0"/>
              <a:t>À présent, prenez votre cahier de problèmes, </a:t>
            </a:r>
            <a:r>
              <a:rPr lang="fr-FR" b="0" i="1" baseline="0" dirty="0"/>
              <a:t>page 6.</a:t>
            </a:r>
          </a:p>
          <a:p>
            <a:r>
              <a:rPr lang="fr-FR" b="0" i="1" baseline="0" dirty="0"/>
              <a:t>V</a:t>
            </a:r>
            <a:r>
              <a:rPr lang="fr-FR" b="0" i="1" dirty="0"/>
              <a:t>ous voyez deux tapis : celui de la</a:t>
            </a:r>
            <a:r>
              <a:rPr lang="fr-FR" b="0" i="1" baseline="0" dirty="0"/>
              <a:t> réglette vert foncé et celui de la réglette noire. Certaines réglettes sont déjà coloriées. Vous devez compléter le coloriage de ces tapis en utilisant les bonnes couleurs. Pour vous aider, vous pouvez construire les tapis sur votre table avec vos réglettes. </a:t>
            </a:r>
          </a:p>
          <a:p>
            <a:r>
              <a:rPr lang="fr-FR" b="0" i="1" baseline="0" dirty="0"/>
              <a:t>Attention, la plus petite réglette de l’escalier est déjà blanche, donc on ne la colorie pas !</a:t>
            </a:r>
            <a:endParaRPr lang="fr-FR" b="0" i="1" dirty="0"/>
          </a:p>
          <a:p>
            <a:endParaRPr lang="fr-FR" dirty="0"/>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31</a:t>
            </a:fld>
            <a:endParaRPr lang="fr-FR"/>
          </a:p>
        </p:txBody>
      </p:sp>
    </p:spTree>
    <p:extLst>
      <p:ext uri="{BB962C8B-B14F-4D97-AF65-F5344CB8AC3E}">
        <p14:creationId xmlns:p14="http://schemas.microsoft.com/office/powerpoint/2010/main" val="162415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kern="1200" dirty="0">
                <a:solidFill>
                  <a:schemeClr val="tx1"/>
                </a:solidFill>
                <a:effectLst/>
                <a:latin typeface="+mn-lt"/>
                <a:ea typeface="+mn-ea"/>
                <a:cs typeface="+mn-cs"/>
              </a:rPr>
              <a:t>Elle est bleue</a:t>
            </a:r>
            <a:r>
              <a:rPr lang="fr-FR" sz="1200" b="0" i="1" kern="1200" baseline="0" dirty="0">
                <a:solidFill>
                  <a:schemeClr val="tx1"/>
                </a:solidFill>
                <a:effectLst/>
                <a:latin typeface="+mn-lt"/>
                <a:ea typeface="+mn-ea"/>
                <a:cs typeface="+mn-cs"/>
              </a:rPr>
              <a:t>. Et ensuite ?</a:t>
            </a:r>
            <a:endParaRPr lang="fr-FR" sz="1200" b="0" i="1" kern="1200" dirty="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4</a:t>
            </a:fld>
            <a:endParaRPr lang="fr-FR"/>
          </a:p>
        </p:txBody>
      </p:sp>
    </p:spTree>
    <p:extLst>
      <p:ext uri="{BB962C8B-B14F-4D97-AF65-F5344CB8AC3E}">
        <p14:creationId xmlns:p14="http://schemas.microsoft.com/office/powerpoint/2010/main" val="434622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baseline="0" dirty="0">
                <a:solidFill>
                  <a:schemeClr val="tx1"/>
                </a:solidFill>
                <a:effectLst/>
                <a:latin typeface="+mn-lt"/>
                <a:ea typeface="+mn-ea"/>
                <a:cs typeface="+mn-cs"/>
              </a:rPr>
              <a:t>C’est la marron. Et la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5</a:t>
            </a:fld>
            <a:endParaRPr lang="fr-FR"/>
          </a:p>
        </p:txBody>
      </p:sp>
    </p:spTree>
    <p:extLst>
      <p:ext uri="{BB962C8B-B14F-4D97-AF65-F5344CB8AC3E}">
        <p14:creationId xmlns:p14="http://schemas.microsoft.com/office/powerpoint/2010/main" val="7402038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noire</a:t>
            </a:r>
            <a:r>
              <a:rPr lang="fr-FR" sz="1200" b="0" i="1" kern="1200" baseline="0" dirty="0">
                <a:solidFill>
                  <a:schemeClr val="tx1"/>
                </a:solidFill>
                <a:effectLst/>
                <a:latin typeface="+mn-lt"/>
                <a:ea typeface="+mn-ea"/>
                <a:cs typeface="+mn-cs"/>
              </a:rPr>
              <a:t>. Et la réglette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6</a:t>
            </a:fld>
            <a:endParaRPr lang="fr-FR"/>
          </a:p>
        </p:txBody>
      </p:sp>
    </p:spTree>
    <p:extLst>
      <p:ext uri="{BB962C8B-B14F-4D97-AF65-F5344CB8AC3E}">
        <p14:creationId xmlns:p14="http://schemas.microsoft.com/office/powerpoint/2010/main" val="15981108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vert</a:t>
            </a:r>
            <a:r>
              <a:rPr lang="fr-FR" sz="1200" b="0" i="1" kern="1200" baseline="0" dirty="0">
                <a:solidFill>
                  <a:schemeClr val="tx1"/>
                </a:solidFill>
                <a:effectLst/>
                <a:latin typeface="+mn-lt"/>
                <a:ea typeface="+mn-ea"/>
                <a:cs typeface="+mn-cs"/>
              </a:rPr>
              <a:t> foncé. Quelle est la réglette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7</a:t>
            </a:fld>
            <a:endParaRPr lang="fr-FR"/>
          </a:p>
        </p:txBody>
      </p:sp>
    </p:spTree>
    <p:extLst>
      <p:ext uri="{BB962C8B-B14F-4D97-AF65-F5344CB8AC3E}">
        <p14:creationId xmlns:p14="http://schemas.microsoft.com/office/powerpoint/2010/main" val="998733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jaune</a:t>
            </a:r>
            <a:r>
              <a:rPr lang="fr-FR" sz="1200" b="0" i="1" kern="1200" baseline="0" dirty="0">
                <a:solidFill>
                  <a:schemeClr val="tx1"/>
                </a:solidFill>
                <a:effectLst/>
                <a:latin typeface="+mn-lt"/>
                <a:ea typeface="+mn-ea"/>
                <a:cs typeface="+mn-cs"/>
              </a:rPr>
              <a:t>. Quelle est la réglette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8</a:t>
            </a:fld>
            <a:endParaRPr lang="fr-FR"/>
          </a:p>
        </p:txBody>
      </p:sp>
    </p:spTree>
    <p:extLst>
      <p:ext uri="{BB962C8B-B14F-4D97-AF65-F5344CB8AC3E}">
        <p14:creationId xmlns:p14="http://schemas.microsoft.com/office/powerpoint/2010/main" val="220596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b="0" i="1" kern="1200" dirty="0">
                <a:solidFill>
                  <a:schemeClr val="tx1"/>
                </a:solidFill>
                <a:effectLst/>
                <a:latin typeface="+mn-lt"/>
                <a:ea typeface="+mn-ea"/>
                <a:cs typeface="+mn-cs"/>
              </a:rPr>
              <a:t>La rose</a:t>
            </a:r>
            <a:r>
              <a:rPr lang="fr-FR" sz="1200" b="0" i="1" kern="1200" baseline="0" dirty="0">
                <a:solidFill>
                  <a:schemeClr val="tx1"/>
                </a:solidFill>
                <a:effectLst/>
                <a:latin typeface="+mn-lt"/>
                <a:ea typeface="+mn-ea"/>
                <a:cs typeface="+mn-cs"/>
              </a:rPr>
              <a:t>. Quelle est la réglette suivante ?</a:t>
            </a:r>
          </a:p>
        </p:txBody>
      </p:sp>
      <p:sp>
        <p:nvSpPr>
          <p:cNvPr id="4" name="Espace réservé du numéro de diapositive 3"/>
          <p:cNvSpPr>
            <a:spLocks noGrp="1"/>
          </p:cNvSpPr>
          <p:nvPr>
            <p:ph type="sldNum" sz="quarter" idx="5"/>
          </p:nvPr>
        </p:nvSpPr>
        <p:spPr/>
        <p:txBody>
          <a:bodyPr/>
          <a:lstStyle/>
          <a:p>
            <a:fld id="{0F5038E3-B7CF-455E-96F4-A4DE1B143443}" type="slidenum">
              <a:rPr lang="fr-FR" smtClean="0"/>
              <a:t>9</a:t>
            </a:fld>
            <a:endParaRPr lang="fr-FR"/>
          </a:p>
        </p:txBody>
      </p:sp>
    </p:spTree>
    <p:extLst>
      <p:ext uri="{BB962C8B-B14F-4D97-AF65-F5344CB8AC3E}">
        <p14:creationId xmlns:p14="http://schemas.microsoft.com/office/powerpoint/2010/main" val="33454845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4" name="Image 3" descr="Une image contenant texte&#10;&#10;Description générée automatiquement">
            <a:extLst>
              <a:ext uri="{FF2B5EF4-FFF2-40B4-BE49-F238E27FC236}">
                <a16:creationId xmlns:a16="http://schemas.microsoft.com/office/drawing/2014/main" id="{BCB5C1B9-810E-4674-9AF3-20DB91CC88C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a:ln>
            <a:noFill/>
          </a:ln>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245769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5614D3E7-780F-4F20-8F2A-83F233579B9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0282880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C5949D7-6DDB-49D5-8300-650FD14B962A}"/>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9" name="Rectangle 8">
            <a:extLst>
              <a:ext uri="{FF2B5EF4-FFF2-40B4-BE49-F238E27FC236}">
                <a16:creationId xmlns:a16="http://schemas.microsoft.com/office/drawing/2014/main" id="{FD0F193E-E2AF-4A76-8C7D-DA6C7489E21C}"/>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 name="Image 2">
            <a:extLst>
              <a:ext uri="{FF2B5EF4-FFF2-40B4-BE49-F238E27FC236}">
                <a16:creationId xmlns:a16="http://schemas.microsoft.com/office/drawing/2014/main" id="{0CE3AC5E-41FF-4A05-9406-0C0491A6591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301585" y="-103991"/>
            <a:ext cx="734569" cy="1005842"/>
          </a:xfrm>
          <a:prstGeom prst="rect">
            <a:avLst/>
          </a:prstGeom>
        </p:spPr>
      </p:pic>
    </p:spTree>
    <p:extLst>
      <p:ext uri="{BB962C8B-B14F-4D97-AF65-F5344CB8AC3E}">
        <p14:creationId xmlns:p14="http://schemas.microsoft.com/office/powerpoint/2010/main" val="15476219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7" name="Image 6" descr="Une image contenant texte&#10;&#10;Description générée automatiquement">
            <a:extLst>
              <a:ext uri="{FF2B5EF4-FFF2-40B4-BE49-F238E27FC236}">
                <a16:creationId xmlns:a16="http://schemas.microsoft.com/office/drawing/2014/main" id="{3508864F-53CD-46A0-B6BF-415F628DB919}"/>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46" b="-1589"/>
          <a:stretch/>
        </p:blipFill>
        <p:spPr>
          <a:xfrm>
            <a:off x="0" y="-107577"/>
            <a:ext cx="9143999" cy="7076357"/>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37294077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A8DF7BD-4FC4-46D8-8E51-1C50A815652F}"/>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96689A6C-72B0-4D31-9978-689932D59F48}"/>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489243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C2D1119E-A446-4807-99A7-22FC0326BBF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7193492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F142B62-8702-46AD-A56A-699683BE7F15}"/>
              </a:ext>
            </a:extLst>
          </p:cNvPr>
          <p:cNvSpPr/>
          <p:nvPr userDrawn="1"/>
        </p:nvSpPr>
        <p:spPr>
          <a:xfrm>
            <a:off x="0" y="0"/>
            <a:ext cx="9144000" cy="476672"/>
          </a:xfrm>
          <a:prstGeom prst="rect">
            <a:avLst/>
          </a:prstGeom>
          <a:solidFill>
            <a:srgbClr val="FF9966"/>
          </a:solidFill>
          <a:ln>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FF9966"/>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1DE1FD07-0DEE-4B0E-B813-DB8FC437B3D9}"/>
              </a:ext>
            </a:extLst>
          </p:cNvPr>
          <p:cNvSpPr/>
          <p:nvPr userDrawn="1"/>
        </p:nvSpPr>
        <p:spPr>
          <a:xfrm>
            <a:off x="0" y="0"/>
            <a:ext cx="9144000" cy="6858000"/>
          </a:xfrm>
          <a:prstGeom prst="rect">
            <a:avLst/>
          </a:prstGeom>
          <a:noFill/>
          <a:ln w="101600">
            <a:solidFill>
              <a:srgbClr val="FF99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37295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29205944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EC527E"/>
          </a:solidFill>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8059771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51277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Entrainement</a:t>
            </a:r>
            <a:endParaRPr lang="en-US" dirty="0"/>
          </a:p>
        </p:txBody>
      </p:sp>
    </p:spTree>
    <p:extLst>
      <p:ext uri="{BB962C8B-B14F-4D97-AF65-F5344CB8AC3E}">
        <p14:creationId xmlns:p14="http://schemas.microsoft.com/office/powerpoint/2010/main" val="12477222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le 1"/>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7" name="Rectangle 6">
            <a:extLst>
              <a:ext uri="{FF2B5EF4-FFF2-40B4-BE49-F238E27FC236}">
                <a16:creationId xmlns:a16="http://schemas.microsoft.com/office/drawing/2014/main" id="{13EBD483-4C6B-430B-85A8-CD1070D6BBB9}"/>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5" name="Image 4">
            <a:extLst>
              <a:ext uri="{FF2B5EF4-FFF2-40B4-BE49-F238E27FC236}">
                <a16:creationId xmlns:a16="http://schemas.microsoft.com/office/drawing/2014/main" id="{E0807694-F991-4F89-91AB-643CE64742D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165323557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2796096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FFD333"/>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FFD333"/>
          </a:solidFill>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0125334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FFD333"/>
          </a:solidFill>
          <a:ln>
            <a:solidFill>
              <a:srgbClr val="FFD3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FFD333"/>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err="1"/>
              <a:t>Exercice</a:t>
            </a:r>
            <a:r>
              <a:rPr lang="en-US" dirty="0"/>
              <a:t> des champions</a:t>
            </a:r>
          </a:p>
        </p:txBody>
      </p:sp>
    </p:spTree>
    <p:extLst>
      <p:ext uri="{BB962C8B-B14F-4D97-AF65-F5344CB8AC3E}">
        <p14:creationId xmlns:p14="http://schemas.microsoft.com/office/powerpoint/2010/main" val="200479334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751788" y="3040905"/>
            <a:ext cx="7772400" cy="776190"/>
          </a:xfrm>
          <a:ln w="28575">
            <a:solidFill>
              <a:schemeClr val="tx1"/>
            </a:solidFill>
          </a:ln>
        </p:spPr>
        <p:txBody>
          <a:bodyPr anchor="b">
            <a:normAutofit/>
          </a:bodyPr>
          <a:lstStyle>
            <a:lvl1pPr algn="ctr">
              <a:defRPr sz="4000">
                <a:solidFill>
                  <a:srgbClr val="0070C0"/>
                </a:solidFill>
                <a:latin typeface="Arial" panose="020B060402020202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7904685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30930D1-A9DC-4F99-A7B9-82CE7717810F}"/>
              </a:ext>
            </a:extLst>
          </p:cNvPr>
          <p:cNvSpPr/>
          <p:nvPr userDrawn="1"/>
        </p:nvSpPr>
        <p:spPr>
          <a:xfrm>
            <a:off x="0" y="0"/>
            <a:ext cx="9144000" cy="476672"/>
          </a:xfrm>
          <a:prstGeom prst="rect">
            <a:avLst/>
          </a:prstGeom>
          <a:solidFill>
            <a:srgbClr val="61C4D1"/>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solidFill>
                <a:srgbClr val="EC527E"/>
              </a:solidFill>
            </a:endParaRPr>
          </a:p>
        </p:txBody>
      </p:sp>
      <p:sp>
        <p:nvSpPr>
          <p:cNvPr id="2" name="Title 1"/>
          <p:cNvSpPr>
            <a:spLocks noGrp="1"/>
          </p:cNvSpPr>
          <p:nvPr>
            <p:ph type="title" hasCustomPrompt="1"/>
          </p:nvPr>
        </p:nvSpPr>
        <p:spPr>
          <a:xfrm>
            <a:off x="72468" y="0"/>
            <a:ext cx="4113032" cy="476673"/>
          </a:xfrm>
          <a:solidFill>
            <a:srgbClr val="61C4D1"/>
          </a:solidFill>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sp>
        <p:nvSpPr>
          <p:cNvPr id="6" name="Rectangle 5">
            <a:extLst>
              <a:ext uri="{FF2B5EF4-FFF2-40B4-BE49-F238E27FC236}">
                <a16:creationId xmlns:a16="http://schemas.microsoft.com/office/drawing/2014/main" id="{F76CAAE2-55C8-4641-AF5B-70C164E04F98}"/>
              </a:ext>
            </a:extLst>
          </p:cNvPr>
          <p:cNvSpPr/>
          <p:nvPr userDrawn="1"/>
        </p:nvSpPr>
        <p:spPr>
          <a:xfrm>
            <a:off x="18039"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Tree>
    <p:extLst>
      <p:ext uri="{BB962C8B-B14F-4D97-AF65-F5344CB8AC3E}">
        <p14:creationId xmlns:p14="http://schemas.microsoft.com/office/powerpoint/2010/main" val="164496526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61C4D1"/>
          </a:solidFill>
          <a:ln>
            <a:solidFill>
              <a:srgbClr val="61C4D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8" name="Title 1">
            <a:extLst>
              <a:ext uri="{FF2B5EF4-FFF2-40B4-BE49-F238E27FC236}">
                <a16:creationId xmlns:a16="http://schemas.microsoft.com/office/drawing/2014/main" id="{5CB48304-ADE7-40EB-BE0B-B8A13AB90EF5}"/>
              </a:ext>
            </a:extLst>
          </p:cNvPr>
          <p:cNvSpPr>
            <a:spLocks noGrp="1"/>
          </p:cNvSpPr>
          <p:nvPr>
            <p:ph type="title" hasCustomPrompt="1"/>
          </p:nvPr>
        </p:nvSpPr>
        <p:spPr>
          <a:xfrm>
            <a:off x="57150" y="0"/>
            <a:ext cx="3886200" cy="476672"/>
          </a:xfrm>
          <a:ln>
            <a:solidFill>
              <a:srgbClr val="61C4D1"/>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en-US" dirty="0"/>
              <a:t>Devoirs</a:t>
            </a:r>
          </a:p>
        </p:txBody>
      </p:sp>
    </p:spTree>
    <p:extLst>
      <p:ext uri="{BB962C8B-B14F-4D97-AF65-F5344CB8AC3E}">
        <p14:creationId xmlns:p14="http://schemas.microsoft.com/office/powerpoint/2010/main" val="2543657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2E910B8-B471-4EF0-B828-2F190C15536D}"/>
              </a:ext>
            </a:extLst>
          </p:cNvPr>
          <p:cNvSpPr/>
          <p:nvPr userDrawn="1"/>
        </p:nvSpPr>
        <p:spPr>
          <a:xfrm>
            <a:off x="5715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le 1"/>
          <p:cNvSpPr>
            <a:spLocks noGrp="1"/>
          </p:cNvSpPr>
          <p:nvPr>
            <p:ph type="title" hasCustomPrompt="1"/>
          </p:nvPr>
        </p:nvSpPr>
        <p:spPr>
          <a:xfrm>
            <a:off x="57150" y="0"/>
            <a:ext cx="3886200" cy="476672"/>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8" name="Rectangle 7">
            <a:extLst>
              <a:ext uri="{FF2B5EF4-FFF2-40B4-BE49-F238E27FC236}">
                <a16:creationId xmlns:a16="http://schemas.microsoft.com/office/drawing/2014/main" id="{56070C69-277F-4511-8E2D-4191F47FAE54}"/>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pic>
        <p:nvPicPr>
          <p:cNvPr id="7" name="Image 6">
            <a:extLst>
              <a:ext uri="{FF2B5EF4-FFF2-40B4-BE49-F238E27FC236}">
                <a16:creationId xmlns:a16="http://schemas.microsoft.com/office/drawing/2014/main" id="{4C274D0E-62D9-413C-8E98-FDAACBCAD1C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440475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106579-578D-4923-BDC3-F890FE2F6D93}"/>
              </a:ext>
            </a:extLst>
          </p:cNvPr>
          <p:cNvSpPr/>
          <p:nvPr userDrawn="1"/>
        </p:nvSpPr>
        <p:spPr>
          <a:xfrm>
            <a:off x="0" y="0"/>
            <a:ext cx="9144000" cy="6858000"/>
          </a:xfrm>
          <a:prstGeom prst="rect">
            <a:avLst/>
          </a:prstGeom>
          <a:noFill/>
          <a:ln w="1016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fr-FR"/>
          </a:p>
        </p:txBody>
      </p:sp>
      <p:sp>
        <p:nvSpPr>
          <p:cNvPr id="6" name="Rectangle 5">
            <a:extLst>
              <a:ext uri="{FF2B5EF4-FFF2-40B4-BE49-F238E27FC236}">
                <a16:creationId xmlns:a16="http://schemas.microsoft.com/office/drawing/2014/main" id="{73DFEA3C-8920-4411-917A-DD7A873189D9}"/>
              </a:ext>
            </a:extLst>
          </p:cNvPr>
          <p:cNvSpPr/>
          <p:nvPr userDrawn="1"/>
        </p:nvSpPr>
        <p:spPr>
          <a:xfrm>
            <a:off x="0" y="0"/>
            <a:ext cx="9144000" cy="476672"/>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Title 1">
            <a:extLst>
              <a:ext uri="{FF2B5EF4-FFF2-40B4-BE49-F238E27FC236}">
                <a16:creationId xmlns:a16="http://schemas.microsoft.com/office/drawing/2014/main" id="{9408C5A3-5DBB-48BA-BA85-05B5604FF534}"/>
              </a:ext>
            </a:extLst>
          </p:cNvPr>
          <p:cNvSpPr>
            <a:spLocks noGrp="1"/>
          </p:cNvSpPr>
          <p:nvPr>
            <p:ph type="title" hasCustomPrompt="1"/>
          </p:nvPr>
        </p:nvSpPr>
        <p:spPr>
          <a:xfrm>
            <a:off x="72468" y="0"/>
            <a:ext cx="4113032" cy="476673"/>
          </a:xfrm>
          <a:ln>
            <a:solidFill>
              <a:srgbClr val="00B050"/>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① Modifiez le style du titre</a:t>
            </a:r>
            <a:endParaRPr lang="en-US" dirty="0"/>
          </a:p>
        </p:txBody>
      </p:sp>
      <p:pic>
        <p:nvPicPr>
          <p:cNvPr id="8" name="Image 7">
            <a:extLst>
              <a:ext uri="{FF2B5EF4-FFF2-40B4-BE49-F238E27FC236}">
                <a16:creationId xmlns:a16="http://schemas.microsoft.com/office/drawing/2014/main" id="{BA1A433B-AAC1-4770-9079-7BCC5775F3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Tree>
    <p:extLst>
      <p:ext uri="{BB962C8B-B14F-4D97-AF65-F5344CB8AC3E}">
        <p14:creationId xmlns:p14="http://schemas.microsoft.com/office/powerpoint/2010/main" val="3928445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235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pic>
        <p:nvPicPr>
          <p:cNvPr id="5" name="Image 4" descr="Une image contenant texte&#10;&#10;Description générée automatiquement">
            <a:extLst>
              <a:ext uri="{FF2B5EF4-FFF2-40B4-BE49-F238E27FC236}">
                <a16:creationId xmlns:a16="http://schemas.microsoft.com/office/drawing/2014/main" id="{1A71FAA7-0151-4E68-A79F-C6A3DDCCD2F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565" b="1565"/>
          <a:stretch/>
        </p:blipFill>
        <p:spPr>
          <a:xfrm>
            <a:off x="0" y="-1"/>
            <a:ext cx="9143999" cy="6858001"/>
          </a:xfrm>
          <a:prstGeom prst="rect">
            <a:avLst/>
          </a:prstGeom>
        </p:spPr>
      </p:pic>
      <p:sp>
        <p:nvSpPr>
          <p:cNvPr id="2" name="Title 1"/>
          <p:cNvSpPr>
            <a:spLocks noGrp="1"/>
          </p:cNvSpPr>
          <p:nvPr>
            <p:ph type="ctrTitle" hasCustomPrompt="1"/>
          </p:nvPr>
        </p:nvSpPr>
        <p:spPr>
          <a:xfrm>
            <a:off x="751788" y="3040905"/>
            <a:ext cx="7772400" cy="776190"/>
          </a:xfrm>
          <a:ln w="28575">
            <a:noFill/>
          </a:ln>
        </p:spPr>
        <p:txBody>
          <a:bodyPr anchor="b">
            <a:normAutofit/>
          </a:bodyPr>
          <a:lstStyle>
            <a:lvl1pPr algn="ctr">
              <a:spcBef>
                <a:spcPts val="600"/>
              </a:spcBef>
              <a:spcAft>
                <a:spcPts val="600"/>
              </a:spcAft>
              <a:defRPr sz="3200" b="1">
                <a:solidFill>
                  <a:srgbClr val="A39491"/>
                </a:solidFill>
                <a:latin typeface="Verdana" panose="020B0604030504040204" pitchFamily="34" charset="0"/>
                <a:ea typeface="Verdana" panose="020B0604030504040204" pitchFamily="34" charset="0"/>
                <a:cs typeface="Arial" panose="020B0604020202020204" pitchFamily="34" charset="0"/>
              </a:defRPr>
            </a:lvl1pPr>
          </a:lstStyle>
          <a:p>
            <a:r>
              <a:rPr lang="fr-FR" dirty="0"/>
              <a:t>MODIFIEZ LE STYLE DU TITRE</a:t>
            </a:r>
            <a:endParaRPr lang="en-US" dirty="0"/>
          </a:p>
        </p:txBody>
      </p:sp>
    </p:spTree>
    <p:extLst>
      <p:ext uri="{BB962C8B-B14F-4D97-AF65-F5344CB8AC3E}">
        <p14:creationId xmlns:p14="http://schemas.microsoft.com/office/powerpoint/2010/main" val="40879878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F1EA03B-2F57-4AA5-9C24-4EB203E6C4DC}"/>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1"/>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endParaRPr lang="en-US" dirty="0"/>
          </a:p>
        </p:txBody>
      </p:sp>
      <p:sp>
        <p:nvSpPr>
          <p:cNvPr id="3" name="Content Placeholder 2"/>
          <p:cNvSpPr>
            <a:spLocks noGrp="1"/>
          </p:cNvSpPr>
          <p:nvPr>
            <p:ph idx="1"/>
          </p:nvPr>
        </p:nvSpPr>
        <p:spPr>
          <a:xfrm>
            <a:off x="628650" y="967784"/>
            <a:ext cx="7886700" cy="5367027"/>
          </a:xfrm>
        </p:spPr>
        <p:txBody>
          <a:bodyPr>
            <a:normAutofit/>
          </a:bodyPr>
          <a:lstStyle>
            <a:lvl1pPr marL="0" indent="0">
              <a:buNone/>
              <a:defRPr sz="4000">
                <a:solidFill>
                  <a:srgbClr val="0070C0"/>
                </a:solidFill>
                <a:latin typeface="Arial" panose="020B0604020202020204" pitchFamily="34" charset="0"/>
                <a:cs typeface="Arial" panose="020B0604020202020204" pitchFamily="34" charset="0"/>
              </a:defRPr>
            </a:lvl1pPr>
          </a:lstStyle>
          <a:p>
            <a:pPr lvl="0"/>
            <a:r>
              <a:rPr lang="fr-FR" dirty="0"/>
              <a:t>Cliquez pour modifier les styles du texte du masque</a:t>
            </a:r>
          </a:p>
        </p:txBody>
      </p:sp>
      <p:pic>
        <p:nvPicPr>
          <p:cNvPr id="5" name="Image 4">
            <a:extLst>
              <a:ext uri="{FF2B5EF4-FFF2-40B4-BE49-F238E27FC236}">
                <a16:creationId xmlns:a16="http://schemas.microsoft.com/office/drawing/2014/main" id="{08C7C2F7-90F8-4E65-B758-339F2EB659D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3E3D788D-DDD6-4F09-BBA3-1F39D88DC4A9}"/>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051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0C2A8DC0-C626-44FE-B0FA-3AC7B44F0388}"/>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2" name="Title 1"/>
          <p:cNvSpPr>
            <a:spLocks noGrp="1"/>
          </p:cNvSpPr>
          <p:nvPr>
            <p:ph type="title"/>
          </p:nvPr>
        </p:nvSpPr>
        <p:spPr>
          <a:xfrm>
            <a:off x="0" y="0"/>
            <a:ext cx="3886200" cy="476672"/>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pic>
        <p:nvPicPr>
          <p:cNvPr id="7" name="Image 6">
            <a:extLst>
              <a:ext uri="{FF2B5EF4-FFF2-40B4-BE49-F238E27FC236}">
                <a16:creationId xmlns:a16="http://schemas.microsoft.com/office/drawing/2014/main" id="{045605CF-A272-4E2E-8B38-91B2478FE09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10" name="Rectangle 9">
            <a:extLst>
              <a:ext uri="{FF2B5EF4-FFF2-40B4-BE49-F238E27FC236}">
                <a16:creationId xmlns:a16="http://schemas.microsoft.com/office/drawing/2014/main" id="{F063D9CA-628E-4BBF-879C-92236F3E0FEC}"/>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19089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206D532-34F8-45B7-BD03-BB9137FD2C46}"/>
              </a:ext>
            </a:extLst>
          </p:cNvPr>
          <p:cNvSpPr/>
          <p:nvPr userDrawn="1"/>
        </p:nvSpPr>
        <p:spPr>
          <a:xfrm>
            <a:off x="0" y="0"/>
            <a:ext cx="9144000" cy="476672"/>
          </a:xfrm>
          <a:prstGeom prst="rect">
            <a:avLst/>
          </a:prstGeom>
          <a:solidFill>
            <a:srgbClr val="EC527E"/>
          </a:solidFill>
          <a:ln>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srgbClr val="EC527E"/>
              </a:solidFill>
              <a:effectLst/>
              <a:uLnTx/>
              <a:uFillTx/>
              <a:latin typeface="Calibri" panose="020F0502020204030204"/>
              <a:ea typeface="+mn-ea"/>
              <a:cs typeface="+mn-cs"/>
            </a:endParaRPr>
          </a:p>
        </p:txBody>
      </p:sp>
      <p:sp>
        <p:nvSpPr>
          <p:cNvPr id="7" name="Title 1">
            <a:extLst>
              <a:ext uri="{FF2B5EF4-FFF2-40B4-BE49-F238E27FC236}">
                <a16:creationId xmlns:a16="http://schemas.microsoft.com/office/drawing/2014/main" id="{9408C5A3-5DBB-48BA-BA85-05B5604FF534}"/>
              </a:ext>
            </a:extLst>
          </p:cNvPr>
          <p:cNvSpPr>
            <a:spLocks noGrp="1"/>
          </p:cNvSpPr>
          <p:nvPr>
            <p:ph type="title"/>
          </p:nvPr>
        </p:nvSpPr>
        <p:spPr>
          <a:xfrm>
            <a:off x="0" y="0"/>
            <a:ext cx="4113032" cy="476673"/>
          </a:xfrm>
          <a:ln>
            <a:solidFill>
              <a:srgbClr val="EC527E"/>
            </a:solidFill>
          </a:ln>
        </p:spPr>
        <p:txBody>
          <a:bodyPr>
            <a:normAutofit/>
          </a:bodyPr>
          <a:lstStyle>
            <a:lvl1pPr>
              <a:defRPr sz="1800" b="1">
                <a:solidFill>
                  <a:schemeClr val="bg1"/>
                </a:solidFill>
                <a:latin typeface="Calibri" panose="020F0502020204030204" pitchFamily="34" charset="0"/>
                <a:cs typeface="Calibri" panose="020F0502020204030204" pitchFamily="34" charset="0"/>
              </a:defRPr>
            </a:lvl1pPr>
          </a:lstStyle>
          <a:p>
            <a:r>
              <a:rPr lang="fr-FR" dirty="0"/>
              <a:t>Modifiez le style du titre</a:t>
            </a:r>
            <a:endParaRPr lang="en-US" dirty="0"/>
          </a:p>
        </p:txBody>
      </p:sp>
      <p:pic>
        <p:nvPicPr>
          <p:cNvPr id="8" name="Image 7">
            <a:extLst>
              <a:ext uri="{FF2B5EF4-FFF2-40B4-BE49-F238E27FC236}">
                <a16:creationId xmlns:a16="http://schemas.microsoft.com/office/drawing/2014/main" id="{F8000C29-DBCD-4CAC-B122-9506AD1ABB0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885427" y="-1"/>
            <a:ext cx="2258573" cy="472441"/>
          </a:xfrm>
          <a:prstGeom prst="rect">
            <a:avLst/>
          </a:prstGeom>
        </p:spPr>
      </p:pic>
      <p:sp>
        <p:nvSpPr>
          <p:cNvPr id="9" name="Rectangle 8">
            <a:extLst>
              <a:ext uri="{FF2B5EF4-FFF2-40B4-BE49-F238E27FC236}">
                <a16:creationId xmlns:a16="http://schemas.microsoft.com/office/drawing/2014/main" id="{C511F10A-F4A0-4222-8B4E-B311B8929ED7}"/>
              </a:ext>
            </a:extLst>
          </p:cNvPr>
          <p:cNvSpPr/>
          <p:nvPr userDrawn="1"/>
        </p:nvSpPr>
        <p:spPr>
          <a:xfrm>
            <a:off x="18039" y="0"/>
            <a:ext cx="9144000" cy="6858000"/>
          </a:xfrm>
          <a:prstGeom prst="rect">
            <a:avLst/>
          </a:prstGeom>
          <a:noFill/>
          <a:ln w="101600">
            <a:solidFill>
              <a:srgbClr val="EC52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fr-F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460454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slideLayout" Target="../slideLayouts/slideLayout7.xml"/><Relationship Id="rId1" Type="http://schemas.openxmlformats.org/officeDocument/2006/relationships/slideLayout" Target="../slideLayouts/slideLayout6.xml"/><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theme" Target="../theme/theme6.xml"/><Relationship Id="rId4" Type="http://schemas.openxmlformats.org/officeDocument/2006/relationships/slideLayout" Target="../slideLayouts/slideLayout19.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10993150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7" r:id="rId4"/>
    <p:sldLayoutId id="214748369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7975948"/>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97323"/>
      </p:ext>
    </p:extLst>
  </p:cSld>
  <p:clrMap bg1="lt1" tx1="dk1" bg2="lt2" tx2="dk2" accent1="accent1" accent2="accent2" accent3="accent3" accent4="accent4" accent5="accent5" accent6="accent6" hlink="hlink" folHlink="folHlink"/>
  <p:sldLayoutIdLst>
    <p:sldLayoutId id="2147483691" r:id="rId1"/>
    <p:sldLayoutId id="214748369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8452600"/>
      </p:ext>
    </p:extLst>
  </p:cSld>
  <p:clrMap bg1="lt1" tx1="dk1" bg2="lt2" tx2="dk2" accent1="accent1" accent2="accent2" accent3="accent3" accent4="accent4" accent5="accent5" accent6="accent6" hlink="hlink" folHlink="folHlink"/>
  <p:sldLayoutIdLst>
    <p:sldLayoutId id="2147483694" r:id="rId1"/>
    <p:sldLayoutId id="214748369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fld id="{9B60914A-B9D9-4B95-BBEA-32E85AA20954}" type="datetimeFigureOut">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457200" rtl="0" eaLnBrk="1" fontAlgn="auto" latinLnBrk="0" hangingPunct="1">
                <a:lnSpc>
                  <a:spcPct val="100000"/>
                </a:lnSpc>
                <a:spcBef>
                  <a:spcPts val="0"/>
                </a:spcBef>
                <a:spcAft>
                  <a:spcPts val="0"/>
                </a:spcAft>
                <a:buClrTx/>
                <a:buSzTx/>
                <a:buFontTx/>
                <a:buNone/>
                <a:tabLst/>
                <a:defRPr/>
              </a:pPr>
              <a:t>19/03/2025</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BD349CDC-BADB-4C39-95ED-E0FCA83A6716}" type="slidenum">
              <a:rPr kumimoji="0" lang="fr-F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‹N°›</a:t>
            </a:fld>
            <a:endParaRPr kumimoji="0" lang="fr-F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339610"/>
      </p:ext>
    </p:extLst>
  </p:cSld>
  <p:clrMap bg1="lt1" tx1="dk1" bg2="lt2" tx2="dk2" accent1="accent1" accent2="accent2" accent3="accent3" accent4="accent4" accent5="accent5" accent6="accent6" hlink="hlink" folHlink="folHlink"/>
  <p:sldLayoutIdLst>
    <p:sldLayoutId id="2147483697" r:id="rId1"/>
    <p:sldLayoutId id="2147483698"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303890418"/>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5"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202398969"/>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8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60914A-B9D9-4B95-BBEA-32E85AA20954}" type="datetimeFigureOut">
              <a:rPr lang="fr-FR" smtClean="0"/>
              <a:t>19/03/2025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349CDC-BADB-4C39-95ED-E0FCA83A6716}" type="slidenum">
              <a:rPr lang="fr-FR" smtClean="0"/>
              <a:t>‹N°›</a:t>
            </a:fld>
            <a:endParaRPr lang="fr-FR"/>
          </a:p>
        </p:txBody>
      </p:sp>
    </p:spTree>
    <p:extLst>
      <p:ext uri="{BB962C8B-B14F-4D97-AF65-F5344CB8AC3E}">
        <p14:creationId xmlns:p14="http://schemas.microsoft.com/office/powerpoint/2010/main" val="741797351"/>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habits, capture d’écran, personne&#10;&#10;Le contenu généré par l’IA peut être incorrect.">
            <a:extLst>
              <a:ext uri="{FF2B5EF4-FFF2-40B4-BE49-F238E27FC236}">
                <a16:creationId xmlns:a16="http://schemas.microsoft.com/office/drawing/2014/main" id="{91C9F245-7885-9355-1E70-DAE271E2FF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38659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diagramme&#10;&#10;Le contenu généré par l’IA peut être incorrect.">
            <a:extLst>
              <a:ext uri="{FF2B5EF4-FFF2-40B4-BE49-F238E27FC236}">
                <a16:creationId xmlns:a16="http://schemas.microsoft.com/office/drawing/2014/main" id="{9D6CB854-B17E-C196-61C2-B8E903D1AC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751642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diagramme&#10;&#10;Le contenu généré par l’IA peut être incorrect.">
            <a:extLst>
              <a:ext uri="{FF2B5EF4-FFF2-40B4-BE49-F238E27FC236}">
                <a16:creationId xmlns:a16="http://schemas.microsoft.com/office/drawing/2014/main" id="{7A1B2BEE-00B3-2E75-79FF-7E871169E70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754155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descr="Une image contenant texte, capture d’écran, Caractère coloré, diagramme&#10;&#10;Le contenu généré par l’IA peut être incorrect.">
            <a:extLst>
              <a:ext uri="{FF2B5EF4-FFF2-40B4-BE49-F238E27FC236}">
                <a16:creationId xmlns:a16="http://schemas.microsoft.com/office/drawing/2014/main" id="{B3CC8FBF-8D84-794F-4082-93200C7922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281675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logiciel, Page web&#10;&#10;Le contenu généré par l’IA peut être incorrect.">
            <a:extLst>
              <a:ext uri="{FF2B5EF4-FFF2-40B4-BE49-F238E27FC236}">
                <a16:creationId xmlns:a16="http://schemas.microsoft.com/office/drawing/2014/main" id="{F4DA8C2B-6E0C-06A6-31A2-C4FBB131DF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37865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age 9" descr="Une image contenant texte, capture d’écran, ligne, conception&#10;&#10;Le contenu généré par l’IA peut être incorrect.">
            <a:extLst>
              <a:ext uri="{FF2B5EF4-FFF2-40B4-BE49-F238E27FC236}">
                <a16:creationId xmlns:a16="http://schemas.microsoft.com/office/drawing/2014/main" id="{6702B97E-907B-FE9D-AEA0-16EA3F386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18220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a16="http://schemas.microsoft.com/office/drawing/2014/main" id="{901A4DA4-2A44-AD47-2835-BF3465850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7728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Rectangle, Caractère coloré&#10;&#10;Le contenu généré par l’IA peut être incorrect.">
            <a:extLst>
              <a:ext uri="{FF2B5EF4-FFF2-40B4-BE49-F238E27FC236}">
                <a16:creationId xmlns:a16="http://schemas.microsoft.com/office/drawing/2014/main" id="{67546CDC-071F-9B56-4CEF-CA288D83BD2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640141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logiciel, Page web&#10;&#10;Le contenu généré par l’IA peut être incorrect.">
            <a:extLst>
              <a:ext uri="{FF2B5EF4-FFF2-40B4-BE49-F238E27FC236}">
                <a16:creationId xmlns:a16="http://schemas.microsoft.com/office/drawing/2014/main" id="{E241BB0E-19F8-6189-486D-03156D5694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387534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conception&#10;&#10;Le contenu généré par l’IA peut être incorrect.">
            <a:extLst>
              <a:ext uri="{FF2B5EF4-FFF2-40B4-BE49-F238E27FC236}">
                <a16:creationId xmlns:a16="http://schemas.microsoft.com/office/drawing/2014/main" id="{7892A048-81BB-0A7C-B485-4AA96B655F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5311300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Rectangle, conception&#10;&#10;Le contenu généré par l’IA peut être incorrect.">
            <a:extLst>
              <a:ext uri="{FF2B5EF4-FFF2-40B4-BE49-F238E27FC236}">
                <a16:creationId xmlns:a16="http://schemas.microsoft.com/office/drawing/2014/main" id="{541343FF-FD5A-826E-642D-42A4A717D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276530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a:extLst>
              <a:ext uri="{FF2B5EF4-FFF2-40B4-BE49-F238E27FC236}">
                <a16:creationId xmlns:a16="http://schemas.microsoft.com/office/drawing/2014/main" id="{2D23609C-2348-3959-5ECC-3C57A8DCEB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96126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Rectangle, conception&#10;&#10;Le contenu généré par l’IA peut être incorrect.">
            <a:extLst>
              <a:ext uri="{FF2B5EF4-FFF2-40B4-BE49-F238E27FC236}">
                <a16:creationId xmlns:a16="http://schemas.microsoft.com/office/drawing/2014/main" id="{0B2BCCC4-7C9B-C67F-ED9F-BA4B05DAA0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17215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logiciel, Police&#10;&#10;Le contenu généré par l’IA peut être incorrect.">
            <a:extLst>
              <a:ext uri="{FF2B5EF4-FFF2-40B4-BE49-F238E27FC236}">
                <a16:creationId xmlns:a16="http://schemas.microsoft.com/office/drawing/2014/main" id="{DF11ECA8-3A64-6F6D-488B-EC1B96A56D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076281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descr="Une image contenant texte, capture d’écran, diagramme, ligne&#10;&#10;Le contenu généré par l’IA peut être incorrect.">
            <a:extLst>
              <a:ext uri="{FF2B5EF4-FFF2-40B4-BE49-F238E27FC236}">
                <a16:creationId xmlns:a16="http://schemas.microsoft.com/office/drawing/2014/main" id="{3EA2B455-6275-AB10-1FE9-8EE38C7D82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95778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Rectangle, ligne&#10;&#10;Le contenu généré par l’IA peut être incorrect.">
            <a:extLst>
              <a:ext uri="{FF2B5EF4-FFF2-40B4-BE49-F238E27FC236}">
                <a16:creationId xmlns:a16="http://schemas.microsoft.com/office/drawing/2014/main" id="{0B7B4E07-C094-8F0C-F8F7-9C3C3A62E7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292624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Rectangle, Caractère coloré&#10;&#10;Le contenu généré par l’IA peut être incorrect.">
            <a:extLst>
              <a:ext uri="{FF2B5EF4-FFF2-40B4-BE49-F238E27FC236}">
                <a16:creationId xmlns:a16="http://schemas.microsoft.com/office/drawing/2014/main" id="{9773D36B-7E0C-D09F-CAF7-F476B6FE09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104683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diagramme, ligne&#10;&#10;Le contenu généré par l’IA peut être incorrect.">
            <a:extLst>
              <a:ext uri="{FF2B5EF4-FFF2-40B4-BE49-F238E27FC236}">
                <a16:creationId xmlns:a16="http://schemas.microsoft.com/office/drawing/2014/main" id="{898D7D71-2B0A-8BF6-6A59-6E0850DCAB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0380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Rectangle&#10;&#10;Le contenu généré par l’IA peut être incorrect.">
            <a:extLst>
              <a:ext uri="{FF2B5EF4-FFF2-40B4-BE49-F238E27FC236}">
                <a16:creationId xmlns:a16="http://schemas.microsoft.com/office/drawing/2014/main" id="{CE03961B-CDE3-1CF6-9323-937CB2ADED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605167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diagramme, Caractère coloré&#10;&#10;Le contenu généré par l’IA peut être incorrect.">
            <a:extLst>
              <a:ext uri="{FF2B5EF4-FFF2-40B4-BE49-F238E27FC236}">
                <a16:creationId xmlns:a16="http://schemas.microsoft.com/office/drawing/2014/main" id="{7F03D8C8-B852-813D-7149-617EE399F7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143154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Rectangle&#10;&#10;Le contenu généré par l’IA peut être incorrect.">
            <a:extLst>
              <a:ext uri="{FF2B5EF4-FFF2-40B4-BE49-F238E27FC236}">
                <a16:creationId xmlns:a16="http://schemas.microsoft.com/office/drawing/2014/main" id="{D78CFC72-115D-3C63-CB68-347B53B511B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206364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diagramme, Caractère coloré&#10;&#10;Le contenu généré par l’IA peut être incorrect.">
            <a:extLst>
              <a:ext uri="{FF2B5EF4-FFF2-40B4-BE49-F238E27FC236}">
                <a16:creationId xmlns:a16="http://schemas.microsoft.com/office/drawing/2014/main" id="{CDA24A28-8B23-A2B8-BA5A-268F885E72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443063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10;&#10;Le contenu généré par l’IA peut être incorrect.">
            <a:extLst>
              <a:ext uri="{FF2B5EF4-FFF2-40B4-BE49-F238E27FC236}">
                <a16:creationId xmlns:a16="http://schemas.microsoft.com/office/drawing/2014/main" id="{D1FEFCB3-D091-A084-FB3D-0BE8C6CFC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89880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descr="Une image contenant texte, capture d’écran, Caractère coloré, Rectangle&#10;&#10;Le contenu généré par l’IA peut être incorrect.">
            <a:extLst>
              <a:ext uri="{FF2B5EF4-FFF2-40B4-BE49-F238E27FC236}">
                <a16:creationId xmlns:a16="http://schemas.microsoft.com/office/drawing/2014/main" id="{90DFF9F2-3797-7481-B4C3-1249167AE0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281902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descr="Une image contenant texte, capture d’écran, Caractère coloré, Rectangle&#10;&#10;Le contenu généré par l’IA peut être incorrect.">
            <a:extLst>
              <a:ext uri="{FF2B5EF4-FFF2-40B4-BE49-F238E27FC236}">
                <a16:creationId xmlns:a16="http://schemas.microsoft.com/office/drawing/2014/main" id="{5608C185-3D10-595A-205F-654229C8AF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19149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descr="Une image contenant texte, capture d’écran, Rectangle, diagramme&#10;&#10;Le contenu généré par l’IA peut être incorrect.">
            <a:extLst>
              <a:ext uri="{FF2B5EF4-FFF2-40B4-BE49-F238E27FC236}">
                <a16:creationId xmlns:a16="http://schemas.microsoft.com/office/drawing/2014/main" id="{4F2D80BA-36C0-6BA8-5930-B3238D5F28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542619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Rectangle, ligne&#10;&#10;Le contenu généré par l’IA peut être incorrect.">
            <a:extLst>
              <a:ext uri="{FF2B5EF4-FFF2-40B4-BE49-F238E27FC236}">
                <a16:creationId xmlns:a16="http://schemas.microsoft.com/office/drawing/2014/main" id="{37645A3F-48FE-59D7-A818-0A1B38DD25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434397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onception&#10;&#10;Le contenu généré par l’IA peut être incorrect.">
            <a:extLst>
              <a:ext uri="{FF2B5EF4-FFF2-40B4-BE49-F238E27FC236}">
                <a16:creationId xmlns:a16="http://schemas.microsoft.com/office/drawing/2014/main" id="{5E89F8C2-EA50-A76A-D90A-2E8DA3E808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57106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diagramme, conception&#10;&#10;Le contenu généré par l’IA peut être incorrect.">
            <a:extLst>
              <a:ext uri="{FF2B5EF4-FFF2-40B4-BE49-F238E27FC236}">
                <a16:creationId xmlns:a16="http://schemas.microsoft.com/office/drawing/2014/main" id="{7EC17B55-AA79-F894-B674-E04D867C3C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550107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diagramme&#10;&#10;Le contenu généré par l’IA peut être incorrect.">
            <a:extLst>
              <a:ext uri="{FF2B5EF4-FFF2-40B4-BE49-F238E27FC236}">
                <a16:creationId xmlns:a16="http://schemas.microsoft.com/office/drawing/2014/main" id="{CA3E9A13-0C1C-431F-CB9E-871DD4CD32B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93477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descr="Une image contenant texte, capture d’écran, Caractère coloré, diagramme&#10;&#10;Le contenu généré par l’IA peut être incorrect.">
            <a:extLst>
              <a:ext uri="{FF2B5EF4-FFF2-40B4-BE49-F238E27FC236}">
                <a16:creationId xmlns:a16="http://schemas.microsoft.com/office/drawing/2014/main" id="{8D68D94E-CD92-3971-FEDA-9231A4EF82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50684755"/>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6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7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1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3_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5D1979698DF1E409B2B7EB07AB6DCB7" ma:contentTypeVersion="11" ma:contentTypeDescription="Crée un document." ma:contentTypeScope="" ma:versionID="ec0aa7ed66a7a26c77cccaf660251685">
  <xsd:schema xmlns:xsd="http://www.w3.org/2001/XMLSchema" xmlns:xs="http://www.w3.org/2001/XMLSchema" xmlns:p="http://schemas.microsoft.com/office/2006/metadata/properties" xmlns:ns2="23cf7a0d-57af-4434-867c-c099e6f87b4a" targetNamespace="http://schemas.microsoft.com/office/2006/metadata/properties" ma:root="true" ma:fieldsID="845a7ad382637897703b55a84309d506" ns2:_="">
    <xsd:import namespace="23cf7a0d-57af-4434-867c-c099e6f87b4a"/>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lcf76f155ced4ddcb4097134ff3c332f"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3cf7a0d-57af-4434-867c-c099e6f87b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e0316926-e272-4302-89b0-5e160602c2e1"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3cf7a0d-57af-4434-867c-c099e6f87b4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CB29B1E-CD13-48AB-BBEF-DF001D11879E}">
  <ds:schemaRefs>
    <ds:schemaRef ds:uri="http://schemas.microsoft.com/sharepoint/v3/contenttype/forms"/>
  </ds:schemaRefs>
</ds:datastoreItem>
</file>

<file path=customXml/itemProps2.xml><?xml version="1.0" encoding="utf-8"?>
<ds:datastoreItem xmlns:ds="http://schemas.openxmlformats.org/officeDocument/2006/customXml" ds:itemID="{D1D3D0D2-7AC8-432D-BDF5-CE0FD7C612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3cf7a0d-57af-4434-867c-c099e6f87b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B294D5-9479-4072-A39C-3F5AF912A241}">
  <ds:schemaRefs>
    <ds:schemaRef ds:uri="http://www.w3.org/XML/1998/namespace"/>
    <ds:schemaRef ds:uri="http://purl.org/dc/elements/1.1/"/>
    <ds:schemaRef ds:uri="http://schemas.microsoft.com/office/2006/metadata/properties"/>
    <ds:schemaRef ds:uri="http://purl.org/dc/terms/"/>
    <ds:schemaRef ds:uri="http://schemas.microsoft.com/office/infopath/2007/PartnerControls"/>
    <ds:schemaRef ds:uri="http://schemas.openxmlformats.org/package/2006/metadata/core-properties"/>
    <ds:schemaRef ds:uri="http://schemas.microsoft.com/office/2006/documentManagement/types"/>
    <ds:schemaRef ds:uri="bfd01c09-4c2c-4413-a701-52472ac34042"/>
    <ds:schemaRef ds:uri="05e35dcb-3e29-4319-8895-1aefbc7b9c14"/>
    <ds:schemaRef ds:uri="http://purl.org/dc/dcmitype/"/>
    <ds:schemaRef ds:uri="cd84cc96-e4f0-4e7f-873a-a508fb658c41"/>
    <ds:schemaRef ds:uri="27f64e36-29aa-44d5-a3e0-06242cad7d4d"/>
    <ds:schemaRef ds:uri="23cf7a0d-57af-4434-867c-c099e6f87b4a"/>
  </ds:schemaRefs>
</ds:datastoreItem>
</file>

<file path=docProps/app.xml><?xml version="1.0" encoding="utf-8"?>
<Properties xmlns="http://schemas.openxmlformats.org/officeDocument/2006/extended-properties" xmlns:vt="http://schemas.openxmlformats.org/officeDocument/2006/docPropsVTypes">
  <Template>Office Theme</Template>
  <TotalTime>4300</TotalTime>
  <Words>849</Words>
  <Application>Microsoft Office PowerPoint</Application>
  <PresentationFormat>Affichage à l'écran (4:3)</PresentationFormat>
  <Paragraphs>87</Paragraphs>
  <Slides>31</Slides>
  <Notes>31</Notes>
  <HiddenSlides>0</HiddenSlides>
  <MMClips>0</MMClips>
  <ScaleCrop>false</ScaleCrop>
  <HeadingPairs>
    <vt:vector size="6" baseType="variant">
      <vt:variant>
        <vt:lpstr>Polices utilisées</vt:lpstr>
      </vt:variant>
      <vt:variant>
        <vt:i4>4</vt:i4>
      </vt:variant>
      <vt:variant>
        <vt:lpstr>Thème</vt:lpstr>
      </vt:variant>
      <vt:variant>
        <vt:i4>8</vt:i4>
      </vt:variant>
      <vt:variant>
        <vt:lpstr>Titres des diapositives</vt:lpstr>
      </vt:variant>
      <vt:variant>
        <vt:i4>31</vt:i4>
      </vt:variant>
    </vt:vector>
  </HeadingPairs>
  <TitlesOfParts>
    <vt:vector size="43" baseType="lpstr">
      <vt:lpstr>Calibri Light</vt:lpstr>
      <vt:lpstr>Verdana</vt:lpstr>
      <vt:lpstr>Arial</vt:lpstr>
      <vt:lpstr>Calibri</vt:lpstr>
      <vt:lpstr>Thème Office</vt:lpstr>
      <vt:lpstr>4_Thème Office</vt:lpstr>
      <vt:lpstr>5_Thème Office</vt:lpstr>
      <vt:lpstr>6_Thème Office</vt:lpstr>
      <vt:lpstr>7_Thème Office</vt:lpstr>
      <vt:lpstr>1_Thème Office</vt:lpstr>
      <vt:lpstr>2_Thème Office</vt:lpstr>
      <vt:lpstr>3_Thème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EDITIONS HATIER</dc:creator>
  <cp:lastModifiedBy>BELLEMIN SANDRA</cp:lastModifiedBy>
  <cp:revision>76</cp:revision>
  <dcterms:created xsi:type="dcterms:W3CDTF">2022-01-07T11:15:07Z</dcterms:created>
  <dcterms:modified xsi:type="dcterms:W3CDTF">2025-03-19T16:22:28Z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0x010100B5D1979698DF1E409B2B7EB07AB6DCB7</vt:lpwstr>
  </property>
  <property fmtid="{D5CDD505-2E9C-101B-9397-08002B2CF9AE}" pid="3" name="MediaServiceImageTags">
    <vt:lpwstr/>
  </property>
</Properties>
</file>