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  <p:sldMasterId id="2147483685" r:id="rId5"/>
    <p:sldMasterId id="2147483690" r:id="rId6"/>
    <p:sldMasterId id="2147483693" r:id="rId7"/>
    <p:sldMasterId id="2147483696" r:id="rId8"/>
  </p:sldMasterIdLst>
  <p:notesMasterIdLst>
    <p:notesMasterId r:id="rId34"/>
  </p:notesMasterIdLst>
  <p:sldIdLst>
    <p:sldId id="256" r:id="rId9"/>
    <p:sldId id="257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293" r:id="rId31"/>
    <p:sldId id="292" r:id="rId32"/>
    <p:sldId id="294" r:id="rId33"/>
  </p:sldIdLst>
  <p:sldSz cx="9144000" cy="6858000" type="screen4x3"/>
  <p:notesSz cx="6858000" cy="9144000"/>
  <p:embeddedFontLst>
    <p:embeddedFont>
      <p:font typeface="Verdana" panose="020B0604030504040204" pitchFamily="34" charset="0"/>
      <p:regular r:id="rId35"/>
      <p:bold r:id="rId36"/>
      <p:italic r:id="rId37"/>
      <p:boldItalic r:id="rId38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047C030-E687-B175-014B-7CB338CA2E3F}" name="riviere.jennifer" initials="ri" userId="S::riviere.jennifer_gmail.com#ext#@hachette.onmicrosoft.com::1d9d5009-092f-4c80-8dba-153923be29d4" providerId="AD"/>
  <p188:author id="{6E47C18F-DDAE-EA39-9B3A-D5582A6DAE9D}" name="pauline.negrellion" initials="pa" userId="S::pauline.negrellion_gmail.com#ext#@hachette.onmicrosoft.com::9fb65b54-3bbd-4994-b3cf-42d8602c7eef" providerId="AD"/>
  <p188:author id="{E89BFAD0-ACBE-9964-AB8B-A2E5DAC1FBA3}" name="omenriah" initials="om" userId="S::omenriah_gmail.com#ext#@hachette.onmicrosoft.com::1c7e23f3-21b9-4451-98c0-15057ee07999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AUVELLIER ANNE" initials="CA" lastIdx="2" clrIdx="0">
    <p:extLst>
      <p:ext uri="{19B8F6BF-5375-455C-9EA6-DF929625EA0E}">
        <p15:presenceInfo xmlns:p15="http://schemas.microsoft.com/office/powerpoint/2012/main" userId="S::ACHAUVELLIER@editions-hatier.fr::63234966-364e-422f-8c52-45fd5239a52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9491"/>
    <a:srgbClr val="984807"/>
    <a:srgbClr val="0070C0"/>
    <a:srgbClr val="61C4D1"/>
    <a:srgbClr val="FFD333"/>
    <a:srgbClr val="EC527E"/>
    <a:srgbClr val="E7E7E8"/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ACCADC4-3BEE-4AE8-9C35-1AC0EE954FA1}" v="25" dt="2025-03-19T16:16:32.62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84" autoAdjust="0"/>
    <p:restoredTop sz="83784" autoAdjust="0"/>
  </p:normalViewPr>
  <p:slideViewPr>
    <p:cSldViewPr snapToGrid="0">
      <p:cViewPr>
        <p:scale>
          <a:sx n="66" d="100"/>
          <a:sy n="66" d="100"/>
        </p:scale>
        <p:origin x="1176" y="5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34" Type="http://schemas.openxmlformats.org/officeDocument/2006/relationships/notesMaster" Target="notesMasters/notesMaster1.xml"/><Relationship Id="rId42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font" Target="fonts/font4.fntdata"/><Relationship Id="rId46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font" Target="fonts/font3.fntdata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font" Target="fonts/font2.fntdata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font" Target="fonts/font1.fntdata"/><Relationship Id="rId43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UVELLIER ANNE" userId="63234966-364e-422f-8c52-45fd5239a521" providerId="ADAL" clId="{F05BCA91-6A27-4410-8F14-FEFA87FD75C3}"/>
    <pc:docChg chg="custSel modSld">
      <pc:chgData name="CHAUVELLIER ANNE" userId="63234966-364e-422f-8c52-45fd5239a521" providerId="ADAL" clId="{F05BCA91-6A27-4410-8F14-FEFA87FD75C3}" dt="2022-03-02T15:35:07.648" v="3" actId="20577"/>
      <pc:docMkLst>
        <pc:docMk/>
      </pc:docMkLst>
      <pc:sldChg chg="modSp mod">
        <pc:chgData name="CHAUVELLIER ANNE" userId="63234966-364e-422f-8c52-45fd5239a521" providerId="ADAL" clId="{F05BCA91-6A27-4410-8F14-FEFA87FD75C3}" dt="2022-03-02T15:35:07.648" v="3" actId="20577"/>
        <pc:sldMkLst>
          <pc:docMk/>
          <pc:sldMk cId="838659900" sldId="256"/>
        </pc:sldMkLst>
      </pc:sldChg>
    </pc:docChg>
  </pc:docChgLst>
  <pc:docChgLst>
    <pc:chgData name="BELLEMIN SANDRA" userId="5fe4e071-d3f4-40df-970f-ee8fcf898346" providerId="ADAL" clId="{9ACCADC4-3BEE-4AE8-9C35-1AC0EE954FA1}"/>
    <pc:docChg chg="undo custSel addSld delSld modSld modMainMaster">
      <pc:chgData name="BELLEMIN SANDRA" userId="5fe4e071-d3f4-40df-970f-ee8fcf898346" providerId="ADAL" clId="{9ACCADC4-3BEE-4AE8-9C35-1AC0EE954FA1}" dt="2025-03-19T16:16:33.127" v="109" actId="27614"/>
      <pc:docMkLst>
        <pc:docMk/>
      </pc:docMkLst>
      <pc:sldChg chg="addSp delSp modSp mod modClrScheme chgLayout">
        <pc:chgData name="BELLEMIN SANDRA" userId="5fe4e071-d3f4-40df-970f-ee8fcf898346" providerId="ADAL" clId="{9ACCADC4-3BEE-4AE8-9C35-1AC0EE954FA1}" dt="2025-03-19T16:15:27.895" v="55" actId="962"/>
        <pc:sldMkLst>
          <pc:docMk/>
          <pc:sldMk cId="838659900" sldId="256"/>
        </pc:sldMkLst>
        <pc:spChg chg="del mod ord">
          <ac:chgData name="BELLEMIN SANDRA" userId="5fe4e071-d3f4-40df-970f-ee8fcf898346" providerId="ADAL" clId="{9ACCADC4-3BEE-4AE8-9C35-1AC0EE954FA1}" dt="2025-03-19T16:14:29.745" v="28" actId="478"/>
          <ac:spMkLst>
            <pc:docMk/>
            <pc:sldMk cId="838659900" sldId="256"/>
            <ac:spMk id="2" creationId="{8151996C-ACCB-46F7-84CF-CD773B2A99A3}"/>
          </ac:spMkLst>
        </pc:spChg>
        <pc:spChg chg="del">
          <ac:chgData name="BELLEMIN SANDRA" userId="5fe4e071-d3f4-40df-970f-ee8fcf898346" providerId="ADAL" clId="{9ACCADC4-3BEE-4AE8-9C35-1AC0EE954FA1}" dt="2025-03-19T16:14:29.745" v="28" actId="478"/>
          <ac:spMkLst>
            <pc:docMk/>
            <pc:sldMk cId="838659900" sldId="256"/>
            <ac:spMk id="3" creationId="{013A2E0A-CD12-462B-B4A8-9DB595DB6E28}"/>
          </ac:spMkLst>
        </pc:spChg>
        <pc:picChg chg="add mod">
          <ac:chgData name="BELLEMIN SANDRA" userId="5fe4e071-d3f4-40df-970f-ee8fcf898346" providerId="ADAL" clId="{9ACCADC4-3BEE-4AE8-9C35-1AC0EE954FA1}" dt="2025-03-19T16:15:27.895" v="55" actId="962"/>
          <ac:picMkLst>
            <pc:docMk/>
            <pc:sldMk cId="838659900" sldId="256"/>
            <ac:picMk id="5" creationId="{20601342-8647-43CE-BD6F-A5A7A45A0A2E}"/>
          </ac:picMkLst>
        </pc:picChg>
      </pc:sldChg>
      <pc:sldChg chg="addSp delSp modSp mod modClrScheme chgLayout">
        <pc:chgData name="BELLEMIN SANDRA" userId="5fe4e071-d3f4-40df-970f-ee8fcf898346" providerId="ADAL" clId="{9ACCADC4-3BEE-4AE8-9C35-1AC0EE954FA1}" dt="2025-03-19T16:15:29.997" v="57" actId="27614"/>
        <pc:sldMkLst>
          <pc:docMk/>
          <pc:sldMk cId="2738499449" sldId="257"/>
        </pc:sldMkLst>
        <pc:spChg chg="del mod ord">
          <ac:chgData name="BELLEMIN SANDRA" userId="5fe4e071-d3f4-40df-970f-ee8fcf898346" providerId="ADAL" clId="{9ACCADC4-3BEE-4AE8-9C35-1AC0EE954FA1}" dt="2025-03-19T16:14:31.851" v="29" actId="478"/>
          <ac:spMkLst>
            <pc:docMk/>
            <pc:sldMk cId="2738499449" sldId="257"/>
            <ac:spMk id="2" creationId="{85F7834C-7202-4AE9-86F0-C7803D5691D2}"/>
          </ac:spMkLst>
        </pc:spChg>
        <pc:spChg chg="del mod ord">
          <ac:chgData name="BELLEMIN SANDRA" userId="5fe4e071-d3f4-40df-970f-ee8fcf898346" providerId="ADAL" clId="{9ACCADC4-3BEE-4AE8-9C35-1AC0EE954FA1}" dt="2025-03-19T16:14:31.851" v="29" actId="478"/>
          <ac:spMkLst>
            <pc:docMk/>
            <pc:sldMk cId="2738499449" sldId="257"/>
            <ac:spMk id="3" creationId="{6E0F0D3C-9847-4B7C-AC7D-1DCE73AB8B78}"/>
          </ac:spMkLst>
        </pc:spChg>
        <pc:grpChg chg="del">
          <ac:chgData name="BELLEMIN SANDRA" userId="5fe4e071-d3f4-40df-970f-ee8fcf898346" providerId="ADAL" clId="{9ACCADC4-3BEE-4AE8-9C35-1AC0EE954FA1}" dt="2025-03-19T16:14:31.851" v="29" actId="478"/>
          <ac:grpSpMkLst>
            <pc:docMk/>
            <pc:sldMk cId="2738499449" sldId="257"/>
            <ac:grpSpMk id="17" creationId="{4DABB70C-09EB-4643-843C-C126A80C4688}"/>
          </ac:grpSpMkLst>
        </pc:grpChg>
        <pc:picChg chg="add mod">
          <ac:chgData name="BELLEMIN SANDRA" userId="5fe4e071-d3f4-40df-970f-ee8fcf898346" providerId="ADAL" clId="{9ACCADC4-3BEE-4AE8-9C35-1AC0EE954FA1}" dt="2025-03-19T16:15:29.997" v="57" actId="27614"/>
          <ac:picMkLst>
            <pc:docMk/>
            <pc:sldMk cId="2738499449" sldId="257"/>
            <ac:picMk id="19" creationId="{6CB50CF7-5B18-594E-B0D0-636B40FB3E63}"/>
          </ac:picMkLst>
        </pc:picChg>
      </pc:sldChg>
      <pc:sldChg chg="addSp delSp modSp mod modClrScheme chgLayout">
        <pc:chgData name="BELLEMIN SANDRA" userId="5fe4e071-d3f4-40df-970f-ee8fcf898346" providerId="ADAL" clId="{9ACCADC4-3BEE-4AE8-9C35-1AC0EE954FA1}" dt="2025-03-19T16:15:31.448" v="59" actId="27614"/>
        <pc:sldMkLst>
          <pc:docMk/>
          <pc:sldMk cId="3191555471" sldId="272"/>
        </pc:sldMkLst>
        <pc:spChg chg="del mod ord">
          <ac:chgData name="BELLEMIN SANDRA" userId="5fe4e071-d3f4-40df-970f-ee8fcf898346" providerId="ADAL" clId="{9ACCADC4-3BEE-4AE8-9C35-1AC0EE954FA1}" dt="2025-03-19T16:14:33.031" v="30" actId="478"/>
          <ac:spMkLst>
            <pc:docMk/>
            <pc:sldMk cId="3191555471" sldId="272"/>
            <ac:spMk id="2" creationId="{85F7834C-7202-4AE9-86F0-C7803D5691D2}"/>
          </ac:spMkLst>
        </pc:spChg>
        <pc:spChg chg="del">
          <ac:chgData name="BELLEMIN SANDRA" userId="5fe4e071-d3f4-40df-970f-ee8fcf898346" providerId="ADAL" clId="{9ACCADC4-3BEE-4AE8-9C35-1AC0EE954FA1}" dt="2025-03-19T16:14:33.031" v="30" actId="478"/>
          <ac:spMkLst>
            <pc:docMk/>
            <pc:sldMk cId="3191555471" sldId="272"/>
            <ac:spMk id="4" creationId="{00000000-0000-0000-0000-000000000000}"/>
          </ac:spMkLst>
        </pc:spChg>
        <pc:picChg chg="add mod">
          <ac:chgData name="BELLEMIN SANDRA" userId="5fe4e071-d3f4-40df-970f-ee8fcf898346" providerId="ADAL" clId="{9ACCADC4-3BEE-4AE8-9C35-1AC0EE954FA1}" dt="2025-03-19T16:15:31.448" v="59" actId="27614"/>
          <ac:picMkLst>
            <pc:docMk/>
            <pc:sldMk cId="3191555471" sldId="272"/>
            <ac:picMk id="5" creationId="{B9A30382-851F-E071-D351-29DCB1F55501}"/>
          </ac:picMkLst>
        </pc:picChg>
      </pc:sldChg>
      <pc:sldChg chg="delSp modSp mod modClrScheme chgLayout">
        <pc:chgData name="BELLEMIN SANDRA" userId="5fe4e071-d3f4-40df-970f-ee8fcf898346" providerId="ADAL" clId="{9ACCADC4-3BEE-4AE8-9C35-1AC0EE954FA1}" dt="2025-03-19T16:14:34.893" v="31" actId="478"/>
        <pc:sldMkLst>
          <pc:docMk/>
          <pc:sldMk cId="910788313" sldId="273"/>
        </pc:sldMkLst>
        <pc:spChg chg="del mod ord">
          <ac:chgData name="BELLEMIN SANDRA" userId="5fe4e071-d3f4-40df-970f-ee8fcf898346" providerId="ADAL" clId="{9ACCADC4-3BEE-4AE8-9C35-1AC0EE954FA1}" dt="2025-03-19T16:14:34.893" v="31" actId="478"/>
          <ac:spMkLst>
            <pc:docMk/>
            <pc:sldMk cId="910788313" sldId="273"/>
            <ac:spMk id="2" creationId="{85F7834C-7202-4AE9-86F0-C7803D5691D2}"/>
          </ac:spMkLst>
        </pc:spChg>
        <pc:spChg chg="del">
          <ac:chgData name="BELLEMIN SANDRA" userId="5fe4e071-d3f4-40df-970f-ee8fcf898346" providerId="ADAL" clId="{9ACCADC4-3BEE-4AE8-9C35-1AC0EE954FA1}" dt="2025-03-19T16:14:34.893" v="31" actId="478"/>
          <ac:spMkLst>
            <pc:docMk/>
            <pc:sldMk cId="910788313" sldId="273"/>
            <ac:spMk id="4" creationId="{00000000-0000-0000-0000-000000000000}"/>
          </ac:spMkLst>
        </pc:spChg>
        <pc:spChg chg="del">
          <ac:chgData name="BELLEMIN SANDRA" userId="5fe4e071-d3f4-40df-970f-ee8fcf898346" providerId="ADAL" clId="{9ACCADC4-3BEE-4AE8-9C35-1AC0EE954FA1}" dt="2025-03-19T16:14:34.893" v="31" actId="478"/>
          <ac:spMkLst>
            <pc:docMk/>
            <pc:sldMk cId="910788313" sldId="273"/>
            <ac:spMk id="5" creationId="{00000000-0000-0000-0000-000000000000}"/>
          </ac:spMkLst>
        </pc:spChg>
      </pc:sldChg>
      <pc:sldChg chg="addSp delSp modSp mod modClrScheme chgLayout">
        <pc:chgData name="BELLEMIN SANDRA" userId="5fe4e071-d3f4-40df-970f-ee8fcf898346" providerId="ADAL" clId="{9ACCADC4-3BEE-4AE8-9C35-1AC0EE954FA1}" dt="2025-03-19T16:15:33.976" v="62" actId="962"/>
        <pc:sldMkLst>
          <pc:docMk/>
          <pc:sldMk cId="3503107136" sldId="274"/>
        </pc:sldMkLst>
        <pc:spChg chg="del mod ord">
          <ac:chgData name="BELLEMIN SANDRA" userId="5fe4e071-d3f4-40df-970f-ee8fcf898346" providerId="ADAL" clId="{9ACCADC4-3BEE-4AE8-9C35-1AC0EE954FA1}" dt="2025-03-19T16:14:36.198" v="32" actId="478"/>
          <ac:spMkLst>
            <pc:docMk/>
            <pc:sldMk cId="3503107136" sldId="274"/>
            <ac:spMk id="2" creationId="{85F7834C-7202-4AE9-86F0-C7803D5691D2}"/>
          </ac:spMkLst>
        </pc:spChg>
        <pc:spChg chg="del">
          <ac:chgData name="BELLEMIN SANDRA" userId="5fe4e071-d3f4-40df-970f-ee8fcf898346" providerId="ADAL" clId="{9ACCADC4-3BEE-4AE8-9C35-1AC0EE954FA1}" dt="2025-03-19T16:14:36.198" v="32" actId="478"/>
          <ac:spMkLst>
            <pc:docMk/>
            <pc:sldMk cId="3503107136" sldId="274"/>
            <ac:spMk id="7" creationId="{88A1FD22-E62E-4F79-8ADB-6037CADA480B}"/>
          </ac:spMkLst>
        </pc:spChg>
        <pc:spChg chg="del">
          <ac:chgData name="BELLEMIN SANDRA" userId="5fe4e071-d3f4-40df-970f-ee8fcf898346" providerId="ADAL" clId="{9ACCADC4-3BEE-4AE8-9C35-1AC0EE954FA1}" dt="2025-03-19T16:14:36.198" v="32" actId="478"/>
          <ac:spMkLst>
            <pc:docMk/>
            <pc:sldMk cId="3503107136" sldId="274"/>
            <ac:spMk id="8" creationId="{362FACBD-5C02-4638-9E4F-E1EEFB88635B}"/>
          </ac:spMkLst>
        </pc:spChg>
        <pc:spChg chg="del">
          <ac:chgData name="BELLEMIN SANDRA" userId="5fe4e071-d3f4-40df-970f-ee8fcf898346" providerId="ADAL" clId="{9ACCADC4-3BEE-4AE8-9C35-1AC0EE954FA1}" dt="2025-03-19T16:14:36.198" v="32" actId="478"/>
          <ac:spMkLst>
            <pc:docMk/>
            <pc:sldMk cId="3503107136" sldId="274"/>
            <ac:spMk id="9" creationId="{F0523B33-9B34-495A-8905-E597C336762F}"/>
          </ac:spMkLst>
        </pc:spChg>
        <pc:picChg chg="add mod">
          <ac:chgData name="BELLEMIN SANDRA" userId="5fe4e071-d3f4-40df-970f-ee8fcf898346" providerId="ADAL" clId="{9ACCADC4-3BEE-4AE8-9C35-1AC0EE954FA1}" dt="2025-03-19T16:15:33.976" v="62" actId="962"/>
          <ac:picMkLst>
            <pc:docMk/>
            <pc:sldMk cId="3503107136" sldId="274"/>
            <ac:picMk id="4" creationId="{8B3C1EE9-9D2F-0824-FF06-57C5129CF80A}"/>
          </ac:picMkLst>
        </pc:picChg>
      </pc:sldChg>
      <pc:sldChg chg="addSp delSp modSp mod modClrScheme chgLayout">
        <pc:chgData name="BELLEMIN SANDRA" userId="5fe4e071-d3f4-40df-970f-ee8fcf898346" providerId="ADAL" clId="{9ACCADC4-3BEE-4AE8-9C35-1AC0EE954FA1}" dt="2025-03-19T16:15:36.185" v="65" actId="962"/>
        <pc:sldMkLst>
          <pc:docMk/>
          <pc:sldMk cId="1311596421" sldId="275"/>
        </pc:sldMkLst>
        <pc:spChg chg="del mod ord">
          <ac:chgData name="BELLEMIN SANDRA" userId="5fe4e071-d3f4-40df-970f-ee8fcf898346" providerId="ADAL" clId="{9ACCADC4-3BEE-4AE8-9C35-1AC0EE954FA1}" dt="2025-03-19T16:14:37.365" v="33" actId="478"/>
          <ac:spMkLst>
            <pc:docMk/>
            <pc:sldMk cId="1311596421" sldId="275"/>
            <ac:spMk id="2" creationId="{85F7834C-7202-4AE9-86F0-C7803D5691D2}"/>
          </ac:spMkLst>
        </pc:spChg>
        <pc:spChg chg="del">
          <ac:chgData name="BELLEMIN SANDRA" userId="5fe4e071-d3f4-40df-970f-ee8fcf898346" providerId="ADAL" clId="{9ACCADC4-3BEE-4AE8-9C35-1AC0EE954FA1}" dt="2025-03-19T16:14:37.365" v="33" actId="478"/>
          <ac:spMkLst>
            <pc:docMk/>
            <pc:sldMk cId="1311596421" sldId="275"/>
            <ac:spMk id="8" creationId="{9BB0994B-6F4D-496B-80AB-624D795EC4DE}"/>
          </ac:spMkLst>
        </pc:spChg>
        <pc:spChg chg="del">
          <ac:chgData name="BELLEMIN SANDRA" userId="5fe4e071-d3f4-40df-970f-ee8fcf898346" providerId="ADAL" clId="{9ACCADC4-3BEE-4AE8-9C35-1AC0EE954FA1}" dt="2025-03-19T16:14:37.365" v="33" actId="478"/>
          <ac:spMkLst>
            <pc:docMk/>
            <pc:sldMk cId="1311596421" sldId="275"/>
            <ac:spMk id="9" creationId="{CBCC0D11-B9DA-4CE9-A32A-976167667C3D}"/>
          </ac:spMkLst>
        </pc:spChg>
        <pc:spChg chg="del">
          <ac:chgData name="BELLEMIN SANDRA" userId="5fe4e071-d3f4-40df-970f-ee8fcf898346" providerId="ADAL" clId="{9ACCADC4-3BEE-4AE8-9C35-1AC0EE954FA1}" dt="2025-03-19T16:14:37.365" v="33" actId="478"/>
          <ac:spMkLst>
            <pc:docMk/>
            <pc:sldMk cId="1311596421" sldId="275"/>
            <ac:spMk id="10" creationId="{5A708FF3-786B-49D0-9A54-7C6206F26ACC}"/>
          </ac:spMkLst>
        </pc:spChg>
        <pc:spChg chg="del">
          <ac:chgData name="BELLEMIN SANDRA" userId="5fe4e071-d3f4-40df-970f-ee8fcf898346" providerId="ADAL" clId="{9ACCADC4-3BEE-4AE8-9C35-1AC0EE954FA1}" dt="2025-03-19T16:14:37.365" v="33" actId="478"/>
          <ac:spMkLst>
            <pc:docMk/>
            <pc:sldMk cId="1311596421" sldId="275"/>
            <ac:spMk id="11" creationId="{4E3AEFBB-CA07-4A1A-834C-E0A5E5080488}"/>
          </ac:spMkLst>
        </pc:spChg>
        <pc:picChg chg="add mod">
          <ac:chgData name="BELLEMIN SANDRA" userId="5fe4e071-d3f4-40df-970f-ee8fcf898346" providerId="ADAL" clId="{9ACCADC4-3BEE-4AE8-9C35-1AC0EE954FA1}" dt="2025-03-19T16:15:36.185" v="65" actId="962"/>
          <ac:picMkLst>
            <pc:docMk/>
            <pc:sldMk cId="1311596421" sldId="275"/>
            <ac:picMk id="4" creationId="{F993EAB4-C049-7047-A5D9-1D330C94BFE6}"/>
          </ac:picMkLst>
        </pc:picChg>
      </pc:sldChg>
      <pc:sldChg chg="addSp delSp modSp mod modClrScheme chgLayout">
        <pc:chgData name="BELLEMIN SANDRA" userId="5fe4e071-d3f4-40df-970f-ee8fcf898346" providerId="ADAL" clId="{9ACCADC4-3BEE-4AE8-9C35-1AC0EE954FA1}" dt="2025-03-19T16:15:46.692" v="67" actId="27614"/>
        <pc:sldMkLst>
          <pc:docMk/>
          <pc:sldMk cId="2589590079" sldId="276"/>
        </pc:sldMkLst>
        <pc:spChg chg="del mod ord">
          <ac:chgData name="BELLEMIN SANDRA" userId="5fe4e071-d3f4-40df-970f-ee8fcf898346" providerId="ADAL" clId="{9ACCADC4-3BEE-4AE8-9C35-1AC0EE954FA1}" dt="2025-03-19T16:14:38.637" v="34" actId="478"/>
          <ac:spMkLst>
            <pc:docMk/>
            <pc:sldMk cId="2589590079" sldId="276"/>
            <ac:spMk id="2" creationId="{85F7834C-7202-4AE9-86F0-C7803D5691D2}"/>
          </ac:spMkLst>
        </pc:spChg>
        <pc:spChg chg="del">
          <ac:chgData name="BELLEMIN SANDRA" userId="5fe4e071-d3f4-40df-970f-ee8fcf898346" providerId="ADAL" clId="{9ACCADC4-3BEE-4AE8-9C35-1AC0EE954FA1}" dt="2025-03-19T16:14:38.637" v="34" actId="478"/>
          <ac:spMkLst>
            <pc:docMk/>
            <pc:sldMk cId="2589590079" sldId="276"/>
            <ac:spMk id="9" creationId="{3E126955-CA01-43BA-824A-AAF08F93C078}"/>
          </ac:spMkLst>
        </pc:spChg>
        <pc:spChg chg="del">
          <ac:chgData name="BELLEMIN SANDRA" userId="5fe4e071-d3f4-40df-970f-ee8fcf898346" providerId="ADAL" clId="{9ACCADC4-3BEE-4AE8-9C35-1AC0EE954FA1}" dt="2025-03-19T16:14:38.637" v="34" actId="478"/>
          <ac:spMkLst>
            <pc:docMk/>
            <pc:sldMk cId="2589590079" sldId="276"/>
            <ac:spMk id="10" creationId="{FBC8A8D8-D795-4B03-8400-75DB2A34E66A}"/>
          </ac:spMkLst>
        </pc:spChg>
        <pc:spChg chg="del">
          <ac:chgData name="BELLEMIN SANDRA" userId="5fe4e071-d3f4-40df-970f-ee8fcf898346" providerId="ADAL" clId="{9ACCADC4-3BEE-4AE8-9C35-1AC0EE954FA1}" dt="2025-03-19T16:14:38.637" v="34" actId="478"/>
          <ac:spMkLst>
            <pc:docMk/>
            <pc:sldMk cId="2589590079" sldId="276"/>
            <ac:spMk id="11" creationId="{29505F34-62D7-42D6-847C-7F47371F17C0}"/>
          </ac:spMkLst>
        </pc:spChg>
        <pc:spChg chg="del">
          <ac:chgData name="BELLEMIN SANDRA" userId="5fe4e071-d3f4-40df-970f-ee8fcf898346" providerId="ADAL" clId="{9ACCADC4-3BEE-4AE8-9C35-1AC0EE954FA1}" dt="2025-03-19T16:14:38.637" v="34" actId="478"/>
          <ac:spMkLst>
            <pc:docMk/>
            <pc:sldMk cId="2589590079" sldId="276"/>
            <ac:spMk id="12" creationId="{10A0DE6D-DD2D-4395-81F4-B5E4518854CA}"/>
          </ac:spMkLst>
        </pc:spChg>
        <pc:spChg chg="del">
          <ac:chgData name="BELLEMIN SANDRA" userId="5fe4e071-d3f4-40df-970f-ee8fcf898346" providerId="ADAL" clId="{9ACCADC4-3BEE-4AE8-9C35-1AC0EE954FA1}" dt="2025-03-19T16:14:38.637" v="34" actId="478"/>
          <ac:spMkLst>
            <pc:docMk/>
            <pc:sldMk cId="2589590079" sldId="276"/>
            <ac:spMk id="13" creationId="{8B0B1E24-A332-439D-88D6-F88C8D601A36}"/>
          </ac:spMkLst>
        </pc:spChg>
        <pc:picChg chg="add mod">
          <ac:chgData name="BELLEMIN SANDRA" userId="5fe4e071-d3f4-40df-970f-ee8fcf898346" providerId="ADAL" clId="{9ACCADC4-3BEE-4AE8-9C35-1AC0EE954FA1}" dt="2025-03-19T16:15:46.692" v="67" actId="27614"/>
          <ac:picMkLst>
            <pc:docMk/>
            <pc:sldMk cId="2589590079" sldId="276"/>
            <ac:picMk id="4" creationId="{4B4CB9DE-0389-ECC7-D840-608FA9F9AF92}"/>
          </ac:picMkLst>
        </pc:picChg>
      </pc:sldChg>
      <pc:sldChg chg="addSp delSp modSp mod modClrScheme chgLayout">
        <pc:chgData name="BELLEMIN SANDRA" userId="5fe4e071-d3f4-40df-970f-ee8fcf898346" providerId="ADAL" clId="{9ACCADC4-3BEE-4AE8-9C35-1AC0EE954FA1}" dt="2025-03-19T16:15:48.492" v="69" actId="27614"/>
        <pc:sldMkLst>
          <pc:docMk/>
          <pc:sldMk cId="485512685" sldId="277"/>
        </pc:sldMkLst>
        <pc:spChg chg="del mod ord">
          <ac:chgData name="BELLEMIN SANDRA" userId="5fe4e071-d3f4-40df-970f-ee8fcf898346" providerId="ADAL" clId="{9ACCADC4-3BEE-4AE8-9C35-1AC0EE954FA1}" dt="2025-03-19T16:14:40.763" v="35" actId="478"/>
          <ac:spMkLst>
            <pc:docMk/>
            <pc:sldMk cId="485512685" sldId="277"/>
            <ac:spMk id="2" creationId="{85F7834C-7202-4AE9-86F0-C7803D5691D2}"/>
          </ac:spMkLst>
        </pc:spChg>
        <pc:spChg chg="del">
          <ac:chgData name="BELLEMIN SANDRA" userId="5fe4e071-d3f4-40df-970f-ee8fcf898346" providerId="ADAL" clId="{9ACCADC4-3BEE-4AE8-9C35-1AC0EE954FA1}" dt="2025-03-19T16:14:40.763" v="35" actId="478"/>
          <ac:spMkLst>
            <pc:docMk/>
            <pc:sldMk cId="485512685" sldId="277"/>
            <ac:spMk id="10" creationId="{11895E65-4585-45E8-9601-80F756AD83A7}"/>
          </ac:spMkLst>
        </pc:spChg>
        <pc:spChg chg="del">
          <ac:chgData name="BELLEMIN SANDRA" userId="5fe4e071-d3f4-40df-970f-ee8fcf898346" providerId="ADAL" clId="{9ACCADC4-3BEE-4AE8-9C35-1AC0EE954FA1}" dt="2025-03-19T16:14:40.763" v="35" actId="478"/>
          <ac:spMkLst>
            <pc:docMk/>
            <pc:sldMk cId="485512685" sldId="277"/>
            <ac:spMk id="11" creationId="{0E3E3B28-291E-4A89-8B53-B13FD8B9648E}"/>
          </ac:spMkLst>
        </pc:spChg>
        <pc:spChg chg="del">
          <ac:chgData name="BELLEMIN SANDRA" userId="5fe4e071-d3f4-40df-970f-ee8fcf898346" providerId="ADAL" clId="{9ACCADC4-3BEE-4AE8-9C35-1AC0EE954FA1}" dt="2025-03-19T16:14:40.763" v="35" actId="478"/>
          <ac:spMkLst>
            <pc:docMk/>
            <pc:sldMk cId="485512685" sldId="277"/>
            <ac:spMk id="12" creationId="{1B4844E8-B219-4683-9494-EA00672830A4}"/>
          </ac:spMkLst>
        </pc:spChg>
        <pc:spChg chg="del">
          <ac:chgData name="BELLEMIN SANDRA" userId="5fe4e071-d3f4-40df-970f-ee8fcf898346" providerId="ADAL" clId="{9ACCADC4-3BEE-4AE8-9C35-1AC0EE954FA1}" dt="2025-03-19T16:14:40.763" v="35" actId="478"/>
          <ac:spMkLst>
            <pc:docMk/>
            <pc:sldMk cId="485512685" sldId="277"/>
            <ac:spMk id="13" creationId="{928EE0CC-4F25-4512-A8F4-A0A9F8FB3632}"/>
          </ac:spMkLst>
        </pc:spChg>
        <pc:spChg chg="del">
          <ac:chgData name="BELLEMIN SANDRA" userId="5fe4e071-d3f4-40df-970f-ee8fcf898346" providerId="ADAL" clId="{9ACCADC4-3BEE-4AE8-9C35-1AC0EE954FA1}" dt="2025-03-19T16:14:40.763" v="35" actId="478"/>
          <ac:spMkLst>
            <pc:docMk/>
            <pc:sldMk cId="485512685" sldId="277"/>
            <ac:spMk id="14" creationId="{B89FCCA6-5B9F-4886-B863-EDF6F507E809}"/>
          </ac:spMkLst>
        </pc:spChg>
        <pc:spChg chg="del">
          <ac:chgData name="BELLEMIN SANDRA" userId="5fe4e071-d3f4-40df-970f-ee8fcf898346" providerId="ADAL" clId="{9ACCADC4-3BEE-4AE8-9C35-1AC0EE954FA1}" dt="2025-03-19T16:14:40.763" v="35" actId="478"/>
          <ac:spMkLst>
            <pc:docMk/>
            <pc:sldMk cId="485512685" sldId="277"/>
            <ac:spMk id="15" creationId="{1C15F5EC-7EEB-44F2-8E77-D206B310EF60}"/>
          </ac:spMkLst>
        </pc:spChg>
        <pc:picChg chg="add mod">
          <ac:chgData name="BELLEMIN SANDRA" userId="5fe4e071-d3f4-40df-970f-ee8fcf898346" providerId="ADAL" clId="{9ACCADC4-3BEE-4AE8-9C35-1AC0EE954FA1}" dt="2025-03-19T16:15:48.492" v="69" actId="27614"/>
          <ac:picMkLst>
            <pc:docMk/>
            <pc:sldMk cId="485512685" sldId="277"/>
            <ac:picMk id="4" creationId="{B41717D5-145A-7BBA-F271-4EFBBE1C1797}"/>
          </ac:picMkLst>
        </pc:picChg>
      </pc:sldChg>
      <pc:sldChg chg="addSp delSp modSp mod modClrScheme chgLayout">
        <pc:chgData name="BELLEMIN SANDRA" userId="5fe4e071-d3f4-40df-970f-ee8fcf898346" providerId="ADAL" clId="{9ACCADC4-3BEE-4AE8-9C35-1AC0EE954FA1}" dt="2025-03-19T16:15:49.951" v="71" actId="27614"/>
        <pc:sldMkLst>
          <pc:docMk/>
          <pc:sldMk cId="600359718" sldId="278"/>
        </pc:sldMkLst>
        <pc:spChg chg="del mod ord">
          <ac:chgData name="BELLEMIN SANDRA" userId="5fe4e071-d3f4-40df-970f-ee8fcf898346" providerId="ADAL" clId="{9ACCADC4-3BEE-4AE8-9C35-1AC0EE954FA1}" dt="2025-03-19T16:14:44.341" v="36" actId="478"/>
          <ac:spMkLst>
            <pc:docMk/>
            <pc:sldMk cId="600359718" sldId="278"/>
            <ac:spMk id="2" creationId="{85F7834C-7202-4AE9-86F0-C7803D5691D2}"/>
          </ac:spMkLst>
        </pc:spChg>
        <pc:spChg chg="del">
          <ac:chgData name="BELLEMIN SANDRA" userId="5fe4e071-d3f4-40df-970f-ee8fcf898346" providerId="ADAL" clId="{9ACCADC4-3BEE-4AE8-9C35-1AC0EE954FA1}" dt="2025-03-19T16:14:44.341" v="36" actId="478"/>
          <ac:spMkLst>
            <pc:docMk/>
            <pc:sldMk cId="600359718" sldId="278"/>
            <ac:spMk id="11" creationId="{3B873C00-0461-48D7-A127-E7A70F8A7B39}"/>
          </ac:spMkLst>
        </pc:spChg>
        <pc:spChg chg="del">
          <ac:chgData name="BELLEMIN SANDRA" userId="5fe4e071-d3f4-40df-970f-ee8fcf898346" providerId="ADAL" clId="{9ACCADC4-3BEE-4AE8-9C35-1AC0EE954FA1}" dt="2025-03-19T16:14:44.341" v="36" actId="478"/>
          <ac:spMkLst>
            <pc:docMk/>
            <pc:sldMk cId="600359718" sldId="278"/>
            <ac:spMk id="12" creationId="{259A4261-AB3D-4BC2-AD2E-016DDBD52B8C}"/>
          </ac:spMkLst>
        </pc:spChg>
        <pc:spChg chg="del">
          <ac:chgData name="BELLEMIN SANDRA" userId="5fe4e071-d3f4-40df-970f-ee8fcf898346" providerId="ADAL" clId="{9ACCADC4-3BEE-4AE8-9C35-1AC0EE954FA1}" dt="2025-03-19T16:14:44.341" v="36" actId="478"/>
          <ac:spMkLst>
            <pc:docMk/>
            <pc:sldMk cId="600359718" sldId="278"/>
            <ac:spMk id="13" creationId="{9BA19168-BDB3-4581-B845-83833534EAA7}"/>
          </ac:spMkLst>
        </pc:spChg>
        <pc:spChg chg="del">
          <ac:chgData name="BELLEMIN SANDRA" userId="5fe4e071-d3f4-40df-970f-ee8fcf898346" providerId="ADAL" clId="{9ACCADC4-3BEE-4AE8-9C35-1AC0EE954FA1}" dt="2025-03-19T16:14:44.341" v="36" actId="478"/>
          <ac:spMkLst>
            <pc:docMk/>
            <pc:sldMk cId="600359718" sldId="278"/>
            <ac:spMk id="14" creationId="{846545EA-AEAC-4028-AB85-E922D2CF94CF}"/>
          </ac:spMkLst>
        </pc:spChg>
        <pc:spChg chg="del">
          <ac:chgData name="BELLEMIN SANDRA" userId="5fe4e071-d3f4-40df-970f-ee8fcf898346" providerId="ADAL" clId="{9ACCADC4-3BEE-4AE8-9C35-1AC0EE954FA1}" dt="2025-03-19T16:14:44.341" v="36" actId="478"/>
          <ac:spMkLst>
            <pc:docMk/>
            <pc:sldMk cId="600359718" sldId="278"/>
            <ac:spMk id="15" creationId="{D1085D6B-3F33-4BD7-A986-77FA055F4D11}"/>
          </ac:spMkLst>
        </pc:spChg>
        <pc:spChg chg="del">
          <ac:chgData name="BELLEMIN SANDRA" userId="5fe4e071-d3f4-40df-970f-ee8fcf898346" providerId="ADAL" clId="{9ACCADC4-3BEE-4AE8-9C35-1AC0EE954FA1}" dt="2025-03-19T16:14:44.341" v="36" actId="478"/>
          <ac:spMkLst>
            <pc:docMk/>
            <pc:sldMk cId="600359718" sldId="278"/>
            <ac:spMk id="16" creationId="{7A22A960-16E7-4CDD-9D1E-FECFBE0697A7}"/>
          </ac:spMkLst>
        </pc:spChg>
        <pc:spChg chg="del">
          <ac:chgData name="BELLEMIN SANDRA" userId="5fe4e071-d3f4-40df-970f-ee8fcf898346" providerId="ADAL" clId="{9ACCADC4-3BEE-4AE8-9C35-1AC0EE954FA1}" dt="2025-03-19T16:14:44.341" v="36" actId="478"/>
          <ac:spMkLst>
            <pc:docMk/>
            <pc:sldMk cId="600359718" sldId="278"/>
            <ac:spMk id="17" creationId="{58594729-609F-4BA6-9347-B17E1A07E373}"/>
          </ac:spMkLst>
        </pc:spChg>
        <pc:picChg chg="add mod">
          <ac:chgData name="BELLEMIN SANDRA" userId="5fe4e071-d3f4-40df-970f-ee8fcf898346" providerId="ADAL" clId="{9ACCADC4-3BEE-4AE8-9C35-1AC0EE954FA1}" dt="2025-03-19T16:15:49.951" v="71" actId="27614"/>
          <ac:picMkLst>
            <pc:docMk/>
            <pc:sldMk cId="600359718" sldId="278"/>
            <ac:picMk id="4" creationId="{A4F1550E-BD71-61FC-BB75-13B98913E8DB}"/>
          </ac:picMkLst>
        </pc:picChg>
      </pc:sldChg>
      <pc:sldChg chg="addSp delSp modSp mod modClrScheme chgLayout">
        <pc:chgData name="BELLEMIN SANDRA" userId="5fe4e071-d3f4-40df-970f-ee8fcf898346" providerId="ADAL" clId="{9ACCADC4-3BEE-4AE8-9C35-1AC0EE954FA1}" dt="2025-03-19T16:15:51.769" v="73" actId="27614"/>
        <pc:sldMkLst>
          <pc:docMk/>
          <pc:sldMk cId="4236763475" sldId="279"/>
        </pc:sldMkLst>
        <pc:spChg chg="del mod ord">
          <ac:chgData name="BELLEMIN SANDRA" userId="5fe4e071-d3f4-40df-970f-ee8fcf898346" providerId="ADAL" clId="{9ACCADC4-3BEE-4AE8-9C35-1AC0EE954FA1}" dt="2025-03-19T16:14:46.301" v="37" actId="478"/>
          <ac:spMkLst>
            <pc:docMk/>
            <pc:sldMk cId="4236763475" sldId="279"/>
            <ac:spMk id="2" creationId="{85F7834C-7202-4AE9-86F0-C7803D5691D2}"/>
          </ac:spMkLst>
        </pc:spChg>
        <pc:spChg chg="del">
          <ac:chgData name="BELLEMIN SANDRA" userId="5fe4e071-d3f4-40df-970f-ee8fcf898346" providerId="ADAL" clId="{9ACCADC4-3BEE-4AE8-9C35-1AC0EE954FA1}" dt="2025-03-19T16:14:46.301" v="37" actId="478"/>
          <ac:spMkLst>
            <pc:docMk/>
            <pc:sldMk cId="4236763475" sldId="279"/>
            <ac:spMk id="12" creationId="{1010BD84-82F9-4F52-9F1C-53C4AD0683DD}"/>
          </ac:spMkLst>
        </pc:spChg>
        <pc:spChg chg="del">
          <ac:chgData name="BELLEMIN SANDRA" userId="5fe4e071-d3f4-40df-970f-ee8fcf898346" providerId="ADAL" clId="{9ACCADC4-3BEE-4AE8-9C35-1AC0EE954FA1}" dt="2025-03-19T16:14:46.301" v="37" actId="478"/>
          <ac:spMkLst>
            <pc:docMk/>
            <pc:sldMk cId="4236763475" sldId="279"/>
            <ac:spMk id="13" creationId="{CD495620-8CD6-4126-89ED-BAA419D7D103}"/>
          </ac:spMkLst>
        </pc:spChg>
        <pc:spChg chg="del">
          <ac:chgData name="BELLEMIN SANDRA" userId="5fe4e071-d3f4-40df-970f-ee8fcf898346" providerId="ADAL" clId="{9ACCADC4-3BEE-4AE8-9C35-1AC0EE954FA1}" dt="2025-03-19T16:14:46.301" v="37" actId="478"/>
          <ac:spMkLst>
            <pc:docMk/>
            <pc:sldMk cId="4236763475" sldId="279"/>
            <ac:spMk id="14" creationId="{D8D5A18D-C55E-4375-8C5E-D254B4A080B4}"/>
          </ac:spMkLst>
        </pc:spChg>
        <pc:spChg chg="del">
          <ac:chgData name="BELLEMIN SANDRA" userId="5fe4e071-d3f4-40df-970f-ee8fcf898346" providerId="ADAL" clId="{9ACCADC4-3BEE-4AE8-9C35-1AC0EE954FA1}" dt="2025-03-19T16:14:46.301" v="37" actId="478"/>
          <ac:spMkLst>
            <pc:docMk/>
            <pc:sldMk cId="4236763475" sldId="279"/>
            <ac:spMk id="15" creationId="{34CA8129-36BF-4EBB-9F6C-33FCA512CDAD}"/>
          </ac:spMkLst>
        </pc:spChg>
        <pc:spChg chg="del">
          <ac:chgData name="BELLEMIN SANDRA" userId="5fe4e071-d3f4-40df-970f-ee8fcf898346" providerId="ADAL" clId="{9ACCADC4-3BEE-4AE8-9C35-1AC0EE954FA1}" dt="2025-03-19T16:14:46.301" v="37" actId="478"/>
          <ac:spMkLst>
            <pc:docMk/>
            <pc:sldMk cId="4236763475" sldId="279"/>
            <ac:spMk id="16" creationId="{6EF2B468-354B-452C-B766-0488A102AE65}"/>
          </ac:spMkLst>
        </pc:spChg>
        <pc:spChg chg="del">
          <ac:chgData name="BELLEMIN SANDRA" userId="5fe4e071-d3f4-40df-970f-ee8fcf898346" providerId="ADAL" clId="{9ACCADC4-3BEE-4AE8-9C35-1AC0EE954FA1}" dt="2025-03-19T16:14:46.301" v="37" actId="478"/>
          <ac:spMkLst>
            <pc:docMk/>
            <pc:sldMk cId="4236763475" sldId="279"/>
            <ac:spMk id="17" creationId="{8689EEAC-AEA1-4435-8622-CC08F86A5032}"/>
          </ac:spMkLst>
        </pc:spChg>
        <pc:spChg chg="del">
          <ac:chgData name="BELLEMIN SANDRA" userId="5fe4e071-d3f4-40df-970f-ee8fcf898346" providerId="ADAL" clId="{9ACCADC4-3BEE-4AE8-9C35-1AC0EE954FA1}" dt="2025-03-19T16:14:46.301" v="37" actId="478"/>
          <ac:spMkLst>
            <pc:docMk/>
            <pc:sldMk cId="4236763475" sldId="279"/>
            <ac:spMk id="18" creationId="{99E7A0C4-AD93-4BEA-88A5-9B647E04133E}"/>
          </ac:spMkLst>
        </pc:spChg>
        <pc:spChg chg="del">
          <ac:chgData name="BELLEMIN SANDRA" userId="5fe4e071-d3f4-40df-970f-ee8fcf898346" providerId="ADAL" clId="{9ACCADC4-3BEE-4AE8-9C35-1AC0EE954FA1}" dt="2025-03-19T16:14:46.301" v="37" actId="478"/>
          <ac:spMkLst>
            <pc:docMk/>
            <pc:sldMk cId="4236763475" sldId="279"/>
            <ac:spMk id="19" creationId="{1A67AD79-A4D0-4AB1-98B3-7C11BBCAA2CA}"/>
          </ac:spMkLst>
        </pc:spChg>
        <pc:picChg chg="add mod">
          <ac:chgData name="BELLEMIN SANDRA" userId="5fe4e071-d3f4-40df-970f-ee8fcf898346" providerId="ADAL" clId="{9ACCADC4-3BEE-4AE8-9C35-1AC0EE954FA1}" dt="2025-03-19T16:15:51.769" v="73" actId="27614"/>
          <ac:picMkLst>
            <pc:docMk/>
            <pc:sldMk cId="4236763475" sldId="279"/>
            <ac:picMk id="4" creationId="{737286CD-8394-2820-15A3-6EB86EBDEFEF}"/>
          </ac:picMkLst>
        </pc:picChg>
      </pc:sldChg>
      <pc:sldChg chg="addSp delSp modSp mod modClrScheme chgLayout">
        <pc:chgData name="BELLEMIN SANDRA" userId="5fe4e071-d3f4-40df-970f-ee8fcf898346" providerId="ADAL" clId="{9ACCADC4-3BEE-4AE8-9C35-1AC0EE954FA1}" dt="2025-03-19T16:15:53.494" v="75" actId="27614"/>
        <pc:sldMkLst>
          <pc:docMk/>
          <pc:sldMk cId="3010269674" sldId="280"/>
        </pc:sldMkLst>
        <pc:spChg chg="del mod ord">
          <ac:chgData name="BELLEMIN SANDRA" userId="5fe4e071-d3f4-40df-970f-ee8fcf898346" providerId="ADAL" clId="{9ACCADC4-3BEE-4AE8-9C35-1AC0EE954FA1}" dt="2025-03-19T16:14:47.946" v="38" actId="478"/>
          <ac:spMkLst>
            <pc:docMk/>
            <pc:sldMk cId="3010269674" sldId="280"/>
            <ac:spMk id="2" creationId="{85F7834C-7202-4AE9-86F0-C7803D5691D2}"/>
          </ac:spMkLst>
        </pc:spChg>
        <pc:spChg chg="del">
          <ac:chgData name="BELLEMIN SANDRA" userId="5fe4e071-d3f4-40df-970f-ee8fcf898346" providerId="ADAL" clId="{9ACCADC4-3BEE-4AE8-9C35-1AC0EE954FA1}" dt="2025-03-19T16:14:47.946" v="38" actId="478"/>
          <ac:spMkLst>
            <pc:docMk/>
            <pc:sldMk cId="3010269674" sldId="280"/>
            <ac:spMk id="13" creationId="{F89E51FA-8D03-46FE-A357-133A4FB66762}"/>
          </ac:spMkLst>
        </pc:spChg>
        <pc:spChg chg="del">
          <ac:chgData name="BELLEMIN SANDRA" userId="5fe4e071-d3f4-40df-970f-ee8fcf898346" providerId="ADAL" clId="{9ACCADC4-3BEE-4AE8-9C35-1AC0EE954FA1}" dt="2025-03-19T16:14:47.946" v="38" actId="478"/>
          <ac:spMkLst>
            <pc:docMk/>
            <pc:sldMk cId="3010269674" sldId="280"/>
            <ac:spMk id="14" creationId="{FF2C9B32-48FE-4C0D-9B2F-0C6408EADC92}"/>
          </ac:spMkLst>
        </pc:spChg>
        <pc:spChg chg="del">
          <ac:chgData name="BELLEMIN SANDRA" userId="5fe4e071-d3f4-40df-970f-ee8fcf898346" providerId="ADAL" clId="{9ACCADC4-3BEE-4AE8-9C35-1AC0EE954FA1}" dt="2025-03-19T16:14:47.946" v="38" actId="478"/>
          <ac:spMkLst>
            <pc:docMk/>
            <pc:sldMk cId="3010269674" sldId="280"/>
            <ac:spMk id="15" creationId="{6245F116-24DA-4584-A5AC-41AEBB99EB07}"/>
          </ac:spMkLst>
        </pc:spChg>
        <pc:spChg chg="del">
          <ac:chgData name="BELLEMIN SANDRA" userId="5fe4e071-d3f4-40df-970f-ee8fcf898346" providerId="ADAL" clId="{9ACCADC4-3BEE-4AE8-9C35-1AC0EE954FA1}" dt="2025-03-19T16:14:47.946" v="38" actId="478"/>
          <ac:spMkLst>
            <pc:docMk/>
            <pc:sldMk cId="3010269674" sldId="280"/>
            <ac:spMk id="16" creationId="{ACBA5AF5-AFF3-4BAE-BC0B-518B4DA35C19}"/>
          </ac:spMkLst>
        </pc:spChg>
        <pc:spChg chg="del">
          <ac:chgData name="BELLEMIN SANDRA" userId="5fe4e071-d3f4-40df-970f-ee8fcf898346" providerId="ADAL" clId="{9ACCADC4-3BEE-4AE8-9C35-1AC0EE954FA1}" dt="2025-03-19T16:14:47.946" v="38" actId="478"/>
          <ac:spMkLst>
            <pc:docMk/>
            <pc:sldMk cId="3010269674" sldId="280"/>
            <ac:spMk id="17" creationId="{C5EE556E-CE9E-45FC-B631-2C0F8FE54987}"/>
          </ac:spMkLst>
        </pc:spChg>
        <pc:spChg chg="del">
          <ac:chgData name="BELLEMIN SANDRA" userId="5fe4e071-d3f4-40df-970f-ee8fcf898346" providerId="ADAL" clId="{9ACCADC4-3BEE-4AE8-9C35-1AC0EE954FA1}" dt="2025-03-19T16:14:47.946" v="38" actId="478"/>
          <ac:spMkLst>
            <pc:docMk/>
            <pc:sldMk cId="3010269674" sldId="280"/>
            <ac:spMk id="18" creationId="{B65F2154-F851-4783-8DEB-E7DAFD8774EB}"/>
          </ac:spMkLst>
        </pc:spChg>
        <pc:spChg chg="del">
          <ac:chgData name="BELLEMIN SANDRA" userId="5fe4e071-d3f4-40df-970f-ee8fcf898346" providerId="ADAL" clId="{9ACCADC4-3BEE-4AE8-9C35-1AC0EE954FA1}" dt="2025-03-19T16:14:47.946" v="38" actId="478"/>
          <ac:spMkLst>
            <pc:docMk/>
            <pc:sldMk cId="3010269674" sldId="280"/>
            <ac:spMk id="19" creationId="{B5DA8AA3-4BB5-4AFF-BE45-5C510D41A5E8}"/>
          </ac:spMkLst>
        </pc:spChg>
        <pc:spChg chg="del">
          <ac:chgData name="BELLEMIN SANDRA" userId="5fe4e071-d3f4-40df-970f-ee8fcf898346" providerId="ADAL" clId="{9ACCADC4-3BEE-4AE8-9C35-1AC0EE954FA1}" dt="2025-03-19T16:14:47.946" v="38" actId="478"/>
          <ac:spMkLst>
            <pc:docMk/>
            <pc:sldMk cId="3010269674" sldId="280"/>
            <ac:spMk id="20" creationId="{166498F0-E005-4EF0-87B0-84B3399C0962}"/>
          </ac:spMkLst>
        </pc:spChg>
        <pc:spChg chg="del">
          <ac:chgData name="BELLEMIN SANDRA" userId="5fe4e071-d3f4-40df-970f-ee8fcf898346" providerId="ADAL" clId="{9ACCADC4-3BEE-4AE8-9C35-1AC0EE954FA1}" dt="2025-03-19T16:14:47.946" v="38" actId="478"/>
          <ac:spMkLst>
            <pc:docMk/>
            <pc:sldMk cId="3010269674" sldId="280"/>
            <ac:spMk id="21" creationId="{0B21B49E-2141-4209-B90B-5443EE77F83A}"/>
          </ac:spMkLst>
        </pc:spChg>
        <pc:picChg chg="add mod">
          <ac:chgData name="BELLEMIN SANDRA" userId="5fe4e071-d3f4-40df-970f-ee8fcf898346" providerId="ADAL" clId="{9ACCADC4-3BEE-4AE8-9C35-1AC0EE954FA1}" dt="2025-03-19T16:15:53.494" v="75" actId="27614"/>
          <ac:picMkLst>
            <pc:docMk/>
            <pc:sldMk cId="3010269674" sldId="280"/>
            <ac:picMk id="4" creationId="{A3E301E7-5E05-2AF0-90B9-7F9172558A83}"/>
          </ac:picMkLst>
        </pc:picChg>
      </pc:sldChg>
      <pc:sldChg chg="addSp delSp modSp mod modClrScheme chgLayout">
        <pc:chgData name="BELLEMIN SANDRA" userId="5fe4e071-d3f4-40df-970f-ee8fcf898346" providerId="ADAL" clId="{9ACCADC4-3BEE-4AE8-9C35-1AC0EE954FA1}" dt="2025-03-19T16:15:55.329" v="77" actId="27614"/>
        <pc:sldMkLst>
          <pc:docMk/>
          <pc:sldMk cId="3454066846" sldId="281"/>
        </pc:sldMkLst>
        <pc:spChg chg="del mod ord">
          <ac:chgData name="BELLEMIN SANDRA" userId="5fe4e071-d3f4-40df-970f-ee8fcf898346" providerId="ADAL" clId="{9ACCADC4-3BEE-4AE8-9C35-1AC0EE954FA1}" dt="2025-03-19T16:14:51.725" v="39" actId="478"/>
          <ac:spMkLst>
            <pc:docMk/>
            <pc:sldMk cId="3454066846" sldId="281"/>
            <ac:spMk id="2" creationId="{85F7834C-7202-4AE9-86F0-C7803D5691D2}"/>
          </ac:spMkLst>
        </pc:spChg>
        <pc:grpChg chg="del">
          <ac:chgData name="BELLEMIN SANDRA" userId="5fe4e071-d3f4-40df-970f-ee8fcf898346" providerId="ADAL" clId="{9ACCADC4-3BEE-4AE8-9C35-1AC0EE954FA1}" dt="2025-03-19T16:14:51.725" v="39" actId="478"/>
          <ac:grpSpMkLst>
            <pc:docMk/>
            <pc:sldMk cId="3454066846" sldId="281"/>
            <ac:grpSpMk id="3" creationId="{A408550E-1047-4CDA-8963-D13E3C5A14A3}"/>
          </ac:grpSpMkLst>
        </pc:grpChg>
        <pc:picChg chg="add mod">
          <ac:chgData name="BELLEMIN SANDRA" userId="5fe4e071-d3f4-40df-970f-ee8fcf898346" providerId="ADAL" clId="{9ACCADC4-3BEE-4AE8-9C35-1AC0EE954FA1}" dt="2025-03-19T16:15:55.329" v="77" actId="27614"/>
          <ac:picMkLst>
            <pc:docMk/>
            <pc:sldMk cId="3454066846" sldId="281"/>
            <ac:picMk id="15" creationId="{998FBD00-20CD-E852-EB16-C669ECEBB599}"/>
          </ac:picMkLst>
        </pc:picChg>
      </pc:sldChg>
      <pc:sldChg chg="addSp delSp modSp mod modClrScheme chgLayout">
        <pc:chgData name="BELLEMIN SANDRA" userId="5fe4e071-d3f4-40df-970f-ee8fcf898346" providerId="ADAL" clId="{9ACCADC4-3BEE-4AE8-9C35-1AC0EE954FA1}" dt="2025-03-19T16:15:56.816" v="80" actId="962"/>
        <pc:sldMkLst>
          <pc:docMk/>
          <pc:sldMk cId="1137865014" sldId="282"/>
        </pc:sldMkLst>
        <pc:spChg chg="del mod ord">
          <ac:chgData name="BELLEMIN SANDRA" userId="5fe4e071-d3f4-40df-970f-ee8fcf898346" providerId="ADAL" clId="{9ACCADC4-3BEE-4AE8-9C35-1AC0EE954FA1}" dt="2025-03-19T16:14:53.184" v="40" actId="478"/>
          <ac:spMkLst>
            <pc:docMk/>
            <pc:sldMk cId="1137865014" sldId="282"/>
            <ac:spMk id="2" creationId="{85F7834C-7202-4AE9-86F0-C7803D5691D2}"/>
          </ac:spMkLst>
        </pc:spChg>
        <pc:spChg chg="del mod ord">
          <ac:chgData name="BELLEMIN SANDRA" userId="5fe4e071-d3f4-40df-970f-ee8fcf898346" providerId="ADAL" clId="{9ACCADC4-3BEE-4AE8-9C35-1AC0EE954FA1}" dt="2025-03-19T16:14:53.184" v="40" actId="478"/>
          <ac:spMkLst>
            <pc:docMk/>
            <pc:sldMk cId="1137865014" sldId="282"/>
            <ac:spMk id="14" creationId="{6E0F0D3C-9847-4B7C-AC7D-1DCE73AB8B78}"/>
          </ac:spMkLst>
        </pc:spChg>
        <pc:picChg chg="add mod">
          <ac:chgData name="BELLEMIN SANDRA" userId="5fe4e071-d3f4-40df-970f-ee8fcf898346" providerId="ADAL" clId="{9ACCADC4-3BEE-4AE8-9C35-1AC0EE954FA1}" dt="2025-03-19T16:15:56.816" v="80" actId="962"/>
          <ac:picMkLst>
            <pc:docMk/>
            <pc:sldMk cId="1137865014" sldId="282"/>
            <ac:picMk id="4" creationId="{77E0763B-BA12-2A2E-2BF1-65A7888474BD}"/>
          </ac:picMkLst>
        </pc:picChg>
      </pc:sldChg>
      <pc:sldChg chg="addSp delSp modSp mod modClrScheme chgLayout">
        <pc:chgData name="BELLEMIN SANDRA" userId="5fe4e071-d3f4-40df-970f-ee8fcf898346" providerId="ADAL" clId="{9ACCADC4-3BEE-4AE8-9C35-1AC0EE954FA1}" dt="2025-03-19T16:16:04.160" v="83" actId="962"/>
        <pc:sldMkLst>
          <pc:docMk/>
          <pc:sldMk cId="3005020956" sldId="283"/>
        </pc:sldMkLst>
        <pc:spChg chg="del mod ord">
          <ac:chgData name="BELLEMIN SANDRA" userId="5fe4e071-d3f4-40df-970f-ee8fcf898346" providerId="ADAL" clId="{9ACCADC4-3BEE-4AE8-9C35-1AC0EE954FA1}" dt="2025-03-19T16:14:54.821" v="41" actId="478"/>
          <ac:spMkLst>
            <pc:docMk/>
            <pc:sldMk cId="3005020956" sldId="283"/>
            <ac:spMk id="2" creationId="{85F7834C-7202-4AE9-86F0-C7803D5691D2}"/>
          </ac:spMkLst>
        </pc:spChg>
        <pc:spChg chg="del">
          <ac:chgData name="BELLEMIN SANDRA" userId="5fe4e071-d3f4-40df-970f-ee8fcf898346" providerId="ADAL" clId="{9ACCADC4-3BEE-4AE8-9C35-1AC0EE954FA1}" dt="2025-03-19T16:14:54.821" v="41" actId="478"/>
          <ac:spMkLst>
            <pc:docMk/>
            <pc:sldMk cId="3005020956" sldId="283"/>
            <ac:spMk id="4" creationId="{00000000-0000-0000-0000-000000000000}"/>
          </ac:spMkLst>
        </pc:spChg>
        <pc:spChg chg="del">
          <ac:chgData name="BELLEMIN SANDRA" userId="5fe4e071-d3f4-40df-970f-ee8fcf898346" providerId="ADAL" clId="{9ACCADC4-3BEE-4AE8-9C35-1AC0EE954FA1}" dt="2025-03-19T16:14:54.821" v="41" actId="478"/>
          <ac:spMkLst>
            <pc:docMk/>
            <pc:sldMk cId="3005020956" sldId="283"/>
            <ac:spMk id="5" creationId="{00000000-0000-0000-0000-000000000000}"/>
          </ac:spMkLst>
        </pc:spChg>
        <pc:picChg chg="add mod">
          <ac:chgData name="BELLEMIN SANDRA" userId="5fe4e071-d3f4-40df-970f-ee8fcf898346" providerId="ADAL" clId="{9ACCADC4-3BEE-4AE8-9C35-1AC0EE954FA1}" dt="2025-03-19T16:16:04.160" v="83" actId="962"/>
          <ac:picMkLst>
            <pc:docMk/>
            <pc:sldMk cId="3005020956" sldId="283"/>
            <ac:picMk id="6" creationId="{41BF0814-EB2D-ED92-B102-7BFB24FF9E1F}"/>
          </ac:picMkLst>
        </pc:picChg>
      </pc:sldChg>
      <pc:sldChg chg="addSp delSp modSp mod modClrScheme chgLayout">
        <pc:chgData name="BELLEMIN SANDRA" userId="5fe4e071-d3f4-40df-970f-ee8fcf898346" providerId="ADAL" clId="{9ACCADC4-3BEE-4AE8-9C35-1AC0EE954FA1}" dt="2025-03-19T16:16:06.521" v="85" actId="27614"/>
        <pc:sldMkLst>
          <pc:docMk/>
          <pc:sldMk cId="501853024" sldId="284"/>
        </pc:sldMkLst>
        <pc:spChg chg="del mod ord">
          <ac:chgData name="BELLEMIN SANDRA" userId="5fe4e071-d3f4-40df-970f-ee8fcf898346" providerId="ADAL" clId="{9ACCADC4-3BEE-4AE8-9C35-1AC0EE954FA1}" dt="2025-03-19T16:14:56.214" v="42" actId="478"/>
          <ac:spMkLst>
            <pc:docMk/>
            <pc:sldMk cId="501853024" sldId="284"/>
            <ac:spMk id="2" creationId="{85F7834C-7202-4AE9-86F0-C7803D5691D2}"/>
          </ac:spMkLst>
        </pc:spChg>
        <pc:spChg chg="del">
          <ac:chgData name="BELLEMIN SANDRA" userId="5fe4e071-d3f4-40df-970f-ee8fcf898346" providerId="ADAL" clId="{9ACCADC4-3BEE-4AE8-9C35-1AC0EE954FA1}" dt="2025-03-19T16:14:56.214" v="42" actId="478"/>
          <ac:spMkLst>
            <pc:docMk/>
            <pc:sldMk cId="501853024" sldId="284"/>
            <ac:spMk id="4" creationId="{00000000-0000-0000-0000-000000000000}"/>
          </ac:spMkLst>
        </pc:spChg>
        <pc:spChg chg="del">
          <ac:chgData name="BELLEMIN SANDRA" userId="5fe4e071-d3f4-40df-970f-ee8fcf898346" providerId="ADAL" clId="{9ACCADC4-3BEE-4AE8-9C35-1AC0EE954FA1}" dt="2025-03-19T16:14:56.214" v="42" actId="478"/>
          <ac:spMkLst>
            <pc:docMk/>
            <pc:sldMk cId="501853024" sldId="284"/>
            <ac:spMk id="5" creationId="{00000000-0000-0000-0000-000000000000}"/>
          </ac:spMkLst>
        </pc:spChg>
        <pc:spChg chg="del">
          <ac:chgData name="BELLEMIN SANDRA" userId="5fe4e071-d3f4-40df-970f-ee8fcf898346" providerId="ADAL" clId="{9ACCADC4-3BEE-4AE8-9C35-1AC0EE954FA1}" dt="2025-03-19T16:14:56.214" v="42" actId="478"/>
          <ac:spMkLst>
            <pc:docMk/>
            <pc:sldMk cId="501853024" sldId="284"/>
            <ac:spMk id="6" creationId="{00000000-0000-0000-0000-000000000000}"/>
          </ac:spMkLst>
        </pc:spChg>
        <pc:picChg chg="add mod">
          <ac:chgData name="BELLEMIN SANDRA" userId="5fe4e071-d3f4-40df-970f-ee8fcf898346" providerId="ADAL" clId="{9ACCADC4-3BEE-4AE8-9C35-1AC0EE954FA1}" dt="2025-03-19T16:16:06.521" v="85" actId="27614"/>
          <ac:picMkLst>
            <pc:docMk/>
            <pc:sldMk cId="501853024" sldId="284"/>
            <ac:picMk id="7" creationId="{7EFF84E4-5929-8544-370F-584DCA8FF181}"/>
          </ac:picMkLst>
        </pc:picChg>
      </pc:sldChg>
      <pc:sldChg chg="addSp delSp modSp mod modClrScheme chgLayout">
        <pc:chgData name="BELLEMIN SANDRA" userId="5fe4e071-d3f4-40df-970f-ee8fcf898346" providerId="ADAL" clId="{9ACCADC4-3BEE-4AE8-9C35-1AC0EE954FA1}" dt="2025-03-19T16:16:07.895" v="87" actId="27614"/>
        <pc:sldMkLst>
          <pc:docMk/>
          <pc:sldMk cId="715641186" sldId="285"/>
        </pc:sldMkLst>
        <pc:spChg chg="del mod ord">
          <ac:chgData name="BELLEMIN SANDRA" userId="5fe4e071-d3f4-40df-970f-ee8fcf898346" providerId="ADAL" clId="{9ACCADC4-3BEE-4AE8-9C35-1AC0EE954FA1}" dt="2025-03-19T16:14:58.214" v="43" actId="478"/>
          <ac:spMkLst>
            <pc:docMk/>
            <pc:sldMk cId="715641186" sldId="285"/>
            <ac:spMk id="2" creationId="{85F7834C-7202-4AE9-86F0-C7803D5691D2}"/>
          </ac:spMkLst>
        </pc:spChg>
        <pc:spChg chg="del">
          <ac:chgData name="BELLEMIN SANDRA" userId="5fe4e071-d3f4-40df-970f-ee8fcf898346" providerId="ADAL" clId="{9ACCADC4-3BEE-4AE8-9C35-1AC0EE954FA1}" dt="2025-03-19T16:14:58.214" v="43" actId="478"/>
          <ac:spMkLst>
            <pc:docMk/>
            <pc:sldMk cId="715641186" sldId="285"/>
            <ac:spMk id="4" creationId="{00000000-0000-0000-0000-000000000000}"/>
          </ac:spMkLst>
        </pc:spChg>
        <pc:spChg chg="del">
          <ac:chgData name="BELLEMIN SANDRA" userId="5fe4e071-d3f4-40df-970f-ee8fcf898346" providerId="ADAL" clId="{9ACCADC4-3BEE-4AE8-9C35-1AC0EE954FA1}" dt="2025-03-19T16:14:58.214" v="43" actId="478"/>
          <ac:spMkLst>
            <pc:docMk/>
            <pc:sldMk cId="715641186" sldId="285"/>
            <ac:spMk id="5" creationId="{00000000-0000-0000-0000-000000000000}"/>
          </ac:spMkLst>
        </pc:spChg>
        <pc:spChg chg="del">
          <ac:chgData name="BELLEMIN SANDRA" userId="5fe4e071-d3f4-40df-970f-ee8fcf898346" providerId="ADAL" clId="{9ACCADC4-3BEE-4AE8-9C35-1AC0EE954FA1}" dt="2025-03-19T16:14:58.214" v="43" actId="478"/>
          <ac:spMkLst>
            <pc:docMk/>
            <pc:sldMk cId="715641186" sldId="285"/>
            <ac:spMk id="7" creationId="{00000000-0000-0000-0000-000000000000}"/>
          </ac:spMkLst>
        </pc:spChg>
        <pc:picChg chg="add mod">
          <ac:chgData name="BELLEMIN SANDRA" userId="5fe4e071-d3f4-40df-970f-ee8fcf898346" providerId="ADAL" clId="{9ACCADC4-3BEE-4AE8-9C35-1AC0EE954FA1}" dt="2025-03-19T16:16:07.895" v="87" actId="27614"/>
          <ac:picMkLst>
            <pc:docMk/>
            <pc:sldMk cId="715641186" sldId="285"/>
            <ac:picMk id="6" creationId="{3ACF2C40-39E7-C181-2F2B-37282879DCDF}"/>
          </ac:picMkLst>
        </pc:picChg>
      </pc:sldChg>
      <pc:sldChg chg="addSp delSp modSp mod modClrScheme chgLayout">
        <pc:chgData name="BELLEMIN SANDRA" userId="5fe4e071-d3f4-40df-970f-ee8fcf898346" providerId="ADAL" clId="{9ACCADC4-3BEE-4AE8-9C35-1AC0EE954FA1}" dt="2025-03-19T16:16:09.877" v="89" actId="27614"/>
        <pc:sldMkLst>
          <pc:docMk/>
          <pc:sldMk cId="2920630394" sldId="286"/>
        </pc:sldMkLst>
        <pc:spChg chg="del mod ord">
          <ac:chgData name="BELLEMIN SANDRA" userId="5fe4e071-d3f4-40df-970f-ee8fcf898346" providerId="ADAL" clId="{9ACCADC4-3BEE-4AE8-9C35-1AC0EE954FA1}" dt="2025-03-19T16:14:59.804" v="44" actId="478"/>
          <ac:spMkLst>
            <pc:docMk/>
            <pc:sldMk cId="2920630394" sldId="286"/>
            <ac:spMk id="2" creationId="{85F7834C-7202-4AE9-86F0-C7803D5691D2}"/>
          </ac:spMkLst>
        </pc:spChg>
        <pc:spChg chg="del">
          <ac:chgData name="BELLEMIN SANDRA" userId="5fe4e071-d3f4-40df-970f-ee8fcf898346" providerId="ADAL" clId="{9ACCADC4-3BEE-4AE8-9C35-1AC0EE954FA1}" dt="2025-03-19T16:14:59.804" v="44" actId="478"/>
          <ac:spMkLst>
            <pc:docMk/>
            <pc:sldMk cId="2920630394" sldId="286"/>
            <ac:spMk id="6" creationId="{00000000-0000-0000-0000-000000000000}"/>
          </ac:spMkLst>
        </pc:spChg>
        <pc:spChg chg="del">
          <ac:chgData name="BELLEMIN SANDRA" userId="5fe4e071-d3f4-40df-970f-ee8fcf898346" providerId="ADAL" clId="{9ACCADC4-3BEE-4AE8-9C35-1AC0EE954FA1}" dt="2025-03-19T16:14:59.804" v="44" actId="478"/>
          <ac:spMkLst>
            <pc:docMk/>
            <pc:sldMk cId="2920630394" sldId="286"/>
            <ac:spMk id="7" creationId="{00000000-0000-0000-0000-000000000000}"/>
          </ac:spMkLst>
        </pc:spChg>
        <pc:picChg chg="add mod">
          <ac:chgData name="BELLEMIN SANDRA" userId="5fe4e071-d3f4-40df-970f-ee8fcf898346" providerId="ADAL" clId="{9ACCADC4-3BEE-4AE8-9C35-1AC0EE954FA1}" dt="2025-03-19T16:16:09.877" v="89" actId="27614"/>
          <ac:picMkLst>
            <pc:docMk/>
            <pc:sldMk cId="2920630394" sldId="286"/>
            <ac:picMk id="4" creationId="{6E0DE74D-2695-8CF9-640F-9C390B9F4A63}"/>
          </ac:picMkLst>
        </pc:picChg>
      </pc:sldChg>
      <pc:sldChg chg="addSp delSp modSp mod modClrScheme chgLayout">
        <pc:chgData name="BELLEMIN SANDRA" userId="5fe4e071-d3f4-40df-970f-ee8fcf898346" providerId="ADAL" clId="{9ACCADC4-3BEE-4AE8-9C35-1AC0EE954FA1}" dt="2025-03-19T16:16:13.051" v="92" actId="962"/>
        <pc:sldMkLst>
          <pc:docMk/>
          <pc:sldMk cId="940920269" sldId="287"/>
        </pc:sldMkLst>
        <pc:spChg chg="del mod ord">
          <ac:chgData name="BELLEMIN SANDRA" userId="5fe4e071-d3f4-40df-970f-ee8fcf898346" providerId="ADAL" clId="{9ACCADC4-3BEE-4AE8-9C35-1AC0EE954FA1}" dt="2025-03-19T16:15:01.162" v="45" actId="478"/>
          <ac:spMkLst>
            <pc:docMk/>
            <pc:sldMk cId="940920269" sldId="287"/>
            <ac:spMk id="2" creationId="{85F7834C-7202-4AE9-86F0-C7803D5691D2}"/>
          </ac:spMkLst>
        </pc:spChg>
        <pc:spChg chg="del">
          <ac:chgData name="BELLEMIN SANDRA" userId="5fe4e071-d3f4-40df-970f-ee8fcf898346" providerId="ADAL" clId="{9ACCADC4-3BEE-4AE8-9C35-1AC0EE954FA1}" dt="2025-03-19T16:15:01.162" v="45" actId="478"/>
          <ac:spMkLst>
            <pc:docMk/>
            <pc:sldMk cId="940920269" sldId="287"/>
            <ac:spMk id="5" creationId="{00000000-0000-0000-0000-000000000000}"/>
          </ac:spMkLst>
        </pc:spChg>
        <pc:spChg chg="del">
          <ac:chgData name="BELLEMIN SANDRA" userId="5fe4e071-d3f4-40df-970f-ee8fcf898346" providerId="ADAL" clId="{9ACCADC4-3BEE-4AE8-9C35-1AC0EE954FA1}" dt="2025-03-19T16:15:01.162" v="45" actId="478"/>
          <ac:spMkLst>
            <pc:docMk/>
            <pc:sldMk cId="940920269" sldId="287"/>
            <ac:spMk id="6" creationId="{00000000-0000-0000-0000-000000000000}"/>
          </ac:spMkLst>
        </pc:spChg>
        <pc:spChg chg="del">
          <ac:chgData name="BELLEMIN SANDRA" userId="5fe4e071-d3f4-40df-970f-ee8fcf898346" providerId="ADAL" clId="{9ACCADC4-3BEE-4AE8-9C35-1AC0EE954FA1}" dt="2025-03-19T16:15:01.162" v="45" actId="478"/>
          <ac:spMkLst>
            <pc:docMk/>
            <pc:sldMk cId="940920269" sldId="287"/>
            <ac:spMk id="7" creationId="{00000000-0000-0000-0000-000000000000}"/>
          </ac:spMkLst>
        </pc:spChg>
        <pc:spChg chg="del">
          <ac:chgData name="BELLEMIN SANDRA" userId="5fe4e071-d3f4-40df-970f-ee8fcf898346" providerId="ADAL" clId="{9ACCADC4-3BEE-4AE8-9C35-1AC0EE954FA1}" dt="2025-03-19T16:15:01.162" v="45" actId="478"/>
          <ac:spMkLst>
            <pc:docMk/>
            <pc:sldMk cId="940920269" sldId="287"/>
            <ac:spMk id="8" creationId="{00000000-0000-0000-0000-000000000000}"/>
          </ac:spMkLst>
        </pc:spChg>
        <pc:spChg chg="del">
          <ac:chgData name="BELLEMIN SANDRA" userId="5fe4e071-d3f4-40df-970f-ee8fcf898346" providerId="ADAL" clId="{9ACCADC4-3BEE-4AE8-9C35-1AC0EE954FA1}" dt="2025-03-19T16:15:01.162" v="45" actId="478"/>
          <ac:spMkLst>
            <pc:docMk/>
            <pc:sldMk cId="940920269" sldId="287"/>
            <ac:spMk id="9" creationId="{00000000-0000-0000-0000-000000000000}"/>
          </ac:spMkLst>
        </pc:spChg>
        <pc:picChg chg="add mod">
          <ac:chgData name="BELLEMIN SANDRA" userId="5fe4e071-d3f4-40df-970f-ee8fcf898346" providerId="ADAL" clId="{9ACCADC4-3BEE-4AE8-9C35-1AC0EE954FA1}" dt="2025-03-19T16:16:13.051" v="92" actId="962"/>
          <ac:picMkLst>
            <pc:docMk/>
            <pc:sldMk cId="940920269" sldId="287"/>
            <ac:picMk id="4" creationId="{B880D8B5-DF22-AAF6-92B2-B5E9FC542673}"/>
          </ac:picMkLst>
        </pc:picChg>
      </pc:sldChg>
      <pc:sldChg chg="addSp delSp modSp mod modClrScheme chgLayout">
        <pc:chgData name="BELLEMIN SANDRA" userId="5fe4e071-d3f4-40df-970f-ee8fcf898346" providerId="ADAL" clId="{9ACCADC4-3BEE-4AE8-9C35-1AC0EE954FA1}" dt="2025-03-19T16:16:17.413" v="94" actId="27614"/>
        <pc:sldMkLst>
          <pc:docMk/>
          <pc:sldMk cId="48672001" sldId="288"/>
        </pc:sldMkLst>
        <pc:spChg chg="del mod ord">
          <ac:chgData name="BELLEMIN SANDRA" userId="5fe4e071-d3f4-40df-970f-ee8fcf898346" providerId="ADAL" clId="{9ACCADC4-3BEE-4AE8-9C35-1AC0EE954FA1}" dt="2025-03-19T16:15:02.968" v="46" actId="478"/>
          <ac:spMkLst>
            <pc:docMk/>
            <pc:sldMk cId="48672001" sldId="288"/>
            <ac:spMk id="2" creationId="{85F7834C-7202-4AE9-86F0-C7803D5691D2}"/>
          </ac:spMkLst>
        </pc:spChg>
        <pc:spChg chg="del mod ord">
          <ac:chgData name="BELLEMIN SANDRA" userId="5fe4e071-d3f4-40df-970f-ee8fcf898346" providerId="ADAL" clId="{9ACCADC4-3BEE-4AE8-9C35-1AC0EE954FA1}" dt="2025-03-19T16:15:02.968" v="46" actId="478"/>
          <ac:spMkLst>
            <pc:docMk/>
            <pc:sldMk cId="48672001" sldId="288"/>
            <ac:spMk id="14" creationId="{6E0F0D3C-9847-4B7C-AC7D-1DCE73AB8B78}"/>
          </ac:spMkLst>
        </pc:spChg>
        <pc:picChg chg="add mod">
          <ac:chgData name="BELLEMIN SANDRA" userId="5fe4e071-d3f4-40df-970f-ee8fcf898346" providerId="ADAL" clId="{9ACCADC4-3BEE-4AE8-9C35-1AC0EE954FA1}" dt="2025-03-19T16:16:17.413" v="94" actId="27614"/>
          <ac:picMkLst>
            <pc:docMk/>
            <pc:sldMk cId="48672001" sldId="288"/>
            <ac:picMk id="4" creationId="{C9976E48-C630-FFDA-81F6-22A6D78AAB79}"/>
          </ac:picMkLst>
        </pc:picChg>
      </pc:sldChg>
      <pc:sldChg chg="addSp delSp modSp mod modClrScheme chgLayout">
        <pc:chgData name="BELLEMIN SANDRA" userId="5fe4e071-d3f4-40df-970f-ee8fcf898346" providerId="ADAL" clId="{9ACCADC4-3BEE-4AE8-9C35-1AC0EE954FA1}" dt="2025-03-19T16:16:20.941" v="96" actId="27614"/>
        <pc:sldMkLst>
          <pc:docMk/>
          <pc:sldMk cId="66251378" sldId="289"/>
        </pc:sldMkLst>
        <pc:spChg chg="del mod ord">
          <ac:chgData name="BELLEMIN SANDRA" userId="5fe4e071-d3f4-40df-970f-ee8fcf898346" providerId="ADAL" clId="{9ACCADC4-3BEE-4AE8-9C35-1AC0EE954FA1}" dt="2025-03-19T16:15:04.574" v="47" actId="478"/>
          <ac:spMkLst>
            <pc:docMk/>
            <pc:sldMk cId="66251378" sldId="289"/>
            <ac:spMk id="2" creationId="{85F7834C-7202-4AE9-86F0-C7803D5691D2}"/>
          </ac:spMkLst>
        </pc:spChg>
        <pc:spChg chg="del">
          <ac:chgData name="BELLEMIN SANDRA" userId="5fe4e071-d3f4-40df-970f-ee8fcf898346" providerId="ADAL" clId="{9ACCADC4-3BEE-4AE8-9C35-1AC0EE954FA1}" dt="2025-03-19T16:15:04.574" v="47" actId="478"/>
          <ac:spMkLst>
            <pc:docMk/>
            <pc:sldMk cId="66251378" sldId="289"/>
            <ac:spMk id="6" creationId="{00000000-0000-0000-0000-000000000000}"/>
          </ac:spMkLst>
        </pc:spChg>
        <pc:spChg chg="del">
          <ac:chgData name="BELLEMIN SANDRA" userId="5fe4e071-d3f4-40df-970f-ee8fcf898346" providerId="ADAL" clId="{9ACCADC4-3BEE-4AE8-9C35-1AC0EE954FA1}" dt="2025-03-19T16:15:04.574" v="47" actId="478"/>
          <ac:spMkLst>
            <pc:docMk/>
            <pc:sldMk cId="66251378" sldId="289"/>
            <ac:spMk id="7" creationId="{00000000-0000-0000-0000-000000000000}"/>
          </ac:spMkLst>
        </pc:spChg>
        <pc:picChg chg="add mod">
          <ac:chgData name="BELLEMIN SANDRA" userId="5fe4e071-d3f4-40df-970f-ee8fcf898346" providerId="ADAL" clId="{9ACCADC4-3BEE-4AE8-9C35-1AC0EE954FA1}" dt="2025-03-19T16:16:20.941" v="96" actId="27614"/>
          <ac:picMkLst>
            <pc:docMk/>
            <pc:sldMk cId="66251378" sldId="289"/>
            <ac:picMk id="4" creationId="{3168ED40-06AC-5BB0-DF09-ED42EC8DD964}"/>
          </ac:picMkLst>
        </pc:picChg>
      </pc:sldChg>
      <pc:sldChg chg="addSp delSp modSp mod modClrScheme chgLayout">
        <pc:chgData name="BELLEMIN SANDRA" userId="5fe4e071-d3f4-40df-970f-ee8fcf898346" providerId="ADAL" clId="{9ACCADC4-3BEE-4AE8-9C35-1AC0EE954FA1}" dt="2025-03-19T16:16:22.562" v="99" actId="962"/>
        <pc:sldMkLst>
          <pc:docMk/>
          <pc:sldMk cId="3290091343" sldId="290"/>
        </pc:sldMkLst>
        <pc:spChg chg="del mod ord">
          <ac:chgData name="BELLEMIN SANDRA" userId="5fe4e071-d3f4-40df-970f-ee8fcf898346" providerId="ADAL" clId="{9ACCADC4-3BEE-4AE8-9C35-1AC0EE954FA1}" dt="2025-03-19T16:15:06.024" v="48" actId="478"/>
          <ac:spMkLst>
            <pc:docMk/>
            <pc:sldMk cId="3290091343" sldId="290"/>
            <ac:spMk id="2" creationId="{85F7834C-7202-4AE9-86F0-C7803D5691D2}"/>
          </ac:spMkLst>
        </pc:spChg>
        <pc:spChg chg="del">
          <ac:chgData name="BELLEMIN SANDRA" userId="5fe4e071-d3f4-40df-970f-ee8fcf898346" providerId="ADAL" clId="{9ACCADC4-3BEE-4AE8-9C35-1AC0EE954FA1}" dt="2025-03-19T16:15:06.024" v="48" actId="478"/>
          <ac:spMkLst>
            <pc:docMk/>
            <pc:sldMk cId="3290091343" sldId="290"/>
            <ac:spMk id="5" creationId="{00000000-0000-0000-0000-000000000000}"/>
          </ac:spMkLst>
        </pc:spChg>
        <pc:spChg chg="del">
          <ac:chgData name="BELLEMIN SANDRA" userId="5fe4e071-d3f4-40df-970f-ee8fcf898346" providerId="ADAL" clId="{9ACCADC4-3BEE-4AE8-9C35-1AC0EE954FA1}" dt="2025-03-19T16:15:06.024" v="48" actId="478"/>
          <ac:spMkLst>
            <pc:docMk/>
            <pc:sldMk cId="3290091343" sldId="290"/>
            <ac:spMk id="6" creationId="{00000000-0000-0000-0000-000000000000}"/>
          </ac:spMkLst>
        </pc:spChg>
        <pc:spChg chg="del">
          <ac:chgData name="BELLEMIN SANDRA" userId="5fe4e071-d3f4-40df-970f-ee8fcf898346" providerId="ADAL" clId="{9ACCADC4-3BEE-4AE8-9C35-1AC0EE954FA1}" dt="2025-03-19T16:15:06.024" v="48" actId="478"/>
          <ac:spMkLst>
            <pc:docMk/>
            <pc:sldMk cId="3290091343" sldId="290"/>
            <ac:spMk id="7" creationId="{00000000-0000-0000-0000-000000000000}"/>
          </ac:spMkLst>
        </pc:spChg>
        <pc:picChg chg="add mod">
          <ac:chgData name="BELLEMIN SANDRA" userId="5fe4e071-d3f4-40df-970f-ee8fcf898346" providerId="ADAL" clId="{9ACCADC4-3BEE-4AE8-9C35-1AC0EE954FA1}" dt="2025-03-19T16:16:22.562" v="99" actId="962"/>
          <ac:picMkLst>
            <pc:docMk/>
            <pc:sldMk cId="3290091343" sldId="290"/>
            <ac:picMk id="4" creationId="{CC6352F0-0C70-A40F-78B9-A57D84124507}"/>
          </ac:picMkLst>
        </pc:picChg>
      </pc:sldChg>
      <pc:sldChg chg="addSp delSp modSp mod modClrScheme chgLayout">
        <pc:chgData name="BELLEMIN SANDRA" userId="5fe4e071-d3f4-40df-970f-ee8fcf898346" providerId="ADAL" clId="{9ACCADC4-3BEE-4AE8-9C35-1AC0EE954FA1}" dt="2025-03-19T16:16:24.994" v="102" actId="962"/>
        <pc:sldMkLst>
          <pc:docMk/>
          <pc:sldMk cId="3388984908" sldId="291"/>
        </pc:sldMkLst>
        <pc:spChg chg="del mod ord">
          <ac:chgData name="BELLEMIN SANDRA" userId="5fe4e071-d3f4-40df-970f-ee8fcf898346" providerId="ADAL" clId="{9ACCADC4-3BEE-4AE8-9C35-1AC0EE954FA1}" dt="2025-03-19T16:15:07.573" v="49" actId="478"/>
          <ac:spMkLst>
            <pc:docMk/>
            <pc:sldMk cId="3388984908" sldId="291"/>
            <ac:spMk id="2" creationId="{85F7834C-7202-4AE9-86F0-C7803D5691D2}"/>
          </ac:spMkLst>
        </pc:spChg>
        <pc:spChg chg="del">
          <ac:chgData name="BELLEMIN SANDRA" userId="5fe4e071-d3f4-40df-970f-ee8fcf898346" providerId="ADAL" clId="{9ACCADC4-3BEE-4AE8-9C35-1AC0EE954FA1}" dt="2025-03-19T16:15:07.573" v="49" actId="478"/>
          <ac:spMkLst>
            <pc:docMk/>
            <pc:sldMk cId="3388984908" sldId="291"/>
            <ac:spMk id="5" creationId="{00000000-0000-0000-0000-000000000000}"/>
          </ac:spMkLst>
        </pc:spChg>
        <pc:spChg chg="del">
          <ac:chgData name="BELLEMIN SANDRA" userId="5fe4e071-d3f4-40df-970f-ee8fcf898346" providerId="ADAL" clId="{9ACCADC4-3BEE-4AE8-9C35-1AC0EE954FA1}" dt="2025-03-19T16:15:07.573" v="49" actId="478"/>
          <ac:spMkLst>
            <pc:docMk/>
            <pc:sldMk cId="3388984908" sldId="291"/>
            <ac:spMk id="6" creationId="{00000000-0000-0000-0000-000000000000}"/>
          </ac:spMkLst>
        </pc:spChg>
        <pc:spChg chg="del">
          <ac:chgData name="BELLEMIN SANDRA" userId="5fe4e071-d3f4-40df-970f-ee8fcf898346" providerId="ADAL" clId="{9ACCADC4-3BEE-4AE8-9C35-1AC0EE954FA1}" dt="2025-03-19T16:15:07.573" v="49" actId="478"/>
          <ac:spMkLst>
            <pc:docMk/>
            <pc:sldMk cId="3388984908" sldId="291"/>
            <ac:spMk id="7" creationId="{00000000-0000-0000-0000-000000000000}"/>
          </ac:spMkLst>
        </pc:spChg>
        <pc:picChg chg="add mod">
          <ac:chgData name="BELLEMIN SANDRA" userId="5fe4e071-d3f4-40df-970f-ee8fcf898346" providerId="ADAL" clId="{9ACCADC4-3BEE-4AE8-9C35-1AC0EE954FA1}" dt="2025-03-19T16:16:24.994" v="102" actId="962"/>
          <ac:picMkLst>
            <pc:docMk/>
            <pc:sldMk cId="3388984908" sldId="291"/>
            <ac:picMk id="4" creationId="{9EAF0573-5FC2-F6D2-5ED3-E45DD120DA28}"/>
          </ac:picMkLst>
        </pc:picChg>
      </pc:sldChg>
      <pc:sldChg chg="addSp delSp modSp mod modClrScheme chgLayout">
        <pc:chgData name="BELLEMIN SANDRA" userId="5fe4e071-d3f4-40df-970f-ee8fcf898346" providerId="ADAL" clId="{9ACCADC4-3BEE-4AE8-9C35-1AC0EE954FA1}" dt="2025-03-19T16:16:30.268" v="107" actId="962"/>
        <pc:sldMkLst>
          <pc:docMk/>
          <pc:sldMk cId="2064225938" sldId="292"/>
        </pc:sldMkLst>
        <pc:spChg chg="del mod ord">
          <ac:chgData name="BELLEMIN SANDRA" userId="5fe4e071-d3f4-40df-970f-ee8fcf898346" providerId="ADAL" clId="{9ACCADC4-3BEE-4AE8-9C35-1AC0EE954FA1}" dt="2025-03-19T16:15:10.511" v="51" actId="478"/>
          <ac:spMkLst>
            <pc:docMk/>
            <pc:sldMk cId="2064225938" sldId="292"/>
            <ac:spMk id="2" creationId="{85F7834C-7202-4AE9-86F0-C7803D5691D2}"/>
          </ac:spMkLst>
        </pc:spChg>
        <pc:spChg chg="del">
          <ac:chgData name="BELLEMIN SANDRA" userId="5fe4e071-d3f4-40df-970f-ee8fcf898346" providerId="ADAL" clId="{9ACCADC4-3BEE-4AE8-9C35-1AC0EE954FA1}" dt="2025-03-19T16:15:10.511" v="51" actId="478"/>
          <ac:spMkLst>
            <pc:docMk/>
            <pc:sldMk cId="2064225938" sldId="292"/>
            <ac:spMk id="5" creationId="{00000000-0000-0000-0000-000000000000}"/>
          </ac:spMkLst>
        </pc:spChg>
        <pc:spChg chg="del">
          <ac:chgData name="BELLEMIN SANDRA" userId="5fe4e071-d3f4-40df-970f-ee8fcf898346" providerId="ADAL" clId="{9ACCADC4-3BEE-4AE8-9C35-1AC0EE954FA1}" dt="2025-03-19T16:15:10.511" v="51" actId="478"/>
          <ac:spMkLst>
            <pc:docMk/>
            <pc:sldMk cId="2064225938" sldId="292"/>
            <ac:spMk id="8" creationId="{00000000-0000-0000-0000-000000000000}"/>
          </ac:spMkLst>
        </pc:spChg>
        <pc:spChg chg="del">
          <ac:chgData name="BELLEMIN SANDRA" userId="5fe4e071-d3f4-40df-970f-ee8fcf898346" providerId="ADAL" clId="{9ACCADC4-3BEE-4AE8-9C35-1AC0EE954FA1}" dt="2025-03-19T16:15:10.511" v="51" actId="478"/>
          <ac:spMkLst>
            <pc:docMk/>
            <pc:sldMk cId="2064225938" sldId="292"/>
            <ac:spMk id="9" creationId="{00000000-0000-0000-0000-000000000000}"/>
          </ac:spMkLst>
        </pc:spChg>
        <pc:spChg chg="del">
          <ac:chgData name="BELLEMIN SANDRA" userId="5fe4e071-d3f4-40df-970f-ee8fcf898346" providerId="ADAL" clId="{9ACCADC4-3BEE-4AE8-9C35-1AC0EE954FA1}" dt="2025-03-19T16:15:10.511" v="51" actId="478"/>
          <ac:spMkLst>
            <pc:docMk/>
            <pc:sldMk cId="2064225938" sldId="292"/>
            <ac:spMk id="10" creationId="{00000000-0000-0000-0000-000000000000}"/>
          </ac:spMkLst>
        </pc:spChg>
        <pc:spChg chg="del">
          <ac:chgData name="BELLEMIN SANDRA" userId="5fe4e071-d3f4-40df-970f-ee8fcf898346" providerId="ADAL" clId="{9ACCADC4-3BEE-4AE8-9C35-1AC0EE954FA1}" dt="2025-03-19T16:15:10.511" v="51" actId="478"/>
          <ac:spMkLst>
            <pc:docMk/>
            <pc:sldMk cId="2064225938" sldId="292"/>
            <ac:spMk id="11" creationId="{00000000-0000-0000-0000-000000000000}"/>
          </ac:spMkLst>
        </pc:spChg>
        <pc:picChg chg="add mod">
          <ac:chgData name="BELLEMIN SANDRA" userId="5fe4e071-d3f4-40df-970f-ee8fcf898346" providerId="ADAL" clId="{9ACCADC4-3BEE-4AE8-9C35-1AC0EE954FA1}" dt="2025-03-19T16:16:30.268" v="107" actId="962"/>
          <ac:picMkLst>
            <pc:docMk/>
            <pc:sldMk cId="2064225938" sldId="292"/>
            <ac:picMk id="4" creationId="{BE3C5BBE-213E-344A-C0D8-08C1AB60C2FF}"/>
          </ac:picMkLst>
        </pc:picChg>
      </pc:sldChg>
      <pc:sldChg chg="addSp delSp modSp mod modClrScheme chgLayout">
        <pc:chgData name="BELLEMIN SANDRA" userId="5fe4e071-d3f4-40df-970f-ee8fcf898346" providerId="ADAL" clId="{9ACCADC4-3BEE-4AE8-9C35-1AC0EE954FA1}" dt="2025-03-19T16:16:28.395" v="104" actId="27614"/>
        <pc:sldMkLst>
          <pc:docMk/>
          <pc:sldMk cId="4124422987" sldId="293"/>
        </pc:sldMkLst>
        <pc:spChg chg="del mod ord">
          <ac:chgData name="BELLEMIN SANDRA" userId="5fe4e071-d3f4-40df-970f-ee8fcf898346" providerId="ADAL" clId="{9ACCADC4-3BEE-4AE8-9C35-1AC0EE954FA1}" dt="2025-03-19T16:15:09.029" v="50" actId="478"/>
          <ac:spMkLst>
            <pc:docMk/>
            <pc:sldMk cId="4124422987" sldId="293"/>
            <ac:spMk id="2" creationId="{85F7834C-7202-4AE9-86F0-C7803D5691D2}"/>
          </ac:spMkLst>
        </pc:spChg>
        <pc:spChg chg="del">
          <ac:chgData name="BELLEMIN SANDRA" userId="5fe4e071-d3f4-40df-970f-ee8fcf898346" providerId="ADAL" clId="{9ACCADC4-3BEE-4AE8-9C35-1AC0EE954FA1}" dt="2025-03-19T16:15:09.029" v="50" actId="478"/>
          <ac:spMkLst>
            <pc:docMk/>
            <pc:sldMk cId="4124422987" sldId="293"/>
            <ac:spMk id="3" creationId="{1515E305-7226-46CF-BF65-74183E61FCFF}"/>
          </ac:spMkLst>
        </pc:spChg>
        <pc:spChg chg="del">
          <ac:chgData name="BELLEMIN SANDRA" userId="5fe4e071-d3f4-40df-970f-ee8fcf898346" providerId="ADAL" clId="{9ACCADC4-3BEE-4AE8-9C35-1AC0EE954FA1}" dt="2025-03-19T16:15:09.029" v="50" actId="478"/>
          <ac:spMkLst>
            <pc:docMk/>
            <pc:sldMk cId="4124422987" sldId="293"/>
            <ac:spMk id="4" creationId="{4B94E427-A87C-4B84-89C9-8EA4CE4BF6B9}"/>
          </ac:spMkLst>
        </pc:spChg>
        <pc:picChg chg="add mod">
          <ac:chgData name="BELLEMIN SANDRA" userId="5fe4e071-d3f4-40df-970f-ee8fcf898346" providerId="ADAL" clId="{9ACCADC4-3BEE-4AE8-9C35-1AC0EE954FA1}" dt="2025-03-19T16:16:28.395" v="104" actId="27614"/>
          <ac:picMkLst>
            <pc:docMk/>
            <pc:sldMk cId="4124422987" sldId="293"/>
            <ac:picMk id="6" creationId="{E0CEC196-5388-B60A-B6BD-2EC035E5BE43}"/>
          </ac:picMkLst>
        </pc:picChg>
      </pc:sldChg>
      <pc:sldChg chg="addSp delSp modSp mod modClrScheme chgLayout">
        <pc:chgData name="BELLEMIN SANDRA" userId="5fe4e071-d3f4-40df-970f-ee8fcf898346" providerId="ADAL" clId="{9ACCADC4-3BEE-4AE8-9C35-1AC0EE954FA1}" dt="2025-03-19T16:16:33.127" v="109" actId="27614"/>
        <pc:sldMkLst>
          <pc:docMk/>
          <pc:sldMk cId="973155649" sldId="294"/>
        </pc:sldMkLst>
        <pc:spChg chg="del mod ord">
          <ac:chgData name="BELLEMIN SANDRA" userId="5fe4e071-d3f4-40df-970f-ee8fcf898346" providerId="ADAL" clId="{9ACCADC4-3BEE-4AE8-9C35-1AC0EE954FA1}" dt="2025-03-19T16:15:12.149" v="52" actId="478"/>
          <ac:spMkLst>
            <pc:docMk/>
            <pc:sldMk cId="973155649" sldId="294"/>
            <ac:spMk id="2" creationId="{0824A39C-CF3B-4C7A-9387-072F5D7C4F15}"/>
          </ac:spMkLst>
        </pc:spChg>
        <pc:picChg chg="del">
          <ac:chgData name="BELLEMIN SANDRA" userId="5fe4e071-d3f4-40df-970f-ee8fcf898346" providerId="ADAL" clId="{9ACCADC4-3BEE-4AE8-9C35-1AC0EE954FA1}" dt="2025-03-19T16:15:12.149" v="52" actId="478"/>
          <ac:picMkLst>
            <pc:docMk/>
            <pc:sldMk cId="973155649" sldId="294"/>
            <ac:picMk id="4" creationId="{38092D69-5EB0-40D6-A682-625DBCE4A202}"/>
          </ac:picMkLst>
        </pc:picChg>
        <pc:picChg chg="add mod">
          <ac:chgData name="BELLEMIN SANDRA" userId="5fe4e071-d3f4-40df-970f-ee8fcf898346" providerId="ADAL" clId="{9ACCADC4-3BEE-4AE8-9C35-1AC0EE954FA1}" dt="2025-03-19T16:16:33.127" v="109" actId="27614"/>
          <ac:picMkLst>
            <pc:docMk/>
            <pc:sldMk cId="973155649" sldId="294"/>
            <ac:picMk id="5" creationId="{AE529DCB-D0F4-61EF-5686-2F920211E3AC}"/>
          </ac:picMkLst>
        </pc:picChg>
      </pc:sldChg>
      <pc:sldChg chg="add del">
        <pc:chgData name="BELLEMIN SANDRA" userId="5fe4e071-d3f4-40df-970f-ee8fcf898346" providerId="ADAL" clId="{9ACCADC4-3BEE-4AE8-9C35-1AC0EE954FA1}" dt="2025-03-19T16:14:23.298" v="2" actId="2890"/>
        <pc:sldMkLst>
          <pc:docMk/>
          <pc:sldMk cId="1069662235" sldId="295"/>
        </pc:sldMkLst>
      </pc:sldChg>
      <pc:sldChg chg="add del replId">
        <pc:chgData name="BELLEMIN SANDRA" userId="5fe4e071-d3f4-40df-970f-ee8fcf898346" providerId="ADAL" clId="{9ACCADC4-3BEE-4AE8-9C35-1AC0EE954FA1}" dt="2025-03-19T16:14:23.298" v="2" actId="2890"/>
        <pc:sldMkLst>
          <pc:docMk/>
          <pc:sldMk cId="2198644205" sldId="296"/>
        </pc:sldMkLst>
      </pc:sldChg>
      <pc:sldChg chg="add del replId">
        <pc:chgData name="BELLEMIN SANDRA" userId="5fe4e071-d3f4-40df-970f-ee8fcf898346" providerId="ADAL" clId="{9ACCADC4-3BEE-4AE8-9C35-1AC0EE954FA1}" dt="2025-03-19T16:14:23.298" v="2" actId="2890"/>
        <pc:sldMkLst>
          <pc:docMk/>
          <pc:sldMk cId="1927676260" sldId="297"/>
        </pc:sldMkLst>
      </pc:sldChg>
      <pc:sldChg chg="add del replId">
        <pc:chgData name="BELLEMIN SANDRA" userId="5fe4e071-d3f4-40df-970f-ee8fcf898346" providerId="ADAL" clId="{9ACCADC4-3BEE-4AE8-9C35-1AC0EE954FA1}" dt="2025-03-19T16:14:23.298" v="2" actId="2890"/>
        <pc:sldMkLst>
          <pc:docMk/>
          <pc:sldMk cId="2460155785" sldId="298"/>
        </pc:sldMkLst>
      </pc:sldChg>
      <pc:sldChg chg="add del replId">
        <pc:chgData name="BELLEMIN SANDRA" userId="5fe4e071-d3f4-40df-970f-ee8fcf898346" providerId="ADAL" clId="{9ACCADC4-3BEE-4AE8-9C35-1AC0EE954FA1}" dt="2025-03-19T16:14:23.298" v="2" actId="2890"/>
        <pc:sldMkLst>
          <pc:docMk/>
          <pc:sldMk cId="1397465431" sldId="299"/>
        </pc:sldMkLst>
      </pc:sldChg>
      <pc:sldChg chg="add del replId">
        <pc:chgData name="BELLEMIN SANDRA" userId="5fe4e071-d3f4-40df-970f-ee8fcf898346" providerId="ADAL" clId="{9ACCADC4-3BEE-4AE8-9C35-1AC0EE954FA1}" dt="2025-03-19T16:14:23.298" v="2" actId="2890"/>
        <pc:sldMkLst>
          <pc:docMk/>
          <pc:sldMk cId="3936147716" sldId="300"/>
        </pc:sldMkLst>
      </pc:sldChg>
      <pc:sldChg chg="add del replId">
        <pc:chgData name="BELLEMIN SANDRA" userId="5fe4e071-d3f4-40df-970f-ee8fcf898346" providerId="ADAL" clId="{9ACCADC4-3BEE-4AE8-9C35-1AC0EE954FA1}" dt="2025-03-19T16:14:23.298" v="2" actId="2890"/>
        <pc:sldMkLst>
          <pc:docMk/>
          <pc:sldMk cId="1621749662" sldId="301"/>
        </pc:sldMkLst>
      </pc:sldChg>
      <pc:sldChg chg="add del replId">
        <pc:chgData name="BELLEMIN SANDRA" userId="5fe4e071-d3f4-40df-970f-ee8fcf898346" providerId="ADAL" clId="{9ACCADC4-3BEE-4AE8-9C35-1AC0EE954FA1}" dt="2025-03-19T16:14:23.298" v="2" actId="2890"/>
        <pc:sldMkLst>
          <pc:docMk/>
          <pc:sldMk cId="2216456219" sldId="302"/>
        </pc:sldMkLst>
      </pc:sldChg>
      <pc:sldChg chg="add del replId">
        <pc:chgData name="BELLEMIN SANDRA" userId="5fe4e071-d3f4-40df-970f-ee8fcf898346" providerId="ADAL" clId="{9ACCADC4-3BEE-4AE8-9C35-1AC0EE954FA1}" dt="2025-03-19T16:14:23.298" v="2" actId="2890"/>
        <pc:sldMkLst>
          <pc:docMk/>
          <pc:sldMk cId="3061649181" sldId="303"/>
        </pc:sldMkLst>
      </pc:sldChg>
      <pc:sldChg chg="add del replId">
        <pc:chgData name="BELLEMIN SANDRA" userId="5fe4e071-d3f4-40df-970f-ee8fcf898346" providerId="ADAL" clId="{9ACCADC4-3BEE-4AE8-9C35-1AC0EE954FA1}" dt="2025-03-19T16:14:23.298" v="2" actId="2890"/>
        <pc:sldMkLst>
          <pc:docMk/>
          <pc:sldMk cId="1771664116" sldId="304"/>
        </pc:sldMkLst>
      </pc:sldChg>
      <pc:sldChg chg="add del replId">
        <pc:chgData name="BELLEMIN SANDRA" userId="5fe4e071-d3f4-40df-970f-ee8fcf898346" providerId="ADAL" clId="{9ACCADC4-3BEE-4AE8-9C35-1AC0EE954FA1}" dt="2025-03-19T16:14:23.298" v="2" actId="2890"/>
        <pc:sldMkLst>
          <pc:docMk/>
          <pc:sldMk cId="3273668757" sldId="305"/>
        </pc:sldMkLst>
      </pc:sldChg>
      <pc:sldChg chg="add del replId">
        <pc:chgData name="BELLEMIN SANDRA" userId="5fe4e071-d3f4-40df-970f-ee8fcf898346" providerId="ADAL" clId="{9ACCADC4-3BEE-4AE8-9C35-1AC0EE954FA1}" dt="2025-03-19T16:14:23.298" v="2" actId="2890"/>
        <pc:sldMkLst>
          <pc:docMk/>
          <pc:sldMk cId="3942648117" sldId="306"/>
        </pc:sldMkLst>
      </pc:sldChg>
      <pc:sldChg chg="add del replId">
        <pc:chgData name="BELLEMIN SANDRA" userId="5fe4e071-d3f4-40df-970f-ee8fcf898346" providerId="ADAL" clId="{9ACCADC4-3BEE-4AE8-9C35-1AC0EE954FA1}" dt="2025-03-19T16:14:23.298" v="2" actId="2890"/>
        <pc:sldMkLst>
          <pc:docMk/>
          <pc:sldMk cId="1406086053" sldId="307"/>
        </pc:sldMkLst>
      </pc:sldChg>
      <pc:sldChg chg="add del replId">
        <pc:chgData name="BELLEMIN SANDRA" userId="5fe4e071-d3f4-40df-970f-ee8fcf898346" providerId="ADAL" clId="{9ACCADC4-3BEE-4AE8-9C35-1AC0EE954FA1}" dt="2025-03-19T16:14:23.298" v="2" actId="2890"/>
        <pc:sldMkLst>
          <pc:docMk/>
          <pc:sldMk cId="1774929859" sldId="308"/>
        </pc:sldMkLst>
      </pc:sldChg>
      <pc:sldChg chg="add del replId">
        <pc:chgData name="BELLEMIN SANDRA" userId="5fe4e071-d3f4-40df-970f-ee8fcf898346" providerId="ADAL" clId="{9ACCADC4-3BEE-4AE8-9C35-1AC0EE954FA1}" dt="2025-03-19T16:14:23.298" v="2" actId="2890"/>
        <pc:sldMkLst>
          <pc:docMk/>
          <pc:sldMk cId="1462264375" sldId="309"/>
        </pc:sldMkLst>
      </pc:sldChg>
      <pc:sldChg chg="add del replId">
        <pc:chgData name="BELLEMIN SANDRA" userId="5fe4e071-d3f4-40df-970f-ee8fcf898346" providerId="ADAL" clId="{9ACCADC4-3BEE-4AE8-9C35-1AC0EE954FA1}" dt="2025-03-19T16:14:23.298" v="2" actId="2890"/>
        <pc:sldMkLst>
          <pc:docMk/>
          <pc:sldMk cId="1605444239" sldId="310"/>
        </pc:sldMkLst>
      </pc:sldChg>
      <pc:sldChg chg="add del replId">
        <pc:chgData name="BELLEMIN SANDRA" userId="5fe4e071-d3f4-40df-970f-ee8fcf898346" providerId="ADAL" clId="{9ACCADC4-3BEE-4AE8-9C35-1AC0EE954FA1}" dt="2025-03-19T16:14:23.298" v="2" actId="2890"/>
        <pc:sldMkLst>
          <pc:docMk/>
          <pc:sldMk cId="102383563" sldId="311"/>
        </pc:sldMkLst>
      </pc:sldChg>
      <pc:sldChg chg="add del replId">
        <pc:chgData name="BELLEMIN SANDRA" userId="5fe4e071-d3f4-40df-970f-ee8fcf898346" providerId="ADAL" clId="{9ACCADC4-3BEE-4AE8-9C35-1AC0EE954FA1}" dt="2025-03-19T16:14:23.298" v="2" actId="2890"/>
        <pc:sldMkLst>
          <pc:docMk/>
          <pc:sldMk cId="2846758776" sldId="312"/>
        </pc:sldMkLst>
      </pc:sldChg>
      <pc:sldChg chg="add del replId">
        <pc:chgData name="BELLEMIN SANDRA" userId="5fe4e071-d3f4-40df-970f-ee8fcf898346" providerId="ADAL" clId="{9ACCADC4-3BEE-4AE8-9C35-1AC0EE954FA1}" dt="2025-03-19T16:14:23.298" v="2" actId="2890"/>
        <pc:sldMkLst>
          <pc:docMk/>
          <pc:sldMk cId="3040737665" sldId="313"/>
        </pc:sldMkLst>
      </pc:sldChg>
      <pc:sldChg chg="add del replId">
        <pc:chgData name="BELLEMIN SANDRA" userId="5fe4e071-d3f4-40df-970f-ee8fcf898346" providerId="ADAL" clId="{9ACCADC4-3BEE-4AE8-9C35-1AC0EE954FA1}" dt="2025-03-19T16:14:23.298" v="2" actId="2890"/>
        <pc:sldMkLst>
          <pc:docMk/>
          <pc:sldMk cId="3728537967" sldId="314"/>
        </pc:sldMkLst>
      </pc:sldChg>
      <pc:sldChg chg="add del replId">
        <pc:chgData name="BELLEMIN SANDRA" userId="5fe4e071-d3f4-40df-970f-ee8fcf898346" providerId="ADAL" clId="{9ACCADC4-3BEE-4AE8-9C35-1AC0EE954FA1}" dt="2025-03-19T16:14:23.298" v="2" actId="2890"/>
        <pc:sldMkLst>
          <pc:docMk/>
          <pc:sldMk cId="262061054" sldId="315"/>
        </pc:sldMkLst>
      </pc:sldChg>
      <pc:sldChg chg="add del replId">
        <pc:chgData name="BELLEMIN SANDRA" userId="5fe4e071-d3f4-40df-970f-ee8fcf898346" providerId="ADAL" clId="{9ACCADC4-3BEE-4AE8-9C35-1AC0EE954FA1}" dt="2025-03-19T16:14:23.298" v="2" actId="2890"/>
        <pc:sldMkLst>
          <pc:docMk/>
          <pc:sldMk cId="3786277501" sldId="316"/>
        </pc:sldMkLst>
      </pc:sldChg>
      <pc:sldChg chg="add del replId">
        <pc:chgData name="BELLEMIN SANDRA" userId="5fe4e071-d3f4-40df-970f-ee8fcf898346" providerId="ADAL" clId="{9ACCADC4-3BEE-4AE8-9C35-1AC0EE954FA1}" dt="2025-03-19T16:14:23.298" v="2" actId="2890"/>
        <pc:sldMkLst>
          <pc:docMk/>
          <pc:sldMk cId="1955650413" sldId="317"/>
        </pc:sldMkLst>
      </pc:sldChg>
      <pc:sldChg chg="add del replId">
        <pc:chgData name="BELLEMIN SANDRA" userId="5fe4e071-d3f4-40df-970f-ee8fcf898346" providerId="ADAL" clId="{9ACCADC4-3BEE-4AE8-9C35-1AC0EE954FA1}" dt="2025-03-19T16:14:23.298" v="2" actId="2890"/>
        <pc:sldMkLst>
          <pc:docMk/>
          <pc:sldMk cId="708950933" sldId="318"/>
        </pc:sldMkLst>
      </pc:sldChg>
      <pc:sldChg chg="add del replId">
        <pc:chgData name="BELLEMIN SANDRA" userId="5fe4e071-d3f4-40df-970f-ee8fcf898346" providerId="ADAL" clId="{9ACCADC4-3BEE-4AE8-9C35-1AC0EE954FA1}" dt="2025-03-19T16:14:23.298" v="2" actId="2890"/>
        <pc:sldMkLst>
          <pc:docMk/>
          <pc:sldMk cId="1834135049" sldId="319"/>
        </pc:sldMkLst>
      </pc:sldChg>
      <pc:sldMasterChg chg="modSldLayout">
        <pc:chgData name="BELLEMIN SANDRA" userId="5fe4e071-d3f4-40df-970f-ee8fcf898346" providerId="ADAL" clId="{9ACCADC4-3BEE-4AE8-9C35-1AC0EE954FA1}" dt="2025-03-19T16:14:16.717" v="0" actId="478"/>
        <pc:sldMasterMkLst>
          <pc:docMk/>
          <pc:sldMasterMk cId="1099315086" sldId="2147483660"/>
        </pc:sldMasterMkLst>
        <pc:sldLayoutChg chg="delSp mod">
          <pc:chgData name="BELLEMIN SANDRA" userId="5fe4e071-d3f4-40df-970f-ee8fcf898346" providerId="ADAL" clId="{9ACCADC4-3BEE-4AE8-9C35-1AC0EE954FA1}" dt="2025-03-19T16:14:16.717" v="0" actId="478"/>
          <pc:sldLayoutMkLst>
            <pc:docMk/>
            <pc:sldMasterMk cId="1099315086" sldId="2147483660"/>
            <pc:sldLayoutMk cId="2267072854" sldId="2147483699"/>
          </pc:sldLayoutMkLst>
          <pc:spChg chg="del">
            <ac:chgData name="BELLEMIN SANDRA" userId="5fe4e071-d3f4-40df-970f-ee8fcf898346" providerId="ADAL" clId="{9ACCADC4-3BEE-4AE8-9C35-1AC0EE954FA1}" dt="2025-03-19T16:14:16.717" v="0" actId="478"/>
            <ac:spMkLst>
              <pc:docMk/>
              <pc:sldMasterMk cId="1099315086" sldId="2147483660"/>
              <pc:sldLayoutMk cId="2267072854" sldId="2147483699"/>
              <ac:spMk id="2" creationId="{00000000-0000-0000-0000-000000000000}"/>
            </ac:spMkLst>
          </pc:spChg>
          <pc:spChg chg="del">
            <ac:chgData name="BELLEMIN SANDRA" userId="5fe4e071-d3f4-40df-970f-ee8fcf898346" providerId="ADAL" clId="{9ACCADC4-3BEE-4AE8-9C35-1AC0EE954FA1}" dt="2025-03-19T16:14:16.717" v="0" actId="478"/>
            <ac:spMkLst>
              <pc:docMk/>
              <pc:sldMasterMk cId="1099315086" sldId="2147483660"/>
              <pc:sldLayoutMk cId="2267072854" sldId="2147483699"/>
              <ac:spMk id="3" creationId="{00000000-0000-0000-0000-000000000000}"/>
            </ac:spMkLst>
          </pc:spChg>
          <pc:spChg chg="del">
            <ac:chgData name="BELLEMIN SANDRA" userId="5fe4e071-d3f4-40df-970f-ee8fcf898346" providerId="ADAL" clId="{9ACCADC4-3BEE-4AE8-9C35-1AC0EE954FA1}" dt="2025-03-19T16:14:16.717" v="0" actId="478"/>
            <ac:spMkLst>
              <pc:docMk/>
              <pc:sldMasterMk cId="1099315086" sldId="2147483660"/>
              <pc:sldLayoutMk cId="2267072854" sldId="2147483699"/>
              <ac:spMk id="7" creationId="{13EBD483-4C6B-430B-85A8-CD1070D6BBB9}"/>
            </ac:spMkLst>
          </pc:spChg>
          <pc:spChg chg="del">
            <ac:chgData name="BELLEMIN SANDRA" userId="5fe4e071-d3f4-40df-970f-ee8fcf898346" providerId="ADAL" clId="{9ACCADC4-3BEE-4AE8-9C35-1AC0EE954FA1}" dt="2025-03-19T16:14:16.717" v="0" actId="478"/>
            <ac:spMkLst>
              <pc:docMk/>
              <pc:sldMasterMk cId="1099315086" sldId="2147483660"/>
              <pc:sldLayoutMk cId="2267072854" sldId="2147483699"/>
              <ac:spMk id="8" creationId="{330930D1-A9DC-4F99-A7B9-82CE7717810F}"/>
            </ac:spMkLst>
          </pc:spChg>
          <pc:picChg chg="del">
            <ac:chgData name="BELLEMIN SANDRA" userId="5fe4e071-d3f4-40df-970f-ee8fcf898346" providerId="ADAL" clId="{9ACCADC4-3BEE-4AE8-9C35-1AC0EE954FA1}" dt="2025-03-19T16:14:16.717" v="0" actId="478"/>
            <ac:picMkLst>
              <pc:docMk/>
              <pc:sldMasterMk cId="1099315086" sldId="2147483660"/>
              <pc:sldLayoutMk cId="2267072854" sldId="2147483699"/>
              <ac:picMk id="5" creationId="{1D6C4891-DF3F-44C2-BDBE-5B2435804BDD}"/>
            </ac:picMkLst>
          </pc:picChg>
        </pc:sldLayoutChg>
      </pc:sldMasterChg>
    </pc:docChg>
  </pc:docChgLst>
  <pc:docChgLst>
    <pc:chgData name="CARATY CORINNE" userId="8ff7d65e-e73f-48f4-8c35-2e9a1daaa9ff" providerId="ADAL" clId="{AF73CAEE-DE9D-4280-A78E-C57EEB119184}"/>
    <pc:docChg chg="undo custSel modSld">
      <pc:chgData name="CARATY CORINNE" userId="8ff7d65e-e73f-48f4-8c35-2e9a1daaa9ff" providerId="ADAL" clId="{AF73CAEE-DE9D-4280-A78E-C57EEB119184}" dt="2022-09-06T07:32:22.714" v="3" actId="1076"/>
      <pc:docMkLst>
        <pc:docMk/>
      </pc:docMkLst>
      <pc:sldChg chg="addSp modSp mod">
        <pc:chgData name="CARATY CORINNE" userId="8ff7d65e-e73f-48f4-8c35-2e9a1daaa9ff" providerId="ADAL" clId="{AF73CAEE-DE9D-4280-A78E-C57EEB119184}" dt="2022-09-06T07:32:22.714" v="3" actId="1076"/>
        <pc:sldMkLst>
          <pc:docMk/>
          <pc:sldMk cId="838659900" sldId="25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470AB8-E483-4FFD-B222-30C933BD9122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5038E3-B7CF-455E-96F4-A4DE1B14344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8865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>
                <a:latin typeface="Arial" panose="020B0604020202020204" pitchFamily="34" charset="0"/>
                <a:cs typeface="Arial" panose="020B0604020202020204" pitchFamily="34" charset="0"/>
              </a:rPr>
              <a:t>Aujourd’hui, nous allons travailler de nouveau avec les réglettes.</a:t>
            </a:r>
            <a:r>
              <a:rPr lang="fr-FR" b="0" i="1" baseline="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fr-FR" b="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34128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 marron. Il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reste deux réglettes à trouver. Quelles sont-elles ?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24348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 bleue.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38059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 enfin,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la plus grande est la réglette orange. 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39801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À présent, on va faire des trains de réglettes.</a:t>
            </a:r>
          </a:p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Prenez la réglette vert clair et la réglette rose.</a:t>
            </a:r>
          </a:p>
          <a:p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lacez-les l’une à côté de l’autre. 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18311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a construit le « train » composé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la réglette vert clair et de la réglette rose.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Trouvez une réglette qui fait la même longueur que ces deux réglettes ensemble.</a:t>
            </a:r>
          </a:p>
          <a:p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Laisser quelques instants aux élèves pour trouver la bonne couleur. </a:t>
            </a:r>
          </a:p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Est-ce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la réglette marron convient ?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Réponse attendue : Non, elle est trop grande</a:t>
            </a:r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96707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Vérification : la réglette marron ne convient pas.</a:t>
            </a:r>
          </a:p>
          <a:p>
            <a:r>
              <a:rPr lang="fr-FR" i="1" dirty="0"/>
              <a:t>Quelle est alors la réglette qui convient ? </a:t>
            </a:r>
            <a:endParaRPr lang="en-US" dirty="0"/>
          </a:p>
          <a:p>
            <a:r>
              <a:rPr lang="fr-FR" dirty="0"/>
              <a:t>Réponse attendue : </a:t>
            </a:r>
            <a:r>
              <a:rPr lang="fr-FR" i="1" dirty="0"/>
              <a:t>la réglette noire</a:t>
            </a:r>
            <a:r>
              <a:rPr lang="fr-FR" dirty="0"/>
              <a:t>.</a:t>
            </a:r>
            <a:endParaRPr lang="en-US" dirty="0"/>
          </a:p>
          <a:p>
            <a:endParaRPr lang="fr-FR" dirty="0"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19081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C’est la réglette noire qui convient. </a:t>
            </a:r>
          </a:p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Cela veut dire que si j’ajoute la réglette vert clair et la réglette rose, je trouve la réglette noire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15802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 si je mets d’abord la réglette rose et ensuite la vert clair  ? C’est pareil ? 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776258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 n’est pas le même « train » </a:t>
            </a:r>
            <a:r>
              <a:rPr lang="fr-FR" i="1" dirty="0"/>
              <a:t>que le précédent, mais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il a la même longueur.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Faire remarquer qu’on peut inverser l’ordre des réglettes dans une composition : 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 j’ajoute la réglette vert clair et la réglette rose,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j’obtiens la même longueur que 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 j’ajoute la réglette rose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 la réglette vert clair.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01117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À présent, prenez la réglette rouge et la réglette vert foncé.</a:t>
            </a:r>
          </a:p>
          <a:p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lacez-les l’une à côté de l’autre. 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917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Lors de la dernière séance,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</a:t>
            </a:r>
            <a:r>
              <a:rPr lang="fr-FR" sz="1200" b="0" i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ous avons fait un escalier avec les réglettes.</a:t>
            </a:r>
            <a:r>
              <a:rPr lang="fr-FR" i="1"/>
              <a:t> Prenez vos réglettes et construisez le même escalier sur votre table.</a:t>
            </a:r>
            <a:endParaRPr lang="fr-FR"/>
          </a:p>
          <a:p>
            <a:r>
              <a:rPr lang="fr-FR" dirty="0">
                <a:cs typeface="Calibri"/>
              </a:rPr>
              <a:t>Laisser quelques instants aux élèves pour construire leur escalier.</a:t>
            </a:r>
            <a:endParaRPr lang="fr-FR" dirty="0"/>
          </a:p>
          <a:p>
            <a:r>
              <a:rPr lang="fr-FR" i="1"/>
              <a:t>On va</a:t>
            </a:r>
            <a:r>
              <a:rPr lang="fr-FR" sz="1200" b="0" i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i="1"/>
              <a:t>rappeler</a:t>
            </a:r>
            <a:r>
              <a:rPr lang="fr-FR" sz="1200" b="0" i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i="1"/>
              <a:t>les</a:t>
            </a:r>
            <a:r>
              <a:rPr lang="fr-FR" sz="1200" b="0" i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couleurs des réglettes, de la plus petite à la plus grande</a:t>
            </a:r>
            <a:r>
              <a:rPr lang="fr-FR" i="1"/>
              <a:t>. </a:t>
            </a:r>
            <a:endParaRPr lang="fr-FR"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65648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Trouvez une réglette qui fait la même longueur que ces deux réglettes ensemble.</a:t>
            </a:r>
          </a:p>
          <a:p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Laisser quelques instants aux élèves pour trouver la bonne couleur. </a:t>
            </a:r>
          </a:p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Est-ce que réglette jaune convient 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attend une réponse du</a:t>
            </a:r>
            <a:r>
              <a:rPr lang="fr-FR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type </a:t>
            </a:r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fr-F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elle est trop petite</a:t>
            </a:r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669059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Vérification : la réglette jaune ne convient pas.</a:t>
            </a:r>
          </a:p>
          <a:p>
            <a:r>
              <a:rPr lang="fr-FR" i="1" dirty="0"/>
              <a:t>Quelle est alors la réglette qui convient ? </a:t>
            </a:r>
            <a:endParaRPr lang="en-US" dirty="0"/>
          </a:p>
          <a:p>
            <a:r>
              <a:rPr lang="fr-FR" dirty="0"/>
              <a:t>Réponse attendue : </a:t>
            </a:r>
            <a:r>
              <a:rPr lang="fr-FR" i="1" dirty="0"/>
              <a:t>la réglette marron</a:t>
            </a:r>
            <a:r>
              <a:rPr lang="fr-FR" dirty="0"/>
              <a:t>.</a:t>
            </a:r>
            <a:endParaRPr lang="fr-FR" dirty="0"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40880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 réglette marron convient.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Cela veut dire que si j’ajoute la réglette rouge et la réglette vert foncé, je trouve la réglette marron. 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090106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 si je mets d’abord la réglette </a:t>
            </a:r>
            <a:r>
              <a:rPr lang="fr-FR" i="1" dirty="0"/>
              <a:t>vert foncé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et ensuite la </a:t>
            </a:r>
            <a:r>
              <a:rPr lang="fr-FR" i="1" dirty="0"/>
              <a:t>réglette rouge 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C’est pareil ? 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604084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 n’est pas le même « train » </a:t>
            </a:r>
            <a:r>
              <a:rPr lang="fr-FR" i="1" dirty="0"/>
              <a:t>que le précédent mais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il a la même longueur.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Faire encore remarquer qu’on peut inverser l’ordre des réglettes dans une composition : s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 j’ajoute la réglette vert foncé et la réglette rouge,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j’obtiens la même longueur que 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 j’ajoute la réglette rouge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 la réglette vert foncé.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Demander aux élèves de construire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sur leur table un train de deux réglettes de leur choix puis de vérifier qu’en inversant les deux réglettes, ils retrouvent la même longueur.</a:t>
            </a:r>
            <a:endParaRPr lang="fr-FR" sz="1200" b="1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2800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/>
              <a:t>À présent, prenez votre cahier de problèmes, </a:t>
            </a:r>
            <a:r>
              <a:rPr lang="fr-FR" b="0" i="1" baseline="0" dirty="0"/>
              <a:t>page 6.</a:t>
            </a:r>
          </a:p>
          <a:p>
            <a:r>
              <a:rPr lang="fr-FR" b="0" i="1" baseline="0" dirty="0"/>
              <a:t>V</a:t>
            </a:r>
            <a:r>
              <a:rPr lang="fr-FR" b="0" i="1" dirty="0"/>
              <a:t>ous devez</a:t>
            </a:r>
            <a:r>
              <a:rPr lang="fr-FR" b="0" i="1" baseline="0" dirty="0"/>
              <a:t> colorier les réglettes en pointillés en utilisant les bonnes couleurs. Vous pouvez vous aider de vos réglettes.</a:t>
            </a:r>
          </a:p>
          <a:p>
            <a:r>
              <a:rPr lang="fr-FR" b="0" i="1" baseline="0" dirty="0"/>
              <a:t>Attention, la plus petite réglette de l’escalier est déjà blanche, donc on ne la colorie pas.</a:t>
            </a:r>
            <a:endParaRPr lang="fr-FR" b="0" i="1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48994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plus petite réglette est la blanche. Quelle est celle d’après ?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68972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C’est la réglette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rouge. Et celle d’après ?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00060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C’est la réglette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vert clair. Et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ensuite ?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41904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C’est la rose. Quelle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est la réglette qui vient juste après ?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02777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C’est la jaune. Et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après ?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97186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 vert foncé. Ensuite ?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2427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 noire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Quelle est la réglette qui vient juste après la noire ?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005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A2AB7E04-2617-4596-B2D6-0A953C4509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769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5614D3E7-780F-4F20-8F2A-83F233579B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4584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C5949D7-6DDB-49D5-8300-650FD14B962A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0F193E-E2AF-4A76-8C7D-DA6C7489E21C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CE3AC5E-41FF-4A05-9406-0C0491A659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85" y="-103991"/>
            <a:ext cx="734569" cy="1005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264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3508864F-53CD-46A0-B6BF-415F628DB9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" b="-1589"/>
          <a:stretch/>
        </p:blipFill>
        <p:spPr>
          <a:xfrm>
            <a:off x="0" y="-107577"/>
            <a:ext cx="9143999" cy="70763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71113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A8DF7BD-4FC4-46D8-8E51-1C50A815652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6689A6C-72B0-4D31-9978-689932D59F48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94020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C2D1119E-A446-4807-99A7-22FC0326BB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04723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142B62-8702-46AD-A56A-699683BE7F15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9966"/>
          </a:solidFill>
          <a:ln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9966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DE1FD07-0DEE-4B0E-B813-DB8FC437B3D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12891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D6C4891-DF3F-44C2-BDBE-5B2435804B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235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7072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5715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A2031CD-AE47-4595-B66F-EA6891D7EE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475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3C248E7-1C57-4341-85FC-37867BF5CB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445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1A71FAA7-0151-4E68-A79F-C6A3DDCCD2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6878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F1EA03B-2F57-4AA5-9C24-4EB203E6C4DC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C527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8C7C2F7-90F8-4E65-B758-339F2EB659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E3D788D-DDD6-4F09-BBA3-1F39D88DC4A9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2692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C2A8DC0-C626-44FE-B0FA-3AC7B44F0388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C527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45605CF-A272-4E2E-8B38-91B2478FE0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063D9CA-628E-4BBF-879C-92236F3E0FEC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3341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06D532-34F8-45B7-BD03-BB9137FD2C46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C527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511F10A-F4A0-4222-8B4E-B311B8929ED7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6639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9315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99" r:id="rId3"/>
    <p:sldLayoutId id="2147483664" r:id="rId4"/>
    <p:sldLayoutId id="2147483667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862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6136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3292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7824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habits, capture d’écran, personne&#10;&#10;Le contenu généré par l’IA peut être incorrect.">
            <a:extLst>
              <a:ext uri="{FF2B5EF4-FFF2-40B4-BE49-F238E27FC236}">
                <a16:creationId xmlns:a16="http://schemas.microsoft.com/office/drawing/2014/main" id="{20601342-8647-43CE-BD6F-A5A7A45A0A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6599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Caractère coloré, diagramme&#10;&#10;Le contenu généré par l’IA peut être incorrect.">
            <a:extLst>
              <a:ext uri="{FF2B5EF4-FFF2-40B4-BE49-F238E27FC236}">
                <a16:creationId xmlns:a16="http://schemas.microsoft.com/office/drawing/2014/main" id="{737286CD-8394-2820-15A3-6EB86EBDEF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7634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Caractère coloré, diagramme&#10;&#10;Le contenu généré par l’IA peut être incorrect.">
            <a:extLst>
              <a:ext uri="{FF2B5EF4-FFF2-40B4-BE49-F238E27FC236}">
                <a16:creationId xmlns:a16="http://schemas.microsoft.com/office/drawing/2014/main" id="{A3E301E7-5E05-2AF0-90B9-7F9172558A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2696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 descr="Une image contenant texte, capture d’écran, Caractère coloré, diagramme&#10;&#10;Le contenu généré par l’IA peut être incorrect.">
            <a:extLst>
              <a:ext uri="{FF2B5EF4-FFF2-40B4-BE49-F238E27FC236}">
                <a16:creationId xmlns:a16="http://schemas.microsoft.com/office/drawing/2014/main" id="{998FBD00-20CD-E852-EB16-C669ECEBB5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0668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logiciel, Police&#10;&#10;Le contenu généré par l’IA peut être incorrect.">
            <a:extLst>
              <a:ext uri="{FF2B5EF4-FFF2-40B4-BE49-F238E27FC236}">
                <a16:creationId xmlns:a16="http://schemas.microsoft.com/office/drawing/2014/main" id="{77E0763B-BA12-2A2E-2BF1-65A7888474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8650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capture d’écran, Rectangle, Caractère coloré&#10;&#10;Le contenu généré par l’IA peut être incorrect.">
            <a:extLst>
              <a:ext uri="{FF2B5EF4-FFF2-40B4-BE49-F238E27FC236}">
                <a16:creationId xmlns:a16="http://schemas.microsoft.com/office/drawing/2014/main" id="{41BF0814-EB2D-ED92-B102-7BFB24FF9E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209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Rectangle, Caractère coloré&#10;&#10;Le contenu généré par l’IA peut être incorrect.">
            <a:extLst>
              <a:ext uri="{FF2B5EF4-FFF2-40B4-BE49-F238E27FC236}">
                <a16:creationId xmlns:a16="http://schemas.microsoft.com/office/drawing/2014/main" id="{7EFF84E4-5929-8544-370F-584DCA8FF1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8530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capture d’écran, Caractère coloré, Rectangle&#10;&#10;Le contenu généré par l’IA peut être incorrect.">
            <a:extLst>
              <a:ext uri="{FF2B5EF4-FFF2-40B4-BE49-F238E27FC236}">
                <a16:creationId xmlns:a16="http://schemas.microsoft.com/office/drawing/2014/main" id="{3ACF2C40-39E7-C181-2F2B-37282879DC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6411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Rectangle, Caractère coloré&#10;&#10;Le contenu généré par l’IA peut être incorrect.">
            <a:extLst>
              <a:ext uri="{FF2B5EF4-FFF2-40B4-BE49-F238E27FC236}">
                <a16:creationId xmlns:a16="http://schemas.microsoft.com/office/drawing/2014/main" id="{6E0DE74D-2695-8CF9-640F-9C390B9F4A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6303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Caractère coloré, Rectangle&#10;&#10;Le contenu généré par l’IA peut être incorrect.">
            <a:extLst>
              <a:ext uri="{FF2B5EF4-FFF2-40B4-BE49-F238E27FC236}">
                <a16:creationId xmlns:a16="http://schemas.microsoft.com/office/drawing/2014/main" id="{B880D8B5-DF22-AAF6-92B2-B5E9FC5426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9202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logiciel, Police&#10;&#10;Le contenu généré par l’IA peut être incorrect.">
            <a:extLst>
              <a:ext uri="{FF2B5EF4-FFF2-40B4-BE49-F238E27FC236}">
                <a16:creationId xmlns:a16="http://schemas.microsoft.com/office/drawing/2014/main" id="{C9976E48-C630-FFDA-81F6-22A6D78AAB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720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 18" descr="Une image contenant texte, capture d’écran, diagramme, ligne&#10;&#10;Le contenu généré par l’IA peut être incorrect.">
            <a:extLst>
              <a:ext uri="{FF2B5EF4-FFF2-40B4-BE49-F238E27FC236}">
                <a16:creationId xmlns:a16="http://schemas.microsoft.com/office/drawing/2014/main" id="{6CB50CF7-5B18-594E-B0D0-636B40FB3E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4994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Rectangle, Police&#10;&#10;Le contenu généré par l’IA peut être incorrect.">
            <a:extLst>
              <a:ext uri="{FF2B5EF4-FFF2-40B4-BE49-F238E27FC236}">
                <a16:creationId xmlns:a16="http://schemas.microsoft.com/office/drawing/2014/main" id="{3168ED40-06AC-5BB0-DF09-ED42EC8DD9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513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Rectangle, Caractère coloré&#10;&#10;Le contenu généré par l’IA peut être incorrect.">
            <a:extLst>
              <a:ext uri="{FF2B5EF4-FFF2-40B4-BE49-F238E27FC236}">
                <a16:creationId xmlns:a16="http://schemas.microsoft.com/office/drawing/2014/main" id="{CC6352F0-0C70-A40F-78B9-A57D841245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0913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Rectangle, conception&#10;&#10;Le contenu généré par l’IA peut être incorrect.">
            <a:extLst>
              <a:ext uri="{FF2B5EF4-FFF2-40B4-BE49-F238E27FC236}">
                <a16:creationId xmlns:a16="http://schemas.microsoft.com/office/drawing/2014/main" id="{9EAF0573-5FC2-F6D2-5ED3-E45DD120DA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9849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capture d’écran, Rectangle, ligne&#10;&#10;Le contenu généré par l’IA peut être incorrect.">
            <a:extLst>
              <a:ext uri="{FF2B5EF4-FFF2-40B4-BE49-F238E27FC236}">
                <a16:creationId xmlns:a16="http://schemas.microsoft.com/office/drawing/2014/main" id="{E0CEC196-5388-B60A-B6BD-2EC035E5BE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4229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Rectangle, Caractère coloré&#10;&#10;Le contenu généré par l’IA peut être incorrect.">
            <a:extLst>
              <a:ext uri="{FF2B5EF4-FFF2-40B4-BE49-F238E27FC236}">
                <a16:creationId xmlns:a16="http://schemas.microsoft.com/office/drawing/2014/main" id="{BE3C5BBE-213E-344A-C0D8-08C1AB60C2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2259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Rectangle, conception&#10;&#10;Le contenu généré par l’IA peut être incorrect.">
            <a:extLst>
              <a:ext uri="{FF2B5EF4-FFF2-40B4-BE49-F238E27FC236}">
                <a16:creationId xmlns:a16="http://schemas.microsoft.com/office/drawing/2014/main" id="{AE529DCB-D0F4-61EF-5686-2F920211E3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1556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logiciel, conception&#10;&#10;Le contenu généré par l’IA peut être incorrect.">
            <a:extLst>
              <a:ext uri="{FF2B5EF4-FFF2-40B4-BE49-F238E27FC236}">
                <a16:creationId xmlns:a16="http://schemas.microsoft.com/office/drawing/2014/main" id="{B9A30382-851F-E071-D351-29DCB1F555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5554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07883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logiciel, Système d’exploitation&#10;&#10;Le contenu généré par l’IA peut être incorrect.">
            <a:extLst>
              <a:ext uri="{FF2B5EF4-FFF2-40B4-BE49-F238E27FC236}">
                <a16:creationId xmlns:a16="http://schemas.microsoft.com/office/drawing/2014/main" id="{8B3C1EE9-9D2F-0824-FF06-57C5129CF8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1071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diagramme, Rectangle&#10;&#10;Le contenu généré par l’IA peut être incorrect.">
            <a:extLst>
              <a:ext uri="{FF2B5EF4-FFF2-40B4-BE49-F238E27FC236}">
                <a16:creationId xmlns:a16="http://schemas.microsoft.com/office/drawing/2014/main" id="{F993EAB4-C049-7047-A5D9-1D330C94BF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5964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diagramme, Caractère coloré&#10;&#10;Le contenu généré par l’IA peut être incorrect.">
            <a:extLst>
              <a:ext uri="{FF2B5EF4-FFF2-40B4-BE49-F238E27FC236}">
                <a16:creationId xmlns:a16="http://schemas.microsoft.com/office/drawing/2014/main" id="{4B4CB9DE-0389-ECC7-D840-608FA9F9AF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5900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Caractère coloré, diagramme&#10;&#10;Le contenu généré par l’IA peut être incorrect.">
            <a:extLst>
              <a:ext uri="{FF2B5EF4-FFF2-40B4-BE49-F238E27FC236}">
                <a16:creationId xmlns:a16="http://schemas.microsoft.com/office/drawing/2014/main" id="{B41717D5-145A-7BBA-F271-4EFBBE1C17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5126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Caractère coloré, diagramme&#10;&#10;Le contenu généré par l’IA peut être incorrect.">
            <a:extLst>
              <a:ext uri="{FF2B5EF4-FFF2-40B4-BE49-F238E27FC236}">
                <a16:creationId xmlns:a16="http://schemas.microsoft.com/office/drawing/2014/main" id="{A4F1550E-BD71-61FC-BB75-13B98913E8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35971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7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3cf7a0d-57af-4434-867c-c099e6f87b4a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D1979698DF1E409B2B7EB07AB6DCB7" ma:contentTypeVersion="10" ma:contentTypeDescription="Crée un document." ma:contentTypeScope="" ma:versionID="7b355152493caa5dabb795fa12448f5d">
  <xsd:schema xmlns:xsd="http://www.w3.org/2001/XMLSchema" xmlns:xs="http://www.w3.org/2001/XMLSchema" xmlns:p="http://schemas.microsoft.com/office/2006/metadata/properties" xmlns:ns2="23cf7a0d-57af-4434-867c-c099e6f87b4a" targetNamespace="http://schemas.microsoft.com/office/2006/metadata/properties" ma:root="true" ma:fieldsID="2c725dbe3b888cac21aef0d43f23dbd1" ns2:_="">
    <xsd:import namespace="23cf7a0d-57af-4434-867c-c099e6f87b4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cf7a0d-57af-4434-867c-c099e6f87b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CB29B1E-CD13-48AB-BBEF-DF001D11879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2B294D5-9479-4072-A39C-3F5AF912A241}">
  <ds:schemaRefs>
    <ds:schemaRef ds:uri="http://schemas.microsoft.com/office/2006/documentManagement/types"/>
    <ds:schemaRef ds:uri="http://purl.org/dc/elements/1.1/"/>
    <ds:schemaRef ds:uri="bfd01c09-4c2c-4413-a701-52472ac34042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05e35dcb-3e29-4319-8895-1aefbc7b9c14"/>
    <ds:schemaRef ds:uri="http://schemas.microsoft.com/office/2006/metadata/properties"/>
    <ds:schemaRef ds:uri="http://www.w3.org/XML/1998/namespace"/>
    <ds:schemaRef ds:uri="http://purl.org/dc/dcmitype/"/>
    <ds:schemaRef ds:uri="cd84cc96-e4f0-4e7f-873a-a508fb658c41"/>
    <ds:schemaRef ds:uri="27f64e36-29aa-44d5-a3e0-06242cad7d4d"/>
    <ds:schemaRef ds:uri="23cf7a0d-57af-4434-867c-c099e6f87b4a"/>
  </ds:schemaRefs>
</ds:datastoreItem>
</file>

<file path=customXml/itemProps3.xml><?xml version="1.0" encoding="utf-8"?>
<ds:datastoreItem xmlns:ds="http://schemas.openxmlformats.org/officeDocument/2006/customXml" ds:itemID="{C0F55A02-295A-4B54-AA25-1CB8DB1BA0B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3cf7a0d-57af-4434-867c-c099e6f87b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4284</TotalTime>
  <Words>676</Words>
  <Application>Microsoft Office PowerPoint</Application>
  <PresentationFormat>Affichage à l'écran (4:3)</PresentationFormat>
  <Paragraphs>73</Paragraphs>
  <Slides>25</Slides>
  <Notes>25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5</vt:i4>
      </vt:variant>
      <vt:variant>
        <vt:lpstr>Titres des diapositives</vt:lpstr>
      </vt:variant>
      <vt:variant>
        <vt:i4>25</vt:i4>
      </vt:variant>
    </vt:vector>
  </HeadingPairs>
  <TitlesOfParts>
    <vt:vector size="34" baseType="lpstr">
      <vt:lpstr>Calibri Light</vt:lpstr>
      <vt:lpstr>Verdana</vt:lpstr>
      <vt:lpstr>Arial</vt:lpstr>
      <vt:lpstr>Calibri</vt:lpstr>
      <vt:lpstr>Thème Office</vt:lpstr>
      <vt:lpstr>4_Thème Office</vt:lpstr>
      <vt:lpstr>5_Thème Office</vt:lpstr>
      <vt:lpstr>6_Thème Office</vt:lpstr>
      <vt:lpstr>7_Thème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EDITIONS HATIER</dc:creator>
  <cp:lastModifiedBy>BELLEMIN SANDRA</cp:lastModifiedBy>
  <cp:revision>67</cp:revision>
  <dcterms:created xsi:type="dcterms:W3CDTF">2022-01-07T11:15:07Z</dcterms:created>
  <dcterms:modified xsi:type="dcterms:W3CDTF">2025-03-19T16:16:33Z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0x010100B5D1979698DF1E409B2B7EB07AB6DCB7</vt:lpwstr>
  </property>
</Properties>
</file>