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7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4" r:id="rId4"/>
    <p:sldMasterId id="2147483690" r:id="rId5"/>
    <p:sldMasterId id="2147483695" r:id="rId6"/>
    <p:sldMasterId id="2147483698" r:id="rId7"/>
    <p:sldMasterId id="2147483701" r:id="rId8"/>
    <p:sldMasterId id="2147483670" r:id="rId9"/>
    <p:sldMasterId id="2147483676" r:id="rId10"/>
    <p:sldMasterId id="2147483681" r:id="rId11"/>
  </p:sldMasterIdLst>
  <p:notesMasterIdLst>
    <p:notesMasterId r:id="rId33"/>
  </p:notesMasterIdLst>
  <p:sldIdLst>
    <p:sldId id="256" r:id="rId12"/>
    <p:sldId id="257" r:id="rId13"/>
    <p:sldId id="262" r:id="rId14"/>
    <p:sldId id="291" r:id="rId15"/>
    <p:sldId id="264" r:id="rId16"/>
    <p:sldId id="272" r:id="rId17"/>
    <p:sldId id="273" r:id="rId18"/>
    <p:sldId id="275" r:id="rId19"/>
    <p:sldId id="284" r:id="rId20"/>
    <p:sldId id="283" r:id="rId21"/>
    <p:sldId id="288" r:id="rId22"/>
    <p:sldId id="282" r:id="rId23"/>
    <p:sldId id="281" r:id="rId24"/>
    <p:sldId id="280" r:id="rId25"/>
    <p:sldId id="279" r:id="rId26"/>
    <p:sldId id="278" r:id="rId27"/>
    <p:sldId id="276" r:id="rId28"/>
    <p:sldId id="277" r:id="rId29"/>
    <p:sldId id="285" r:id="rId30"/>
    <p:sldId id="292" r:id="rId31"/>
    <p:sldId id="293" r:id="rId32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6EC3644E-CAF9-BE47-EB1A-C427F723DB1E}" name="catherine.mallard2" initials="ca" userId="S::catherine.mallard2_gmail.com#ext#@hachette.onmicrosoft.com::943e5806-a044-4790-a0a9-05d7075f8f80" providerId="AD"/>
  <p188:author id="{6E47C18F-DDAE-EA39-9B3A-D5582A6DAE9D}" name="pauline.negrellion" initials="pa" userId="S::pauline.negrellion_gmail.com#ext#@hachette.onmicrosoft.com::9fb65b54-3bbd-4994-b3cf-42d8602c7eef" providerId="AD"/>
  <p188:author id="{E89BFAD0-ACBE-9964-AB8B-A2E5DAC1FBA3}" name="omenriah" initials="om" userId="S::omenriah_gmail.com#ext#@hachette.onmicrosoft.com::1c7e23f3-21b9-4451-98c0-15057ee079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984807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102C1D-DAED-43E4-94A0-B7655F1381A5}" v="25" dt="2025-03-19T16:13:56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79974" autoAdjust="0"/>
  </p:normalViewPr>
  <p:slideViewPr>
    <p:cSldViewPr snapToGrid="0">
      <p:cViewPr>
        <p:scale>
          <a:sx n="75" d="100"/>
          <a:sy n="75" d="100"/>
        </p:scale>
        <p:origin x="90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font" Target="fonts/font3.fntdata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font" Target="fonts/font2.fntdata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1102C1D-DAED-43E4-94A0-B7655F1381A5}"/>
    <pc:docChg chg="undo custSel modSld">
      <pc:chgData name="BELLEMIN SANDRA" userId="5fe4e071-d3f4-40df-970f-ee8fcf898346" providerId="ADAL" clId="{E1102C1D-DAED-43E4-94A0-B7655F1381A5}" dt="2025-03-19T16:13:57.152" v="87" actId="962"/>
      <pc:docMkLst>
        <pc:docMk/>
      </pc:docMkLst>
      <pc:sldChg chg="addSp delSp modSp mod modClrScheme chgLayout">
        <pc:chgData name="BELLEMIN SANDRA" userId="5fe4e071-d3f4-40df-970f-ee8fcf898346" providerId="ADAL" clId="{E1102C1D-DAED-43E4-94A0-B7655F1381A5}" dt="2025-03-19T16:13:15.144" v="43" actId="962"/>
        <pc:sldMkLst>
          <pc:docMk/>
          <pc:sldMk cId="838659900" sldId="256"/>
        </pc:sldMkLst>
        <pc:spChg chg="del">
          <ac:chgData name="BELLEMIN SANDRA" userId="5fe4e071-d3f4-40df-970f-ee8fcf898346" providerId="ADAL" clId="{E1102C1D-DAED-43E4-94A0-B7655F1381A5}" dt="2025-03-19T16:10:12.481" v="0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E1102C1D-DAED-43E4-94A0-B7655F1381A5}" dt="2025-03-19T16:10:12.481" v="0" actId="478"/>
          <ac:spMkLst>
            <pc:docMk/>
            <pc:sldMk cId="838659900" sldId="25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E1102C1D-DAED-43E4-94A0-B7655F1381A5}" dt="2025-03-19T16:12:38.179" v="29" actId="478"/>
          <ac:spMkLst>
            <pc:docMk/>
            <pc:sldMk cId="838659900" sldId="256"/>
            <ac:spMk id="5" creationId="{01BE8E75-E036-46BF-D048-43D8AB2FD53D}"/>
          </ac:spMkLst>
        </pc:spChg>
        <pc:spChg chg="add mo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838659900" sldId="256"/>
            <ac:spMk id="8" creationId="{B5760FD7-CA22-5BA0-2FAE-1E60A10AD1FF}"/>
          </ac:spMkLst>
        </pc:spChg>
        <pc:picChg chg="add mod">
          <ac:chgData name="BELLEMIN SANDRA" userId="5fe4e071-d3f4-40df-970f-ee8fcf898346" providerId="ADAL" clId="{E1102C1D-DAED-43E4-94A0-B7655F1381A5}" dt="2025-03-19T16:12:48.273" v="39"/>
          <ac:picMkLst>
            <pc:docMk/>
            <pc:sldMk cId="838659900" sldId="256"/>
            <ac:picMk id="7" creationId="{CBF71125-B7CF-2E35-A0EE-52E92CDBFB4B}"/>
          </ac:picMkLst>
        </pc:picChg>
        <pc:picChg chg="add mod">
          <ac:chgData name="BELLEMIN SANDRA" userId="5fe4e071-d3f4-40df-970f-ee8fcf898346" providerId="ADAL" clId="{E1102C1D-DAED-43E4-94A0-B7655F1381A5}" dt="2025-03-19T16:13:15.144" v="43" actId="962"/>
          <ac:picMkLst>
            <pc:docMk/>
            <pc:sldMk cId="838659900" sldId="256"/>
            <ac:picMk id="10" creationId="{AEA83760-E182-F5FF-16B3-5AFD9998003D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17.955" v="46" actId="962"/>
        <pc:sldMkLst>
          <pc:docMk/>
          <pc:sldMk cId="2738499449" sldId="257"/>
        </pc:sldMkLst>
        <pc:spChg chg="del">
          <ac:chgData name="BELLEMIN SANDRA" userId="5fe4e071-d3f4-40df-970f-ee8fcf898346" providerId="ADAL" clId="{E1102C1D-DAED-43E4-94A0-B7655F1381A5}" dt="2025-03-19T16:10:14.172" v="1" actId="478"/>
          <ac:spMkLst>
            <pc:docMk/>
            <pc:sldMk cId="2738499449" sldId="257"/>
            <ac:spMk id="2" creationId="{85F7834C-7202-4AE9-86F0-C7803D5691D2}"/>
          </ac:spMkLst>
        </pc:spChg>
        <pc:spChg chg="del">
          <ac:chgData name="BELLEMIN SANDRA" userId="5fe4e071-d3f4-40df-970f-ee8fcf898346" providerId="ADAL" clId="{E1102C1D-DAED-43E4-94A0-B7655F1381A5}" dt="2025-03-19T16:10:14.172" v="1" actId="478"/>
          <ac:spMkLst>
            <pc:docMk/>
            <pc:sldMk cId="2738499449" sldId="257"/>
            <ac:spMk id="3" creationId="{6E0F0D3C-9847-4B7C-AC7D-1DCE73AB8B78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2738499449" sldId="257"/>
            <ac:spMk id="5" creationId="{8BEBF1F1-A5D7-DF0F-FF48-34E38B569A37}"/>
          </ac:spMkLst>
        </pc:spChg>
        <pc:spChg chg="add del mo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2738499449" sldId="257"/>
            <ac:spMk id="7" creationId="{0D3492AB-3FBB-A16C-AD54-34FF660B3EC8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2738499449" sldId="257"/>
            <ac:spMk id="10" creationId="{63569882-3345-BF51-152B-D9118B949ADA}"/>
          </ac:spMkLst>
        </pc:spChg>
        <pc:picChg chg="add mod">
          <ac:chgData name="BELLEMIN SANDRA" userId="5fe4e071-d3f4-40df-970f-ee8fcf898346" providerId="ADAL" clId="{E1102C1D-DAED-43E4-94A0-B7655F1381A5}" dt="2025-03-19T16:12:47.875" v="37"/>
          <ac:picMkLst>
            <pc:docMk/>
            <pc:sldMk cId="2738499449" sldId="257"/>
            <ac:picMk id="9" creationId="{9248D86C-E468-0054-31D2-41F487F1CAE8}"/>
          </ac:picMkLst>
        </pc:picChg>
        <pc:picChg chg="add mod">
          <ac:chgData name="BELLEMIN SANDRA" userId="5fe4e071-d3f4-40df-970f-ee8fcf898346" providerId="ADAL" clId="{E1102C1D-DAED-43E4-94A0-B7655F1381A5}" dt="2025-03-19T16:13:17.955" v="46" actId="962"/>
          <ac:picMkLst>
            <pc:docMk/>
            <pc:sldMk cId="2738499449" sldId="257"/>
            <ac:picMk id="12" creationId="{60523F3D-AFB9-78AE-6D16-E3D339B7E6FB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20.555" v="49" actId="962"/>
        <pc:sldMkLst>
          <pc:docMk/>
          <pc:sldMk cId="3723329751" sldId="262"/>
        </pc:sldMkLst>
        <pc:spChg chg="del">
          <ac:chgData name="BELLEMIN SANDRA" userId="5fe4e071-d3f4-40df-970f-ee8fcf898346" providerId="ADAL" clId="{E1102C1D-DAED-43E4-94A0-B7655F1381A5}" dt="2025-03-19T16:10:15.332" v="2" actId="478"/>
          <ac:spMkLst>
            <pc:docMk/>
            <pc:sldMk cId="3723329751" sldId="262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723329751" sldId="262"/>
            <ac:spMk id="4" creationId="{71F74A6C-1872-774F-9CAD-C6B533502459}"/>
          </ac:spMkLst>
        </pc:spChg>
        <pc:spChg chg="del">
          <ac:chgData name="BELLEMIN SANDRA" userId="5fe4e071-d3f4-40df-970f-ee8fcf898346" providerId="ADAL" clId="{E1102C1D-DAED-43E4-94A0-B7655F1381A5}" dt="2025-03-19T16:10:15.332" v="2" actId="478"/>
          <ac:spMkLst>
            <pc:docMk/>
            <pc:sldMk cId="3723329751" sldId="262"/>
            <ac:spMk id="5" creationId="{00000000-0000-0000-0000-000000000000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723329751" sldId="262"/>
            <ac:spMk id="6" creationId="{BB6CC50C-8770-1585-0C40-2F4A861D45E2}"/>
          </ac:spMkLst>
        </pc:spChg>
        <pc:spChg chg="del">
          <ac:chgData name="BELLEMIN SANDRA" userId="5fe4e071-d3f4-40df-970f-ee8fcf898346" providerId="ADAL" clId="{E1102C1D-DAED-43E4-94A0-B7655F1381A5}" dt="2025-03-19T16:10:15.332" v="2" actId="478"/>
          <ac:spMkLst>
            <pc:docMk/>
            <pc:sldMk cId="3723329751" sldId="262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E1102C1D-DAED-43E4-94A0-B7655F1381A5}" dt="2025-03-19T16:13:20.555" v="49" actId="962"/>
          <ac:picMkLst>
            <pc:docMk/>
            <pc:sldMk cId="3723329751" sldId="262"/>
            <ac:picMk id="9" creationId="{CA318EFA-F344-6134-D3D5-6FD38D03D299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24.746" v="53" actId="27614"/>
        <pc:sldMkLst>
          <pc:docMk/>
          <pc:sldMk cId="3586420911" sldId="264"/>
        </pc:sldMkLst>
        <pc:spChg chg="del">
          <ac:chgData name="BELLEMIN SANDRA" userId="5fe4e071-d3f4-40df-970f-ee8fcf898346" providerId="ADAL" clId="{E1102C1D-DAED-43E4-94A0-B7655F1381A5}" dt="2025-03-19T16:10:17.978" v="4" actId="478"/>
          <ac:spMkLst>
            <pc:docMk/>
            <pc:sldMk cId="3586420911" sldId="264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586420911" sldId="264"/>
            <ac:spMk id="4" creationId="{B6C401B6-0904-F56E-E451-5CDE59C392D0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586420911" sldId="264"/>
            <ac:spMk id="5" creationId="{0A85FBB9-DC26-A75F-D702-0B27E27C3B36}"/>
          </ac:spMkLst>
        </pc:spChg>
        <pc:spChg chg="del">
          <ac:chgData name="BELLEMIN SANDRA" userId="5fe4e071-d3f4-40df-970f-ee8fcf898346" providerId="ADAL" clId="{E1102C1D-DAED-43E4-94A0-B7655F1381A5}" dt="2025-03-19T16:10:17.978" v="4" actId="478"/>
          <ac:spMkLst>
            <pc:docMk/>
            <pc:sldMk cId="3586420911" sldId="264"/>
            <ac:spMk id="7" creationId="{00000000-0000-0000-0000-000000000000}"/>
          </ac:spMkLst>
        </pc:spChg>
        <pc:spChg chg="del">
          <ac:chgData name="BELLEMIN SANDRA" userId="5fe4e071-d3f4-40df-970f-ee8fcf898346" providerId="ADAL" clId="{E1102C1D-DAED-43E4-94A0-B7655F1381A5}" dt="2025-03-19T16:10:17.978" v="4" actId="478"/>
          <ac:spMkLst>
            <pc:docMk/>
            <pc:sldMk cId="3586420911" sldId="264"/>
            <ac:spMk id="8" creationId="{00000000-0000-0000-0000-000000000000}"/>
          </ac:spMkLst>
        </pc:spChg>
        <pc:picChg chg="add mod">
          <ac:chgData name="BELLEMIN SANDRA" userId="5fe4e071-d3f4-40df-970f-ee8fcf898346" providerId="ADAL" clId="{E1102C1D-DAED-43E4-94A0-B7655F1381A5}" dt="2025-03-19T16:13:24.746" v="53" actId="27614"/>
          <ac:picMkLst>
            <pc:docMk/>
            <pc:sldMk cId="3586420911" sldId="264"/>
            <ac:picMk id="9" creationId="{DA29DD2B-DE3B-A745-8706-6A07489859B1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26.608" v="55" actId="27614"/>
        <pc:sldMkLst>
          <pc:docMk/>
          <pc:sldMk cId="3328409500" sldId="272"/>
        </pc:sldMkLst>
        <pc:spChg chg="del">
          <ac:chgData name="BELLEMIN SANDRA" userId="5fe4e071-d3f4-40df-970f-ee8fcf898346" providerId="ADAL" clId="{E1102C1D-DAED-43E4-94A0-B7655F1381A5}" dt="2025-03-19T16:10:19.034" v="5" actId="478"/>
          <ac:spMkLst>
            <pc:docMk/>
            <pc:sldMk cId="3328409500" sldId="272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328409500" sldId="272"/>
            <ac:spMk id="4" creationId="{629AC591-31BB-45EC-3D4B-114D58DF0F47}"/>
          </ac:spMkLst>
        </pc:spChg>
        <pc:spChg chg="del">
          <ac:chgData name="BELLEMIN SANDRA" userId="5fe4e071-d3f4-40df-970f-ee8fcf898346" providerId="ADAL" clId="{E1102C1D-DAED-43E4-94A0-B7655F1381A5}" dt="2025-03-19T16:10:19.034" v="5" actId="478"/>
          <ac:spMkLst>
            <pc:docMk/>
            <pc:sldMk cId="3328409500" sldId="272"/>
            <ac:spMk id="5" creationId="{00000000-0000-0000-0000-000000000000}"/>
          </ac:spMkLst>
        </pc:spChg>
        <pc:spChg chg="del">
          <ac:chgData name="BELLEMIN SANDRA" userId="5fe4e071-d3f4-40df-970f-ee8fcf898346" providerId="ADAL" clId="{E1102C1D-DAED-43E4-94A0-B7655F1381A5}" dt="2025-03-19T16:10:19.034" v="5" actId="478"/>
          <ac:spMkLst>
            <pc:docMk/>
            <pc:sldMk cId="3328409500" sldId="272"/>
            <ac:spMk id="6" creationId="{00000000-0000-0000-0000-000000000000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328409500" sldId="272"/>
            <ac:spMk id="7" creationId="{0066DE56-3F31-1EA0-D73E-C85348C4DACA}"/>
          </ac:spMkLst>
        </pc:spChg>
        <pc:spChg chg="del">
          <ac:chgData name="BELLEMIN SANDRA" userId="5fe4e071-d3f4-40df-970f-ee8fcf898346" providerId="ADAL" clId="{E1102C1D-DAED-43E4-94A0-B7655F1381A5}" dt="2025-03-19T16:10:19.034" v="5" actId="478"/>
          <ac:spMkLst>
            <pc:docMk/>
            <pc:sldMk cId="3328409500" sldId="272"/>
            <ac:spMk id="9" creationId="{00000000-0000-0000-0000-000000000000}"/>
          </ac:spMkLst>
        </pc:spChg>
        <pc:picChg chg="add mod">
          <ac:chgData name="BELLEMIN SANDRA" userId="5fe4e071-d3f4-40df-970f-ee8fcf898346" providerId="ADAL" clId="{E1102C1D-DAED-43E4-94A0-B7655F1381A5}" dt="2025-03-19T16:13:26.608" v="55" actId="27614"/>
          <ac:picMkLst>
            <pc:docMk/>
            <pc:sldMk cId="3328409500" sldId="272"/>
            <ac:picMk id="10" creationId="{38A11330-A7E8-B307-9C03-A612065E1F6D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28.615" v="57" actId="27614"/>
        <pc:sldMkLst>
          <pc:docMk/>
          <pc:sldMk cId="3703928715" sldId="273"/>
        </pc:sldMkLst>
        <pc:spChg chg="del">
          <ac:chgData name="BELLEMIN SANDRA" userId="5fe4e071-d3f4-40df-970f-ee8fcf898346" providerId="ADAL" clId="{E1102C1D-DAED-43E4-94A0-B7655F1381A5}" dt="2025-03-19T16:10:20.816" v="6" actId="478"/>
          <ac:spMkLst>
            <pc:docMk/>
            <pc:sldMk cId="3703928715" sldId="273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703928715" sldId="273"/>
            <ac:spMk id="4" creationId="{44AEFDB0-7D53-38D1-63A4-E1C21AB3B20A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703928715" sldId="273"/>
            <ac:spMk id="5" creationId="{9BAA0A71-C7A1-63CD-562A-325B35B30C50}"/>
          </ac:spMkLst>
        </pc:spChg>
        <pc:spChg chg="del">
          <ac:chgData name="BELLEMIN SANDRA" userId="5fe4e071-d3f4-40df-970f-ee8fcf898346" providerId="ADAL" clId="{E1102C1D-DAED-43E4-94A0-B7655F1381A5}" dt="2025-03-19T16:10:20.816" v="6" actId="478"/>
          <ac:spMkLst>
            <pc:docMk/>
            <pc:sldMk cId="3703928715" sldId="273"/>
            <ac:spMk id="7" creationId="{00000000-0000-0000-0000-000000000000}"/>
          </ac:spMkLst>
        </pc:spChg>
        <pc:spChg chg="del">
          <ac:chgData name="BELLEMIN SANDRA" userId="5fe4e071-d3f4-40df-970f-ee8fcf898346" providerId="ADAL" clId="{E1102C1D-DAED-43E4-94A0-B7655F1381A5}" dt="2025-03-19T16:10:20.816" v="6" actId="478"/>
          <ac:spMkLst>
            <pc:docMk/>
            <pc:sldMk cId="3703928715" sldId="273"/>
            <ac:spMk id="8" creationId="{00000000-0000-0000-0000-000000000000}"/>
          </ac:spMkLst>
        </pc:spChg>
        <pc:picChg chg="add mod">
          <ac:chgData name="BELLEMIN SANDRA" userId="5fe4e071-d3f4-40df-970f-ee8fcf898346" providerId="ADAL" clId="{E1102C1D-DAED-43E4-94A0-B7655F1381A5}" dt="2025-03-19T16:13:28.615" v="57" actId="27614"/>
          <ac:picMkLst>
            <pc:docMk/>
            <pc:sldMk cId="3703928715" sldId="273"/>
            <ac:picMk id="9" creationId="{19C937D0-60A2-AF56-1D9A-11F028812150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30.087" v="59" actId="27614"/>
        <pc:sldMkLst>
          <pc:docMk/>
          <pc:sldMk cId="1301528200" sldId="275"/>
        </pc:sldMkLst>
        <pc:spChg chg="del">
          <ac:chgData name="BELLEMIN SANDRA" userId="5fe4e071-d3f4-40df-970f-ee8fcf898346" providerId="ADAL" clId="{E1102C1D-DAED-43E4-94A0-B7655F1381A5}" dt="2025-03-19T16:10:22.034" v="7" actId="478"/>
          <ac:spMkLst>
            <pc:docMk/>
            <pc:sldMk cId="1301528200" sldId="275"/>
            <ac:spMk id="2" creationId="{83FB01B5-C89C-4A4A-AA4C-3464C8708AA5}"/>
          </ac:spMkLst>
        </pc:spChg>
        <pc:spChg chg="del">
          <ac:chgData name="BELLEMIN SANDRA" userId="5fe4e071-d3f4-40df-970f-ee8fcf898346" providerId="ADAL" clId="{E1102C1D-DAED-43E4-94A0-B7655F1381A5}" dt="2025-03-19T16:10:22.034" v="7" actId="478"/>
          <ac:spMkLst>
            <pc:docMk/>
            <pc:sldMk cId="1301528200" sldId="275"/>
            <ac:spMk id="4" creationId="{00000000-0000-0000-0000-000000000000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301528200" sldId="275"/>
            <ac:spMk id="5" creationId="{B002EF46-CA2A-79F7-78E8-2AE9C3A3BF7B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301528200" sldId="275"/>
            <ac:spMk id="6" creationId="{B05BEBEA-22FC-4156-CD13-65C5831E270A}"/>
          </ac:spMkLst>
        </pc:spChg>
        <pc:picChg chg="add mod">
          <ac:chgData name="BELLEMIN SANDRA" userId="5fe4e071-d3f4-40df-970f-ee8fcf898346" providerId="ADAL" clId="{E1102C1D-DAED-43E4-94A0-B7655F1381A5}" dt="2025-03-19T16:13:30.087" v="59" actId="27614"/>
          <ac:picMkLst>
            <pc:docMk/>
            <pc:sldMk cId="1301528200" sldId="275"/>
            <ac:picMk id="8" creationId="{71546E4D-523E-B7DC-3032-2F8681AF0FFC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48.973" v="78" actId="27614"/>
        <pc:sldMkLst>
          <pc:docMk/>
          <pc:sldMk cId="968161382" sldId="276"/>
        </pc:sldMkLst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968161382" sldId="276"/>
            <ac:spMk id="4" creationId="{10661F36-C517-875F-1F46-3D05407D4783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968161382" sldId="276"/>
            <ac:spMk id="5" creationId="{0F4B6A63-19BE-4A37-B526-FE6DF26529AA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7" creationId="{CECE4628-EA4E-4725-BE16-BAF1A1FB1140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8" creationId="{1510BA6F-4F75-43F8-A026-C6EAFB058D88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9" creationId="{B2CBB017-094E-4121-BAE3-BB3703C76A71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10" creationId="{4DB7A546-A1B0-4805-BAF8-9AB53D641456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11" creationId="{79544A9A-D407-4D7B-BAE5-0ABC4DC3C4AC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14" creationId="{A51ECF5B-AD3A-4B4D-8787-71F3467BF7C7}"/>
          </ac:spMkLst>
        </pc:spChg>
        <pc:spChg chg="del">
          <ac:chgData name="BELLEMIN SANDRA" userId="5fe4e071-d3f4-40df-970f-ee8fcf898346" providerId="ADAL" clId="{E1102C1D-DAED-43E4-94A0-B7655F1381A5}" dt="2025-03-19T16:10:42.204" v="16" actId="478"/>
          <ac:spMkLst>
            <pc:docMk/>
            <pc:sldMk cId="968161382" sldId="276"/>
            <ac:spMk id="15" creationId="{71F09AD1-A66E-4267-B778-4B3B09E8D595}"/>
          </ac:spMkLst>
        </pc:spChg>
        <pc:picChg chg="add mod">
          <ac:chgData name="BELLEMIN SANDRA" userId="5fe4e071-d3f4-40df-970f-ee8fcf898346" providerId="ADAL" clId="{E1102C1D-DAED-43E4-94A0-B7655F1381A5}" dt="2025-03-19T16:13:48.973" v="78" actId="27614"/>
          <ac:picMkLst>
            <pc:docMk/>
            <pc:sldMk cId="968161382" sldId="276"/>
            <ac:picMk id="16" creationId="{4A2F57D2-ED8B-6F9C-FB73-D51BBBEE808A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50.284" v="80" actId="27614"/>
        <pc:sldMkLst>
          <pc:docMk/>
          <pc:sldMk cId="4242479549" sldId="277"/>
        </pc:sldMkLst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2" creationId="{83FB01B5-C89C-4A4A-AA4C-3464C8708AA5}"/>
          </ac:spMkLst>
        </pc:spChg>
        <pc:spChg chg="add mod">
          <ac:chgData name="BELLEMIN SANDRA" userId="5fe4e071-d3f4-40df-970f-ee8fcf898346" providerId="ADAL" clId="{E1102C1D-DAED-43E4-94A0-B7655F1381A5}" dt="2025-03-19T16:10:44.485" v="17" actId="478"/>
          <ac:spMkLst>
            <pc:docMk/>
            <pc:sldMk cId="4242479549" sldId="277"/>
            <ac:spMk id="4" creationId="{4EADCDB9-3F3E-02BD-C589-72487A401E26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6" creationId="{329EDC18-0577-4851-887D-9A9800CFDDBE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8" creationId="{1510BA6F-4F75-43F8-A026-C6EAFB058D88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9" creationId="{B2CBB017-094E-4121-BAE3-BB3703C76A71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10" creationId="{4DB7A546-A1B0-4805-BAF8-9AB53D641456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11" creationId="{79544A9A-D407-4D7B-BAE5-0ABC4DC3C4AC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12" creationId="{1A891868-1EF3-4E5A-B358-F5268DD280C6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13" creationId="{01407F2E-8920-48BE-BB86-1B137A5D8ED4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14" creationId="{A51ECF5B-AD3A-4B4D-8787-71F3467BF7C7}"/>
          </ac:spMkLst>
        </pc:spChg>
        <pc:spChg chg="add del">
          <ac:chgData name="BELLEMIN SANDRA" userId="5fe4e071-d3f4-40df-970f-ee8fcf898346" providerId="ADAL" clId="{E1102C1D-DAED-43E4-94A0-B7655F1381A5}" dt="2025-03-19T16:10:49.759" v="19" actId="478"/>
          <ac:spMkLst>
            <pc:docMk/>
            <pc:sldMk cId="4242479549" sldId="277"/>
            <ac:spMk id="15" creationId="{71F09AD1-A66E-4267-B778-4B3B09E8D595}"/>
          </ac:spMkLst>
        </pc:spChg>
        <pc:spChg chg="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4242479549" sldId="277"/>
            <ac:spMk id="16" creationId="{3B8EEEF8-5CD0-AE08-D02F-FEF8650F4E3E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4242479549" sldId="277"/>
            <ac:spMk id="17" creationId="{E53F865F-FBD7-ADD2-BA28-839F67028D2B}"/>
          </ac:spMkLst>
        </pc:spChg>
        <pc:picChg chg="add mod">
          <ac:chgData name="BELLEMIN SANDRA" userId="5fe4e071-d3f4-40df-970f-ee8fcf898346" providerId="ADAL" clId="{E1102C1D-DAED-43E4-94A0-B7655F1381A5}" dt="2025-03-19T16:13:50.284" v="80" actId="27614"/>
          <ac:picMkLst>
            <pc:docMk/>
            <pc:sldMk cId="4242479549" sldId="277"/>
            <ac:picMk id="19" creationId="{AFC981A6-9B4B-B5C7-674E-CE2B9653FCF2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47.377" v="76" actId="27614"/>
        <pc:sldMkLst>
          <pc:docMk/>
          <pc:sldMk cId="1818774372" sldId="278"/>
        </pc:sldMkLst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818774372" sldId="278"/>
            <ac:spMk id="4" creationId="{2DAE974D-78D1-9729-B86A-F784A7A6A9BE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818774372" sldId="278"/>
            <ac:spMk id="5" creationId="{872C52C7-3F6D-0EBA-E45A-E5852E112BF2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7" creationId="{CECE4628-EA4E-4725-BE16-BAF1A1FB1140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8" creationId="{1510BA6F-4F75-43F8-A026-C6EAFB058D88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9" creationId="{B2CBB017-094E-4121-BAE3-BB3703C76A71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10" creationId="{4DB7A546-A1B0-4805-BAF8-9AB53D641456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11" creationId="{79544A9A-D407-4D7B-BAE5-0ABC4DC3C4AC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12" creationId="{1A891868-1EF3-4E5A-B358-F5268DD280C6}"/>
          </ac:spMkLst>
        </pc:spChg>
        <pc:spChg chg="del">
          <ac:chgData name="BELLEMIN SANDRA" userId="5fe4e071-d3f4-40df-970f-ee8fcf898346" providerId="ADAL" clId="{E1102C1D-DAED-43E4-94A0-B7655F1381A5}" dt="2025-03-19T16:10:40.365" v="15" actId="478"/>
          <ac:spMkLst>
            <pc:docMk/>
            <pc:sldMk cId="1818774372" sldId="278"/>
            <ac:spMk id="14" creationId="{A51ECF5B-AD3A-4B4D-8787-71F3467BF7C7}"/>
          </ac:spMkLst>
        </pc:spChg>
        <pc:picChg chg="add mod">
          <ac:chgData name="BELLEMIN SANDRA" userId="5fe4e071-d3f4-40df-970f-ee8fcf898346" providerId="ADAL" clId="{E1102C1D-DAED-43E4-94A0-B7655F1381A5}" dt="2025-03-19T16:13:47.377" v="76" actId="27614"/>
          <ac:picMkLst>
            <pc:docMk/>
            <pc:sldMk cId="1818774372" sldId="278"/>
            <ac:picMk id="15" creationId="{480AF067-D72F-61D8-F4F8-D454FECCDAFF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45.530" v="74" actId="27614"/>
        <pc:sldMkLst>
          <pc:docMk/>
          <pc:sldMk cId="2439178626" sldId="279"/>
        </pc:sldMkLst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2439178626" sldId="279"/>
            <ac:spMk id="4" creationId="{23BF5F96-CB10-2BB7-1BBD-E4D733C22FD6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2439178626" sldId="279"/>
            <ac:spMk id="5" creationId="{10D3DC41-9C64-7070-07FA-D4D8E0B21AA4}"/>
          </ac:spMkLst>
        </pc:spChg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7" creationId="{CECE4628-EA4E-4725-BE16-BAF1A1FB1140}"/>
          </ac:spMkLst>
        </pc:spChg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8" creationId="{1510BA6F-4F75-43F8-A026-C6EAFB058D88}"/>
          </ac:spMkLst>
        </pc:spChg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9" creationId="{B2CBB017-094E-4121-BAE3-BB3703C76A71}"/>
          </ac:spMkLst>
        </pc:spChg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10" creationId="{4DB7A546-A1B0-4805-BAF8-9AB53D641456}"/>
          </ac:spMkLst>
        </pc:spChg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11" creationId="{79544A9A-D407-4D7B-BAE5-0ABC4DC3C4AC}"/>
          </ac:spMkLst>
        </pc:spChg>
        <pc:spChg chg="del">
          <ac:chgData name="BELLEMIN SANDRA" userId="5fe4e071-d3f4-40df-970f-ee8fcf898346" providerId="ADAL" clId="{E1102C1D-DAED-43E4-94A0-B7655F1381A5}" dt="2025-03-19T16:10:38.868" v="14" actId="478"/>
          <ac:spMkLst>
            <pc:docMk/>
            <pc:sldMk cId="2439178626" sldId="279"/>
            <ac:spMk id="12" creationId="{1A891868-1EF3-4E5A-B358-F5268DD280C6}"/>
          </ac:spMkLst>
        </pc:spChg>
        <pc:picChg chg="add mod">
          <ac:chgData name="BELLEMIN SANDRA" userId="5fe4e071-d3f4-40df-970f-ee8fcf898346" providerId="ADAL" clId="{E1102C1D-DAED-43E4-94A0-B7655F1381A5}" dt="2025-03-19T16:13:45.530" v="74" actId="27614"/>
          <ac:picMkLst>
            <pc:docMk/>
            <pc:sldMk cId="2439178626" sldId="279"/>
            <ac:picMk id="14" creationId="{E7094DD4-1A58-8B74-3F70-11F1A2903904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44.075" v="72" actId="27614"/>
        <pc:sldMkLst>
          <pc:docMk/>
          <pc:sldMk cId="3880026364" sldId="280"/>
        </pc:sldMkLst>
        <pc:spChg chg="del">
          <ac:chgData name="BELLEMIN SANDRA" userId="5fe4e071-d3f4-40df-970f-ee8fcf898346" providerId="ADAL" clId="{E1102C1D-DAED-43E4-94A0-B7655F1381A5}" dt="2025-03-19T16:10:35.210" v="13" actId="478"/>
          <ac:spMkLst>
            <pc:docMk/>
            <pc:sldMk cId="3880026364" sldId="280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880026364" sldId="280"/>
            <ac:spMk id="4" creationId="{9975B07C-EE70-E2BC-AEC1-98417BC96B46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880026364" sldId="280"/>
            <ac:spMk id="5" creationId="{8C96CBFB-F669-BC33-47F2-E3E40EF5C74B}"/>
          </ac:spMkLst>
        </pc:spChg>
        <pc:spChg chg="del">
          <ac:chgData name="BELLEMIN SANDRA" userId="5fe4e071-d3f4-40df-970f-ee8fcf898346" providerId="ADAL" clId="{E1102C1D-DAED-43E4-94A0-B7655F1381A5}" dt="2025-03-19T16:10:35.210" v="13" actId="478"/>
          <ac:spMkLst>
            <pc:docMk/>
            <pc:sldMk cId="3880026364" sldId="280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35.210" v="13" actId="478"/>
          <ac:spMkLst>
            <pc:docMk/>
            <pc:sldMk cId="3880026364" sldId="280"/>
            <ac:spMk id="7" creationId="{CECE4628-EA4E-4725-BE16-BAF1A1FB1140}"/>
          </ac:spMkLst>
        </pc:spChg>
        <pc:spChg chg="del">
          <ac:chgData name="BELLEMIN SANDRA" userId="5fe4e071-d3f4-40df-970f-ee8fcf898346" providerId="ADAL" clId="{E1102C1D-DAED-43E4-94A0-B7655F1381A5}" dt="2025-03-19T16:10:35.210" v="13" actId="478"/>
          <ac:spMkLst>
            <pc:docMk/>
            <pc:sldMk cId="3880026364" sldId="280"/>
            <ac:spMk id="8" creationId="{1510BA6F-4F75-43F8-A026-C6EAFB058D88}"/>
          </ac:spMkLst>
        </pc:spChg>
        <pc:spChg chg="del">
          <ac:chgData name="BELLEMIN SANDRA" userId="5fe4e071-d3f4-40df-970f-ee8fcf898346" providerId="ADAL" clId="{E1102C1D-DAED-43E4-94A0-B7655F1381A5}" dt="2025-03-19T16:10:35.210" v="13" actId="478"/>
          <ac:spMkLst>
            <pc:docMk/>
            <pc:sldMk cId="3880026364" sldId="280"/>
            <ac:spMk id="9" creationId="{B2CBB017-094E-4121-BAE3-BB3703C76A71}"/>
          </ac:spMkLst>
        </pc:spChg>
        <pc:spChg chg="del">
          <ac:chgData name="BELLEMIN SANDRA" userId="5fe4e071-d3f4-40df-970f-ee8fcf898346" providerId="ADAL" clId="{E1102C1D-DAED-43E4-94A0-B7655F1381A5}" dt="2025-03-19T16:10:35.210" v="13" actId="478"/>
          <ac:spMkLst>
            <pc:docMk/>
            <pc:sldMk cId="3880026364" sldId="280"/>
            <ac:spMk id="10" creationId="{4DB7A546-A1B0-4805-BAF8-9AB53D641456}"/>
          </ac:spMkLst>
        </pc:spChg>
        <pc:spChg chg="del">
          <ac:chgData name="BELLEMIN SANDRA" userId="5fe4e071-d3f4-40df-970f-ee8fcf898346" providerId="ADAL" clId="{E1102C1D-DAED-43E4-94A0-B7655F1381A5}" dt="2025-03-19T16:10:35.210" v="13" actId="478"/>
          <ac:spMkLst>
            <pc:docMk/>
            <pc:sldMk cId="3880026364" sldId="280"/>
            <ac:spMk id="11" creationId="{79544A9A-D407-4D7B-BAE5-0ABC4DC3C4AC}"/>
          </ac:spMkLst>
        </pc:spChg>
        <pc:picChg chg="add mod">
          <ac:chgData name="BELLEMIN SANDRA" userId="5fe4e071-d3f4-40df-970f-ee8fcf898346" providerId="ADAL" clId="{E1102C1D-DAED-43E4-94A0-B7655F1381A5}" dt="2025-03-19T16:13:44.075" v="72" actId="27614"/>
          <ac:picMkLst>
            <pc:docMk/>
            <pc:sldMk cId="3880026364" sldId="280"/>
            <ac:picMk id="13" creationId="{919F180A-A655-3750-69A0-5CCF48855799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42.376" v="70" actId="27614"/>
        <pc:sldMkLst>
          <pc:docMk/>
          <pc:sldMk cId="4184243032" sldId="281"/>
        </pc:sldMkLst>
        <pc:spChg chg="del">
          <ac:chgData name="BELLEMIN SANDRA" userId="5fe4e071-d3f4-40df-970f-ee8fcf898346" providerId="ADAL" clId="{E1102C1D-DAED-43E4-94A0-B7655F1381A5}" dt="2025-03-19T16:10:33.683" v="12" actId="478"/>
          <ac:spMkLst>
            <pc:docMk/>
            <pc:sldMk cId="4184243032" sldId="281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4184243032" sldId="281"/>
            <ac:spMk id="4" creationId="{CE211DE4-E0E2-41FF-889B-A2E00926F08B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4184243032" sldId="281"/>
            <ac:spMk id="5" creationId="{3AD90B4E-C2F4-0387-E8E6-8C5C550DE3F4}"/>
          </ac:spMkLst>
        </pc:spChg>
        <pc:spChg chg="del">
          <ac:chgData name="BELLEMIN SANDRA" userId="5fe4e071-d3f4-40df-970f-ee8fcf898346" providerId="ADAL" clId="{E1102C1D-DAED-43E4-94A0-B7655F1381A5}" dt="2025-03-19T16:10:33.683" v="12" actId="478"/>
          <ac:spMkLst>
            <pc:docMk/>
            <pc:sldMk cId="4184243032" sldId="281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33.683" v="12" actId="478"/>
          <ac:spMkLst>
            <pc:docMk/>
            <pc:sldMk cId="4184243032" sldId="281"/>
            <ac:spMk id="7" creationId="{CECE4628-EA4E-4725-BE16-BAF1A1FB1140}"/>
          </ac:spMkLst>
        </pc:spChg>
        <pc:spChg chg="del">
          <ac:chgData name="BELLEMIN SANDRA" userId="5fe4e071-d3f4-40df-970f-ee8fcf898346" providerId="ADAL" clId="{E1102C1D-DAED-43E4-94A0-B7655F1381A5}" dt="2025-03-19T16:10:33.683" v="12" actId="478"/>
          <ac:spMkLst>
            <pc:docMk/>
            <pc:sldMk cId="4184243032" sldId="281"/>
            <ac:spMk id="8" creationId="{1510BA6F-4F75-43F8-A026-C6EAFB058D88}"/>
          </ac:spMkLst>
        </pc:spChg>
        <pc:spChg chg="del">
          <ac:chgData name="BELLEMIN SANDRA" userId="5fe4e071-d3f4-40df-970f-ee8fcf898346" providerId="ADAL" clId="{E1102C1D-DAED-43E4-94A0-B7655F1381A5}" dt="2025-03-19T16:10:33.683" v="12" actId="478"/>
          <ac:spMkLst>
            <pc:docMk/>
            <pc:sldMk cId="4184243032" sldId="281"/>
            <ac:spMk id="9" creationId="{B2CBB017-094E-4121-BAE3-BB3703C76A71}"/>
          </ac:spMkLst>
        </pc:spChg>
        <pc:spChg chg="del">
          <ac:chgData name="BELLEMIN SANDRA" userId="5fe4e071-d3f4-40df-970f-ee8fcf898346" providerId="ADAL" clId="{E1102C1D-DAED-43E4-94A0-B7655F1381A5}" dt="2025-03-19T16:10:33.683" v="12" actId="478"/>
          <ac:spMkLst>
            <pc:docMk/>
            <pc:sldMk cId="4184243032" sldId="281"/>
            <ac:spMk id="10" creationId="{4DB7A546-A1B0-4805-BAF8-9AB53D641456}"/>
          </ac:spMkLst>
        </pc:spChg>
        <pc:picChg chg="add mod">
          <ac:chgData name="BELLEMIN SANDRA" userId="5fe4e071-d3f4-40df-970f-ee8fcf898346" providerId="ADAL" clId="{E1102C1D-DAED-43E4-94A0-B7655F1381A5}" dt="2025-03-19T16:13:42.376" v="70" actId="27614"/>
          <ac:picMkLst>
            <pc:docMk/>
            <pc:sldMk cId="4184243032" sldId="281"/>
            <ac:picMk id="12" creationId="{D98724DA-D8CF-4229-FBFC-CCE0F5A33934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38.197" v="68" actId="27614"/>
        <pc:sldMkLst>
          <pc:docMk/>
          <pc:sldMk cId="3678912036" sldId="282"/>
        </pc:sldMkLst>
        <pc:spChg chg="del">
          <ac:chgData name="BELLEMIN SANDRA" userId="5fe4e071-d3f4-40df-970f-ee8fcf898346" providerId="ADAL" clId="{E1102C1D-DAED-43E4-94A0-B7655F1381A5}" dt="2025-03-19T16:10:31.368" v="11" actId="478"/>
          <ac:spMkLst>
            <pc:docMk/>
            <pc:sldMk cId="3678912036" sldId="282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678912036" sldId="282"/>
            <ac:spMk id="4" creationId="{4C4903F0-4939-4140-C058-5D791E9A6812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678912036" sldId="282"/>
            <ac:spMk id="5" creationId="{C3E6208F-98C6-E211-5B78-66B7D540712C}"/>
          </ac:spMkLst>
        </pc:spChg>
        <pc:spChg chg="del">
          <ac:chgData name="BELLEMIN SANDRA" userId="5fe4e071-d3f4-40df-970f-ee8fcf898346" providerId="ADAL" clId="{E1102C1D-DAED-43E4-94A0-B7655F1381A5}" dt="2025-03-19T16:10:31.368" v="11" actId="478"/>
          <ac:spMkLst>
            <pc:docMk/>
            <pc:sldMk cId="3678912036" sldId="282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31.368" v="11" actId="478"/>
          <ac:spMkLst>
            <pc:docMk/>
            <pc:sldMk cId="3678912036" sldId="282"/>
            <ac:spMk id="7" creationId="{CECE4628-EA4E-4725-BE16-BAF1A1FB1140}"/>
          </ac:spMkLst>
        </pc:spChg>
        <pc:spChg chg="del">
          <ac:chgData name="BELLEMIN SANDRA" userId="5fe4e071-d3f4-40df-970f-ee8fcf898346" providerId="ADAL" clId="{E1102C1D-DAED-43E4-94A0-B7655F1381A5}" dt="2025-03-19T16:10:31.368" v="11" actId="478"/>
          <ac:spMkLst>
            <pc:docMk/>
            <pc:sldMk cId="3678912036" sldId="282"/>
            <ac:spMk id="8" creationId="{1510BA6F-4F75-43F8-A026-C6EAFB058D88}"/>
          </ac:spMkLst>
        </pc:spChg>
        <pc:spChg chg="del">
          <ac:chgData name="BELLEMIN SANDRA" userId="5fe4e071-d3f4-40df-970f-ee8fcf898346" providerId="ADAL" clId="{E1102C1D-DAED-43E4-94A0-B7655F1381A5}" dt="2025-03-19T16:10:31.368" v="11" actId="478"/>
          <ac:spMkLst>
            <pc:docMk/>
            <pc:sldMk cId="3678912036" sldId="282"/>
            <ac:spMk id="9" creationId="{B2CBB017-094E-4121-BAE3-BB3703C76A71}"/>
          </ac:spMkLst>
        </pc:spChg>
        <pc:picChg chg="add mod">
          <ac:chgData name="BELLEMIN SANDRA" userId="5fe4e071-d3f4-40df-970f-ee8fcf898346" providerId="ADAL" clId="{E1102C1D-DAED-43E4-94A0-B7655F1381A5}" dt="2025-03-19T16:13:38.197" v="68" actId="27614"/>
          <ac:picMkLst>
            <pc:docMk/>
            <pc:sldMk cId="3678912036" sldId="282"/>
            <ac:picMk id="11" creationId="{820080DD-A1D3-71A4-C447-C45E741B253C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33.522" v="64" actId="962"/>
        <pc:sldMkLst>
          <pc:docMk/>
          <pc:sldMk cId="1605133587" sldId="283"/>
        </pc:sldMkLst>
        <pc:spChg chg="del">
          <ac:chgData name="BELLEMIN SANDRA" userId="5fe4e071-d3f4-40df-970f-ee8fcf898346" providerId="ADAL" clId="{E1102C1D-DAED-43E4-94A0-B7655F1381A5}" dt="2025-03-19T16:10:26.657" v="9" actId="478"/>
          <ac:spMkLst>
            <pc:docMk/>
            <pc:sldMk cId="1605133587" sldId="283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605133587" sldId="283"/>
            <ac:spMk id="4" creationId="{A5FBA3CA-75B7-92A9-3289-FE7AA9E76011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605133587" sldId="283"/>
            <ac:spMk id="5" creationId="{B99A7EAE-5B9B-E63B-5D32-6CC7074D5249}"/>
          </ac:spMkLst>
        </pc:spChg>
        <pc:spChg chg="del">
          <ac:chgData name="BELLEMIN SANDRA" userId="5fe4e071-d3f4-40df-970f-ee8fcf898346" providerId="ADAL" clId="{E1102C1D-DAED-43E4-94A0-B7655F1381A5}" dt="2025-03-19T16:10:26.657" v="9" actId="478"/>
          <ac:spMkLst>
            <pc:docMk/>
            <pc:sldMk cId="1605133587" sldId="283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26.657" v="9" actId="478"/>
          <ac:spMkLst>
            <pc:docMk/>
            <pc:sldMk cId="1605133587" sldId="283"/>
            <ac:spMk id="7" creationId="{CECE4628-EA4E-4725-BE16-BAF1A1FB1140}"/>
          </ac:spMkLst>
        </pc:spChg>
        <pc:picChg chg="add mod">
          <ac:chgData name="BELLEMIN SANDRA" userId="5fe4e071-d3f4-40df-970f-ee8fcf898346" providerId="ADAL" clId="{E1102C1D-DAED-43E4-94A0-B7655F1381A5}" dt="2025-03-19T16:13:33.522" v="64" actId="962"/>
          <ac:picMkLst>
            <pc:docMk/>
            <pc:sldMk cId="1605133587" sldId="283"/>
            <ac:picMk id="9" creationId="{82BC1BA3-89CD-C3C2-D45B-9DDC3AB3A805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31.884" v="61" actId="27614"/>
        <pc:sldMkLst>
          <pc:docMk/>
          <pc:sldMk cId="1430815940" sldId="284"/>
        </pc:sldMkLst>
        <pc:spChg chg="del">
          <ac:chgData name="BELLEMIN SANDRA" userId="5fe4e071-d3f4-40df-970f-ee8fcf898346" providerId="ADAL" clId="{E1102C1D-DAED-43E4-94A0-B7655F1381A5}" dt="2025-03-19T16:10:24.970" v="8" actId="478"/>
          <ac:spMkLst>
            <pc:docMk/>
            <pc:sldMk cId="1430815940" sldId="284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430815940" sldId="284"/>
            <ac:spMk id="4" creationId="{B5FB0EA9-5432-C288-C9FC-59E3CA5F9303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430815940" sldId="284"/>
            <ac:spMk id="5" creationId="{D2B1C920-5B7A-550A-FB30-6B748342DB0D}"/>
          </ac:spMkLst>
        </pc:spChg>
        <pc:spChg chg="del">
          <ac:chgData name="BELLEMIN SANDRA" userId="5fe4e071-d3f4-40df-970f-ee8fcf898346" providerId="ADAL" clId="{E1102C1D-DAED-43E4-94A0-B7655F1381A5}" dt="2025-03-19T16:10:24.970" v="8" actId="478"/>
          <ac:spMkLst>
            <pc:docMk/>
            <pc:sldMk cId="1430815940" sldId="284"/>
            <ac:spMk id="6" creationId="{329EDC18-0577-4851-887D-9A9800CFDDBE}"/>
          </ac:spMkLst>
        </pc:spChg>
        <pc:picChg chg="add mod">
          <ac:chgData name="BELLEMIN SANDRA" userId="5fe4e071-d3f4-40df-970f-ee8fcf898346" providerId="ADAL" clId="{E1102C1D-DAED-43E4-94A0-B7655F1381A5}" dt="2025-03-19T16:13:31.884" v="61" actId="27614"/>
          <ac:picMkLst>
            <pc:docMk/>
            <pc:sldMk cId="1430815940" sldId="284"/>
            <ac:picMk id="8" creationId="{6DB71063-F20F-8F88-3AA3-19EB076FB9D5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51.696" v="82" actId="27614"/>
        <pc:sldMkLst>
          <pc:docMk/>
          <pc:sldMk cId="1534961704" sldId="285"/>
        </pc:sldMkLst>
        <pc:spChg chg="del">
          <ac:chgData name="BELLEMIN SANDRA" userId="5fe4e071-d3f4-40df-970f-ee8fcf898346" providerId="ADAL" clId="{E1102C1D-DAED-43E4-94A0-B7655F1381A5}" dt="2025-03-19T16:10:51.151" v="20" actId="478"/>
          <ac:spMkLst>
            <pc:docMk/>
            <pc:sldMk cId="1534961704" sldId="285"/>
            <ac:spMk id="2" creationId="{83FB01B5-C89C-4A4A-AA4C-3464C8708AA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534961704" sldId="285"/>
            <ac:spMk id="5" creationId="{06D852B2-C1E7-12F8-2404-345B28B49857}"/>
          </ac:spMkLst>
        </pc:spChg>
        <pc:spChg chg="del">
          <ac:chgData name="BELLEMIN SANDRA" userId="5fe4e071-d3f4-40df-970f-ee8fcf898346" providerId="ADAL" clId="{E1102C1D-DAED-43E4-94A0-B7655F1381A5}" dt="2025-03-19T16:10:51.151" v="20" actId="478"/>
          <ac:spMkLst>
            <pc:docMk/>
            <pc:sldMk cId="1534961704" sldId="285"/>
            <ac:spMk id="16" creationId="{00000000-0000-0000-0000-000000000000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534961704" sldId="285"/>
            <ac:spMk id="17" creationId="{B34F2FA7-579B-E9F5-8F82-470545022600}"/>
          </ac:spMkLst>
        </pc:spChg>
        <pc:grpChg chg="del">
          <ac:chgData name="BELLEMIN SANDRA" userId="5fe4e071-d3f4-40df-970f-ee8fcf898346" providerId="ADAL" clId="{E1102C1D-DAED-43E4-94A0-B7655F1381A5}" dt="2025-03-19T16:10:51.151" v="20" actId="478"/>
          <ac:grpSpMkLst>
            <pc:docMk/>
            <pc:sldMk cId="1534961704" sldId="285"/>
            <ac:grpSpMk id="3" creationId="{3E24F636-AA25-46BB-BB22-5D7976E640EA}"/>
          </ac:grpSpMkLst>
        </pc:grpChg>
        <pc:picChg chg="add mod">
          <ac:chgData name="BELLEMIN SANDRA" userId="5fe4e071-d3f4-40df-970f-ee8fcf898346" providerId="ADAL" clId="{E1102C1D-DAED-43E4-94A0-B7655F1381A5}" dt="2025-03-19T16:13:51.696" v="82" actId="27614"/>
          <ac:picMkLst>
            <pc:docMk/>
            <pc:sldMk cId="1534961704" sldId="285"/>
            <ac:picMk id="19" creationId="{4B48317E-3DB3-827F-87C8-41B1CEADF06E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35.978" v="66" actId="27614"/>
        <pc:sldMkLst>
          <pc:docMk/>
          <pc:sldMk cId="39222557" sldId="288"/>
        </pc:sldMkLst>
        <pc:spChg chg="del">
          <ac:chgData name="BELLEMIN SANDRA" userId="5fe4e071-d3f4-40df-970f-ee8fcf898346" providerId="ADAL" clId="{E1102C1D-DAED-43E4-94A0-B7655F1381A5}" dt="2025-03-19T16:10:28.077" v="10" actId="478"/>
          <ac:spMkLst>
            <pc:docMk/>
            <pc:sldMk cId="39222557" sldId="288"/>
            <ac:spMk id="2" creationId="{83FB01B5-C89C-4A4A-AA4C-3464C8708AA5}"/>
          </ac:spMkLst>
        </pc:spChg>
        <pc:spChg chg="del">
          <ac:chgData name="BELLEMIN SANDRA" userId="5fe4e071-d3f4-40df-970f-ee8fcf898346" providerId="ADAL" clId="{E1102C1D-DAED-43E4-94A0-B7655F1381A5}" dt="2025-03-19T16:10:28.077" v="10" actId="478"/>
          <ac:spMkLst>
            <pc:docMk/>
            <pc:sldMk cId="39222557" sldId="288"/>
            <ac:spMk id="3" creationId="{FA700F6C-E073-4FA9-BA4E-6E486679A0B5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9222557" sldId="288"/>
            <ac:spMk id="5" creationId="{E71BDCF3-BE5D-ABB0-3E81-D5506439B63A}"/>
          </ac:spMkLst>
        </pc:spChg>
        <pc:spChg chg="del">
          <ac:chgData name="BELLEMIN SANDRA" userId="5fe4e071-d3f4-40df-970f-ee8fcf898346" providerId="ADAL" clId="{E1102C1D-DAED-43E4-94A0-B7655F1381A5}" dt="2025-03-19T16:10:28.077" v="10" actId="478"/>
          <ac:spMkLst>
            <pc:docMk/>
            <pc:sldMk cId="39222557" sldId="288"/>
            <ac:spMk id="6" creationId="{329EDC18-0577-4851-887D-9A9800CFDDBE}"/>
          </ac:spMkLst>
        </pc:spChg>
        <pc:spChg chg="del">
          <ac:chgData name="BELLEMIN SANDRA" userId="5fe4e071-d3f4-40df-970f-ee8fcf898346" providerId="ADAL" clId="{E1102C1D-DAED-43E4-94A0-B7655F1381A5}" dt="2025-03-19T16:10:28.077" v="10" actId="478"/>
          <ac:spMkLst>
            <pc:docMk/>
            <pc:sldMk cId="39222557" sldId="288"/>
            <ac:spMk id="7" creationId="{CECE4628-EA4E-4725-BE16-BAF1A1FB1140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39222557" sldId="288"/>
            <ac:spMk id="8" creationId="{B812C5D0-C3A8-189C-D3D6-8D2C1056E727}"/>
          </ac:spMkLst>
        </pc:spChg>
        <pc:picChg chg="add mod">
          <ac:chgData name="BELLEMIN SANDRA" userId="5fe4e071-d3f4-40df-970f-ee8fcf898346" providerId="ADAL" clId="{E1102C1D-DAED-43E4-94A0-B7655F1381A5}" dt="2025-03-19T16:13:35.978" v="66" actId="27614"/>
          <ac:picMkLst>
            <pc:docMk/>
            <pc:sldMk cId="39222557" sldId="288"/>
            <ac:picMk id="10" creationId="{581D7807-6B2F-A91E-47FA-FB6180CDBE59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23.287" v="51" actId="27614"/>
        <pc:sldMkLst>
          <pc:docMk/>
          <pc:sldMk cId="1101814398" sldId="291"/>
        </pc:sldMkLst>
        <pc:spChg chg="del">
          <ac:chgData name="BELLEMIN SANDRA" userId="5fe4e071-d3f4-40df-970f-ee8fcf898346" providerId="ADAL" clId="{E1102C1D-DAED-43E4-94A0-B7655F1381A5}" dt="2025-03-19T16:10:16.981" v="3" actId="478"/>
          <ac:spMkLst>
            <pc:docMk/>
            <pc:sldMk cId="1101814398" sldId="291"/>
            <ac:spMk id="3" creationId="{85FB6664-D755-4461-BF8F-58C845D53B5A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101814398" sldId="291"/>
            <ac:spMk id="4" creationId="{F49193CA-A62B-AF56-EAE5-A3151A6DA023}"/>
          </ac:spMkLst>
        </pc:spChg>
        <pc:spChg chg="del">
          <ac:chgData name="BELLEMIN SANDRA" userId="5fe4e071-d3f4-40df-970f-ee8fcf898346" providerId="ADAL" clId="{E1102C1D-DAED-43E4-94A0-B7655F1381A5}" dt="2025-03-19T16:10:16.981" v="3" actId="478"/>
          <ac:spMkLst>
            <pc:docMk/>
            <pc:sldMk cId="1101814398" sldId="291"/>
            <ac:spMk id="5" creationId="{A895836C-D0A9-47C1-89EE-456C688DFA46}"/>
          </ac:spMkLst>
        </pc:spChg>
        <pc:spChg chg="del">
          <ac:chgData name="BELLEMIN SANDRA" userId="5fe4e071-d3f4-40df-970f-ee8fcf898346" providerId="ADAL" clId="{E1102C1D-DAED-43E4-94A0-B7655F1381A5}" dt="2025-03-19T16:10:16.981" v="3" actId="478"/>
          <ac:spMkLst>
            <pc:docMk/>
            <pc:sldMk cId="1101814398" sldId="291"/>
            <ac:spMk id="6" creationId="{AAFE1BAD-9CFF-4BF5-AACD-750A91FAEA05}"/>
          </ac:spMkLst>
        </pc:spChg>
        <pc:spChg chg="add del mo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101814398" sldId="291"/>
            <ac:spMk id="8" creationId="{3DF5FBB6-672C-4523-0E40-799589C08BD6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101814398" sldId="291"/>
            <ac:spMk id="9" creationId="{B77F87B3-7605-1E73-12AA-E84FEA4A4D4D}"/>
          </ac:spMkLst>
        </pc:spChg>
        <pc:picChg chg="add mod">
          <ac:chgData name="BELLEMIN SANDRA" userId="5fe4e071-d3f4-40df-970f-ee8fcf898346" providerId="ADAL" clId="{E1102C1D-DAED-43E4-94A0-B7655F1381A5}" dt="2025-03-19T16:13:23.287" v="51" actId="27614"/>
          <ac:picMkLst>
            <pc:docMk/>
            <pc:sldMk cId="1101814398" sldId="291"/>
            <ac:picMk id="11" creationId="{580DC746-9DAF-0589-35A5-E914D825BD51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53.021" v="84" actId="27614"/>
        <pc:sldMkLst>
          <pc:docMk/>
          <pc:sldMk cId="928019404" sldId="292"/>
        </pc:sldMkLst>
        <pc:spChg chg="del">
          <ac:chgData name="BELLEMIN SANDRA" userId="5fe4e071-d3f4-40df-970f-ee8fcf898346" providerId="ADAL" clId="{E1102C1D-DAED-43E4-94A0-B7655F1381A5}" dt="2025-03-19T16:10:52.564" v="21" actId="478"/>
          <ac:spMkLst>
            <pc:docMk/>
            <pc:sldMk cId="928019404" sldId="292"/>
            <ac:spMk id="2" creationId="{41BE4645-643E-4D98-9DA4-4B983B705FA5}"/>
          </ac:spMkLst>
        </pc:spChg>
        <pc:spChg chg="add del mod">
          <ac:chgData name="BELLEMIN SANDRA" userId="5fe4e071-d3f4-40df-970f-ee8fcf898346" providerId="ADAL" clId="{E1102C1D-DAED-43E4-94A0-B7655F1381A5}" dt="2025-03-19T16:10:54.824" v="22" actId="478"/>
          <ac:spMkLst>
            <pc:docMk/>
            <pc:sldMk cId="928019404" sldId="292"/>
            <ac:spMk id="5" creationId="{2834A420-9B99-C5AC-25A4-8FEBA3774089}"/>
          </ac:spMkLst>
        </pc:spChg>
        <pc:spChg chg="add mo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928019404" sldId="292"/>
            <ac:spMk id="6" creationId="{D1DE7784-DB95-7D15-65CB-EA77790AE531}"/>
          </ac:spMkLst>
        </pc:spChg>
        <pc:picChg chg="del">
          <ac:chgData name="BELLEMIN SANDRA" userId="5fe4e071-d3f4-40df-970f-ee8fcf898346" providerId="ADAL" clId="{E1102C1D-DAED-43E4-94A0-B7655F1381A5}" dt="2025-03-19T16:10:52.564" v="21" actId="478"/>
          <ac:picMkLst>
            <pc:docMk/>
            <pc:sldMk cId="928019404" sldId="292"/>
            <ac:picMk id="3" creationId="{4120F173-58EB-4C25-93DE-4533A9DADBCF}"/>
          </ac:picMkLst>
        </pc:picChg>
        <pc:picChg chg="add mod">
          <ac:chgData name="BELLEMIN SANDRA" userId="5fe4e071-d3f4-40df-970f-ee8fcf898346" providerId="ADAL" clId="{E1102C1D-DAED-43E4-94A0-B7655F1381A5}" dt="2025-03-19T16:13:53.021" v="84" actId="27614"/>
          <ac:picMkLst>
            <pc:docMk/>
            <pc:sldMk cId="928019404" sldId="292"/>
            <ac:picMk id="8" creationId="{4ABDB87C-221D-FC8D-11B2-A7A62CCB26B3}"/>
          </ac:picMkLst>
        </pc:picChg>
      </pc:sldChg>
      <pc:sldChg chg="addSp delSp modSp mod modClrScheme chgLayout">
        <pc:chgData name="BELLEMIN SANDRA" userId="5fe4e071-d3f4-40df-970f-ee8fcf898346" providerId="ADAL" clId="{E1102C1D-DAED-43E4-94A0-B7655F1381A5}" dt="2025-03-19T16:13:57.152" v="87" actId="962"/>
        <pc:sldMkLst>
          <pc:docMk/>
          <pc:sldMk cId="1827402442" sldId="293"/>
        </pc:sldMkLst>
        <pc:spChg chg="del">
          <ac:chgData name="BELLEMIN SANDRA" userId="5fe4e071-d3f4-40df-970f-ee8fcf898346" providerId="ADAL" clId="{E1102C1D-DAED-43E4-94A0-B7655F1381A5}" dt="2025-03-19T16:12:21.760" v="28" actId="478"/>
          <ac:spMkLst>
            <pc:docMk/>
            <pc:sldMk cId="1827402442" sldId="293"/>
            <ac:spMk id="2" creationId="{8627D484-6D7E-43E6-87E6-F5D00785A0F6}"/>
          </ac:spMkLst>
        </pc:spChg>
        <pc:spChg chg="add del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827402442" sldId="293"/>
            <ac:spMk id="7" creationId="{5F1A3BEE-61F3-500A-87DF-D8FAF6E8BC94}"/>
          </ac:spMkLst>
        </pc:spChg>
        <pc:spChg chg="add mod ord">
          <ac:chgData name="BELLEMIN SANDRA" userId="5fe4e071-d3f4-40df-970f-ee8fcf898346" providerId="ADAL" clId="{E1102C1D-DAED-43E4-94A0-B7655F1381A5}" dt="2025-03-19T16:13:10.129" v="40" actId="700"/>
          <ac:spMkLst>
            <pc:docMk/>
            <pc:sldMk cId="1827402442" sldId="293"/>
            <ac:spMk id="8" creationId="{A6BDE622-52C0-A0D2-B5FE-764EA29441B6}"/>
          </ac:spMkLst>
        </pc:spChg>
        <pc:picChg chg="add del mod">
          <ac:chgData name="BELLEMIN SANDRA" userId="5fe4e071-d3f4-40df-970f-ee8fcf898346" providerId="ADAL" clId="{E1102C1D-DAED-43E4-94A0-B7655F1381A5}" dt="2025-03-19T16:12:18.961" v="27" actId="478"/>
          <ac:picMkLst>
            <pc:docMk/>
            <pc:sldMk cId="1827402442" sldId="293"/>
            <ac:picMk id="4" creationId="{A7F1EE01-B03B-ABAE-AE7A-B7AFF23A8F22}"/>
          </ac:picMkLst>
        </pc:picChg>
        <pc:picChg chg="del">
          <ac:chgData name="BELLEMIN SANDRA" userId="5fe4e071-d3f4-40df-970f-ee8fcf898346" providerId="ADAL" clId="{E1102C1D-DAED-43E4-94A0-B7655F1381A5}" dt="2025-03-19T16:11:51.132" v="23" actId="478"/>
          <ac:picMkLst>
            <pc:docMk/>
            <pc:sldMk cId="1827402442" sldId="293"/>
            <ac:picMk id="5" creationId="{235ADE81-AC6E-313C-9D2B-D2AE98EBC844}"/>
          </ac:picMkLst>
        </pc:picChg>
        <pc:picChg chg="add mod">
          <ac:chgData name="BELLEMIN SANDRA" userId="5fe4e071-d3f4-40df-970f-ee8fcf898346" providerId="ADAL" clId="{E1102C1D-DAED-43E4-94A0-B7655F1381A5}" dt="2025-03-19T16:13:57.152" v="87" actId="962"/>
          <ac:picMkLst>
            <pc:docMk/>
            <pc:sldMk cId="1827402442" sldId="293"/>
            <ac:picMk id="10" creationId="{838D95DB-3E3D-05AE-5259-E345BB331847}"/>
          </ac:picMkLst>
        </pc:picChg>
      </pc:sldChg>
    </pc:docChg>
  </pc:docChgLst>
  <pc:docChgLst>
    <pc:chgData name="BELLEMIN SANDRA" userId="5fe4e071-d3f4-40df-970f-ee8fcf898346" providerId="ADAL" clId="{DB76722F-E2D3-474F-A7B3-F22F4A52F9CB}"/>
    <pc:docChg chg="custSel modSld">
      <pc:chgData name="BELLEMIN SANDRA" userId="5fe4e071-d3f4-40df-970f-ee8fcf898346" providerId="ADAL" clId="{DB76722F-E2D3-474F-A7B3-F22F4A52F9CB}" dt="2025-01-29T12:30:50.802" v="10" actId="1076"/>
      <pc:docMkLst>
        <pc:docMk/>
      </pc:docMkLst>
      <pc:sldChg chg="modNotesTx">
        <pc:chgData name="BELLEMIN SANDRA" userId="5fe4e071-d3f4-40df-970f-ee8fcf898346" providerId="ADAL" clId="{DB76722F-E2D3-474F-A7B3-F22F4A52F9CB}" dt="2025-01-29T09:33:14.477" v="1" actId="20577"/>
        <pc:sldMkLst>
          <pc:docMk/>
          <pc:sldMk cId="3586420911" sldId="264"/>
        </pc:sldMkLst>
      </pc:sldChg>
      <pc:sldChg chg="modNotesTx">
        <pc:chgData name="BELLEMIN SANDRA" userId="5fe4e071-d3f4-40df-970f-ee8fcf898346" providerId="ADAL" clId="{DB76722F-E2D3-474F-A7B3-F22F4A52F9CB}" dt="2025-01-29T09:33:41.677" v="3" actId="20577"/>
        <pc:sldMkLst>
          <pc:docMk/>
          <pc:sldMk cId="3703928715" sldId="273"/>
        </pc:sldMkLst>
      </pc:sldChg>
      <pc:sldChg chg="modSp mod">
        <pc:chgData name="BELLEMIN SANDRA" userId="5fe4e071-d3f4-40df-970f-ee8fcf898346" providerId="ADAL" clId="{DB76722F-E2D3-474F-A7B3-F22F4A52F9CB}" dt="2025-01-29T09:34:19.940" v="6" actId="1035"/>
        <pc:sldMkLst>
          <pc:docMk/>
          <pc:sldMk cId="1605133587" sldId="283"/>
        </pc:sldMkLst>
        <pc:spChg chg="mod">
          <ac:chgData name="BELLEMIN SANDRA" userId="5fe4e071-d3f4-40df-970f-ee8fcf898346" providerId="ADAL" clId="{DB76722F-E2D3-474F-A7B3-F22F4A52F9CB}" dt="2025-01-29T09:34:19.940" v="6" actId="1035"/>
          <ac:spMkLst>
            <pc:docMk/>
            <pc:sldMk cId="1605133587" sldId="283"/>
            <ac:spMk id="6" creationId="{329EDC18-0577-4851-887D-9A9800CFDDBE}"/>
          </ac:spMkLst>
        </pc:spChg>
        <pc:spChg chg="mod">
          <ac:chgData name="BELLEMIN SANDRA" userId="5fe4e071-d3f4-40df-970f-ee8fcf898346" providerId="ADAL" clId="{DB76722F-E2D3-474F-A7B3-F22F4A52F9CB}" dt="2025-01-29T09:34:14.798" v="4" actId="1036"/>
          <ac:spMkLst>
            <pc:docMk/>
            <pc:sldMk cId="1605133587" sldId="283"/>
            <ac:spMk id="7" creationId="{CECE4628-EA4E-4725-BE16-BAF1A1FB1140}"/>
          </ac:spMkLst>
        </pc:spChg>
      </pc:sldChg>
      <pc:sldChg chg="addSp delSp modSp mod">
        <pc:chgData name="BELLEMIN SANDRA" userId="5fe4e071-d3f4-40df-970f-ee8fcf898346" providerId="ADAL" clId="{DB76722F-E2D3-474F-A7B3-F22F4A52F9CB}" dt="2025-01-29T12:30:50.802" v="10" actId="1076"/>
        <pc:sldMkLst>
          <pc:docMk/>
          <pc:sldMk cId="1827402442" sldId="293"/>
        </pc:sldMkLst>
        <pc:picChg chg="add mod">
          <ac:chgData name="BELLEMIN SANDRA" userId="5fe4e071-d3f4-40df-970f-ee8fcf898346" providerId="ADAL" clId="{DB76722F-E2D3-474F-A7B3-F22F4A52F9CB}" dt="2025-01-29T12:30:50.802" v="10" actId="1076"/>
          <ac:picMkLst>
            <pc:docMk/>
            <pc:sldMk cId="1827402442" sldId="293"/>
            <ac:picMk id="5" creationId="{235ADE81-AC6E-313C-9D2B-D2AE98EBC84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+mn-lt"/>
                <a:cs typeface="Arial" panose="020B0604020202020204" pitchFamily="34" charset="0"/>
              </a:rPr>
              <a:t>Aujourd’hui, nous allons travailler de nouveau avec les réglettes.</a:t>
            </a:r>
            <a:r>
              <a:rPr lang="fr-FR" b="0" i="1" baseline="0" dirty="0">
                <a:latin typeface="+mn-lt"/>
                <a:cs typeface="Arial" panose="020B0604020202020204" pitchFamily="34" charset="0"/>
              </a:rPr>
              <a:t>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</a:t>
            </a:r>
            <a:r>
              <a:rPr lang="fr-FR" i="1" dirty="0"/>
              <a:t>réglette rouge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 un tout petit peu plus grande que la </a:t>
            </a:r>
            <a:r>
              <a:rPr lang="fr-FR" i="1" dirty="0"/>
              <a:t>réglette blanche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une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 est encore un peu plus grande.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90213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</a:t>
            </a:r>
            <a:r>
              <a:rPr lang="fr-FR" i="1" dirty="0"/>
              <a:t>réglette vert clair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 un peu plus grande que la </a:t>
            </a:r>
            <a:r>
              <a:rPr lang="fr-FR" i="1" dirty="0"/>
              <a:t>réglette rouge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une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 est encore un peu plus grande.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3162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rose.</a:t>
            </a: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celle d’après, quelle est sa couleur ? </a:t>
            </a: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 commencé un escalier.</a:t>
            </a: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à vous de le compléter sur votre table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fr-F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moment aux élèves pour qu’ils construisent l’escalier avec leurs réglettes.</a:t>
            </a:r>
            <a:endParaRPr lang="fr-FR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141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jaune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vient après la rose.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9222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vert foncé vient après la jaune. Attention,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y a deux verts différents : le vert clair et le vert foncé. Il ne faut pas les confondre.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351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noire vient après la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vert foncé.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942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marron vient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après la noire.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31525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bleue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vient après la marron.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00128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plus grande réglette est la orange.</a:t>
            </a: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Voilà. L’escalier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 fini. On a rangé les réglettes de la plus petite à la plus grande. </a:t>
            </a:r>
          </a:p>
          <a:p>
            <a:pPr lvl="0"/>
            <a:r>
              <a:rPr lang="fr-FR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à un enfant de lire les couleurs dans l’ordre.</a:t>
            </a:r>
            <a:endParaRPr lang="fr-FR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08451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présent, on va faire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petit jeu.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dans votre main une réglette bleue et une orange. Cachez-les dans votre dos.</a:t>
            </a: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montrez-moi la réglette bleue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ans regarder dans vos mains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  <a:p>
            <a:pPr lvl="0"/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comment ils ont fait pour choisir la réglette qu’ils montrent.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Ils doivent verbaliser qu’ils ont choisi la plus petite car la réglette bleue est plus petite que la orange.</a:t>
            </a:r>
          </a:p>
          <a:p>
            <a:pPr>
              <a:defRPr/>
            </a:pPr>
            <a:r>
              <a:rPr lang="fr-FR" dirty="0"/>
              <a:t>Réitérer l’exercice précédent en prenant d’autres réglettes. À</a:t>
            </a:r>
            <a:r>
              <a:rPr lang="fr-FR" i="1" dirty="0"/>
              <a:t> </a:t>
            </a:r>
            <a:r>
              <a:rPr lang="fr-FR" dirty="0"/>
              <a:t>chaque fois, demander comment l’élève a fait son choix. On attend les termes « plus grand que », « plus petit que ». Utiliser l’escalier pour justifier.</a:t>
            </a:r>
            <a:endParaRPr lang="en-US" dirty="0"/>
          </a:p>
          <a:p>
            <a:pPr>
              <a:defRPr/>
            </a:pPr>
            <a:r>
              <a:rPr lang="fr-FR" dirty="0"/>
              <a:t>On peut ensuite reprendre le même exercice mais en demandant aux élèves de cacher trois réglettes dans leur dos.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789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+mn-lt"/>
              </a:rPr>
              <a:t>Prenez deux réglettes jaunes et placez-les l’une sous</a:t>
            </a:r>
            <a:r>
              <a:rPr lang="fr-FR" b="0" i="1" baseline="0" dirty="0">
                <a:latin typeface="+mn-lt"/>
              </a:rPr>
              <a:t> l’autre. Que remarquez-vous ?</a:t>
            </a:r>
            <a:endParaRPr lang="fr-FR" b="0" i="1" dirty="0">
              <a:latin typeface="+mn-lt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b="0" i="1" dirty="0"/>
              <a:t> présent, prenez votre cahier, </a:t>
            </a:r>
            <a:r>
              <a:rPr lang="fr-FR" b="0" i="1" baseline="0" dirty="0"/>
              <a:t>page 5.</a:t>
            </a:r>
          </a:p>
          <a:p>
            <a:r>
              <a:rPr lang="fr-FR" b="0" i="1" baseline="0" dirty="0"/>
              <a:t>V</a:t>
            </a:r>
            <a:r>
              <a:rPr lang="fr-FR" b="0" i="1" dirty="0"/>
              <a:t>ous allez </a:t>
            </a:r>
            <a:r>
              <a:rPr lang="fr-FR" b="0" i="1" baseline="0" dirty="0"/>
              <a:t>colorier les réglettes de l’escalier en utilisant </a:t>
            </a:r>
            <a:r>
              <a:rPr lang="fr-FR" i="1" dirty="0"/>
              <a:t>les</a:t>
            </a:r>
            <a:r>
              <a:rPr lang="fr-FR" b="0" i="1" baseline="0" dirty="0"/>
              <a:t> bonnes couleurs.</a:t>
            </a:r>
            <a:endParaRPr lang="fr-FR" b="0" i="1" baseline="0" dirty="0">
              <a:cs typeface="Calibri"/>
            </a:endParaRPr>
          </a:p>
          <a:p>
            <a:r>
              <a:rPr lang="fr-FR" b="0" i="1" baseline="0" dirty="0"/>
              <a:t>Attention, on ne colorie pas la première réglette puisqu’elle est de couleur blanche. </a:t>
            </a:r>
          </a:p>
          <a:p>
            <a:r>
              <a:rPr lang="fr-FR" b="0" i="1" baseline="0" dirty="0"/>
              <a:t>Vous pouvez vous aider de vos réglettes.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86539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Distribuer la leçon aux élèves et leur faire colorier les réglettes.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147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Elles ont la même longueur, la même taille. </a:t>
            </a:r>
            <a:endParaRPr lang="fr-FR" b="0" i="1" dirty="0"/>
          </a:p>
          <a:p>
            <a:endParaRPr lang="fr-FR" b="0" i="0" baseline="0" dirty="0">
              <a:latin typeface="+mn-lt"/>
              <a:cs typeface="Arial" panose="020B0604020202020204" pitchFamily="34" charset="0"/>
            </a:endParaRPr>
          </a:p>
          <a:p>
            <a:endParaRPr lang="fr-FR" b="0" i="0" dirty="0">
              <a:latin typeface="+mn-lt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5304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Les élèves doivent remarquer que ce sont toutes des réglettes vert clair.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496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Toutes les réglettes vert clair ont la même longueur. </a:t>
            </a:r>
          </a:p>
          <a:p>
            <a:r>
              <a:rPr lang="fr-FR" b="0" baseline="0" dirty="0"/>
              <a:t>Répéter si besoin avec une autre réglette : vérifier que toutes les réglettes de même couleur ont bien la même longueur.</a:t>
            </a:r>
            <a:endParaRPr lang="fr-FR" b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1920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une réglette bleue et une marron. Quelle est la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plus longue 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comment ils ont procédé pour répondre à cette question.</a:t>
            </a: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02605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les place côte à côte pour pouvoir comparer leur taille. </a:t>
            </a:r>
          </a:p>
          <a:p>
            <a:r>
              <a:rPr lang="fr-FR" i="1" dirty="0"/>
              <a:t>La réglette bleue est plus longue que la réglette marron. </a:t>
            </a:r>
            <a:endParaRPr lang="en-US" dirty="0"/>
          </a:p>
          <a:p>
            <a:r>
              <a:rPr lang="fr-FR" dirty="0"/>
              <a:t>Poser d’autres questions du type : </a:t>
            </a:r>
            <a:r>
              <a:rPr lang="fr-FR" i="1" dirty="0"/>
              <a:t>Montrez-moi une réglette plus grande que la jaune. Une plus petite que la noire, etc. </a:t>
            </a:r>
          </a:p>
          <a:p>
            <a:r>
              <a:rPr lang="fr-FR" dirty="0"/>
              <a:t>Les élèves lèvent leurs réglettes quand ils pensent avoir la bonne réponse.</a:t>
            </a:r>
            <a:endParaRPr lang="en-US" dirty="0"/>
          </a:p>
          <a:p>
            <a:endParaRPr lang="fr-FR" i="1" dirty="0">
              <a:cs typeface="Calibri"/>
            </a:endParaRPr>
          </a:p>
          <a:p>
            <a:endParaRPr lang="fr-FR" dirty="0">
              <a:cs typeface="Calibri" panose="020F0502020204030204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30177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938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blanche.</a:t>
            </a:r>
          </a:p>
          <a:p>
            <a:pPr lvl="0"/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une réglette qui est un tout petit peu plus grande.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880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703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20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041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202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037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677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112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7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247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138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051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635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824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360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1466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94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289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115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B5760FD7-CA22-5BA0-2FAE-1E60A10AD1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 descr="Une image contenant texte, habits, capture d’écran, personne&#10;&#10;Le contenu généré par l’IA peut être incorrect.">
            <a:extLst>
              <a:ext uri="{FF2B5EF4-FFF2-40B4-BE49-F238E27FC236}">
                <a16:creationId xmlns:a16="http://schemas.microsoft.com/office/drawing/2014/main" id="{AEA83760-E182-F5FF-16B3-5AFD999800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99A7EAE-5B9B-E63B-5D32-6CC7074D52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 descr="Une image contenant texte, capture d’écran, Rectangle, diagramme&#10;&#10;Le contenu généré par l’IA peut être incorrect.">
            <a:extLst>
              <a:ext uri="{FF2B5EF4-FFF2-40B4-BE49-F238E27FC236}">
                <a16:creationId xmlns:a16="http://schemas.microsoft.com/office/drawing/2014/main" id="{82BC1BA3-89CD-C3C2-D45B-9DDC3AB3A8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133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B812C5D0-C3A8-189C-D3D6-8D2C1056E7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581D7807-6B2F-A91E-47FA-FB6180CDBE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2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3E6208F-98C6-E211-5B78-66B7D54071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820080DD-A1D3-71A4-C447-C45E741B25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912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AD90B4E-C2F4-0387-E8E6-8C5C550DE3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D98724DA-D8CF-4229-FBFC-CCE0F5A33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43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C96CBFB-F669-BC33-47F2-E3E40EF5C7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919F180A-A655-3750-69A0-5CCF488557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026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0D3DC41-9C64-7070-07FA-D4D8E0B21A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E7094DD4-1A58-8B74-3F70-11F1A2903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178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72C52C7-3F6D-0EBA-E45A-E5852E112B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480AF067-D72F-61D8-F4F8-D454FECCD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74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F4B6A63-19BE-4A37-B526-FE6DF26529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4A2F57D2-ED8B-6F9C-FB73-D51BBBEE8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61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>
            <a:extLst>
              <a:ext uri="{FF2B5EF4-FFF2-40B4-BE49-F238E27FC236}">
                <a16:creationId xmlns:a16="http://schemas.microsoft.com/office/drawing/2014/main" id="{E53F865F-FBD7-ADD2-BA28-839F67028D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AFC981A6-9B4B-B5C7-674E-CE2B9653F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79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>
            <a:extLst>
              <a:ext uri="{FF2B5EF4-FFF2-40B4-BE49-F238E27FC236}">
                <a16:creationId xmlns:a16="http://schemas.microsoft.com/office/drawing/2014/main" id="{B34F2FA7-579B-E9F5-8F82-4705450226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4B48317E-3DB3-827F-87C8-41B1CEADF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6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63569882-3345-BF51-152B-D9118B949AD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60523F3D-AFB9-78AE-6D16-E3D339B7E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1DE7784-DB95-7D15-65CB-EA77790AE5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 descr="Une image contenant texte, capture d’écran, Rectangle, logiciel&#10;&#10;Le contenu généré par l’IA peut être incorrect.">
            <a:extLst>
              <a:ext uri="{FF2B5EF4-FFF2-40B4-BE49-F238E27FC236}">
                <a16:creationId xmlns:a16="http://schemas.microsoft.com/office/drawing/2014/main" id="{4ABDB87C-221D-FC8D-11B2-A7A62CCB26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19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A6BDE622-52C0-A0D2-B5FE-764EA29441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838D95DB-3E3D-05AE-5259-E345BB3318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02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BB6CC50C-8770-1585-0C40-2F4A861D45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 descr="Une image contenant texte,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CA318EFA-F344-6134-D3D5-6FD38D03D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29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B77F87B3-7605-1E73-12AA-E84FEA4A4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 descr="Une image contenant texte, capture d’écran, Police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580DC746-9DAF-0589-35A5-E914D825BD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814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A85FBB9-DC26-A75F-D702-0B27E27C3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 descr="Une image contenant texte, capture d’écran, Rectangle, diagramme&#10;&#10;Le contenu généré par l’IA peut être incorrect.">
            <a:extLst>
              <a:ext uri="{FF2B5EF4-FFF2-40B4-BE49-F238E27FC236}">
                <a16:creationId xmlns:a16="http://schemas.microsoft.com/office/drawing/2014/main" id="{DA29DD2B-DE3B-A745-8706-6A07489859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420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0066DE56-3F31-1EA0-D73E-C85348C4DA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 descr="Une image contenant texte, capture d’écran, Police, Rectangle&#10;&#10;Le contenu généré par l’IA peut être incorrect.">
            <a:extLst>
              <a:ext uri="{FF2B5EF4-FFF2-40B4-BE49-F238E27FC236}">
                <a16:creationId xmlns:a16="http://schemas.microsoft.com/office/drawing/2014/main" id="{38A11330-A7E8-B307-9C03-A612065E1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09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BAA0A71-C7A1-63CD-562A-325B35B30C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 descr="Une image contenant texte, capture d’écran, Rectangle, ligne&#10;&#10;Le contenu généré par l’IA peut être incorrect.">
            <a:extLst>
              <a:ext uri="{FF2B5EF4-FFF2-40B4-BE49-F238E27FC236}">
                <a16:creationId xmlns:a16="http://schemas.microsoft.com/office/drawing/2014/main" id="{19C937D0-60A2-AF56-1D9A-11F028812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928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B05BEBEA-22FC-4156-CD13-65C5831E27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71546E4D-523E-B7DC-3032-2F8681AF0F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28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2B1C920-5B7A-550A-FB30-6B748342DB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6DB71063-F20F-8F88-3AA3-19EB076FB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815940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3C2416-516B-47A7-A795-E0E6B5C6EF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bfd01c09-4c2c-4413-a701-52472ac3404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05e35dcb-3e29-4319-8895-1aefbc7b9c14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4396</TotalTime>
  <Words>586</Words>
  <Application>Microsoft Office PowerPoint</Application>
  <PresentationFormat>Affichage à l'écran (4:3)</PresentationFormat>
  <Paragraphs>65</Paragraphs>
  <Slides>21</Slides>
  <Notes>21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8</vt:i4>
      </vt:variant>
      <vt:variant>
        <vt:lpstr>Titres des diapositives</vt:lpstr>
      </vt:variant>
      <vt:variant>
        <vt:i4>21</vt:i4>
      </vt:variant>
    </vt:vector>
  </HeadingPairs>
  <TitlesOfParts>
    <vt:vector size="33" baseType="lpstr">
      <vt:lpstr>Calibri Light</vt:lpstr>
      <vt:lpstr>Verdana</vt:lpstr>
      <vt:lpstr>Calibri</vt:lpstr>
      <vt:lpstr>Arial</vt:lpstr>
      <vt:lpstr>4_Thème Office</vt:lpstr>
      <vt:lpstr>5_Thème Office</vt:lpstr>
      <vt:lpstr>6_Thème Office</vt:lpstr>
      <vt:lpstr>7_Thème Office</vt:lpstr>
      <vt:lpstr>8_Thème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69</cp:revision>
  <dcterms:created xsi:type="dcterms:W3CDTF">2022-01-07T11:15:07Z</dcterms:created>
  <dcterms:modified xsi:type="dcterms:W3CDTF">2025-03-19T16:14:00Z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