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1C6"/>
    <a:srgbClr val="C8D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1AA188-3115-43FE-B143-1F6B4CE24B04}" v="12" dt="2025-03-18T15:32:07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6408" autoAdjust="0"/>
  </p:normalViewPr>
  <p:slideViewPr>
    <p:cSldViewPr snapToGrid="0">
      <p:cViewPr>
        <p:scale>
          <a:sx n="75" d="100"/>
          <a:sy n="75" d="100"/>
        </p:scale>
        <p:origin x="81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241AA188-3115-43FE-B143-1F6B4CE24B04}"/>
    <pc:docChg chg="undo custSel modSld">
      <pc:chgData name="BELLEMIN SANDRA" userId="5fe4e071-d3f4-40df-970f-ee8fcf898346" providerId="ADAL" clId="{241AA188-3115-43FE-B143-1F6B4CE24B04}" dt="2025-03-18T15:32:07.715" v="50" actId="27614"/>
      <pc:docMkLst>
        <pc:docMk/>
      </pc:docMkLst>
      <pc:sldChg chg="addSp delSp modSp mod modClrScheme chgLayout">
        <pc:chgData name="BELLEMIN SANDRA" userId="5fe4e071-d3f4-40df-970f-ee8fcf898346" providerId="ADAL" clId="{241AA188-3115-43FE-B143-1F6B4CE24B04}" dt="2025-03-18T15:31:23.370" v="24" actId="962"/>
        <pc:sldMkLst>
          <pc:docMk/>
          <pc:sldMk cId="396548623" sldId="256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96548623" sldId="256"/>
            <ac:spMk id="2" creationId="{17CB43B5-8A3F-C918-FD9E-5E84F3557E1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96548623" sldId="256"/>
            <ac:spMk id="3" creationId="{ACEF08FF-1D02-7AFA-875D-72256E9B1DCA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96548623" sldId="256"/>
            <ac:spMk id="5" creationId="{87F95F68-4FF7-718D-8759-0E60E266EAA6}"/>
          </ac:spMkLst>
        </pc:spChg>
        <pc:picChg chg="del">
          <ac:chgData name="BELLEMIN SANDRA" userId="5fe4e071-d3f4-40df-970f-ee8fcf898346" providerId="ADAL" clId="{241AA188-3115-43FE-B143-1F6B4CE24B04}" dt="2025-03-18T15:30:49.074" v="4" actId="478"/>
          <ac:picMkLst>
            <pc:docMk/>
            <pc:sldMk cId="396548623" sldId="256"/>
            <ac:picMk id="4" creationId="{D3B3899C-4D47-9E13-4C19-ACEDBC5E2870}"/>
          </ac:picMkLst>
        </pc:picChg>
        <pc:picChg chg="add mod">
          <ac:chgData name="BELLEMIN SANDRA" userId="5fe4e071-d3f4-40df-970f-ee8fcf898346" providerId="ADAL" clId="{241AA188-3115-43FE-B143-1F6B4CE24B04}" dt="2025-03-18T15:31:23.370" v="24" actId="962"/>
          <ac:picMkLst>
            <pc:docMk/>
            <pc:sldMk cId="396548623" sldId="256"/>
            <ac:picMk id="7" creationId="{12E0691E-C3B9-6330-E392-5BA5A40F08E8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20.469" v="21" actId="27614"/>
        <pc:sldMkLst>
          <pc:docMk/>
          <pc:sldMk cId="3019333146" sldId="257"/>
        </pc:sldMkLst>
        <pc:spChg chg="del">
          <ac:chgData name="BELLEMIN SANDRA" userId="5fe4e071-d3f4-40df-970f-ee8fcf898346" providerId="ADAL" clId="{241AA188-3115-43FE-B143-1F6B4CE24B04}" dt="2025-03-18T15:30:43.844" v="3" actId="478"/>
          <ac:spMkLst>
            <pc:docMk/>
            <pc:sldMk cId="3019333146" sldId="257"/>
            <ac:spMk id="2" creationId="{808CDACB-6080-0465-375C-CF232AD97396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019333146" sldId="257"/>
            <ac:spMk id="3" creationId="{1DD6138F-8B92-630F-DCB0-CBF9F6545B40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019333146" sldId="257"/>
            <ac:spMk id="4" creationId="{1043F65D-B937-76F5-4233-AF8B9BD10ED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3019333146" sldId="257"/>
            <ac:spMk id="5" creationId="{707DE035-CC92-CBBB-4955-5E7D82AA071D}"/>
          </ac:spMkLst>
        </pc:spChg>
        <pc:picChg chg="add mod">
          <ac:chgData name="BELLEMIN SANDRA" userId="5fe4e071-d3f4-40df-970f-ee8fcf898346" providerId="ADAL" clId="{241AA188-3115-43FE-B143-1F6B4CE24B04}" dt="2025-03-18T15:31:20.469" v="21" actId="27614"/>
          <ac:picMkLst>
            <pc:docMk/>
            <pc:sldMk cId="3019333146" sldId="257"/>
            <ac:picMk id="7" creationId="{6F65835F-0508-5516-FEA1-79982592935C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39.494" v="26" actId="27614"/>
        <pc:sldMkLst>
          <pc:docMk/>
          <pc:sldMk cId="2006305224" sldId="258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06305224" sldId="258"/>
            <ac:spMk id="2" creationId="{A4EFE33F-5E97-CF07-EE9A-681D8B4C236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06305224" sldId="258"/>
            <ac:spMk id="3" creationId="{8E3157C9-4AA7-374C-FBA3-4F5FC544F889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06305224" sldId="258"/>
            <ac:spMk id="5" creationId="{223C2159-00CB-BFB9-DD84-BFC45303B4C0}"/>
          </ac:spMkLst>
        </pc:spChg>
        <pc:picChg chg="del">
          <ac:chgData name="BELLEMIN SANDRA" userId="5fe4e071-d3f4-40df-970f-ee8fcf898346" providerId="ADAL" clId="{241AA188-3115-43FE-B143-1F6B4CE24B04}" dt="2025-03-18T15:30:50.319" v="5" actId="478"/>
          <ac:picMkLst>
            <pc:docMk/>
            <pc:sldMk cId="2006305224" sldId="258"/>
            <ac:picMk id="4" creationId="{59CDD6E6-F962-4F87-1C63-2201B689E779}"/>
          </ac:picMkLst>
        </pc:picChg>
        <pc:picChg chg="add mod">
          <ac:chgData name="BELLEMIN SANDRA" userId="5fe4e071-d3f4-40df-970f-ee8fcf898346" providerId="ADAL" clId="{241AA188-3115-43FE-B143-1F6B4CE24B04}" dt="2025-03-18T15:31:39.494" v="26" actId="27614"/>
          <ac:picMkLst>
            <pc:docMk/>
            <pc:sldMk cId="2006305224" sldId="258"/>
            <ac:picMk id="7" creationId="{19F90E9A-4A39-EB09-49EF-B7C52C3A78E7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42.169" v="29" actId="962"/>
        <pc:sldMkLst>
          <pc:docMk/>
          <pc:sldMk cId="1016158465" sldId="259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016158465" sldId="259"/>
            <ac:spMk id="2" creationId="{5C427A50-F869-9B88-3778-555B6EBD94CF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016158465" sldId="259"/>
            <ac:spMk id="3" creationId="{7BD822DA-D0E6-C1EC-05D9-D625CBD0EAC3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016158465" sldId="259"/>
            <ac:spMk id="4" creationId="{737E2FFA-FF5C-F0D2-7B73-9D0659FA6B5A}"/>
          </ac:spMkLst>
        </pc:spChg>
        <pc:picChg chg="del">
          <ac:chgData name="BELLEMIN SANDRA" userId="5fe4e071-d3f4-40df-970f-ee8fcf898346" providerId="ADAL" clId="{241AA188-3115-43FE-B143-1F6B4CE24B04}" dt="2025-03-18T15:30:51.288" v="6" actId="478"/>
          <ac:picMkLst>
            <pc:docMk/>
            <pc:sldMk cId="1016158465" sldId="259"/>
            <ac:picMk id="6" creationId="{70013C38-BE2F-CFE0-27DA-6FB12CD005A8}"/>
          </ac:picMkLst>
        </pc:picChg>
        <pc:picChg chg="del">
          <ac:chgData name="BELLEMIN SANDRA" userId="5fe4e071-d3f4-40df-970f-ee8fcf898346" providerId="ADAL" clId="{241AA188-3115-43FE-B143-1F6B4CE24B04}" dt="2025-03-18T15:30:51.823" v="7" actId="478"/>
          <ac:picMkLst>
            <pc:docMk/>
            <pc:sldMk cId="1016158465" sldId="259"/>
            <ac:picMk id="7" creationId="{D33D01B8-B90D-1C83-C7C2-73CECBED1CCA}"/>
          </ac:picMkLst>
        </pc:picChg>
        <pc:picChg chg="add mod">
          <ac:chgData name="BELLEMIN SANDRA" userId="5fe4e071-d3f4-40df-970f-ee8fcf898346" providerId="ADAL" clId="{241AA188-3115-43FE-B143-1F6B4CE24B04}" dt="2025-03-18T15:31:42.169" v="29" actId="962"/>
          <ac:picMkLst>
            <pc:docMk/>
            <pc:sldMk cId="1016158465" sldId="259"/>
            <ac:picMk id="8" creationId="{6208EBC3-1FE3-3A6B-76F2-6EBBF90061CE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48.221" v="32" actId="962"/>
        <pc:sldMkLst>
          <pc:docMk/>
          <pc:sldMk cId="1438211769" sldId="260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438211769" sldId="260"/>
            <ac:spMk id="3" creationId="{CBE754DC-2F68-9FB5-F0BA-2DF3695F7459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438211769" sldId="260"/>
            <ac:spMk id="5" creationId="{682B3A7D-85C0-F458-885E-FB4CAF8DA259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438211769" sldId="260"/>
            <ac:spMk id="6" creationId="{C360493A-9AAF-05DC-22EB-DD120F729F56}"/>
          </ac:spMkLst>
        </pc:spChg>
        <pc:picChg chg="del">
          <ac:chgData name="BELLEMIN SANDRA" userId="5fe4e071-d3f4-40df-970f-ee8fcf898346" providerId="ADAL" clId="{241AA188-3115-43FE-B143-1F6B4CE24B04}" dt="2025-03-18T15:30:54.272" v="9" actId="478"/>
          <ac:picMkLst>
            <pc:docMk/>
            <pc:sldMk cId="1438211769" sldId="260"/>
            <ac:picMk id="2" creationId="{B6C5AEEC-19E5-B328-62B6-BC8093EA5079}"/>
          </ac:picMkLst>
        </pc:picChg>
        <pc:picChg chg="del">
          <ac:chgData name="BELLEMIN SANDRA" userId="5fe4e071-d3f4-40df-970f-ee8fcf898346" providerId="ADAL" clId="{241AA188-3115-43FE-B143-1F6B4CE24B04}" dt="2025-03-18T15:30:53.879" v="8" actId="478"/>
          <ac:picMkLst>
            <pc:docMk/>
            <pc:sldMk cId="1438211769" sldId="260"/>
            <ac:picMk id="4" creationId="{EAF58672-7528-45E1-0401-0FFE7D78ADE4}"/>
          </ac:picMkLst>
        </pc:picChg>
        <pc:picChg chg="add mod">
          <ac:chgData name="BELLEMIN SANDRA" userId="5fe4e071-d3f4-40df-970f-ee8fcf898346" providerId="ADAL" clId="{241AA188-3115-43FE-B143-1F6B4CE24B04}" dt="2025-03-18T15:31:48.221" v="32" actId="962"/>
          <ac:picMkLst>
            <pc:docMk/>
            <pc:sldMk cId="1438211769" sldId="260"/>
            <ac:picMk id="8" creationId="{EECE9771-F1C8-1AEF-2240-517FA2FA629A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51.582" v="35" actId="962"/>
        <pc:sldMkLst>
          <pc:docMk/>
          <pc:sldMk cId="2022707773" sldId="261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2707773" sldId="261"/>
            <ac:spMk id="2" creationId="{62330C81-1061-1D2A-491D-AD2DB258B370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2707773" sldId="261"/>
            <ac:spMk id="4" creationId="{B40C58F6-58CE-9BBA-3338-1E8C2C5CC4E6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2707773" sldId="261"/>
            <ac:spMk id="6" creationId="{7F1D7631-9A7E-F565-91FC-328538885480}"/>
          </ac:spMkLst>
        </pc:spChg>
        <pc:picChg chg="del">
          <ac:chgData name="BELLEMIN SANDRA" userId="5fe4e071-d3f4-40df-970f-ee8fcf898346" providerId="ADAL" clId="{241AA188-3115-43FE-B143-1F6B4CE24B04}" dt="2025-03-18T15:30:55.369" v="10" actId="478"/>
          <ac:picMkLst>
            <pc:docMk/>
            <pc:sldMk cId="2022707773" sldId="261"/>
            <ac:picMk id="3" creationId="{490E3D49-0AF5-8E92-655D-B266E9881D54}"/>
          </ac:picMkLst>
        </pc:picChg>
        <pc:picChg chg="del">
          <ac:chgData name="BELLEMIN SANDRA" userId="5fe4e071-d3f4-40df-970f-ee8fcf898346" providerId="ADAL" clId="{241AA188-3115-43FE-B143-1F6B4CE24B04}" dt="2025-03-18T15:30:55.831" v="11" actId="478"/>
          <ac:picMkLst>
            <pc:docMk/>
            <pc:sldMk cId="2022707773" sldId="261"/>
            <ac:picMk id="5" creationId="{82EBA439-BE99-DB34-7D71-CA56E7748264}"/>
          </ac:picMkLst>
        </pc:picChg>
        <pc:picChg chg="add mod">
          <ac:chgData name="BELLEMIN SANDRA" userId="5fe4e071-d3f4-40df-970f-ee8fcf898346" providerId="ADAL" clId="{241AA188-3115-43FE-B143-1F6B4CE24B04}" dt="2025-03-18T15:31:51.582" v="35" actId="962"/>
          <ac:picMkLst>
            <pc:docMk/>
            <pc:sldMk cId="2022707773" sldId="261"/>
            <ac:picMk id="8" creationId="{FDCA43A6-1298-B169-6D74-50FC51A4FD1B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54.781" v="37" actId="27614"/>
        <pc:sldMkLst>
          <pc:docMk/>
          <pc:sldMk cId="1669893213" sldId="264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669893213" sldId="264"/>
            <ac:spMk id="2" creationId="{B64DBE8E-45C9-0D09-6600-3DCB0C216855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669893213" sldId="264"/>
            <ac:spMk id="4" creationId="{7593FB87-B571-979A-F2DC-66D53AA73921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669893213" sldId="264"/>
            <ac:spMk id="5" creationId="{FDC4033D-46C2-6539-B945-81E423D44C07}"/>
          </ac:spMkLst>
        </pc:spChg>
        <pc:picChg chg="del">
          <ac:chgData name="BELLEMIN SANDRA" userId="5fe4e071-d3f4-40df-970f-ee8fcf898346" providerId="ADAL" clId="{241AA188-3115-43FE-B143-1F6B4CE24B04}" dt="2025-03-18T15:30:56.752" v="12" actId="478"/>
          <ac:picMkLst>
            <pc:docMk/>
            <pc:sldMk cId="1669893213" sldId="264"/>
            <ac:picMk id="3" creationId="{93853D20-AA35-C6B9-1599-D3E9B18B0033}"/>
          </ac:picMkLst>
        </pc:picChg>
        <pc:picChg chg="add mod">
          <ac:chgData name="BELLEMIN SANDRA" userId="5fe4e071-d3f4-40df-970f-ee8fcf898346" providerId="ADAL" clId="{241AA188-3115-43FE-B143-1F6B4CE24B04}" dt="2025-03-18T15:31:54.781" v="37" actId="27614"/>
          <ac:picMkLst>
            <pc:docMk/>
            <pc:sldMk cId="1669893213" sldId="264"/>
            <ac:picMk id="7" creationId="{065D349C-15FA-B4D4-40CF-F5E6B66F26D1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56.906" v="39" actId="27614"/>
        <pc:sldMkLst>
          <pc:docMk/>
          <pc:sldMk cId="2021403397" sldId="265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1403397" sldId="265"/>
            <ac:spMk id="2" creationId="{E1A8A276-E46B-6413-7B69-36DFAB64A9E9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1403397" sldId="265"/>
            <ac:spMk id="4" creationId="{8B0BEAE4-3D2A-AC5A-F135-1FACFD2AD78C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21403397" sldId="265"/>
            <ac:spMk id="5" creationId="{F72D4BBF-394F-3C49-3A2A-33B82E520E68}"/>
          </ac:spMkLst>
        </pc:spChg>
        <pc:picChg chg="del">
          <ac:chgData name="BELLEMIN SANDRA" userId="5fe4e071-d3f4-40df-970f-ee8fcf898346" providerId="ADAL" clId="{241AA188-3115-43FE-B143-1F6B4CE24B04}" dt="2025-03-18T15:30:57.784" v="13" actId="478"/>
          <ac:picMkLst>
            <pc:docMk/>
            <pc:sldMk cId="2021403397" sldId="265"/>
            <ac:picMk id="3" creationId="{6CFA3E53-B632-E4A2-DAB5-004AA7E49344}"/>
          </ac:picMkLst>
        </pc:picChg>
        <pc:picChg chg="del">
          <ac:chgData name="BELLEMIN SANDRA" userId="5fe4e071-d3f4-40df-970f-ee8fcf898346" providerId="ADAL" clId="{241AA188-3115-43FE-B143-1F6B4CE24B04}" dt="2025-03-18T15:30:58.368" v="14" actId="478"/>
          <ac:picMkLst>
            <pc:docMk/>
            <pc:sldMk cId="2021403397" sldId="265"/>
            <ac:picMk id="6" creationId="{FC21BEC0-4D61-1BF9-504C-1B4BFB8B35DB}"/>
          </ac:picMkLst>
        </pc:picChg>
        <pc:picChg chg="add mod">
          <ac:chgData name="BELLEMIN SANDRA" userId="5fe4e071-d3f4-40df-970f-ee8fcf898346" providerId="ADAL" clId="{241AA188-3115-43FE-B143-1F6B4CE24B04}" dt="2025-03-18T15:31:56.906" v="39" actId="27614"/>
          <ac:picMkLst>
            <pc:docMk/>
            <pc:sldMk cId="2021403397" sldId="265"/>
            <ac:picMk id="8" creationId="{62C836CF-8744-3DC9-AB35-8CD385EB8E34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2:02.923" v="45" actId="962"/>
        <pc:sldMkLst>
          <pc:docMk/>
          <pc:sldMk cId="2703926851" sldId="266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703926851" sldId="266"/>
            <ac:spMk id="2" creationId="{8DE52AE5-9409-9783-170A-2D19BDA656E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703926851" sldId="266"/>
            <ac:spMk id="4" creationId="{2105F4E3-CD22-1C69-DD22-319F8B9E0D90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703926851" sldId="266"/>
            <ac:spMk id="6" creationId="{BFB4E18A-B390-79E4-0785-7136112003C6}"/>
          </ac:spMkLst>
        </pc:spChg>
        <pc:picChg chg="del">
          <ac:chgData name="BELLEMIN SANDRA" userId="5fe4e071-d3f4-40df-970f-ee8fcf898346" providerId="ADAL" clId="{241AA188-3115-43FE-B143-1F6B4CE24B04}" dt="2025-03-18T15:31:02.912" v="17" actId="478"/>
          <ac:picMkLst>
            <pc:docMk/>
            <pc:sldMk cId="2703926851" sldId="266"/>
            <ac:picMk id="3" creationId="{EE7DA1ED-D0FE-533E-4E39-842699B220A3}"/>
          </ac:picMkLst>
        </pc:picChg>
        <pc:picChg chg="del">
          <ac:chgData name="BELLEMIN SANDRA" userId="5fe4e071-d3f4-40df-970f-ee8fcf898346" providerId="ADAL" clId="{241AA188-3115-43FE-B143-1F6B4CE24B04}" dt="2025-03-18T15:31:02.912" v="17" actId="478"/>
          <ac:picMkLst>
            <pc:docMk/>
            <pc:sldMk cId="2703926851" sldId="266"/>
            <ac:picMk id="5" creationId="{D9698802-C68D-3E91-88D6-9B38C94DCF61}"/>
          </ac:picMkLst>
        </pc:picChg>
        <pc:picChg chg="add mod">
          <ac:chgData name="BELLEMIN SANDRA" userId="5fe4e071-d3f4-40df-970f-ee8fcf898346" providerId="ADAL" clId="{241AA188-3115-43FE-B143-1F6B4CE24B04}" dt="2025-03-18T15:32:02.923" v="45" actId="962"/>
          <ac:picMkLst>
            <pc:docMk/>
            <pc:sldMk cId="2703926851" sldId="266"/>
            <ac:picMk id="8" creationId="{5A57918D-3E9B-6773-0C6A-A112A031A682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1:59.334" v="42" actId="962"/>
        <pc:sldMkLst>
          <pc:docMk/>
          <pc:sldMk cId="2039094005" sldId="267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39094005" sldId="267"/>
            <ac:spMk id="2" creationId="{AB3D4B4C-ACA3-C1B4-C129-49C1926B55B2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39094005" sldId="267"/>
            <ac:spMk id="5" creationId="{166E3994-A9CB-A7BB-72B6-73873F171F94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2039094005" sldId="267"/>
            <ac:spMk id="6" creationId="{8C0999C7-9FAA-524E-C7AC-B9C49EEA8228}"/>
          </ac:spMkLst>
        </pc:spChg>
        <pc:picChg chg="del">
          <ac:chgData name="BELLEMIN SANDRA" userId="5fe4e071-d3f4-40df-970f-ee8fcf898346" providerId="ADAL" clId="{241AA188-3115-43FE-B143-1F6B4CE24B04}" dt="2025-03-18T15:31:00.191" v="15" actId="478"/>
          <ac:picMkLst>
            <pc:docMk/>
            <pc:sldMk cId="2039094005" sldId="267"/>
            <ac:picMk id="3" creationId="{21C4AF55-0636-81D7-F8EA-47C6CED71A8B}"/>
          </ac:picMkLst>
        </pc:picChg>
        <pc:picChg chg="del">
          <ac:chgData name="BELLEMIN SANDRA" userId="5fe4e071-d3f4-40df-970f-ee8fcf898346" providerId="ADAL" clId="{241AA188-3115-43FE-B143-1F6B4CE24B04}" dt="2025-03-18T15:31:00.623" v="16" actId="478"/>
          <ac:picMkLst>
            <pc:docMk/>
            <pc:sldMk cId="2039094005" sldId="267"/>
            <ac:picMk id="4" creationId="{3073C47A-D1E8-4548-AD93-11E9F5759B61}"/>
          </ac:picMkLst>
        </pc:picChg>
        <pc:picChg chg="add mod">
          <ac:chgData name="BELLEMIN SANDRA" userId="5fe4e071-d3f4-40df-970f-ee8fcf898346" providerId="ADAL" clId="{241AA188-3115-43FE-B143-1F6B4CE24B04}" dt="2025-03-18T15:31:59.334" v="42" actId="962"/>
          <ac:picMkLst>
            <pc:docMk/>
            <pc:sldMk cId="2039094005" sldId="267"/>
            <ac:picMk id="8" creationId="{33EDDB9D-2872-BD8C-2EF9-AE1AC431E44F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2:05.818" v="48" actId="962"/>
        <pc:sldMkLst>
          <pc:docMk/>
          <pc:sldMk cId="4107519139" sldId="268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4107519139" sldId="268"/>
            <ac:spMk id="2" creationId="{DF6C3628-735D-710C-8428-02D75973E11A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4107519139" sldId="268"/>
            <ac:spMk id="5" creationId="{E6DCF210-48EC-745F-5B51-133694E119C2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4107519139" sldId="268"/>
            <ac:spMk id="6" creationId="{AE6DE2F9-7F12-0191-0AA6-EE62F4B0F6FC}"/>
          </ac:spMkLst>
        </pc:spChg>
        <pc:grpChg chg="del">
          <ac:chgData name="BELLEMIN SANDRA" userId="5fe4e071-d3f4-40df-970f-ee8fcf898346" providerId="ADAL" clId="{241AA188-3115-43FE-B143-1F6B4CE24B04}" dt="2025-03-18T15:31:05.439" v="18" actId="478"/>
          <ac:grpSpMkLst>
            <pc:docMk/>
            <pc:sldMk cId="4107519139" sldId="268"/>
            <ac:grpSpMk id="8" creationId="{081BA6D1-45EB-EC2E-5D55-647B756A8F97}"/>
          </ac:grpSpMkLst>
        </pc:grpChg>
        <pc:picChg chg="del">
          <ac:chgData name="BELLEMIN SANDRA" userId="5fe4e071-d3f4-40df-970f-ee8fcf898346" providerId="ADAL" clId="{241AA188-3115-43FE-B143-1F6B4CE24B04}" dt="2025-03-18T15:31:05.439" v="18" actId="478"/>
          <ac:picMkLst>
            <pc:docMk/>
            <pc:sldMk cId="4107519139" sldId="268"/>
            <ac:picMk id="3" creationId="{6F82BC3F-A660-5881-A4FC-FFD082D383B6}"/>
          </ac:picMkLst>
        </pc:picChg>
        <pc:picChg chg="add mod">
          <ac:chgData name="BELLEMIN SANDRA" userId="5fe4e071-d3f4-40df-970f-ee8fcf898346" providerId="ADAL" clId="{241AA188-3115-43FE-B143-1F6B4CE24B04}" dt="2025-03-18T15:32:05.818" v="48" actId="962"/>
          <ac:picMkLst>
            <pc:docMk/>
            <pc:sldMk cId="4107519139" sldId="268"/>
            <ac:picMk id="10" creationId="{C44E1CE7-67D4-BB84-DB1A-0681F969DB88}"/>
          </ac:picMkLst>
        </pc:picChg>
      </pc:sldChg>
      <pc:sldChg chg="addSp delSp modSp mod modClrScheme chgLayout">
        <pc:chgData name="BELLEMIN SANDRA" userId="5fe4e071-d3f4-40df-970f-ee8fcf898346" providerId="ADAL" clId="{241AA188-3115-43FE-B143-1F6B4CE24B04}" dt="2025-03-18T15:32:07.715" v="50" actId="27614"/>
        <pc:sldMkLst>
          <pc:docMk/>
          <pc:sldMk cId="155070717" sldId="269"/>
        </pc:sldMkLst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55070717" sldId="269"/>
            <ac:spMk id="2" creationId="{789BCCB9-BE91-A024-07C7-0D10C348786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55070717" sldId="269"/>
            <ac:spMk id="4" creationId="{A35337A3-8C75-9236-83AB-5869C73E0C0B}"/>
          </ac:spMkLst>
        </pc:spChg>
        <pc:spChg chg="add del mod ord">
          <ac:chgData name="BELLEMIN SANDRA" userId="5fe4e071-d3f4-40df-970f-ee8fcf898346" providerId="ADAL" clId="{241AA188-3115-43FE-B143-1F6B4CE24B04}" dt="2025-03-18T15:30:37.552" v="1" actId="700"/>
          <ac:spMkLst>
            <pc:docMk/>
            <pc:sldMk cId="155070717" sldId="269"/>
            <ac:spMk id="5" creationId="{DAC6D227-F868-D9A4-F9A2-FD58A7026B6A}"/>
          </ac:spMkLst>
        </pc:spChg>
        <pc:grpChg chg="del">
          <ac:chgData name="BELLEMIN SANDRA" userId="5fe4e071-d3f4-40df-970f-ee8fcf898346" providerId="ADAL" clId="{241AA188-3115-43FE-B143-1F6B4CE24B04}" dt="2025-03-18T15:31:08.495" v="19" actId="478"/>
          <ac:grpSpMkLst>
            <pc:docMk/>
            <pc:sldMk cId="155070717" sldId="269"/>
            <ac:grpSpMk id="8" creationId="{103AB7B0-877A-7ACA-2F5D-FCF998340D46}"/>
          </ac:grpSpMkLst>
        </pc:grpChg>
        <pc:picChg chg="del">
          <ac:chgData name="BELLEMIN SANDRA" userId="5fe4e071-d3f4-40df-970f-ee8fcf898346" providerId="ADAL" clId="{241AA188-3115-43FE-B143-1F6B4CE24B04}" dt="2025-03-18T15:31:08.495" v="19" actId="478"/>
          <ac:picMkLst>
            <pc:docMk/>
            <pc:sldMk cId="155070717" sldId="269"/>
            <ac:picMk id="3" creationId="{53BBA3DC-56D5-B8DA-A45D-91DDAD157311}"/>
          </ac:picMkLst>
        </pc:picChg>
        <pc:picChg chg="add mod">
          <ac:chgData name="BELLEMIN SANDRA" userId="5fe4e071-d3f4-40df-970f-ee8fcf898346" providerId="ADAL" clId="{241AA188-3115-43FE-B143-1F6B4CE24B04}" dt="2025-03-18T15:32:07.715" v="50" actId="27614"/>
          <ac:picMkLst>
            <pc:docMk/>
            <pc:sldMk cId="155070717" sldId="269"/>
            <ac:picMk id="10" creationId="{FDBD3568-7D5D-E2C4-068F-63651D5537A5}"/>
          </ac:picMkLst>
        </pc:picChg>
      </pc:sldChg>
    </pc:docChg>
  </pc:docChgLst>
  <pc:docChgLst>
    <pc:chgData name="BELLEMIN SANDRA" userId="5fe4e071-d3f4-40df-970f-ee8fcf898346" providerId="ADAL" clId="{A1F65A1F-1323-4A9E-8313-75E9B81E088A}"/>
    <pc:docChg chg="undo redo custSel addSld delSld modSld modMainMaster">
      <pc:chgData name="BELLEMIN SANDRA" userId="5fe4e071-d3f4-40df-970f-ee8fcf898346" providerId="ADAL" clId="{A1F65A1F-1323-4A9E-8313-75E9B81E088A}" dt="2025-01-16T14:58:02.921" v="230" actId="1035"/>
      <pc:docMkLst>
        <pc:docMk/>
      </pc:docMkLst>
      <pc:sldChg chg="addSp delSp modSp mod modNotesTx">
        <pc:chgData name="BELLEMIN SANDRA" userId="5fe4e071-d3f4-40df-970f-ee8fcf898346" providerId="ADAL" clId="{A1F65A1F-1323-4A9E-8313-75E9B81E088A}" dt="2025-01-16T14:58:02.921" v="230" actId="1035"/>
        <pc:sldMkLst>
          <pc:docMk/>
          <pc:sldMk cId="396548623" sldId="256"/>
        </pc:sldMkLst>
        <pc:picChg chg="add mod">
          <ac:chgData name="BELLEMIN SANDRA" userId="5fe4e071-d3f4-40df-970f-ee8fcf898346" providerId="ADAL" clId="{A1F65A1F-1323-4A9E-8313-75E9B81E088A}" dt="2025-01-16T14:58:02.921" v="230" actId="1035"/>
          <ac:picMkLst>
            <pc:docMk/>
            <pc:sldMk cId="396548623" sldId="256"/>
            <ac:picMk id="4" creationId="{D3B3899C-4D47-9E13-4C19-ACEDBC5E2870}"/>
          </ac:picMkLst>
        </pc:picChg>
      </pc:sldChg>
      <pc:sldChg chg="modSp mod modNotesTx">
        <pc:chgData name="BELLEMIN SANDRA" userId="5fe4e071-d3f4-40df-970f-ee8fcf898346" providerId="ADAL" clId="{A1F65A1F-1323-4A9E-8313-75E9B81E088A}" dt="2025-01-16T14:49:14.813" v="209"/>
        <pc:sldMkLst>
          <pc:docMk/>
          <pc:sldMk cId="3019333146" sldId="257"/>
        </pc:sldMkLst>
      </pc:sldChg>
      <pc:sldChg chg="addSp delSp modSp mod">
        <pc:chgData name="BELLEMIN SANDRA" userId="5fe4e071-d3f4-40df-970f-ee8fcf898346" providerId="ADAL" clId="{A1F65A1F-1323-4A9E-8313-75E9B81E088A}" dt="2025-01-16T13:36:46.826" v="57" actId="21"/>
        <pc:sldMkLst>
          <pc:docMk/>
          <pc:sldMk cId="2006305224" sldId="258"/>
        </pc:sldMkLst>
        <pc:picChg chg="add mod">
          <ac:chgData name="BELLEMIN SANDRA" userId="5fe4e071-d3f4-40df-970f-ee8fcf898346" providerId="ADAL" clId="{A1F65A1F-1323-4A9E-8313-75E9B81E088A}" dt="2025-01-16T13:35:45.233" v="21" actId="12788"/>
          <ac:picMkLst>
            <pc:docMk/>
            <pc:sldMk cId="2006305224" sldId="258"/>
            <ac:picMk id="4" creationId="{59CDD6E6-F962-4F87-1C63-2201B689E779}"/>
          </ac:picMkLst>
        </pc:picChg>
      </pc:sldChg>
      <pc:sldChg chg="addSp delSp modSp mod modNotesTx">
        <pc:chgData name="BELLEMIN SANDRA" userId="5fe4e071-d3f4-40df-970f-ee8fcf898346" providerId="ADAL" clId="{A1F65A1F-1323-4A9E-8313-75E9B81E088A}" dt="2025-01-16T13:37:48.476" v="73"/>
        <pc:sldMkLst>
          <pc:docMk/>
          <pc:sldMk cId="1016158465" sldId="259"/>
        </pc:sldMkLst>
        <pc:picChg chg="add mod">
          <ac:chgData name="BELLEMIN SANDRA" userId="5fe4e071-d3f4-40df-970f-ee8fcf898346" providerId="ADAL" clId="{A1F65A1F-1323-4A9E-8313-75E9B81E088A}" dt="2025-01-16T13:36:50.163" v="59"/>
          <ac:picMkLst>
            <pc:docMk/>
            <pc:sldMk cId="1016158465" sldId="259"/>
            <ac:picMk id="6" creationId="{70013C38-BE2F-CFE0-27DA-6FB12CD005A8}"/>
          </ac:picMkLst>
        </pc:picChg>
        <pc:picChg chg="add mod">
          <ac:chgData name="BELLEMIN SANDRA" userId="5fe4e071-d3f4-40df-970f-ee8fcf898346" providerId="ADAL" clId="{A1F65A1F-1323-4A9E-8313-75E9B81E088A}" dt="2025-01-16T13:37:48.476" v="73"/>
          <ac:picMkLst>
            <pc:docMk/>
            <pc:sldMk cId="1016158465" sldId="259"/>
            <ac:picMk id="7" creationId="{D33D01B8-B90D-1C83-C7C2-73CECBED1CCA}"/>
          </ac:picMkLst>
        </pc:picChg>
      </pc:sldChg>
      <pc:sldChg chg="addSp delSp modSp mod modNotesTx">
        <pc:chgData name="BELLEMIN SANDRA" userId="5fe4e071-d3f4-40df-970f-ee8fcf898346" providerId="ADAL" clId="{A1F65A1F-1323-4A9E-8313-75E9B81E088A}" dt="2025-01-16T13:38:12.888" v="80"/>
        <pc:sldMkLst>
          <pc:docMk/>
          <pc:sldMk cId="1438211769" sldId="260"/>
        </pc:sldMkLst>
        <pc:picChg chg="add del mod">
          <ac:chgData name="BELLEMIN SANDRA" userId="5fe4e071-d3f4-40df-970f-ee8fcf898346" providerId="ADAL" clId="{A1F65A1F-1323-4A9E-8313-75E9B81E088A}" dt="2025-01-16T13:37:44.835" v="71" actId="21"/>
          <ac:picMkLst>
            <pc:docMk/>
            <pc:sldMk cId="1438211769" sldId="260"/>
            <ac:picMk id="2" creationId="{B6C5AEEC-19E5-B328-62B6-BC8093EA5079}"/>
          </ac:picMkLst>
        </pc:picChg>
        <pc:picChg chg="add mod">
          <ac:chgData name="BELLEMIN SANDRA" userId="5fe4e071-d3f4-40df-970f-ee8fcf898346" providerId="ADAL" clId="{A1F65A1F-1323-4A9E-8313-75E9B81E088A}" dt="2025-01-16T13:37:42.708" v="69" actId="1076"/>
          <ac:picMkLst>
            <pc:docMk/>
            <pc:sldMk cId="1438211769" sldId="260"/>
            <ac:picMk id="4" creationId="{EAF58672-7528-45E1-0401-0FFE7D78ADE4}"/>
          </ac:picMkLst>
        </pc:picChg>
      </pc:sldChg>
      <pc:sldChg chg="addSp delSp modSp mod modNotesTx">
        <pc:chgData name="BELLEMIN SANDRA" userId="5fe4e071-d3f4-40df-970f-ee8fcf898346" providerId="ADAL" clId="{A1F65A1F-1323-4A9E-8313-75E9B81E088A}" dt="2025-01-16T13:39:01.116" v="87"/>
        <pc:sldMkLst>
          <pc:docMk/>
          <pc:sldMk cId="2022707773" sldId="261"/>
        </pc:sldMkLst>
        <pc:picChg chg="add mod">
          <ac:chgData name="BELLEMIN SANDRA" userId="5fe4e071-d3f4-40df-970f-ee8fcf898346" providerId="ADAL" clId="{A1F65A1F-1323-4A9E-8313-75E9B81E088A}" dt="2025-01-16T13:37:55.938" v="75"/>
          <ac:picMkLst>
            <pc:docMk/>
            <pc:sldMk cId="2022707773" sldId="261"/>
            <ac:picMk id="3" creationId="{490E3D49-0AF5-8E92-655D-B266E9881D54}"/>
          </ac:picMkLst>
        </pc:picChg>
        <pc:picChg chg="add mod ord">
          <ac:chgData name="BELLEMIN SANDRA" userId="5fe4e071-d3f4-40df-970f-ee8fcf898346" providerId="ADAL" clId="{A1F65A1F-1323-4A9E-8313-75E9B81E088A}" dt="2025-01-16T13:38:53.781" v="86" actId="12788"/>
          <ac:picMkLst>
            <pc:docMk/>
            <pc:sldMk cId="2022707773" sldId="261"/>
            <ac:picMk id="5" creationId="{82EBA439-BE99-DB34-7D71-CA56E7748264}"/>
          </ac:picMkLst>
        </pc:picChg>
      </pc:sldChg>
      <pc:sldChg chg="addSp delSp modSp del mod modNotesTx">
        <pc:chgData name="BELLEMIN SANDRA" userId="5fe4e071-d3f4-40df-970f-ee8fcf898346" providerId="ADAL" clId="{A1F65A1F-1323-4A9E-8313-75E9B81E088A}" dt="2025-01-16T13:39:42.644" v="89" actId="2696"/>
        <pc:sldMkLst>
          <pc:docMk/>
          <pc:sldMk cId="1526836700" sldId="262"/>
        </pc:sldMkLst>
      </pc:sldChg>
      <pc:sldChg chg="addSp delSp modSp del mod">
        <pc:chgData name="BELLEMIN SANDRA" userId="5fe4e071-d3f4-40df-970f-ee8fcf898346" providerId="ADAL" clId="{A1F65A1F-1323-4A9E-8313-75E9B81E088A}" dt="2025-01-16T13:39:42.644" v="89" actId="2696"/>
        <pc:sldMkLst>
          <pc:docMk/>
          <pc:sldMk cId="1803060247" sldId="263"/>
        </pc:sldMkLst>
      </pc:sldChg>
      <pc:sldChg chg="addSp delSp modSp mod modNotesTx">
        <pc:chgData name="BELLEMIN SANDRA" userId="5fe4e071-d3f4-40df-970f-ee8fcf898346" providerId="ADAL" clId="{A1F65A1F-1323-4A9E-8313-75E9B81E088A}" dt="2025-01-16T13:40:01.228" v="95"/>
        <pc:sldMkLst>
          <pc:docMk/>
          <pc:sldMk cId="1669893213" sldId="264"/>
        </pc:sldMkLst>
        <pc:picChg chg="add mod">
          <ac:chgData name="BELLEMIN SANDRA" userId="5fe4e071-d3f4-40df-970f-ee8fcf898346" providerId="ADAL" clId="{A1F65A1F-1323-4A9E-8313-75E9B81E088A}" dt="2025-01-16T13:39:54.835" v="94" actId="12788"/>
          <ac:picMkLst>
            <pc:docMk/>
            <pc:sldMk cId="1669893213" sldId="264"/>
            <ac:picMk id="3" creationId="{93853D20-AA35-C6B9-1599-D3E9B18B0033}"/>
          </ac:picMkLst>
        </pc:picChg>
      </pc:sldChg>
      <pc:sldChg chg="addSp delSp modSp mod modNotesTx">
        <pc:chgData name="BELLEMIN SANDRA" userId="5fe4e071-d3f4-40df-970f-ee8fcf898346" providerId="ADAL" clId="{A1F65A1F-1323-4A9E-8313-75E9B81E088A}" dt="2025-01-16T13:41:11.766" v="105"/>
        <pc:sldMkLst>
          <pc:docMk/>
          <pc:sldMk cId="2021403397" sldId="265"/>
        </pc:sldMkLst>
        <pc:picChg chg="add mod">
          <ac:chgData name="BELLEMIN SANDRA" userId="5fe4e071-d3f4-40df-970f-ee8fcf898346" providerId="ADAL" clId="{A1F65A1F-1323-4A9E-8313-75E9B81E088A}" dt="2025-01-16T13:40:15.760" v="97"/>
          <ac:picMkLst>
            <pc:docMk/>
            <pc:sldMk cId="2021403397" sldId="265"/>
            <ac:picMk id="3" creationId="{6CFA3E53-B632-E4A2-DAB5-004AA7E49344}"/>
          </ac:picMkLst>
        </pc:picChg>
        <pc:picChg chg="add mod ord">
          <ac:chgData name="BELLEMIN SANDRA" userId="5fe4e071-d3f4-40df-970f-ee8fcf898346" providerId="ADAL" clId="{A1F65A1F-1323-4A9E-8313-75E9B81E088A}" dt="2025-01-16T13:40:55.105" v="102" actId="167"/>
          <ac:picMkLst>
            <pc:docMk/>
            <pc:sldMk cId="2021403397" sldId="265"/>
            <ac:picMk id="6" creationId="{FC21BEC0-4D61-1BF9-504C-1B4BFB8B35DB}"/>
          </ac:picMkLst>
        </pc:picChg>
      </pc:sldChg>
      <pc:sldChg chg="addSp delSp modSp mod modNotesTx">
        <pc:chgData name="BELLEMIN SANDRA" userId="5fe4e071-d3f4-40df-970f-ee8fcf898346" providerId="ADAL" clId="{A1F65A1F-1323-4A9E-8313-75E9B81E088A}" dt="2025-01-16T13:42:54.563" v="155" actId="478"/>
        <pc:sldMkLst>
          <pc:docMk/>
          <pc:sldMk cId="2703926851" sldId="266"/>
        </pc:sldMkLst>
        <pc:picChg chg="add mod">
          <ac:chgData name="BELLEMIN SANDRA" userId="5fe4e071-d3f4-40df-970f-ee8fcf898346" providerId="ADAL" clId="{A1F65A1F-1323-4A9E-8313-75E9B81E088A}" dt="2025-01-16T13:42:21.453" v="149"/>
          <ac:picMkLst>
            <pc:docMk/>
            <pc:sldMk cId="2703926851" sldId="266"/>
            <ac:picMk id="3" creationId="{EE7DA1ED-D0FE-533E-4E39-842699B220A3}"/>
          </ac:picMkLst>
        </pc:picChg>
        <pc:picChg chg="add mod ord">
          <ac:chgData name="BELLEMIN SANDRA" userId="5fe4e071-d3f4-40df-970f-ee8fcf898346" providerId="ADAL" clId="{A1F65A1F-1323-4A9E-8313-75E9B81E088A}" dt="2025-01-16T13:42:52.037" v="154" actId="14100"/>
          <ac:picMkLst>
            <pc:docMk/>
            <pc:sldMk cId="2703926851" sldId="266"/>
            <ac:picMk id="5" creationId="{D9698802-C68D-3E91-88D6-9B38C94DCF61}"/>
          </ac:picMkLst>
        </pc:picChg>
      </pc:sldChg>
      <pc:sldChg chg="addSp delSp modSp add mod modNotesTx">
        <pc:chgData name="BELLEMIN SANDRA" userId="5fe4e071-d3f4-40df-970f-ee8fcf898346" providerId="ADAL" clId="{A1F65A1F-1323-4A9E-8313-75E9B81E088A}" dt="2025-01-16T13:41:51.402" v="140" actId="478"/>
        <pc:sldMkLst>
          <pc:docMk/>
          <pc:sldMk cId="2039094005" sldId="267"/>
        </pc:sldMkLst>
        <pc:picChg chg="add mod ord">
          <ac:chgData name="BELLEMIN SANDRA" userId="5fe4e071-d3f4-40df-970f-ee8fcf898346" providerId="ADAL" clId="{A1F65A1F-1323-4A9E-8313-75E9B81E088A}" dt="2025-01-16T13:41:45.970" v="139" actId="167"/>
          <ac:picMkLst>
            <pc:docMk/>
            <pc:sldMk cId="2039094005" sldId="267"/>
            <ac:picMk id="4" creationId="{3073C47A-D1E8-4548-AD93-11E9F5759B61}"/>
          </ac:picMkLst>
        </pc:picChg>
      </pc:sldChg>
      <pc:sldChg chg="addSp delSp modSp add mod modNotesTx">
        <pc:chgData name="BELLEMIN SANDRA" userId="5fe4e071-d3f4-40df-970f-ee8fcf898346" providerId="ADAL" clId="{A1F65A1F-1323-4A9E-8313-75E9B81E088A}" dt="2025-01-16T14:50:25.650" v="210"/>
        <pc:sldMkLst>
          <pc:docMk/>
          <pc:sldMk cId="4107519139" sldId="268"/>
        </pc:sldMkLst>
        <pc:spChg chg="add mod">
          <ac:chgData name="BELLEMIN SANDRA" userId="5fe4e071-d3f4-40df-970f-ee8fcf898346" providerId="ADAL" clId="{A1F65A1F-1323-4A9E-8313-75E9B81E088A}" dt="2025-01-16T13:44:49.967" v="177" actId="164"/>
          <ac:spMkLst>
            <pc:docMk/>
            <pc:sldMk cId="4107519139" sldId="268"/>
            <ac:spMk id="7" creationId="{8F292417-5265-9BD0-3535-9159EB0F5361}"/>
          </ac:spMkLst>
        </pc:spChg>
        <pc:grpChg chg="add mod">
          <ac:chgData name="BELLEMIN SANDRA" userId="5fe4e071-d3f4-40df-970f-ee8fcf898346" providerId="ADAL" clId="{A1F65A1F-1323-4A9E-8313-75E9B81E088A}" dt="2025-01-16T13:44:49.967" v="177" actId="164"/>
          <ac:grpSpMkLst>
            <pc:docMk/>
            <pc:sldMk cId="4107519139" sldId="268"/>
            <ac:grpSpMk id="8" creationId="{081BA6D1-45EB-EC2E-5D55-647B756A8F97}"/>
          </ac:grpSpMkLst>
        </pc:grpChg>
        <pc:picChg chg="add mod">
          <ac:chgData name="BELLEMIN SANDRA" userId="5fe4e071-d3f4-40df-970f-ee8fcf898346" providerId="ADAL" clId="{A1F65A1F-1323-4A9E-8313-75E9B81E088A}" dt="2025-01-16T13:44:49.967" v="177" actId="164"/>
          <ac:picMkLst>
            <pc:docMk/>
            <pc:sldMk cId="4107519139" sldId="268"/>
            <ac:picMk id="4" creationId="{A60BE214-3EF0-F93E-8C60-0BB5C6144FA3}"/>
          </ac:picMkLst>
        </pc:picChg>
      </pc:sldChg>
      <pc:sldChg chg="addSp delSp modSp add mod modNotesTx">
        <pc:chgData name="BELLEMIN SANDRA" userId="5fe4e071-d3f4-40df-970f-ee8fcf898346" providerId="ADAL" clId="{A1F65A1F-1323-4A9E-8313-75E9B81E088A}" dt="2025-01-16T13:46:54.745" v="208"/>
        <pc:sldMkLst>
          <pc:docMk/>
          <pc:sldMk cId="155070717" sldId="269"/>
        </pc:sldMkLst>
        <pc:spChg chg="add mod">
          <ac:chgData name="BELLEMIN SANDRA" userId="5fe4e071-d3f4-40df-970f-ee8fcf898346" providerId="ADAL" clId="{A1F65A1F-1323-4A9E-8313-75E9B81E088A}" dt="2025-01-16T13:46:44.240" v="207" actId="164"/>
          <ac:spMkLst>
            <pc:docMk/>
            <pc:sldMk cId="155070717" sldId="269"/>
            <ac:spMk id="7" creationId="{3E8AB732-A70C-D8F8-05FA-7E512A8322B4}"/>
          </ac:spMkLst>
        </pc:spChg>
        <pc:grpChg chg="add mod">
          <ac:chgData name="BELLEMIN SANDRA" userId="5fe4e071-d3f4-40df-970f-ee8fcf898346" providerId="ADAL" clId="{A1F65A1F-1323-4A9E-8313-75E9B81E088A}" dt="2025-01-16T13:46:44.240" v="207" actId="164"/>
          <ac:grpSpMkLst>
            <pc:docMk/>
            <pc:sldMk cId="155070717" sldId="269"/>
            <ac:grpSpMk id="8" creationId="{103AB7B0-877A-7ACA-2F5D-FCF998340D46}"/>
          </ac:grpSpMkLst>
        </pc:grpChg>
        <pc:picChg chg="add mod ord">
          <ac:chgData name="BELLEMIN SANDRA" userId="5fe4e071-d3f4-40df-970f-ee8fcf898346" providerId="ADAL" clId="{A1F65A1F-1323-4A9E-8313-75E9B81E088A}" dt="2025-01-16T13:46:44.240" v="207" actId="164"/>
          <ac:picMkLst>
            <pc:docMk/>
            <pc:sldMk cId="155070717" sldId="269"/>
            <ac:picMk id="6" creationId="{E4C73F7F-2C85-1D55-3704-D46A2022F5E9}"/>
          </ac:picMkLst>
        </pc:picChg>
      </pc:sldChg>
      <pc:sldMasterChg chg="modSldLayout">
        <pc:chgData name="BELLEMIN SANDRA" userId="5fe4e071-d3f4-40df-970f-ee8fcf898346" providerId="ADAL" clId="{A1F65A1F-1323-4A9E-8313-75E9B81E088A}" dt="2025-01-16T13:33:40.949" v="10" actId="20577"/>
        <pc:sldMasterMkLst>
          <pc:docMk/>
          <pc:sldMasterMk cId="4040016671" sldId="2147483660"/>
        </pc:sldMasterMkLst>
        <pc:sldLayoutChg chg="addSp delSp modSp mod">
          <pc:chgData name="BELLEMIN SANDRA" userId="5fe4e071-d3f4-40df-970f-ee8fcf898346" providerId="ADAL" clId="{A1F65A1F-1323-4A9E-8313-75E9B81E088A}" dt="2025-01-16T13:33:40.949" v="10" actId="20577"/>
          <pc:sldLayoutMkLst>
            <pc:docMk/>
            <pc:sldMasterMk cId="4040016671" sldId="2147483660"/>
            <pc:sldLayoutMk cId="14161688" sldId="2147483661"/>
          </pc:sldLayoutMkLst>
          <pc:spChg chg="mod">
            <ac:chgData name="BELLEMIN SANDRA" userId="5fe4e071-d3f4-40df-970f-ee8fcf898346" providerId="ADAL" clId="{A1F65A1F-1323-4A9E-8313-75E9B81E088A}" dt="2025-01-16T13:33:33.025" v="7" actId="208"/>
            <ac:spMkLst>
              <pc:docMk/>
              <pc:sldMasterMk cId="4040016671" sldId="2147483660"/>
              <pc:sldLayoutMk cId="14161688" sldId="2147483661"/>
              <ac:spMk id="8" creationId="{0F9A0371-FE93-A328-5209-EE407E17205D}"/>
            </ac:spMkLst>
          </pc:spChg>
          <pc:spChg chg="mod">
            <ac:chgData name="BELLEMIN SANDRA" userId="5fe4e071-d3f4-40df-970f-ee8fcf898346" providerId="ADAL" clId="{A1F65A1F-1323-4A9E-8313-75E9B81E088A}" dt="2025-01-16T13:33:33.025" v="7" actId="208"/>
            <ac:spMkLst>
              <pc:docMk/>
              <pc:sldMasterMk cId="4040016671" sldId="2147483660"/>
              <pc:sldLayoutMk cId="14161688" sldId="2147483661"/>
              <ac:spMk id="9" creationId="{1E7D3227-DB61-6E75-96F7-CC69B1829E11}"/>
            </ac:spMkLst>
          </pc:spChg>
          <pc:spChg chg="mod">
            <ac:chgData name="BELLEMIN SANDRA" userId="5fe4e071-d3f4-40df-970f-ee8fcf898346" providerId="ADAL" clId="{A1F65A1F-1323-4A9E-8313-75E9B81E088A}" dt="2025-01-16T13:33:33.025" v="7" actId="208"/>
            <ac:spMkLst>
              <pc:docMk/>
              <pc:sldMasterMk cId="4040016671" sldId="2147483660"/>
              <pc:sldLayoutMk cId="14161688" sldId="2147483661"/>
              <ac:spMk id="10" creationId="{EC612097-4ECE-AF9A-295C-C6898814C3FB}"/>
            </ac:spMkLst>
          </pc:spChg>
          <pc:spChg chg="mod">
            <ac:chgData name="BELLEMIN SANDRA" userId="5fe4e071-d3f4-40df-970f-ee8fcf898346" providerId="ADAL" clId="{A1F65A1F-1323-4A9E-8313-75E9B81E088A}" dt="2025-01-16T13:33:33.025" v="7" actId="208"/>
            <ac:spMkLst>
              <pc:docMk/>
              <pc:sldMasterMk cId="4040016671" sldId="2147483660"/>
              <pc:sldLayoutMk cId="14161688" sldId="2147483661"/>
              <ac:spMk id="11" creationId="{CC8D1869-FFBE-A0FD-677C-40ABE3A098E0}"/>
            </ac:spMkLst>
          </pc:spChg>
          <pc:spChg chg="mod">
            <ac:chgData name="BELLEMIN SANDRA" userId="5fe4e071-d3f4-40df-970f-ee8fcf898346" providerId="ADAL" clId="{A1F65A1F-1323-4A9E-8313-75E9B81E088A}" dt="2025-01-16T13:33:40.949" v="10" actId="20577"/>
            <ac:spMkLst>
              <pc:docMk/>
              <pc:sldMasterMk cId="4040016671" sldId="2147483660"/>
              <pc:sldLayoutMk cId="14161688" sldId="2147483661"/>
              <ac:spMk id="13" creationId="{C1CFB012-BA5B-A15B-107A-51B0A6570A91}"/>
            </ac:spMkLst>
          </pc:spChg>
        </pc:sldLayoutChg>
      </pc:sldMasterChg>
    </pc:docChg>
  </pc:docChgLst>
  <pc:docChgLst>
    <pc:chgData name="BELLEMIN SANDRA" userId="5fe4e071-d3f4-40df-970f-ee8fcf898346" providerId="ADAL" clId="{787BADA5-86C4-4388-AC1C-7E3EF4EBFD2E}"/>
    <pc:docChg chg="modSld">
      <pc:chgData name="BELLEMIN SANDRA" userId="5fe4e071-d3f4-40df-970f-ee8fcf898346" providerId="ADAL" clId="{787BADA5-86C4-4388-AC1C-7E3EF4EBFD2E}" dt="2025-01-16T13:31:24.495" v="0" actId="2711"/>
      <pc:docMkLst>
        <pc:docMk/>
      </pc:docMkLst>
      <pc:sldChg chg="modSp mod">
        <pc:chgData name="BELLEMIN SANDRA" userId="5fe4e071-d3f4-40df-970f-ee8fcf898346" providerId="ADAL" clId="{787BADA5-86C4-4388-AC1C-7E3EF4EBFD2E}" dt="2025-01-16T13:31:24.495" v="0" actId="2711"/>
        <pc:sldMkLst>
          <pc:docMk/>
          <pc:sldMk cId="3019333146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66FD-4F53-41DE-89AD-EA79FAEA76FB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CAE5F-1E9E-4519-A61D-13A6AF9EE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11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mise </a:t>
            </a:r>
            <a:r>
              <a:rPr lang="en-US" dirty="0" err="1"/>
              <a:t>en</a:t>
            </a:r>
            <a:r>
              <a:rPr lang="en-US" dirty="0"/>
              <a:t> oeuvre de </a:t>
            </a:r>
            <a:r>
              <a:rPr lang="en-US" dirty="0" err="1"/>
              <a:t>chaque</a:t>
            </a:r>
            <a:r>
              <a:rPr lang="en-US" dirty="0"/>
              <a:t> item 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détaillée</a:t>
            </a:r>
            <a:r>
              <a:rPr lang="en-US" dirty="0"/>
              <a:t> dans le guide du </a:t>
            </a:r>
            <a:r>
              <a:rPr lang="en-US" dirty="0" err="1"/>
              <a:t>maitre</a:t>
            </a:r>
            <a:r>
              <a:rPr lang="en-US" dirty="0"/>
              <a:t>, </a:t>
            </a:r>
            <a:r>
              <a:rPr lang="en-US" dirty="0" err="1"/>
              <a:t>partie</a:t>
            </a:r>
            <a:r>
              <a:rPr lang="en-US" dirty="0"/>
              <a:t> </a:t>
            </a:r>
            <a:r>
              <a:rPr lang="en-US" i="1" dirty="0"/>
              <a:t>RITUEL, </a:t>
            </a:r>
            <a:r>
              <a:rPr lang="en-US" i="1" dirty="0" err="1"/>
              <a:t>jours</a:t>
            </a:r>
            <a:r>
              <a:rPr lang="en-US" i="1" dirty="0"/>
              <a:t> 11 à 50.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2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75F91-1DCA-38E4-0160-F4BF5E7F9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1749C7-E6D1-67C0-698D-63551E69F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E3E3F5-2F73-5FCD-C3D1-F9D8E9DFF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Monnaie</a:t>
            </a:r>
            <a:endParaRPr lang="en-US" dirty="0"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BC341-A77F-ED41-1C7E-504550F7D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46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EBA5F-C4EF-AE49-3E24-B82CFCF50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7BE2ECE-CC43-F70D-D83F-955B111628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D6C1B82-F312-6D2C-2B5B-01ED1B6CA8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Tableau des nombres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C6BDD8-8AD9-B031-66F8-F685C49312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702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43F00-3FD1-8B6F-51B0-48627B58C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F352FE6-C4BC-BA4A-22C8-150C39E31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54044C0-CD76-2E76-8004-F22B98165D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cs typeface="Calibri"/>
              </a:rPr>
              <a:t>File numérique graduée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5C8A0B-24B4-8E67-A5CA-392F83B6F2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635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Recto de la </a:t>
            </a:r>
            <a:r>
              <a:rPr lang="fr-FR" dirty="0" err="1"/>
              <a:t>plasti</a:t>
            </a:r>
            <a:r>
              <a:rPr lang="fr-FR" dirty="0"/>
              <a:t>-fiche 2 : pour le rituel Chaque jour compte, des jours 11 à 50.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58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Nombre</a:t>
            </a:r>
            <a:r>
              <a:rPr lang="en-US" dirty="0">
                <a:cs typeface="Calibri"/>
              </a:rPr>
              <a:t> du jour</a:t>
            </a:r>
          </a:p>
          <a:p>
            <a:r>
              <a:rPr lang="en-US" dirty="0">
                <a:cs typeface="Calibri"/>
              </a:rPr>
              <a:t>Date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8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Écriture du nombre en lettres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463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Dizaines et unités restantes + décomposition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6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Pair/impair</a:t>
            </a:r>
          </a:p>
          <a:p>
            <a:r>
              <a:rPr lang="fr-FR" dirty="0">
                <a:cs typeface="Calibri"/>
              </a:rPr>
              <a:t>Double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1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Verso de la </a:t>
            </a:r>
            <a:r>
              <a:rPr lang="fr-FR" dirty="0" err="1"/>
              <a:t>plasti</a:t>
            </a:r>
            <a:r>
              <a:rPr lang="fr-FR" dirty="0"/>
              <a:t>-fiche 2 : suite du rituel Chaque jour compte, des jours 11 à 50.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08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Addition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784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F2AF5-3F21-E526-0439-EC9F494BF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760FAE2-49CD-4546-37B3-8B03342CB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D3D72F-0231-2A1D-692E-90E9667613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cs typeface="Calibri"/>
              </a:rPr>
              <a:t>Soustraction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CEE707-AFA6-8385-EAE1-AF8E3031C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30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ADDD42-0B71-81EC-A74B-2CC131702DA0}"/>
              </a:ext>
            </a:extLst>
          </p:cNvPr>
          <p:cNvSpPr/>
          <p:nvPr userDrawn="1"/>
        </p:nvSpPr>
        <p:spPr>
          <a:xfrm>
            <a:off x="5030970" y="293914"/>
            <a:ext cx="1476277" cy="182759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A0371-FE93-A328-5209-EE407E17205D}"/>
              </a:ext>
            </a:extLst>
          </p:cNvPr>
          <p:cNvSpPr/>
          <p:nvPr userDrawn="1"/>
        </p:nvSpPr>
        <p:spPr>
          <a:xfrm>
            <a:off x="0" y="0"/>
            <a:ext cx="9144000" cy="514773"/>
          </a:xfrm>
          <a:prstGeom prst="rect">
            <a:avLst/>
          </a:prstGeom>
          <a:solidFill>
            <a:srgbClr val="C8D99F"/>
          </a:solidFill>
          <a:ln>
            <a:solidFill>
              <a:srgbClr val="C8D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D3227-DB61-6E75-96F7-CC69B1829E11}"/>
              </a:ext>
            </a:extLst>
          </p:cNvPr>
          <p:cNvSpPr/>
          <p:nvPr userDrawn="1"/>
        </p:nvSpPr>
        <p:spPr>
          <a:xfrm>
            <a:off x="8626" y="476672"/>
            <a:ext cx="92286" cy="6381328"/>
          </a:xfrm>
          <a:prstGeom prst="rect">
            <a:avLst/>
          </a:prstGeom>
          <a:solidFill>
            <a:srgbClr val="C8D99F"/>
          </a:solidFill>
          <a:ln>
            <a:solidFill>
              <a:srgbClr val="C8D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12097-4ECE-AF9A-295C-C6898814C3FB}"/>
              </a:ext>
            </a:extLst>
          </p:cNvPr>
          <p:cNvSpPr/>
          <p:nvPr userDrawn="1"/>
        </p:nvSpPr>
        <p:spPr>
          <a:xfrm>
            <a:off x="9043088" y="340148"/>
            <a:ext cx="92286" cy="6454352"/>
          </a:xfrm>
          <a:prstGeom prst="rect">
            <a:avLst/>
          </a:prstGeom>
          <a:solidFill>
            <a:srgbClr val="C8D99F"/>
          </a:solidFill>
          <a:ln>
            <a:solidFill>
              <a:srgbClr val="C8D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D1869-FFBE-A0FD-677C-40ABE3A098E0}"/>
              </a:ext>
            </a:extLst>
          </p:cNvPr>
          <p:cNvSpPr/>
          <p:nvPr userDrawn="1"/>
        </p:nvSpPr>
        <p:spPr>
          <a:xfrm rot="5400000">
            <a:off x="4543769" y="2266395"/>
            <a:ext cx="92286" cy="9090924"/>
          </a:xfrm>
          <a:prstGeom prst="rect">
            <a:avLst/>
          </a:prstGeom>
          <a:solidFill>
            <a:srgbClr val="C8D99F"/>
          </a:solidFill>
          <a:ln>
            <a:solidFill>
              <a:srgbClr val="C8D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FCAE92-3A53-C75A-CB85-53AE31AC3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1CFB012-BA5B-A15B-107A-51B0A6570A91}"/>
              </a:ext>
            </a:extLst>
          </p:cNvPr>
          <p:cNvSpPr txBox="1"/>
          <p:nvPr userDrawn="1"/>
        </p:nvSpPr>
        <p:spPr>
          <a:xfrm>
            <a:off x="100912" y="53670"/>
            <a:ext cx="174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PLASTI-FICHE 2</a:t>
            </a:r>
          </a:p>
        </p:txBody>
      </p:sp>
    </p:spTree>
    <p:extLst>
      <p:ext uri="{BB962C8B-B14F-4D97-AF65-F5344CB8AC3E}">
        <p14:creationId xmlns:p14="http://schemas.microsoft.com/office/powerpoint/2010/main" val="141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46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8DDEF9A2-0EFE-FE75-7CBE-36AC2A2C08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" t="3060" r="-198"/>
          <a:stretch/>
        </p:blipFill>
        <p:spPr>
          <a:xfrm>
            <a:off x="-1" y="0"/>
            <a:ext cx="9204385" cy="686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3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2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0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9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1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1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graphisme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6F65835F-0508-5516-FEA1-7998259293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3A47-3D87-6660-6DE8-A232CF73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5A57918D-3E9B-6773-0C6A-A112A031A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6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11059-CD27-0038-A7F3-7CD7C7D1D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C44E1CE7-67D4-BB84-DB1A-0681F969DB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1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384C7-177D-08F0-BDBD-301A6A561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logiciel, Page web&#10;&#10;Le contenu généré par l’IA peut être incorrect.">
            <a:extLst>
              <a:ext uri="{FF2B5EF4-FFF2-40B4-BE49-F238E27FC236}">
                <a16:creationId xmlns:a16="http://schemas.microsoft.com/office/drawing/2014/main" id="{FDBD3568-7D5D-E2C4-068F-63651D553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Appareils électroniques, capture d’écran, logiciel&#10;&#10;Le contenu généré par l’IA peut être incorrect.">
            <a:extLst>
              <a:ext uri="{FF2B5EF4-FFF2-40B4-BE49-F238E27FC236}">
                <a16:creationId xmlns:a16="http://schemas.microsoft.com/office/drawing/2014/main" id="{12E0691E-C3B9-6330-E392-5BA5A40F0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Police, Page web&#10;&#10;Le contenu généré par l’IA peut être incorrect.">
            <a:extLst>
              <a:ext uri="{FF2B5EF4-FFF2-40B4-BE49-F238E27FC236}">
                <a16:creationId xmlns:a16="http://schemas.microsoft.com/office/drawing/2014/main" id="{19F90E9A-4A39-EB09-49EF-B7C52C3A7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0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6208EBC3-1FE3-3A6B-76F2-6EBBF9006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EECE9771-F1C8-1AEF-2240-517FA2FA62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1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, conception&#10;&#10;Le contenu généré par l’IA peut être incorrect.">
            <a:extLst>
              <a:ext uri="{FF2B5EF4-FFF2-40B4-BE49-F238E27FC236}">
                <a16:creationId xmlns:a16="http://schemas.microsoft.com/office/drawing/2014/main" id="{FDCA43A6-1298-B169-6D74-50FC51A4F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0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Appareils électroniques, capture d’écran, logiciel&#10;&#10;Le contenu généré par l’IA peut être incorrect.">
            <a:extLst>
              <a:ext uri="{FF2B5EF4-FFF2-40B4-BE49-F238E27FC236}">
                <a16:creationId xmlns:a16="http://schemas.microsoft.com/office/drawing/2014/main" id="{065D349C-15FA-B4D4-40CF-F5E6B66F2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93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62C836CF-8744-3DC9-AB35-8CD385EB8E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9F303-B28D-E5E2-96AE-1C1EBC89C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33EDDB9D-2872-BD8C-2EF9-AE1AC431E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940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101</Words>
  <Application>Microsoft Office PowerPoint</Application>
  <PresentationFormat>Affichage à l'écran (4:3)</PresentationFormat>
  <Paragraphs>26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BELLEMIN SANDRA</dc:creator>
  <cp:lastModifiedBy>BELLEMIN SANDRA</cp:lastModifiedBy>
  <cp:revision>1</cp:revision>
  <dcterms:created xsi:type="dcterms:W3CDTF">2025-01-16T12:55:58Z</dcterms:created>
  <dcterms:modified xsi:type="dcterms:W3CDTF">2025-03-18T15:32:08Z</dcterms:modified>
</cp:coreProperties>
</file>