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3C2CF67-9BF0-36C3-EEE1-09B84C3469D6}" name="BELLEMIN SANDRA" initials="SB" userId="S::SBELLEMIN@editions-hatier.fr::5fe4e071-d3f4-40df-970f-ee8fcf89834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81C3319-17D9-4A44-A609-528F37D272D9}" v="11" dt="2025-03-18T15:30:22.76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86408" autoAdjust="0"/>
  </p:normalViewPr>
  <p:slideViewPr>
    <p:cSldViewPr snapToGrid="0">
      <p:cViewPr>
        <p:scale>
          <a:sx n="75" d="100"/>
          <a:sy n="75" d="100"/>
        </p:scale>
        <p:origin x="1686" y="5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LLEMIN SANDRA" userId="5fe4e071-d3f4-40df-970f-ee8fcf898346" providerId="ADAL" clId="{581C3319-17D9-4A44-A609-528F37D272D9}"/>
    <pc:docChg chg="custSel modSld">
      <pc:chgData name="BELLEMIN SANDRA" userId="5fe4e071-d3f4-40df-970f-ee8fcf898346" providerId="ADAL" clId="{581C3319-17D9-4A44-A609-528F37D272D9}" dt="2025-03-18T15:30:23.844" v="36" actId="27614"/>
      <pc:docMkLst>
        <pc:docMk/>
      </pc:docMkLst>
      <pc:sldChg chg="addSp delSp modSp mod modClrScheme chgLayout">
        <pc:chgData name="BELLEMIN SANDRA" userId="5fe4e071-d3f4-40df-970f-ee8fcf898346" providerId="ADAL" clId="{581C3319-17D9-4A44-A609-528F37D272D9}" dt="2025-03-18T15:29:40.976" v="16" actId="962"/>
        <pc:sldMkLst>
          <pc:docMk/>
          <pc:sldMk cId="396548623" sldId="256"/>
        </pc:sldMkLst>
        <pc:picChg chg="add mod">
          <ac:chgData name="BELLEMIN SANDRA" userId="5fe4e071-d3f4-40df-970f-ee8fcf898346" providerId="ADAL" clId="{581C3319-17D9-4A44-A609-528F37D272D9}" dt="2025-03-18T15:29:40.976" v="16" actId="962"/>
          <ac:picMkLst>
            <pc:docMk/>
            <pc:sldMk cId="396548623" sldId="256"/>
            <ac:picMk id="3" creationId="{C07C5146-7C02-B983-5C66-646D09930706}"/>
          </ac:picMkLst>
        </pc:picChg>
        <pc:picChg chg="del">
          <ac:chgData name="BELLEMIN SANDRA" userId="5fe4e071-d3f4-40df-970f-ee8fcf898346" providerId="ADAL" clId="{581C3319-17D9-4A44-A609-528F37D272D9}" dt="2025-03-18T15:28:34.355" v="1" actId="478"/>
          <ac:picMkLst>
            <pc:docMk/>
            <pc:sldMk cId="396548623" sldId="256"/>
            <ac:picMk id="6" creationId="{BCC712B9-DBCE-B959-24FA-F3EA7F15E852}"/>
          </ac:picMkLst>
        </pc:picChg>
      </pc:sldChg>
      <pc:sldChg chg="addSp delSp modSp mod modClrScheme chgLayout">
        <pc:chgData name="BELLEMIN SANDRA" userId="5fe4e071-d3f4-40df-970f-ee8fcf898346" providerId="ADAL" clId="{581C3319-17D9-4A44-A609-528F37D272D9}" dt="2025-03-18T15:29:36.981" v="13" actId="27614"/>
        <pc:sldMkLst>
          <pc:docMk/>
          <pc:sldMk cId="3019333146" sldId="257"/>
        </pc:sldMkLst>
        <pc:spChg chg="del">
          <ac:chgData name="BELLEMIN SANDRA" userId="5fe4e071-d3f4-40df-970f-ee8fcf898346" providerId="ADAL" clId="{581C3319-17D9-4A44-A609-528F37D272D9}" dt="2025-03-18T15:28:30.266" v="0" actId="478"/>
          <ac:spMkLst>
            <pc:docMk/>
            <pc:sldMk cId="3019333146" sldId="257"/>
            <ac:spMk id="2" creationId="{808CDACB-6080-0465-375C-CF232AD97396}"/>
          </ac:spMkLst>
        </pc:spChg>
        <pc:picChg chg="add mod">
          <ac:chgData name="BELLEMIN SANDRA" userId="5fe4e071-d3f4-40df-970f-ee8fcf898346" providerId="ADAL" clId="{581C3319-17D9-4A44-A609-528F37D272D9}" dt="2025-03-18T15:29:36.981" v="13" actId="27614"/>
          <ac:picMkLst>
            <pc:docMk/>
            <pc:sldMk cId="3019333146" sldId="257"/>
            <ac:picMk id="4" creationId="{EEF99E34-00A3-914A-3AB7-57113A5BDDB4}"/>
          </ac:picMkLst>
        </pc:picChg>
      </pc:sldChg>
      <pc:sldChg chg="addSp delSp modSp mod modClrScheme chgLayout">
        <pc:chgData name="BELLEMIN SANDRA" userId="5fe4e071-d3f4-40df-970f-ee8fcf898346" providerId="ADAL" clId="{581C3319-17D9-4A44-A609-528F37D272D9}" dt="2025-03-18T15:29:46.370" v="19" actId="962"/>
        <pc:sldMkLst>
          <pc:docMk/>
          <pc:sldMk cId="2006305224" sldId="258"/>
        </pc:sldMkLst>
        <pc:picChg chg="del">
          <ac:chgData name="BELLEMIN SANDRA" userId="5fe4e071-d3f4-40df-970f-ee8fcf898346" providerId="ADAL" clId="{581C3319-17D9-4A44-A609-528F37D272D9}" dt="2025-03-18T15:28:37.707" v="2" actId="478"/>
          <ac:picMkLst>
            <pc:docMk/>
            <pc:sldMk cId="2006305224" sldId="258"/>
            <ac:picMk id="3" creationId="{51F2369C-2202-6C3A-E8FF-6352286EA2FA}"/>
          </ac:picMkLst>
        </pc:picChg>
        <pc:picChg chg="add mod">
          <ac:chgData name="BELLEMIN SANDRA" userId="5fe4e071-d3f4-40df-970f-ee8fcf898346" providerId="ADAL" clId="{581C3319-17D9-4A44-A609-528F37D272D9}" dt="2025-03-18T15:29:46.370" v="19" actId="962"/>
          <ac:picMkLst>
            <pc:docMk/>
            <pc:sldMk cId="2006305224" sldId="258"/>
            <ac:picMk id="4" creationId="{6D110F9A-C4A7-15A7-9088-EEEA1F7AA8E6}"/>
          </ac:picMkLst>
        </pc:picChg>
      </pc:sldChg>
      <pc:sldChg chg="addSp delSp modSp mod modClrScheme chgLayout">
        <pc:chgData name="BELLEMIN SANDRA" userId="5fe4e071-d3f4-40df-970f-ee8fcf898346" providerId="ADAL" clId="{581C3319-17D9-4A44-A609-528F37D272D9}" dt="2025-03-18T15:29:51.682" v="22" actId="962"/>
        <pc:sldMkLst>
          <pc:docMk/>
          <pc:sldMk cId="1016158465" sldId="259"/>
        </pc:sldMkLst>
        <pc:picChg chg="del">
          <ac:chgData name="BELLEMIN SANDRA" userId="5fe4e071-d3f4-40df-970f-ee8fcf898346" providerId="ADAL" clId="{581C3319-17D9-4A44-A609-528F37D272D9}" dt="2025-03-18T15:28:41.501" v="3" actId="478"/>
          <ac:picMkLst>
            <pc:docMk/>
            <pc:sldMk cId="1016158465" sldId="259"/>
            <ac:picMk id="3" creationId="{EE608EC4-FDA8-B839-AFCF-6049D8869150}"/>
          </ac:picMkLst>
        </pc:picChg>
        <pc:picChg chg="add mod">
          <ac:chgData name="BELLEMIN SANDRA" userId="5fe4e071-d3f4-40df-970f-ee8fcf898346" providerId="ADAL" clId="{581C3319-17D9-4A44-A609-528F37D272D9}" dt="2025-03-18T15:29:51.682" v="22" actId="962"/>
          <ac:picMkLst>
            <pc:docMk/>
            <pc:sldMk cId="1016158465" sldId="259"/>
            <ac:picMk id="4" creationId="{326A0676-1466-100B-8BE3-7FA1D1A31153}"/>
          </ac:picMkLst>
        </pc:picChg>
        <pc:picChg chg="del">
          <ac:chgData name="BELLEMIN SANDRA" userId="5fe4e071-d3f4-40df-970f-ee8fcf898346" providerId="ADAL" clId="{581C3319-17D9-4A44-A609-528F37D272D9}" dt="2025-03-18T15:28:41.501" v="3" actId="478"/>
          <ac:picMkLst>
            <pc:docMk/>
            <pc:sldMk cId="1016158465" sldId="259"/>
            <ac:picMk id="5" creationId="{F49A87B1-3E75-F1B3-034F-A3C8371FC028}"/>
          </ac:picMkLst>
        </pc:picChg>
      </pc:sldChg>
      <pc:sldChg chg="addSp delSp modSp mod modClrScheme chgLayout">
        <pc:chgData name="BELLEMIN SANDRA" userId="5fe4e071-d3f4-40df-970f-ee8fcf898346" providerId="ADAL" clId="{581C3319-17D9-4A44-A609-528F37D272D9}" dt="2025-03-18T15:29:57.774" v="24" actId="27614"/>
        <pc:sldMkLst>
          <pc:docMk/>
          <pc:sldMk cId="1438211769" sldId="260"/>
        </pc:sldMkLst>
        <pc:picChg chg="del">
          <ac:chgData name="BELLEMIN SANDRA" userId="5fe4e071-d3f4-40df-970f-ee8fcf898346" providerId="ADAL" clId="{581C3319-17D9-4A44-A609-528F37D272D9}" dt="2025-03-18T15:28:46.044" v="4" actId="478"/>
          <ac:picMkLst>
            <pc:docMk/>
            <pc:sldMk cId="1438211769" sldId="260"/>
            <ac:picMk id="2" creationId="{B6C5AEEC-19E5-B328-62B6-BC8093EA5079}"/>
          </ac:picMkLst>
        </pc:picChg>
        <pc:picChg chg="add mod">
          <ac:chgData name="BELLEMIN SANDRA" userId="5fe4e071-d3f4-40df-970f-ee8fcf898346" providerId="ADAL" clId="{581C3319-17D9-4A44-A609-528F37D272D9}" dt="2025-03-18T15:29:57.774" v="24" actId="27614"/>
          <ac:picMkLst>
            <pc:docMk/>
            <pc:sldMk cId="1438211769" sldId="260"/>
            <ac:picMk id="4" creationId="{89FEC2F1-3B4F-01D1-B7F2-9996FE905D5D}"/>
          </ac:picMkLst>
        </pc:picChg>
        <pc:picChg chg="del">
          <ac:chgData name="BELLEMIN SANDRA" userId="5fe4e071-d3f4-40df-970f-ee8fcf898346" providerId="ADAL" clId="{581C3319-17D9-4A44-A609-528F37D272D9}" dt="2025-03-18T15:28:46.044" v="4" actId="478"/>
          <ac:picMkLst>
            <pc:docMk/>
            <pc:sldMk cId="1438211769" sldId="260"/>
            <ac:picMk id="5" creationId="{2926851F-AFAF-2BA4-81C2-1C5D0A811A5F}"/>
          </ac:picMkLst>
        </pc:picChg>
      </pc:sldChg>
      <pc:sldChg chg="addSp delSp modSp mod modClrScheme chgLayout">
        <pc:chgData name="BELLEMIN SANDRA" userId="5fe4e071-d3f4-40df-970f-ee8fcf898346" providerId="ADAL" clId="{581C3319-17D9-4A44-A609-528F37D272D9}" dt="2025-03-18T15:30:00.746" v="26" actId="27614"/>
        <pc:sldMkLst>
          <pc:docMk/>
          <pc:sldMk cId="2022707773" sldId="261"/>
        </pc:sldMkLst>
        <pc:picChg chg="del">
          <ac:chgData name="BELLEMIN SANDRA" userId="5fe4e071-d3f4-40df-970f-ee8fcf898346" providerId="ADAL" clId="{581C3319-17D9-4A44-A609-528F37D272D9}" dt="2025-03-18T15:28:49.649" v="5" actId="478"/>
          <ac:picMkLst>
            <pc:docMk/>
            <pc:sldMk cId="2022707773" sldId="261"/>
            <ac:picMk id="2" creationId="{0A967746-02AC-F974-AEF5-BD259DC605CF}"/>
          </ac:picMkLst>
        </pc:picChg>
        <pc:picChg chg="add mod">
          <ac:chgData name="BELLEMIN SANDRA" userId="5fe4e071-d3f4-40df-970f-ee8fcf898346" providerId="ADAL" clId="{581C3319-17D9-4A44-A609-528F37D272D9}" dt="2025-03-18T15:30:00.746" v="26" actId="27614"/>
          <ac:picMkLst>
            <pc:docMk/>
            <pc:sldMk cId="2022707773" sldId="261"/>
            <ac:picMk id="4" creationId="{55915999-2C48-83DA-C2C0-F53597F0E4DA}"/>
          </ac:picMkLst>
        </pc:picChg>
        <pc:picChg chg="del">
          <ac:chgData name="BELLEMIN SANDRA" userId="5fe4e071-d3f4-40df-970f-ee8fcf898346" providerId="ADAL" clId="{581C3319-17D9-4A44-A609-528F37D272D9}" dt="2025-03-18T15:28:49.649" v="5" actId="478"/>
          <ac:picMkLst>
            <pc:docMk/>
            <pc:sldMk cId="2022707773" sldId="261"/>
            <ac:picMk id="6" creationId="{91EB3BC4-3A55-649A-044D-3B3B23368FA2}"/>
          </ac:picMkLst>
        </pc:picChg>
      </pc:sldChg>
      <pc:sldChg chg="addSp delSp modSp mod modClrScheme chgLayout">
        <pc:chgData name="BELLEMIN SANDRA" userId="5fe4e071-d3f4-40df-970f-ee8fcf898346" providerId="ADAL" clId="{581C3319-17D9-4A44-A609-528F37D272D9}" dt="2025-03-18T15:30:05.253" v="28" actId="27614"/>
        <pc:sldMkLst>
          <pc:docMk/>
          <pc:sldMk cId="1526836700" sldId="262"/>
        </pc:sldMkLst>
        <pc:picChg chg="del">
          <ac:chgData name="BELLEMIN SANDRA" userId="5fe4e071-d3f4-40df-970f-ee8fcf898346" providerId="ADAL" clId="{581C3319-17D9-4A44-A609-528F37D272D9}" dt="2025-03-18T15:28:52.899" v="6" actId="478"/>
          <ac:picMkLst>
            <pc:docMk/>
            <pc:sldMk cId="1526836700" sldId="262"/>
            <ac:picMk id="2" creationId="{451715FC-B79F-9D46-20F4-5F45FF178A48}"/>
          </ac:picMkLst>
        </pc:picChg>
        <pc:picChg chg="del">
          <ac:chgData name="BELLEMIN SANDRA" userId="5fe4e071-d3f4-40df-970f-ee8fcf898346" providerId="ADAL" clId="{581C3319-17D9-4A44-A609-528F37D272D9}" dt="2025-03-18T15:28:52.899" v="6" actId="478"/>
          <ac:picMkLst>
            <pc:docMk/>
            <pc:sldMk cId="1526836700" sldId="262"/>
            <ac:picMk id="4" creationId="{E54475AA-88D7-3BEE-6B1C-E8025AE6E60F}"/>
          </ac:picMkLst>
        </pc:picChg>
        <pc:picChg chg="add mod">
          <ac:chgData name="BELLEMIN SANDRA" userId="5fe4e071-d3f4-40df-970f-ee8fcf898346" providerId="ADAL" clId="{581C3319-17D9-4A44-A609-528F37D272D9}" dt="2025-03-18T15:30:05.253" v="28" actId="27614"/>
          <ac:picMkLst>
            <pc:docMk/>
            <pc:sldMk cId="1526836700" sldId="262"/>
            <ac:picMk id="5" creationId="{5AF24037-5650-FAEF-81CC-BA0AAFE6717A}"/>
          </ac:picMkLst>
        </pc:picChg>
      </pc:sldChg>
      <pc:sldChg chg="addSp delSp modSp mod modClrScheme chgLayout">
        <pc:chgData name="BELLEMIN SANDRA" userId="5fe4e071-d3f4-40df-970f-ee8fcf898346" providerId="ADAL" clId="{581C3319-17D9-4A44-A609-528F37D272D9}" dt="2025-03-18T15:30:13.095" v="30" actId="27614"/>
        <pc:sldMkLst>
          <pc:docMk/>
          <pc:sldMk cId="1803060247" sldId="263"/>
        </pc:sldMkLst>
        <pc:picChg chg="del">
          <ac:chgData name="BELLEMIN SANDRA" userId="5fe4e071-d3f4-40df-970f-ee8fcf898346" providerId="ADAL" clId="{581C3319-17D9-4A44-A609-528F37D272D9}" dt="2025-03-18T15:28:55.955" v="7" actId="478"/>
          <ac:picMkLst>
            <pc:docMk/>
            <pc:sldMk cId="1803060247" sldId="263"/>
            <ac:picMk id="2" creationId="{BE12410D-E260-08C9-DBA4-87E99D3FDF98}"/>
          </ac:picMkLst>
        </pc:picChg>
        <pc:picChg chg="add mod">
          <ac:chgData name="BELLEMIN SANDRA" userId="5fe4e071-d3f4-40df-970f-ee8fcf898346" providerId="ADAL" clId="{581C3319-17D9-4A44-A609-528F37D272D9}" dt="2025-03-18T15:30:13.095" v="30" actId="27614"/>
          <ac:picMkLst>
            <pc:docMk/>
            <pc:sldMk cId="1803060247" sldId="263"/>
            <ac:picMk id="4" creationId="{B6476341-4AE7-DC00-5E1F-FB747D3F3478}"/>
          </ac:picMkLst>
        </pc:picChg>
        <pc:picChg chg="del">
          <ac:chgData name="BELLEMIN SANDRA" userId="5fe4e071-d3f4-40df-970f-ee8fcf898346" providerId="ADAL" clId="{581C3319-17D9-4A44-A609-528F37D272D9}" dt="2025-03-18T15:28:55.955" v="7" actId="478"/>
          <ac:picMkLst>
            <pc:docMk/>
            <pc:sldMk cId="1803060247" sldId="263"/>
            <ac:picMk id="5" creationId="{42E69443-EFC9-BEC1-AF04-91C393C0B203}"/>
          </ac:picMkLst>
        </pc:picChg>
      </pc:sldChg>
      <pc:sldChg chg="addSp delSp modSp mod modClrScheme chgLayout">
        <pc:chgData name="BELLEMIN SANDRA" userId="5fe4e071-d3f4-40df-970f-ee8fcf898346" providerId="ADAL" clId="{581C3319-17D9-4A44-A609-528F37D272D9}" dt="2025-03-18T15:30:17.451" v="32" actId="27614"/>
        <pc:sldMkLst>
          <pc:docMk/>
          <pc:sldMk cId="1669893213" sldId="264"/>
        </pc:sldMkLst>
        <pc:picChg chg="add mod">
          <ac:chgData name="BELLEMIN SANDRA" userId="5fe4e071-d3f4-40df-970f-ee8fcf898346" providerId="ADAL" clId="{581C3319-17D9-4A44-A609-528F37D272D9}" dt="2025-03-18T15:30:17.451" v="32" actId="27614"/>
          <ac:picMkLst>
            <pc:docMk/>
            <pc:sldMk cId="1669893213" sldId="264"/>
            <ac:picMk id="3" creationId="{EB4CB636-0D15-67FC-3263-E0697DBE6B68}"/>
          </ac:picMkLst>
        </pc:picChg>
        <pc:picChg chg="del">
          <ac:chgData name="BELLEMIN SANDRA" userId="5fe4e071-d3f4-40df-970f-ee8fcf898346" providerId="ADAL" clId="{581C3319-17D9-4A44-A609-528F37D272D9}" dt="2025-03-18T15:28:59.546" v="8" actId="478"/>
          <ac:picMkLst>
            <pc:docMk/>
            <pc:sldMk cId="1669893213" sldId="264"/>
            <ac:picMk id="5" creationId="{94D8AAFA-06E8-D7D4-72F5-4C350BF52C14}"/>
          </ac:picMkLst>
        </pc:picChg>
      </pc:sldChg>
      <pc:sldChg chg="addSp delSp modSp mod modClrScheme chgLayout">
        <pc:chgData name="BELLEMIN SANDRA" userId="5fe4e071-d3f4-40df-970f-ee8fcf898346" providerId="ADAL" clId="{581C3319-17D9-4A44-A609-528F37D272D9}" dt="2025-03-18T15:30:20.847" v="34" actId="27614"/>
        <pc:sldMkLst>
          <pc:docMk/>
          <pc:sldMk cId="2021403397" sldId="265"/>
        </pc:sldMkLst>
        <pc:picChg chg="add mod">
          <ac:chgData name="BELLEMIN SANDRA" userId="5fe4e071-d3f4-40df-970f-ee8fcf898346" providerId="ADAL" clId="{581C3319-17D9-4A44-A609-528F37D272D9}" dt="2025-03-18T15:30:20.847" v="34" actId="27614"/>
          <ac:picMkLst>
            <pc:docMk/>
            <pc:sldMk cId="2021403397" sldId="265"/>
            <ac:picMk id="3" creationId="{DA3963B1-C597-0A4D-6676-A26A0853AB97}"/>
          </ac:picMkLst>
        </pc:picChg>
        <pc:picChg chg="del">
          <ac:chgData name="BELLEMIN SANDRA" userId="5fe4e071-d3f4-40df-970f-ee8fcf898346" providerId="ADAL" clId="{581C3319-17D9-4A44-A609-528F37D272D9}" dt="2025-03-18T15:29:05.155" v="9" actId="478"/>
          <ac:picMkLst>
            <pc:docMk/>
            <pc:sldMk cId="2021403397" sldId="265"/>
            <ac:picMk id="5" creationId="{F8B7248B-5362-21F6-E7E6-93D3A93AD286}"/>
          </ac:picMkLst>
        </pc:picChg>
      </pc:sldChg>
      <pc:sldChg chg="addSp delSp modSp mod modClrScheme chgLayout">
        <pc:chgData name="BELLEMIN SANDRA" userId="5fe4e071-d3f4-40df-970f-ee8fcf898346" providerId="ADAL" clId="{581C3319-17D9-4A44-A609-528F37D272D9}" dt="2025-03-18T15:30:23.844" v="36" actId="27614"/>
        <pc:sldMkLst>
          <pc:docMk/>
          <pc:sldMk cId="2703926851" sldId="266"/>
        </pc:sldMkLst>
        <pc:picChg chg="add mod">
          <ac:chgData name="BELLEMIN SANDRA" userId="5fe4e071-d3f4-40df-970f-ee8fcf898346" providerId="ADAL" clId="{581C3319-17D9-4A44-A609-528F37D272D9}" dt="2025-03-18T15:30:23.844" v="36" actId="27614"/>
          <ac:picMkLst>
            <pc:docMk/>
            <pc:sldMk cId="2703926851" sldId="266"/>
            <ac:picMk id="3" creationId="{07A9EA4D-405A-2FE5-4538-C1E1ECC3CE47}"/>
          </ac:picMkLst>
        </pc:picChg>
        <pc:picChg chg="del">
          <ac:chgData name="BELLEMIN SANDRA" userId="5fe4e071-d3f4-40df-970f-ee8fcf898346" providerId="ADAL" clId="{581C3319-17D9-4A44-A609-528F37D272D9}" dt="2025-03-18T15:29:10.490" v="10" actId="478"/>
          <ac:picMkLst>
            <pc:docMk/>
            <pc:sldMk cId="2703926851" sldId="266"/>
            <ac:picMk id="7" creationId="{5E08CBCA-63E8-E496-00C0-E7D9518AF5A2}"/>
          </ac:picMkLst>
        </pc:picChg>
      </pc:sldChg>
    </pc:docChg>
  </pc:docChgLst>
  <pc:docChgLst>
    <pc:chgData name="BELLEMIN SANDRA" userId="5fe4e071-d3f4-40df-970f-ee8fcf898346" providerId="ADAL" clId="{787BADA5-86C4-4388-AC1C-7E3EF4EBFD2E}"/>
    <pc:docChg chg="undo custSel modSld">
      <pc:chgData name="BELLEMIN SANDRA" userId="5fe4e071-d3f4-40df-970f-ee8fcf898346" providerId="ADAL" clId="{787BADA5-86C4-4388-AC1C-7E3EF4EBFD2E}" dt="2025-01-16T14:56:55.449" v="28" actId="12788"/>
      <pc:docMkLst>
        <pc:docMk/>
      </pc:docMkLst>
      <pc:sldChg chg="addSp delSp modSp mod">
        <pc:chgData name="BELLEMIN SANDRA" userId="5fe4e071-d3f4-40df-970f-ee8fcf898346" providerId="ADAL" clId="{787BADA5-86C4-4388-AC1C-7E3EF4EBFD2E}" dt="2025-01-16T14:56:55.449" v="28" actId="12788"/>
        <pc:sldMkLst>
          <pc:docMk/>
          <pc:sldMk cId="396548623" sldId="256"/>
        </pc:sldMkLst>
      </pc:sldChg>
      <pc:sldChg chg="modSp mod">
        <pc:chgData name="BELLEMIN SANDRA" userId="5fe4e071-d3f4-40df-970f-ee8fcf898346" providerId="ADAL" clId="{787BADA5-86C4-4388-AC1C-7E3EF4EBFD2E}" dt="2025-01-16T13:31:24.495" v="0" actId="2711"/>
        <pc:sldMkLst>
          <pc:docMk/>
          <pc:sldMk cId="3019333146" sldId="257"/>
        </pc:sldMkLst>
      </pc:sldChg>
      <pc:sldChg chg="modNotesTx">
        <pc:chgData name="BELLEMIN SANDRA" userId="5fe4e071-d3f4-40df-970f-ee8fcf898346" providerId="ADAL" clId="{787BADA5-86C4-4388-AC1C-7E3EF4EBFD2E}" dt="2025-01-16T14:45:29.661" v="8" actId="20577"/>
        <pc:sldMkLst>
          <pc:docMk/>
          <pc:sldMk cId="1669893213" sldId="264"/>
        </pc:sldMkLst>
      </pc:sldChg>
      <pc:sldChg chg="modNotesTx">
        <pc:chgData name="BELLEMIN SANDRA" userId="5fe4e071-d3f4-40df-970f-ee8fcf898346" providerId="ADAL" clId="{787BADA5-86C4-4388-AC1C-7E3EF4EBFD2E}" dt="2025-01-16T14:46:14.257" v="10" actId="20577"/>
        <pc:sldMkLst>
          <pc:docMk/>
          <pc:sldMk cId="2021403397" sldId="265"/>
        </pc:sldMkLst>
      </pc:sldChg>
      <pc:sldChg chg="modNotesTx">
        <pc:chgData name="BELLEMIN SANDRA" userId="5fe4e071-d3f4-40df-970f-ee8fcf898346" providerId="ADAL" clId="{787BADA5-86C4-4388-AC1C-7E3EF4EBFD2E}" dt="2025-01-16T14:48:24.217" v="16" actId="20577"/>
        <pc:sldMkLst>
          <pc:docMk/>
          <pc:sldMk cId="2703926851" sldId="26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5966FD-4F53-41DE-89AD-EA79FAEA76FB}" type="datetimeFigureOut">
              <a:rPr lang="fr-FR" smtClean="0"/>
              <a:t>18/03/2025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7CAE5F-1E9E-4519-A61D-13A6AF9EEA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8110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cs typeface="Calibri"/>
              </a:rPr>
              <a:t>La mise </a:t>
            </a:r>
            <a:r>
              <a:rPr lang="en-US" dirty="0" err="1">
                <a:cs typeface="Calibri"/>
              </a:rPr>
              <a:t>en</a:t>
            </a:r>
            <a:r>
              <a:rPr lang="en-US" dirty="0">
                <a:cs typeface="Calibri"/>
              </a:rPr>
              <a:t> oeuvre de </a:t>
            </a:r>
            <a:r>
              <a:rPr lang="en-US" dirty="0" err="1">
                <a:cs typeface="Calibri"/>
              </a:rPr>
              <a:t>chaque</a:t>
            </a:r>
            <a:r>
              <a:rPr lang="en-US" dirty="0">
                <a:cs typeface="Calibri"/>
              </a:rPr>
              <a:t> item </a:t>
            </a:r>
            <a:r>
              <a:rPr lang="en-US" dirty="0" err="1">
                <a:cs typeface="Calibri"/>
              </a:rPr>
              <a:t>est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détaillée</a:t>
            </a:r>
            <a:r>
              <a:rPr lang="en-US" dirty="0">
                <a:cs typeface="Calibri"/>
              </a:rPr>
              <a:t> dans le guide du </a:t>
            </a:r>
            <a:r>
              <a:rPr lang="en-US" dirty="0" err="1">
                <a:cs typeface="Calibri"/>
              </a:rPr>
              <a:t>maitre</a:t>
            </a:r>
            <a:r>
              <a:rPr lang="en-US" dirty="0">
                <a:cs typeface="Calibri"/>
              </a:rPr>
              <a:t>, </a:t>
            </a:r>
            <a:r>
              <a:rPr lang="en-US" dirty="0" err="1">
                <a:cs typeface="Calibri"/>
              </a:rPr>
              <a:t>partie</a:t>
            </a:r>
            <a:r>
              <a:rPr lang="en-US" dirty="0">
                <a:cs typeface="Calibri"/>
              </a:rPr>
              <a:t> </a:t>
            </a:r>
            <a:r>
              <a:rPr lang="en-US" i="1" dirty="0">
                <a:cs typeface="Calibri"/>
              </a:rPr>
              <a:t>RITUEL, </a:t>
            </a:r>
            <a:r>
              <a:rPr lang="en-US" i="1" dirty="0" err="1">
                <a:cs typeface="Calibri"/>
              </a:rPr>
              <a:t>jours</a:t>
            </a:r>
            <a:r>
              <a:rPr lang="en-US" i="1" dirty="0">
                <a:cs typeface="Calibri"/>
              </a:rPr>
              <a:t> 1 à 10.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CAE5F-1E9E-4519-A61D-13A6AF9EEAB6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4622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cs typeface="Calibri"/>
              </a:rPr>
              <a:t>Le tableau des </a:t>
            </a:r>
            <a:r>
              <a:rPr lang="en-US" dirty="0" err="1">
                <a:cs typeface="Calibri"/>
              </a:rPr>
              <a:t>nombres</a:t>
            </a:r>
            <a:r>
              <a:rPr lang="en-US" dirty="0">
                <a:cs typeface="Calibri"/>
              </a:rPr>
              <a:t> : support des séances </a:t>
            </a:r>
            <a:r>
              <a:rPr lang="en-US" dirty="0" err="1">
                <a:cs typeface="Calibri"/>
              </a:rPr>
              <a:t>dédiées</a:t>
            </a:r>
            <a:r>
              <a:rPr lang="en-US" dirty="0">
                <a:cs typeface="Calibri"/>
              </a:rPr>
              <a:t> 47, 53, 69 et 73 + disponible tout au long de </a:t>
            </a:r>
            <a:r>
              <a:rPr lang="en-US" dirty="0" err="1">
                <a:cs typeface="Calibri"/>
              </a:rPr>
              <a:t>l'année</a:t>
            </a:r>
            <a:r>
              <a:rPr lang="en-US" dirty="0">
                <a:cs typeface="Calibri"/>
              </a:rPr>
              <a:t> </a:t>
            </a:r>
            <a:r>
              <a:rPr lang="en-US" dirty="0" err="1">
                <a:cs typeface="Calibri"/>
              </a:rPr>
              <a:t>en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fonction</a:t>
            </a:r>
            <a:r>
              <a:rPr lang="en-US" dirty="0">
                <a:cs typeface="Calibri"/>
              </a:rPr>
              <a:t> des </a:t>
            </a:r>
            <a:r>
              <a:rPr lang="en-US" dirty="0" err="1">
                <a:cs typeface="Calibri"/>
              </a:rPr>
              <a:t>besoins</a:t>
            </a:r>
            <a:r>
              <a:rPr lang="en-US" dirty="0">
                <a:cs typeface="Calibri"/>
              </a:rPr>
              <a:t> (matériel de </a:t>
            </a:r>
            <a:r>
              <a:rPr lang="en-US" dirty="0" err="1">
                <a:cs typeface="Calibri"/>
              </a:rPr>
              <a:t>différenciation</a:t>
            </a:r>
            <a:r>
              <a:rPr lang="en-US" dirty="0">
                <a:cs typeface="Calibri"/>
              </a:rPr>
              <a:t> à disposition des </a:t>
            </a:r>
            <a:r>
              <a:rPr lang="en-US" dirty="0" err="1">
                <a:cs typeface="Calibri"/>
              </a:rPr>
              <a:t>élèves</a:t>
            </a:r>
            <a:r>
              <a:rPr lang="en-US" dirty="0">
                <a:cs typeface="Calibri"/>
              </a:rPr>
              <a:t>, </a:t>
            </a:r>
            <a:r>
              <a:rPr lang="en-US" dirty="0" err="1">
                <a:cs typeface="Calibri"/>
              </a:rPr>
              <a:t>remédiation</a:t>
            </a:r>
            <a:r>
              <a:rPr lang="en-US" dirty="0">
                <a:cs typeface="Calibri"/>
              </a:rPr>
              <a:t>, APC, </a:t>
            </a:r>
            <a:r>
              <a:rPr lang="en-US" dirty="0" err="1">
                <a:cs typeface="Calibri"/>
              </a:rPr>
              <a:t>etc</a:t>
            </a:r>
            <a:r>
              <a:rPr lang="en-US" dirty="0">
                <a:cs typeface="Calibri"/>
              </a:rPr>
              <a:t>).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CAE5F-1E9E-4519-A61D-13A6AF9EEAB6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07844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575F91-1DCA-38E4-0160-F4BF5E7F9C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861749C7-E6D1-67C0-698D-63551E69F95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EE3E3F5-2F73-5FCD-C3D1-F9D8E9DFFC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>
                <a:cs typeface="Calibri"/>
              </a:rPr>
              <a:t>Ligne</a:t>
            </a:r>
            <a:r>
              <a:rPr lang="en-US" dirty="0">
                <a:cs typeface="Calibri"/>
              </a:rPr>
              <a:t> numérique </a:t>
            </a:r>
            <a:r>
              <a:rPr lang="en-US" dirty="0" err="1">
                <a:cs typeface="Calibri"/>
              </a:rPr>
              <a:t>vierge</a:t>
            </a:r>
            <a:r>
              <a:rPr lang="en-US" dirty="0">
                <a:cs typeface="Calibri"/>
              </a:rPr>
              <a:t> pour varier les </a:t>
            </a:r>
            <a:r>
              <a:rPr lang="en-US" dirty="0" err="1">
                <a:cs typeface="Calibri"/>
              </a:rPr>
              <a:t>bornes</a:t>
            </a:r>
            <a:r>
              <a:rPr lang="en-US" dirty="0">
                <a:cs typeface="Calibri"/>
              </a:rPr>
              <a:t> </a:t>
            </a:r>
            <a:r>
              <a:rPr lang="en-US" dirty="0" err="1">
                <a:cs typeface="Calibri"/>
              </a:rPr>
              <a:t>en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fonction</a:t>
            </a:r>
            <a:r>
              <a:rPr lang="en-US" dirty="0">
                <a:cs typeface="Calibri"/>
              </a:rPr>
              <a:t> des </a:t>
            </a:r>
            <a:r>
              <a:rPr lang="fr-FR" noProof="0" dirty="0">
                <a:cs typeface="Calibri"/>
              </a:rPr>
              <a:t>objectifs</a:t>
            </a:r>
            <a:r>
              <a:rPr lang="en-US" dirty="0">
                <a:cs typeface="Calibri"/>
              </a:rPr>
              <a:t>. </a:t>
            </a:r>
            <a:r>
              <a:rPr lang="en-US" dirty="0" err="1">
                <a:cs typeface="Calibri"/>
              </a:rPr>
              <a:t>Entrainement</a:t>
            </a:r>
            <a:r>
              <a:rPr lang="en-US" dirty="0">
                <a:cs typeface="Calibri"/>
              </a:rPr>
              <a:t> tout au long de </a:t>
            </a:r>
            <a:r>
              <a:rPr lang="en-US" dirty="0" err="1">
                <a:cs typeface="Calibri"/>
              </a:rPr>
              <a:t>l'année</a:t>
            </a:r>
            <a:r>
              <a:rPr lang="en-US" dirty="0">
                <a:cs typeface="Calibri"/>
              </a:rPr>
              <a:t> sur </a:t>
            </a:r>
            <a:r>
              <a:rPr lang="en-US" dirty="0" err="1">
                <a:cs typeface="Calibri"/>
              </a:rPr>
              <a:t>l'estimation</a:t>
            </a:r>
            <a:r>
              <a:rPr lang="en-US" dirty="0">
                <a:cs typeface="Calibri"/>
              </a:rPr>
              <a:t> de la position d'un </a:t>
            </a:r>
            <a:r>
              <a:rPr lang="en-US" dirty="0" err="1">
                <a:cs typeface="Calibri"/>
              </a:rPr>
              <a:t>nombre</a:t>
            </a:r>
            <a:r>
              <a:rPr lang="en-US" dirty="0">
                <a:cs typeface="Calibri"/>
              </a:rPr>
              <a:t> sur </a:t>
            </a:r>
            <a:r>
              <a:rPr lang="en-US" dirty="0" err="1">
                <a:cs typeface="Calibri"/>
              </a:rPr>
              <a:t>une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ligne</a:t>
            </a:r>
            <a:r>
              <a:rPr lang="en-US" dirty="0">
                <a:cs typeface="Calibri"/>
              </a:rPr>
              <a:t> numérique, et </a:t>
            </a:r>
            <a:r>
              <a:rPr lang="en-US" dirty="0" err="1">
                <a:cs typeface="Calibri"/>
              </a:rPr>
              <a:t>spécifiquement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lors</a:t>
            </a:r>
            <a:r>
              <a:rPr lang="en-US" dirty="0">
                <a:cs typeface="Calibri"/>
              </a:rPr>
              <a:t> de séances </a:t>
            </a:r>
            <a:r>
              <a:rPr lang="en-US" dirty="0"/>
              <a:t>de </a:t>
            </a:r>
            <a:r>
              <a:rPr lang="en-US" dirty="0" err="1"/>
              <a:t>calcul</a:t>
            </a:r>
            <a:r>
              <a:rPr lang="en-US" dirty="0"/>
              <a:t> mental </a:t>
            </a:r>
            <a:r>
              <a:rPr lang="en-US" dirty="0">
                <a:cs typeface="Calibri"/>
              </a:rPr>
              <a:t>: séance n° 11 </a:t>
            </a:r>
            <a:r>
              <a:rPr lang="en-US" dirty="0" err="1">
                <a:cs typeface="Calibri"/>
              </a:rPr>
              <a:t>en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période</a:t>
            </a:r>
            <a:r>
              <a:rPr lang="en-US" dirty="0">
                <a:cs typeface="Calibri"/>
              </a:rPr>
              <a:t> 2 et séance n°2 </a:t>
            </a:r>
            <a:r>
              <a:rPr lang="en-US" dirty="0" err="1">
                <a:cs typeface="Calibri"/>
              </a:rPr>
              <a:t>en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période</a:t>
            </a:r>
            <a:r>
              <a:rPr lang="en-US" dirty="0">
                <a:cs typeface="Calibri"/>
              </a:rPr>
              <a:t> 3.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2BBC341-A77F-ED41-1C7E-504550F7DFB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CAE5F-1E9E-4519-A61D-13A6AF9EEAB6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77464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Recto de la </a:t>
            </a:r>
            <a:r>
              <a:rPr lang="en-US" dirty="0" err="1"/>
              <a:t>plasti</a:t>
            </a:r>
            <a:r>
              <a:rPr lang="en-US" dirty="0"/>
              <a:t>-fiche 1 : </a:t>
            </a:r>
            <a:r>
              <a:rPr lang="en-US" dirty="0">
                <a:cs typeface="Calibri"/>
              </a:rPr>
              <a:t>pour le </a:t>
            </a:r>
            <a:r>
              <a:rPr lang="en-US" dirty="0" err="1">
                <a:cs typeface="Calibri"/>
              </a:rPr>
              <a:t>rituel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Chaque</a:t>
            </a:r>
            <a:r>
              <a:rPr lang="en-US" dirty="0">
                <a:cs typeface="Calibri"/>
              </a:rPr>
              <a:t> jour </a:t>
            </a:r>
            <a:r>
              <a:rPr lang="en-US" dirty="0" err="1">
                <a:cs typeface="Calibri"/>
              </a:rPr>
              <a:t>compte</a:t>
            </a:r>
            <a:r>
              <a:rPr lang="en-US" dirty="0">
                <a:cs typeface="Calibri"/>
              </a:rPr>
              <a:t>, des </a:t>
            </a:r>
            <a:r>
              <a:rPr lang="en-US" dirty="0" err="1">
                <a:cs typeface="Calibri"/>
              </a:rPr>
              <a:t>jours</a:t>
            </a:r>
            <a:r>
              <a:rPr lang="en-US" dirty="0">
                <a:cs typeface="Calibri"/>
              </a:rPr>
              <a:t> 1 à 10.</a:t>
            </a:r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CAE5F-1E9E-4519-A61D-13A6AF9EEAB6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45899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>
                <a:cs typeface="Calibri"/>
              </a:rPr>
              <a:t>Nombre</a:t>
            </a:r>
            <a:r>
              <a:rPr lang="en-US" dirty="0">
                <a:cs typeface="Calibri"/>
              </a:rPr>
              <a:t> du jour</a:t>
            </a:r>
          </a:p>
          <a:p>
            <a:r>
              <a:rPr lang="en-US" dirty="0">
                <a:cs typeface="Calibri"/>
              </a:rPr>
              <a:t>Date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CAE5F-1E9E-4519-A61D-13A6AF9EEAB6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89843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>
                <a:cs typeface="Calibri"/>
              </a:rPr>
              <a:t>Dénombrement</a:t>
            </a:r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Pair/impair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CAE5F-1E9E-4519-A61D-13A6AF9EEAB6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84639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cs typeface="Calibri"/>
              </a:rPr>
              <a:t>Addition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CAE5F-1E9E-4519-A61D-13A6AF9EEAB6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46684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Soustraction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CAE5F-1E9E-4519-A61D-13A6AF9EEAB6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63114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Monnaie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CAE5F-1E9E-4519-A61D-13A6AF9EEAB6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18781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Précédent/suivant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CAE5F-1E9E-4519-A61D-13A6AF9EEAB6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84188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Verso de la </a:t>
            </a:r>
            <a:r>
              <a:rPr lang="en-US" dirty="0" err="1"/>
              <a:t>plasti</a:t>
            </a:r>
            <a:r>
              <a:rPr lang="en-US" dirty="0"/>
              <a:t>-fiche 1 : hors du </a:t>
            </a:r>
            <a:r>
              <a:rPr lang="en-US" dirty="0" err="1"/>
              <a:t>rituel</a:t>
            </a:r>
            <a:r>
              <a:rPr lang="en-US" dirty="0"/>
              <a:t> </a:t>
            </a:r>
            <a:r>
              <a:rPr lang="en-US" dirty="0" err="1"/>
              <a:t>Chaque</a:t>
            </a:r>
            <a:r>
              <a:rPr lang="en-US" dirty="0"/>
              <a:t> jour </a:t>
            </a:r>
            <a:r>
              <a:rPr lang="en-US" dirty="0" err="1"/>
              <a:t>compte</a:t>
            </a:r>
            <a:r>
              <a:rPr lang="en-US" dirty="0"/>
              <a:t>. Support pour entrainer des </a:t>
            </a:r>
            <a:r>
              <a:rPr lang="en-US" dirty="0" err="1"/>
              <a:t>compétences-clés</a:t>
            </a:r>
            <a:r>
              <a:rPr lang="en-US" dirty="0"/>
              <a:t> tout au long de </a:t>
            </a:r>
            <a:r>
              <a:rPr lang="en-US" dirty="0" err="1"/>
              <a:t>l'année</a:t>
            </a:r>
            <a:r>
              <a:rPr lang="en-US" dirty="0"/>
              <a:t>.</a:t>
            </a:r>
          </a:p>
          <a:p>
            <a:endParaRPr lang="en-US" dirty="0">
              <a:cs typeface="Calibri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CAE5F-1E9E-4519-A61D-13A6AF9EEAB6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77083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0ADDD42-0B71-81EC-A74B-2CC131702DA0}"/>
              </a:ext>
            </a:extLst>
          </p:cNvPr>
          <p:cNvSpPr/>
          <p:nvPr userDrawn="1"/>
        </p:nvSpPr>
        <p:spPr>
          <a:xfrm>
            <a:off x="5030970" y="293914"/>
            <a:ext cx="1476277" cy="182759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9A0371-FE93-A328-5209-EE407E17205D}"/>
              </a:ext>
            </a:extLst>
          </p:cNvPr>
          <p:cNvSpPr/>
          <p:nvPr userDrawn="1"/>
        </p:nvSpPr>
        <p:spPr>
          <a:xfrm>
            <a:off x="0" y="0"/>
            <a:ext cx="9144000" cy="514773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7D3227-DB61-6E75-96F7-CC69B1829E11}"/>
              </a:ext>
            </a:extLst>
          </p:cNvPr>
          <p:cNvSpPr/>
          <p:nvPr userDrawn="1"/>
        </p:nvSpPr>
        <p:spPr>
          <a:xfrm>
            <a:off x="8626" y="476672"/>
            <a:ext cx="92286" cy="6381328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C612097-4ECE-AF9A-295C-C6898814C3FB}"/>
              </a:ext>
            </a:extLst>
          </p:cNvPr>
          <p:cNvSpPr/>
          <p:nvPr userDrawn="1"/>
        </p:nvSpPr>
        <p:spPr>
          <a:xfrm>
            <a:off x="9043088" y="340148"/>
            <a:ext cx="92286" cy="645435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C8D1869-FFBE-A0FD-677C-40ABE3A098E0}"/>
              </a:ext>
            </a:extLst>
          </p:cNvPr>
          <p:cNvSpPr/>
          <p:nvPr userDrawn="1"/>
        </p:nvSpPr>
        <p:spPr>
          <a:xfrm rot="5400000">
            <a:off x="4543769" y="2266395"/>
            <a:ext cx="92286" cy="9090924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FFCAE92-3A53-C75A-CB85-53AE31AC313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C1CFB012-BA5B-A15B-107A-51B0A6570A91}"/>
              </a:ext>
            </a:extLst>
          </p:cNvPr>
          <p:cNvSpPr txBox="1"/>
          <p:nvPr userDrawn="1"/>
        </p:nvSpPr>
        <p:spPr>
          <a:xfrm>
            <a:off x="100912" y="53670"/>
            <a:ext cx="1745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PLASTI-FICHE 1</a:t>
            </a:r>
          </a:p>
        </p:txBody>
      </p:sp>
    </p:spTree>
    <p:extLst>
      <p:ext uri="{BB962C8B-B14F-4D97-AF65-F5344CB8AC3E}">
        <p14:creationId xmlns:p14="http://schemas.microsoft.com/office/powerpoint/2010/main" val="14161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32E4-3D3E-4D7B-9BE1-D3895F875EA1}" type="datetimeFigureOut">
              <a:rPr lang="fr-FR" smtClean="0"/>
              <a:t>18/03/2025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6117-40B3-4FDE-A3D5-EC49CC262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8130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32E4-3D3E-4D7B-9BE1-D3895F875EA1}" type="datetimeFigureOut">
              <a:rPr lang="fr-FR" smtClean="0"/>
              <a:t>18/03/2025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6117-40B3-4FDE-A3D5-EC49CC262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8463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8DDEF9A2-0EFE-FE75-7CBE-36AC2A2C086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" t="3060" r="-198"/>
          <a:stretch/>
        </p:blipFill>
        <p:spPr>
          <a:xfrm>
            <a:off x="-1" y="0"/>
            <a:ext cx="9204385" cy="6862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858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32E4-3D3E-4D7B-9BE1-D3895F875EA1}" type="datetimeFigureOut">
              <a:rPr lang="fr-FR" smtClean="0"/>
              <a:t>18/03/2025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6117-40B3-4FDE-A3D5-EC49CC262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9572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32E4-3D3E-4D7B-9BE1-D3895F875EA1}" type="datetimeFigureOut">
              <a:rPr lang="fr-FR" smtClean="0"/>
              <a:t>18/03/2025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6117-40B3-4FDE-A3D5-EC49CC262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1394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32E4-3D3E-4D7B-9BE1-D3895F875EA1}" type="datetimeFigureOut">
              <a:rPr lang="fr-FR" smtClean="0"/>
              <a:t>18/03/2025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6117-40B3-4FDE-A3D5-EC49CC262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36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32E4-3D3E-4D7B-9BE1-D3895F875EA1}" type="datetimeFigureOut">
              <a:rPr lang="fr-FR" smtClean="0"/>
              <a:t>18/03/2025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6117-40B3-4FDE-A3D5-EC49CC262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4322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32E4-3D3E-4D7B-9BE1-D3895F875EA1}" type="datetimeFigureOut">
              <a:rPr lang="fr-FR" smtClean="0"/>
              <a:t>18/03/2025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6117-40B3-4FDE-A3D5-EC49CC262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7300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32E4-3D3E-4D7B-9BE1-D3895F875EA1}" type="datetimeFigureOut">
              <a:rPr lang="fr-FR" smtClean="0"/>
              <a:t>18/03/2025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6117-40B3-4FDE-A3D5-EC49CC262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7894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32E4-3D3E-4D7B-9BE1-D3895F875EA1}" type="datetimeFigureOut">
              <a:rPr lang="fr-FR" smtClean="0"/>
              <a:t>18/03/2025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6117-40B3-4FDE-A3D5-EC49CC262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0159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A532E4-3D3E-4D7B-9BE1-D3895F875EA1}" type="datetimeFigureOut">
              <a:rPr lang="fr-FR" smtClean="0"/>
              <a:t>18/03/2025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B36117-40B3-4FDE-A3D5-EC49CC262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016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texte, capture d’écran, graphisme, dessin humoristique&#10;&#10;Le contenu généré par l’IA peut être incorrect.">
            <a:extLst>
              <a:ext uri="{FF2B5EF4-FFF2-40B4-BE49-F238E27FC236}">
                <a16:creationId xmlns:a16="http://schemas.microsoft.com/office/drawing/2014/main" id="{EEF99E34-00A3-914A-3AB7-57113A5BDD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3331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texte, Appareils électroniques, capture d’écran, nombre&#10;&#10;Le contenu généré par l’IA peut être incorrect.">
            <a:extLst>
              <a:ext uri="{FF2B5EF4-FFF2-40B4-BE49-F238E27FC236}">
                <a16:creationId xmlns:a16="http://schemas.microsoft.com/office/drawing/2014/main" id="{DA3963B1-C597-0A4D-6676-A26A0853AB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4033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BE3A47-3D87-6660-6DE8-A232CF73C6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texte, capture d’écran, Rectangle, conception&#10;&#10;Le contenu généré par l’IA peut être incorrect.">
            <a:extLst>
              <a:ext uri="{FF2B5EF4-FFF2-40B4-BE49-F238E27FC236}">
                <a16:creationId xmlns:a16="http://schemas.microsoft.com/office/drawing/2014/main" id="{07A9EA4D-405A-2FE5-4538-C1E1ECC3CE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9268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texte, capture d’écran, logiciel, Page web&#10;&#10;Le contenu généré par l’IA peut être incorrect.">
            <a:extLst>
              <a:ext uri="{FF2B5EF4-FFF2-40B4-BE49-F238E27FC236}">
                <a16:creationId xmlns:a16="http://schemas.microsoft.com/office/drawing/2014/main" id="{C07C5146-7C02-B983-5C66-646D099307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486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texte, capture d’écran, Police, logiciel&#10;&#10;Le contenu généré par l’IA peut être incorrect.">
            <a:extLst>
              <a:ext uri="{FF2B5EF4-FFF2-40B4-BE49-F238E27FC236}">
                <a16:creationId xmlns:a16="http://schemas.microsoft.com/office/drawing/2014/main" id="{6D110F9A-C4A7-15A7-9088-EEEA1F7AA8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305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texte, capture d’écran, nombre, Police&#10;&#10;Le contenu généré par l’IA peut être incorrect.">
            <a:extLst>
              <a:ext uri="{FF2B5EF4-FFF2-40B4-BE49-F238E27FC236}">
                <a16:creationId xmlns:a16="http://schemas.microsoft.com/office/drawing/2014/main" id="{326A0676-1466-100B-8BE3-7FA1D1A311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1584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texte, capture d’écran, logiciel, Page web&#10;&#10;Le contenu généré par l’IA peut être incorrect.">
            <a:extLst>
              <a:ext uri="{FF2B5EF4-FFF2-40B4-BE49-F238E27FC236}">
                <a16:creationId xmlns:a16="http://schemas.microsoft.com/office/drawing/2014/main" id="{89FEC2F1-3B4F-01D1-B7F2-9996FE905D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2117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texte, capture d’écran&#10;&#10;Le contenu généré par l’IA peut être incorrect.">
            <a:extLst>
              <a:ext uri="{FF2B5EF4-FFF2-40B4-BE49-F238E27FC236}">
                <a16:creationId xmlns:a16="http://schemas.microsoft.com/office/drawing/2014/main" id="{55915999-2C48-83DA-C2C0-F53597F0E4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7077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, capture d’écran, Page web, Site web&#10;&#10;Le contenu généré par l’IA peut être incorrect.">
            <a:extLst>
              <a:ext uri="{FF2B5EF4-FFF2-40B4-BE49-F238E27FC236}">
                <a16:creationId xmlns:a16="http://schemas.microsoft.com/office/drawing/2014/main" id="{5AF24037-5650-FAEF-81CC-BA0AAFE671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8367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texte, capture d’écran, logiciel, nombre&#10;&#10;Le contenu généré par l’IA peut être incorrect.">
            <a:extLst>
              <a:ext uri="{FF2B5EF4-FFF2-40B4-BE49-F238E27FC236}">
                <a16:creationId xmlns:a16="http://schemas.microsoft.com/office/drawing/2014/main" id="{B6476341-4AE7-DC00-5E1F-FB747D3F34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0602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texte, Appareils électroniques, capture d’écran, nombre&#10;&#10;Le contenu généré par l’IA peut être incorrect.">
            <a:extLst>
              <a:ext uri="{FF2B5EF4-FFF2-40B4-BE49-F238E27FC236}">
                <a16:creationId xmlns:a16="http://schemas.microsoft.com/office/drawing/2014/main" id="{EB4CB636-0D15-67FC-3263-E0697DBE6B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89321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</TotalTime>
  <Words>188</Words>
  <Application>Microsoft Office PowerPoint</Application>
  <PresentationFormat>Affichage à l'écran (4:3)</PresentationFormat>
  <Paragraphs>24</Paragraphs>
  <Slides>11</Slides>
  <Notes>11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6" baseType="lpstr">
      <vt:lpstr>Aptos</vt:lpstr>
      <vt:lpstr>Aptos Display</vt:lpstr>
      <vt:lpstr>Arial</vt:lpstr>
      <vt:lpstr>Calibri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BELLEMIN SANDRA</dc:creator>
  <cp:lastModifiedBy>BELLEMIN SANDRA</cp:lastModifiedBy>
  <cp:revision>1</cp:revision>
  <dcterms:created xsi:type="dcterms:W3CDTF">2025-01-16T12:55:58Z</dcterms:created>
  <dcterms:modified xsi:type="dcterms:W3CDTF">2025-03-18T15:30:24Z</dcterms:modified>
</cp:coreProperties>
</file>