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51" r:id="rId5"/>
  </p:sldMasterIdLst>
  <p:notesMasterIdLst>
    <p:notesMasterId r:id="rId97"/>
  </p:notesMasterIdLst>
  <p:sldIdLst>
    <p:sldId id="256" r:id="rId6"/>
    <p:sldId id="257" r:id="rId7"/>
    <p:sldId id="258" r:id="rId8"/>
    <p:sldId id="355" r:id="rId9"/>
    <p:sldId id="260" r:id="rId10"/>
    <p:sldId id="356" r:id="rId11"/>
    <p:sldId id="262" r:id="rId12"/>
    <p:sldId id="357" r:id="rId13"/>
    <p:sldId id="264" r:id="rId14"/>
    <p:sldId id="358" r:id="rId15"/>
    <p:sldId id="266" r:id="rId16"/>
    <p:sldId id="359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3" r:id="rId51"/>
    <p:sldId id="342" r:id="rId52"/>
    <p:sldId id="350" r:id="rId53"/>
    <p:sldId id="301" r:id="rId54"/>
    <p:sldId id="302" r:id="rId55"/>
    <p:sldId id="343" r:id="rId56"/>
    <p:sldId id="305" r:id="rId57"/>
    <p:sldId id="306" r:id="rId58"/>
    <p:sldId id="309" r:id="rId59"/>
    <p:sldId id="310" r:id="rId60"/>
    <p:sldId id="351" r:id="rId61"/>
    <p:sldId id="307" r:id="rId62"/>
    <p:sldId id="308" r:id="rId63"/>
    <p:sldId id="352" r:id="rId64"/>
    <p:sldId id="311" r:id="rId65"/>
    <p:sldId id="312" r:id="rId66"/>
    <p:sldId id="313" r:id="rId67"/>
    <p:sldId id="314" r:id="rId68"/>
    <p:sldId id="315" r:id="rId69"/>
    <p:sldId id="349" r:id="rId70"/>
    <p:sldId id="316" r:id="rId71"/>
    <p:sldId id="344" r:id="rId72"/>
    <p:sldId id="345" r:id="rId73"/>
    <p:sldId id="321" r:id="rId74"/>
    <p:sldId id="322" r:id="rId75"/>
    <p:sldId id="323" r:id="rId76"/>
    <p:sldId id="353" r:id="rId77"/>
    <p:sldId id="348" r:id="rId78"/>
    <p:sldId id="325" r:id="rId79"/>
    <p:sldId id="354" r:id="rId80"/>
    <p:sldId id="326" r:id="rId81"/>
    <p:sldId id="327" r:id="rId82"/>
    <p:sldId id="328" r:id="rId83"/>
    <p:sldId id="329" r:id="rId84"/>
    <p:sldId id="330" r:id="rId85"/>
    <p:sldId id="331" r:id="rId86"/>
    <p:sldId id="332" r:id="rId87"/>
    <p:sldId id="333" r:id="rId88"/>
    <p:sldId id="334" r:id="rId89"/>
    <p:sldId id="335" r:id="rId90"/>
    <p:sldId id="336" r:id="rId91"/>
    <p:sldId id="337" r:id="rId92"/>
    <p:sldId id="338" r:id="rId93"/>
    <p:sldId id="339" r:id="rId94"/>
    <p:sldId id="340" r:id="rId95"/>
    <p:sldId id="341" r:id="rId96"/>
  </p:sldIdLst>
  <p:sldSz cx="9144000" cy="6858000" type="screen4x3"/>
  <p:notesSz cx="6858000" cy="9144000"/>
  <p:embeddedFontLst>
    <p:embeddedFont>
      <p:font typeface="Quattrocento Sans" panose="020B0502050000020003" pitchFamily="34" charset="0"/>
      <p:regular r:id="rId98"/>
      <p:bold r:id="rId99"/>
      <p:italic r:id="rId100"/>
      <p:boldItalic r:id="rId101"/>
    </p:embeddedFont>
    <p:embeddedFont>
      <p:font typeface="Verdana" panose="020B0604030504040204" pitchFamily="34" charset="0"/>
      <p:regular r:id="rId102"/>
      <p:bold r:id="rId103"/>
      <p:italic r:id="rId104"/>
      <p:boldItalic r:id="rId10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09" roundtripDataSignature="AMtx7miav1q7KVL0wusmUxkHUfsuF6FyrA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LLEMIN SANDRA" initials="" lastIdx="18" clrIdx="0"/>
  <p:cmAuthor id="7" name="jennifer riviere" initials="jr" lastIdx="2" clrIdx="7">
    <p:extLst>
      <p:ext uri="{19B8F6BF-5375-455C-9EA6-DF929625EA0E}">
        <p15:presenceInfo xmlns:p15="http://schemas.microsoft.com/office/powerpoint/2012/main" userId="77148290420568c5" providerId="Windows Live"/>
      </p:ext>
    </p:extLst>
  </p:cmAuthor>
  <p:cmAuthor id="1" name="Harmonie Rossi Tessier" initials="" lastIdx="17" clrIdx="1"/>
  <p:cmAuthor id="2" name="Pauline Lion" initials="" lastIdx="1" clrIdx="2"/>
  <p:cmAuthor id="3" name="Pauline Negrel-Lion" initials="" lastIdx="8" clrIdx="3"/>
  <p:cmAuthor id="4" name="Pauline Lion" initials="PL" lastIdx="11" clrIdx="4">
    <p:extLst>
      <p:ext uri="{19B8F6BF-5375-455C-9EA6-DF929625EA0E}">
        <p15:presenceInfo xmlns:p15="http://schemas.microsoft.com/office/powerpoint/2012/main" userId="48ef9a2cfb904c2c" providerId="Windows Live"/>
      </p:ext>
    </p:extLst>
  </p:cmAuthor>
  <p:cmAuthor id="5" name="Harmonie Rossi Tessier" initials="HR" lastIdx="53" clrIdx="5">
    <p:extLst>
      <p:ext uri="{19B8F6BF-5375-455C-9EA6-DF929625EA0E}">
        <p15:presenceInfo xmlns:p15="http://schemas.microsoft.com/office/powerpoint/2012/main" userId="ce3dc0babca3d520" providerId="Windows Live"/>
      </p:ext>
    </p:extLst>
  </p:cmAuthor>
  <p:cmAuthor id="6" name="BELLEMIN SANDRA" initials="SB" lastIdx="34" clrIdx="6">
    <p:extLst>
      <p:ext uri="{19B8F6BF-5375-455C-9EA6-DF929625EA0E}">
        <p15:presenceInfo xmlns:p15="http://schemas.microsoft.com/office/powerpoint/2012/main" userId="S::SBELLEMIN@editions-hatier.fr::5fe4e071-d3f4-40df-970f-ee8fcf89834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9491"/>
    <a:srgbClr val="009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9DADB1-19EE-4106-9BDA-9A28721217E5}" v="111" dt="2025-03-20T10:38:54.6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58" autoAdjust="0"/>
    <p:restoredTop sz="79661" autoAdjust="0"/>
  </p:normalViewPr>
  <p:slideViewPr>
    <p:cSldViewPr snapToGrid="0">
      <p:cViewPr>
        <p:scale>
          <a:sx n="75" d="100"/>
          <a:sy n="75" d="100"/>
        </p:scale>
        <p:origin x="2232" y="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slide" Target="slides/slide82.xml"/><Relationship Id="rId102" Type="http://schemas.openxmlformats.org/officeDocument/2006/relationships/font" Target="fonts/font5.fntdata"/><Relationship Id="rId110" Type="http://schemas.openxmlformats.org/officeDocument/2006/relationships/commentAuthors" Target="commentAuthors.xml"/><Relationship Id="rId115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100" Type="http://schemas.openxmlformats.org/officeDocument/2006/relationships/font" Target="fonts/font3.fntdata"/><Relationship Id="rId105" Type="http://schemas.openxmlformats.org/officeDocument/2006/relationships/font" Target="fonts/font8.fntdata"/><Relationship Id="rId113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slide" Target="slides/slide88.xml"/><Relationship Id="rId98" Type="http://schemas.openxmlformats.org/officeDocument/2006/relationships/font" Target="fonts/font1.fntdata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103" Type="http://schemas.openxmlformats.org/officeDocument/2006/relationships/font" Target="fonts/font6.fntdata"/><Relationship Id="rId116" Type="http://schemas.microsoft.com/office/2015/10/relationships/revisionInfo" Target="revisionInfo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1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14" Type="http://schemas.openxmlformats.org/officeDocument/2006/relationships/tableStyles" Target="tableStyle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font" Target="fonts/font2.fntdata"/><Relationship Id="rId101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customschemas.google.com/relationships/presentationmetadata" Target="metadata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notesMaster" Target="notesMasters/notesMaster1.xml"/><Relationship Id="rId104" Type="http://schemas.openxmlformats.org/officeDocument/2006/relationships/font" Target="fonts/font7.fntdata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FA9DADB1-19EE-4106-9BDA-9A28721217E5}"/>
    <pc:docChg chg="undo custSel addSld delSld modSld modMainMaster">
      <pc:chgData name="BELLEMIN SANDRA" userId="5fe4e071-d3f4-40df-970f-ee8fcf898346" providerId="ADAL" clId="{FA9DADB1-19EE-4106-9BDA-9A28721217E5}" dt="2025-03-20T10:39:01.356" v="433" actId="20577"/>
      <pc:docMkLst>
        <pc:docMk/>
      </pc:docMkLst>
      <pc:sldChg chg="modSp mod">
        <pc:chgData name="BELLEMIN SANDRA" userId="5fe4e071-d3f4-40df-970f-ee8fcf898346" providerId="ADAL" clId="{FA9DADB1-19EE-4106-9BDA-9A28721217E5}" dt="2025-03-20T10:39:01.356" v="433" actId="20577"/>
        <pc:sldMkLst>
          <pc:docMk/>
          <pc:sldMk cId="0" sldId="256"/>
        </pc:sldMkLst>
        <pc:spChg chg="mod">
          <ac:chgData name="BELLEMIN SANDRA" userId="5fe4e071-d3f4-40df-970f-ee8fcf898346" providerId="ADAL" clId="{FA9DADB1-19EE-4106-9BDA-9A28721217E5}" dt="2025-03-20T10:39:01.356" v="433" actId="20577"/>
          <ac:spMkLst>
            <pc:docMk/>
            <pc:sldMk cId="0" sldId="256"/>
            <ac:spMk id="55" creationId="{00000000-0000-0000-0000-000000000000}"/>
          </ac:spMkLst>
        </pc:spChg>
      </pc:sldChg>
      <pc:sldChg chg="add del">
        <pc:chgData name="BELLEMIN SANDRA" userId="5fe4e071-d3f4-40df-970f-ee8fcf898346" providerId="ADAL" clId="{FA9DADB1-19EE-4106-9BDA-9A28721217E5}" dt="2025-03-20T10:34:27.930" v="431"/>
        <pc:sldMkLst>
          <pc:docMk/>
          <pc:sldMk cId="0" sldId="257"/>
        </pc:sldMkLst>
      </pc:sldChg>
      <pc:sldChg chg="add del">
        <pc:chgData name="BELLEMIN SANDRA" userId="5fe4e071-d3f4-40df-970f-ee8fcf898346" providerId="ADAL" clId="{FA9DADB1-19EE-4106-9BDA-9A28721217E5}" dt="2025-03-20T10:34:27.930" v="431"/>
        <pc:sldMkLst>
          <pc:docMk/>
          <pc:sldMk cId="0" sldId="258"/>
        </pc:sldMkLst>
      </pc:sldChg>
      <pc:sldChg chg="addSp delSp modSp add del mod modClrScheme chgLayout">
        <pc:chgData name="BELLEMIN SANDRA" userId="5fe4e071-d3f4-40df-970f-ee8fcf898346" providerId="ADAL" clId="{FA9DADB1-19EE-4106-9BDA-9A28721217E5}" dt="2025-03-20T10:34:25.212" v="430" actId="47"/>
        <pc:sldMkLst>
          <pc:docMk/>
          <pc:sldMk cId="0" sldId="259"/>
        </pc:sldMkLst>
        <pc:spChg chg="add del mod">
          <ac:chgData name="BELLEMIN SANDRA" userId="5fe4e071-d3f4-40df-970f-ee8fcf898346" providerId="ADAL" clId="{FA9DADB1-19EE-4106-9BDA-9A28721217E5}" dt="2025-03-20T09:48:01.333" v="340" actId="700"/>
          <ac:spMkLst>
            <pc:docMk/>
            <pc:sldMk cId="0" sldId="259"/>
            <ac:spMk id="3" creationId="{EF08745F-A429-7576-6D1A-DFFE09993C54}"/>
          </ac:spMkLst>
        </pc:spChg>
        <pc:spChg chg="del mod ord">
          <ac:chgData name="BELLEMIN SANDRA" userId="5fe4e071-d3f4-40df-970f-ee8fcf898346" providerId="ADAL" clId="{FA9DADB1-19EE-4106-9BDA-9A28721217E5}" dt="2025-03-20T09:48:05.105" v="342" actId="478"/>
          <ac:spMkLst>
            <pc:docMk/>
            <pc:sldMk cId="0" sldId="259"/>
            <ac:spMk id="75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7:57.061" v="339" actId="478"/>
          <ac:spMkLst>
            <pc:docMk/>
            <pc:sldMk cId="0" sldId="259"/>
            <ac:spMk id="76" creationId="{00000000-0000-0000-0000-000000000000}"/>
          </ac:spMkLst>
        </pc:spChg>
        <pc:picChg chg="add del mod">
          <ac:chgData name="BELLEMIN SANDRA" userId="5fe4e071-d3f4-40df-970f-ee8fcf898346" providerId="ADAL" clId="{FA9DADB1-19EE-4106-9BDA-9A28721217E5}" dt="2025-03-20T10:23:43.746" v="427" actId="478"/>
          <ac:picMkLst>
            <pc:docMk/>
            <pc:sldMk cId="0" sldId="259"/>
            <ac:picMk id="3" creationId="{E0262846-D36A-101D-5AF4-56A69A19FD3F}"/>
          </ac:picMkLst>
        </pc:picChg>
        <pc:picChg chg="add mod">
          <ac:chgData name="BELLEMIN SANDRA" userId="5fe4e071-d3f4-40df-970f-ee8fcf898346" providerId="ADAL" clId="{FA9DADB1-19EE-4106-9BDA-9A28721217E5}" dt="2025-03-20T09:48:11.364" v="345" actId="962"/>
          <ac:picMkLst>
            <pc:docMk/>
            <pc:sldMk cId="0" sldId="259"/>
            <ac:picMk id="5" creationId="{924F2967-6B18-D715-5A90-57225898624A}"/>
          </ac:picMkLst>
        </pc:picChg>
      </pc:sldChg>
      <pc:sldChg chg="addSp delSp modSp add del mod modClrScheme chgLayout">
        <pc:chgData name="BELLEMIN SANDRA" userId="5fe4e071-d3f4-40df-970f-ee8fcf898346" providerId="ADAL" clId="{FA9DADB1-19EE-4106-9BDA-9A28721217E5}" dt="2025-03-20T10:34:27.930" v="431"/>
        <pc:sldMkLst>
          <pc:docMk/>
          <pc:sldMk cId="0" sldId="260"/>
        </pc:sldMkLst>
        <pc:spChg chg="del mod ord">
          <ac:chgData name="BELLEMIN SANDRA" userId="5fe4e071-d3f4-40df-970f-ee8fcf898346" providerId="ADAL" clId="{FA9DADB1-19EE-4106-9BDA-9A28721217E5}" dt="2025-03-20T09:48:19.775" v="348" actId="478"/>
          <ac:spMkLst>
            <pc:docMk/>
            <pc:sldMk cId="0" sldId="260"/>
            <ac:spMk id="88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8:22.984" v="349" actId="478"/>
          <ac:grpSpMkLst>
            <pc:docMk/>
            <pc:sldMk cId="0" sldId="260"/>
            <ac:grpSpMk id="89" creationId="{00000000-0000-0000-0000-000000000000}"/>
          </ac:grpSpMkLst>
        </pc:grpChg>
        <pc:grpChg chg="del">
          <ac:chgData name="BELLEMIN SANDRA" userId="5fe4e071-d3f4-40df-970f-ee8fcf898346" providerId="ADAL" clId="{FA9DADB1-19EE-4106-9BDA-9A28721217E5}" dt="2025-03-20T09:48:24.708" v="350" actId="478"/>
          <ac:grpSpMkLst>
            <pc:docMk/>
            <pc:sldMk cId="0" sldId="260"/>
            <ac:grpSpMk id="92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8:28.353" v="352" actId="27614"/>
          <ac:picMkLst>
            <pc:docMk/>
            <pc:sldMk cId="0" sldId="260"/>
            <ac:picMk id="3" creationId="{241E236B-F228-0079-B539-E7E8A4991795}"/>
          </ac:picMkLst>
        </pc:picChg>
      </pc:sldChg>
      <pc:sldChg chg="addSp delSp modSp add del mod modClrScheme chgLayout">
        <pc:chgData name="BELLEMIN SANDRA" userId="5fe4e071-d3f4-40df-970f-ee8fcf898346" providerId="ADAL" clId="{FA9DADB1-19EE-4106-9BDA-9A28721217E5}" dt="2025-03-20T10:34:25.212" v="430" actId="47"/>
        <pc:sldMkLst>
          <pc:docMk/>
          <pc:sldMk cId="0" sldId="261"/>
        </pc:sldMkLst>
        <pc:spChg chg="del mod ord">
          <ac:chgData name="BELLEMIN SANDRA" userId="5fe4e071-d3f4-40df-970f-ee8fcf898346" providerId="ADAL" clId="{FA9DADB1-19EE-4106-9BDA-9A28721217E5}" dt="2025-03-20T09:48:35.669" v="354" actId="478"/>
          <ac:spMkLst>
            <pc:docMk/>
            <pc:sldMk cId="0" sldId="261"/>
            <ac:spMk id="101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8:37.534" v="355" actId="478"/>
          <ac:spMkLst>
            <pc:docMk/>
            <pc:sldMk cId="0" sldId="261"/>
            <ac:spMk id="104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8:40.912" v="358" actId="962"/>
          <ac:picMkLst>
            <pc:docMk/>
            <pc:sldMk cId="0" sldId="261"/>
            <ac:picMk id="3" creationId="{DB0C1172-EB4D-DEAE-F1DA-FA59BA8C1A8A}"/>
          </ac:picMkLst>
        </pc:picChg>
      </pc:sldChg>
      <pc:sldChg chg="addSp delSp modSp add del mod modClrScheme chgLayout">
        <pc:chgData name="BELLEMIN SANDRA" userId="5fe4e071-d3f4-40df-970f-ee8fcf898346" providerId="ADAL" clId="{FA9DADB1-19EE-4106-9BDA-9A28721217E5}" dt="2025-03-20T10:34:27.930" v="431"/>
        <pc:sldMkLst>
          <pc:docMk/>
          <pc:sldMk cId="0" sldId="262"/>
        </pc:sldMkLst>
        <pc:spChg chg="add del mod ord">
          <ac:chgData name="BELLEMIN SANDRA" userId="5fe4e071-d3f4-40df-970f-ee8fcf898346" providerId="ADAL" clId="{FA9DADB1-19EE-4106-9BDA-9A28721217E5}" dt="2025-03-20T09:51:15.532" v="417" actId="478"/>
          <ac:spMkLst>
            <pc:docMk/>
            <pc:sldMk cId="0" sldId="262"/>
            <ac:spMk id="109" creationId="{00000000-0000-0000-0000-000000000000}"/>
          </ac:spMkLst>
        </pc:spChg>
        <pc:spChg chg="add del">
          <ac:chgData name="BELLEMIN SANDRA" userId="5fe4e071-d3f4-40df-970f-ee8fcf898346" providerId="ADAL" clId="{FA9DADB1-19EE-4106-9BDA-9A28721217E5}" dt="2025-03-20T09:51:15.532" v="417" actId="478"/>
          <ac:spMkLst>
            <pc:docMk/>
            <pc:sldMk cId="0" sldId="262"/>
            <ac:spMk id="110" creationId="{00000000-0000-0000-0000-000000000000}"/>
          </ac:spMkLst>
        </pc:spChg>
        <pc:grpChg chg="add del">
          <ac:chgData name="BELLEMIN SANDRA" userId="5fe4e071-d3f4-40df-970f-ee8fcf898346" providerId="ADAL" clId="{FA9DADB1-19EE-4106-9BDA-9A28721217E5}" dt="2025-03-20T09:51:15.532" v="417" actId="478"/>
          <ac:grpSpMkLst>
            <pc:docMk/>
            <pc:sldMk cId="0" sldId="262"/>
            <ac:grpSpMk id="111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51:15.329" v="416"/>
          <ac:picMkLst>
            <pc:docMk/>
            <pc:sldMk cId="0" sldId="262"/>
            <ac:picMk id="3" creationId="{21156C71-3FEE-E894-A5E4-B79853EE4E41}"/>
          </ac:picMkLst>
        </pc:picChg>
      </pc:sldChg>
      <pc:sldChg chg="addSp delSp modSp del mod modClrScheme chgLayout">
        <pc:chgData name="BELLEMIN SANDRA" userId="5fe4e071-d3f4-40df-970f-ee8fcf898346" providerId="ADAL" clId="{FA9DADB1-19EE-4106-9BDA-9A28721217E5}" dt="2025-03-20T10:34:25.212" v="430" actId="47"/>
        <pc:sldMkLst>
          <pc:docMk/>
          <pc:sldMk cId="0" sldId="263"/>
        </pc:sldMkLst>
        <pc:spChg chg="add del mod">
          <ac:chgData name="BELLEMIN SANDRA" userId="5fe4e071-d3f4-40df-970f-ee8fcf898346" providerId="ADAL" clId="{FA9DADB1-19EE-4106-9BDA-9A28721217E5}" dt="2025-03-20T09:51:15.171" v="414" actId="478"/>
          <ac:spMkLst>
            <pc:docMk/>
            <pc:sldMk cId="0" sldId="263"/>
            <ac:spMk id="3" creationId="{CA5BBD55-FDE3-A7CA-DC3D-118403712C45}"/>
          </ac:spMkLst>
        </pc:spChg>
        <pc:spChg chg="add del mod">
          <ac:chgData name="BELLEMIN SANDRA" userId="5fe4e071-d3f4-40df-970f-ee8fcf898346" providerId="ADAL" clId="{FA9DADB1-19EE-4106-9BDA-9A28721217E5}" dt="2025-03-20T09:51:15.171" v="414" actId="478"/>
          <ac:spMkLst>
            <pc:docMk/>
            <pc:sldMk cId="0" sldId="263"/>
            <ac:spMk id="5" creationId="{1CDC0170-DC7D-E5A7-0793-34181CBDA6BA}"/>
          </ac:spMkLst>
        </pc:spChg>
        <pc:spChg chg="add del">
          <ac:chgData name="BELLEMIN SANDRA" userId="5fe4e071-d3f4-40df-970f-ee8fcf898346" providerId="ADAL" clId="{FA9DADB1-19EE-4106-9BDA-9A28721217E5}" dt="2025-03-20T09:51:15.171" v="414" actId="478"/>
          <ac:spMkLst>
            <pc:docMk/>
            <pc:sldMk cId="0" sldId="263"/>
            <ac:spMk id="119" creationId="{00000000-0000-0000-0000-000000000000}"/>
          </ac:spMkLst>
        </pc:spChg>
        <pc:spChg chg="add del">
          <ac:chgData name="BELLEMIN SANDRA" userId="5fe4e071-d3f4-40df-970f-ee8fcf898346" providerId="ADAL" clId="{FA9DADB1-19EE-4106-9BDA-9A28721217E5}" dt="2025-03-20T09:51:15.171" v="414" actId="478"/>
          <ac:spMkLst>
            <pc:docMk/>
            <pc:sldMk cId="0" sldId="263"/>
            <ac:spMk id="125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51:14.770" v="412"/>
          <ac:picMkLst>
            <pc:docMk/>
            <pc:sldMk cId="0" sldId="263"/>
            <ac:picMk id="7" creationId="{CE1027E6-2581-552A-2218-08C73FEB7A7F}"/>
          </ac:picMkLst>
        </pc:picChg>
      </pc:sldChg>
      <pc:sldChg chg="addSp delSp modSp add del mod modClrScheme chgLayout">
        <pc:chgData name="BELLEMIN SANDRA" userId="5fe4e071-d3f4-40df-970f-ee8fcf898346" providerId="ADAL" clId="{FA9DADB1-19EE-4106-9BDA-9A28721217E5}" dt="2025-03-20T10:34:27.930" v="431"/>
        <pc:sldMkLst>
          <pc:docMk/>
          <pc:sldMk cId="0" sldId="264"/>
        </pc:sldMkLst>
        <pc:spChg chg="add del mod">
          <ac:chgData name="BELLEMIN SANDRA" userId="5fe4e071-d3f4-40df-970f-ee8fcf898346" providerId="ADAL" clId="{FA9DADB1-19EE-4106-9BDA-9A28721217E5}" dt="2025-03-20T09:51:14.390" v="410" actId="478"/>
          <ac:spMkLst>
            <pc:docMk/>
            <pc:sldMk cId="0" sldId="264"/>
            <ac:spMk id="3" creationId="{90D4460D-BE7E-80F8-F522-72B69215C512}"/>
          </ac:spMkLst>
        </pc:spChg>
        <pc:spChg chg="add del">
          <ac:chgData name="BELLEMIN SANDRA" userId="5fe4e071-d3f4-40df-970f-ee8fcf898346" providerId="ADAL" clId="{FA9DADB1-19EE-4106-9BDA-9A28721217E5}" dt="2025-03-20T09:51:14.390" v="410" actId="478"/>
          <ac:spMkLst>
            <pc:docMk/>
            <pc:sldMk cId="0" sldId="264"/>
            <ac:spMk id="130" creationId="{00000000-0000-0000-0000-000000000000}"/>
          </ac:spMkLst>
        </pc:spChg>
        <pc:grpChg chg="add del">
          <ac:chgData name="BELLEMIN SANDRA" userId="5fe4e071-d3f4-40df-970f-ee8fcf898346" providerId="ADAL" clId="{FA9DADB1-19EE-4106-9BDA-9A28721217E5}" dt="2025-03-20T09:51:14.390" v="410" actId="478"/>
          <ac:grpSpMkLst>
            <pc:docMk/>
            <pc:sldMk cId="0" sldId="264"/>
            <ac:grpSpMk id="131" creationId="{00000000-0000-0000-0000-000000000000}"/>
          </ac:grpSpMkLst>
        </pc:grpChg>
        <pc:grpChg chg="add del">
          <ac:chgData name="BELLEMIN SANDRA" userId="5fe4e071-d3f4-40df-970f-ee8fcf898346" providerId="ADAL" clId="{FA9DADB1-19EE-4106-9BDA-9A28721217E5}" dt="2025-03-20T09:51:14.390" v="410" actId="478"/>
          <ac:grpSpMkLst>
            <pc:docMk/>
            <pc:sldMk cId="0" sldId="264"/>
            <ac:grpSpMk id="135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51:14.102" v="408"/>
          <ac:picMkLst>
            <pc:docMk/>
            <pc:sldMk cId="0" sldId="264"/>
            <ac:picMk id="5" creationId="{32BD7DE0-DD07-FFBB-BC1C-31633CC19344}"/>
          </ac:picMkLst>
        </pc:picChg>
      </pc:sldChg>
      <pc:sldChg chg="addSp delSp modSp del mod modClrScheme chgLayout">
        <pc:chgData name="BELLEMIN SANDRA" userId="5fe4e071-d3f4-40df-970f-ee8fcf898346" providerId="ADAL" clId="{FA9DADB1-19EE-4106-9BDA-9A28721217E5}" dt="2025-03-20T10:34:25.212" v="430" actId="47"/>
        <pc:sldMkLst>
          <pc:docMk/>
          <pc:sldMk cId="0" sldId="265"/>
        </pc:sldMkLst>
        <pc:spChg chg="add del mod">
          <ac:chgData name="BELLEMIN SANDRA" userId="5fe4e071-d3f4-40df-970f-ee8fcf898346" providerId="ADAL" clId="{FA9DADB1-19EE-4106-9BDA-9A28721217E5}" dt="2025-03-20T09:51:13.937" v="406" actId="478"/>
          <ac:spMkLst>
            <pc:docMk/>
            <pc:sldMk cId="0" sldId="265"/>
            <ac:spMk id="3" creationId="{1D347CA4-300C-0915-B0F6-73ECA5C7BE23}"/>
          </ac:spMkLst>
        </pc:spChg>
        <pc:spChg chg="add del mod">
          <ac:chgData name="BELLEMIN SANDRA" userId="5fe4e071-d3f4-40df-970f-ee8fcf898346" providerId="ADAL" clId="{FA9DADB1-19EE-4106-9BDA-9A28721217E5}" dt="2025-03-20T09:51:13.937" v="406" actId="478"/>
          <ac:spMkLst>
            <pc:docMk/>
            <pc:sldMk cId="0" sldId="265"/>
            <ac:spMk id="5" creationId="{67963A21-41BC-C2BE-9EDD-28CADF4333C0}"/>
          </ac:spMkLst>
        </pc:spChg>
        <pc:spChg chg="add del">
          <ac:chgData name="BELLEMIN SANDRA" userId="5fe4e071-d3f4-40df-970f-ee8fcf898346" providerId="ADAL" clId="{FA9DADB1-19EE-4106-9BDA-9A28721217E5}" dt="2025-03-20T09:51:13.937" v="406" actId="478"/>
          <ac:spMkLst>
            <pc:docMk/>
            <pc:sldMk cId="0" sldId="265"/>
            <ac:spMk id="142" creationId="{00000000-0000-0000-0000-000000000000}"/>
          </ac:spMkLst>
        </pc:spChg>
        <pc:spChg chg="add del">
          <ac:chgData name="BELLEMIN SANDRA" userId="5fe4e071-d3f4-40df-970f-ee8fcf898346" providerId="ADAL" clId="{FA9DADB1-19EE-4106-9BDA-9A28721217E5}" dt="2025-03-20T09:51:13.937" v="406" actId="478"/>
          <ac:spMkLst>
            <pc:docMk/>
            <pc:sldMk cId="0" sldId="265"/>
            <ac:spMk id="143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51:13.643" v="404"/>
          <ac:picMkLst>
            <pc:docMk/>
            <pc:sldMk cId="0" sldId="265"/>
            <ac:picMk id="7" creationId="{3413130B-F0FD-479B-059E-0AB631286EE1}"/>
          </ac:picMkLst>
        </pc:picChg>
      </pc:sldChg>
      <pc:sldChg chg="addSp delSp modSp add del mod modClrScheme chgLayout">
        <pc:chgData name="BELLEMIN SANDRA" userId="5fe4e071-d3f4-40df-970f-ee8fcf898346" providerId="ADAL" clId="{FA9DADB1-19EE-4106-9BDA-9A28721217E5}" dt="2025-03-20T10:34:27.930" v="431"/>
        <pc:sldMkLst>
          <pc:docMk/>
          <pc:sldMk cId="0" sldId="266"/>
        </pc:sldMkLst>
        <pc:spChg chg="add del mod">
          <ac:chgData name="BELLEMIN SANDRA" userId="5fe4e071-d3f4-40df-970f-ee8fcf898346" providerId="ADAL" clId="{FA9DADB1-19EE-4106-9BDA-9A28721217E5}" dt="2025-03-20T09:51:13.448" v="402" actId="478"/>
          <ac:spMkLst>
            <pc:docMk/>
            <pc:sldMk cId="0" sldId="266"/>
            <ac:spMk id="3" creationId="{789ACB0E-E6AF-359F-5054-318ADBACCE1A}"/>
          </ac:spMkLst>
        </pc:spChg>
        <pc:spChg chg="add del">
          <ac:chgData name="BELLEMIN SANDRA" userId="5fe4e071-d3f4-40df-970f-ee8fcf898346" providerId="ADAL" clId="{FA9DADB1-19EE-4106-9BDA-9A28721217E5}" dt="2025-03-20T09:51:13.448" v="402" actId="478"/>
          <ac:spMkLst>
            <pc:docMk/>
            <pc:sldMk cId="0" sldId="266"/>
            <ac:spMk id="155" creationId="{00000000-0000-0000-0000-000000000000}"/>
          </ac:spMkLst>
        </pc:spChg>
        <pc:grpChg chg="add del">
          <ac:chgData name="BELLEMIN SANDRA" userId="5fe4e071-d3f4-40df-970f-ee8fcf898346" providerId="ADAL" clId="{FA9DADB1-19EE-4106-9BDA-9A28721217E5}" dt="2025-03-20T09:51:13.448" v="402" actId="478"/>
          <ac:grpSpMkLst>
            <pc:docMk/>
            <pc:sldMk cId="0" sldId="266"/>
            <ac:grpSpMk id="156" creationId="{00000000-0000-0000-0000-000000000000}"/>
          </ac:grpSpMkLst>
        </pc:grpChg>
        <pc:grpChg chg="add del">
          <ac:chgData name="BELLEMIN SANDRA" userId="5fe4e071-d3f4-40df-970f-ee8fcf898346" providerId="ADAL" clId="{FA9DADB1-19EE-4106-9BDA-9A28721217E5}" dt="2025-03-20T09:51:13.448" v="402" actId="478"/>
          <ac:grpSpMkLst>
            <pc:docMk/>
            <pc:sldMk cId="0" sldId="266"/>
            <ac:grpSpMk id="162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51:13.149" v="400"/>
          <ac:picMkLst>
            <pc:docMk/>
            <pc:sldMk cId="0" sldId="266"/>
            <ac:picMk id="5" creationId="{028BB2B4-A5EA-CC5C-0AB0-704DAC39DC1E}"/>
          </ac:picMkLst>
        </pc:picChg>
      </pc:sldChg>
      <pc:sldChg chg="addSp delSp modSp del mod modClrScheme chgLayout">
        <pc:chgData name="BELLEMIN SANDRA" userId="5fe4e071-d3f4-40df-970f-ee8fcf898346" providerId="ADAL" clId="{FA9DADB1-19EE-4106-9BDA-9A28721217E5}" dt="2025-03-20T10:34:25.212" v="430" actId="47"/>
        <pc:sldMkLst>
          <pc:docMk/>
          <pc:sldMk cId="0" sldId="267"/>
        </pc:sldMkLst>
        <pc:spChg chg="add del mod">
          <ac:chgData name="BELLEMIN SANDRA" userId="5fe4e071-d3f4-40df-970f-ee8fcf898346" providerId="ADAL" clId="{FA9DADB1-19EE-4106-9BDA-9A28721217E5}" dt="2025-03-20T09:51:13.012" v="398" actId="478"/>
          <ac:spMkLst>
            <pc:docMk/>
            <pc:sldMk cId="0" sldId="267"/>
            <ac:spMk id="3" creationId="{005495AD-A24A-2722-DACE-F4D325EF9B88}"/>
          </ac:spMkLst>
        </pc:spChg>
        <pc:spChg chg="add del mod">
          <ac:chgData name="BELLEMIN SANDRA" userId="5fe4e071-d3f4-40df-970f-ee8fcf898346" providerId="ADAL" clId="{FA9DADB1-19EE-4106-9BDA-9A28721217E5}" dt="2025-03-20T09:51:13.012" v="398" actId="478"/>
          <ac:spMkLst>
            <pc:docMk/>
            <pc:sldMk cId="0" sldId="267"/>
            <ac:spMk id="5" creationId="{4DC4CCF3-6755-E646-DD52-2D7E70073302}"/>
          </ac:spMkLst>
        </pc:spChg>
        <pc:spChg chg="add del">
          <ac:chgData name="BELLEMIN SANDRA" userId="5fe4e071-d3f4-40df-970f-ee8fcf898346" providerId="ADAL" clId="{FA9DADB1-19EE-4106-9BDA-9A28721217E5}" dt="2025-03-20T09:51:13.012" v="398" actId="478"/>
          <ac:spMkLst>
            <pc:docMk/>
            <pc:sldMk cId="0" sldId="267"/>
            <ac:spMk id="169" creationId="{00000000-0000-0000-0000-000000000000}"/>
          </ac:spMkLst>
        </pc:spChg>
        <pc:spChg chg="add del">
          <ac:chgData name="BELLEMIN SANDRA" userId="5fe4e071-d3f4-40df-970f-ee8fcf898346" providerId="ADAL" clId="{FA9DADB1-19EE-4106-9BDA-9A28721217E5}" dt="2025-03-20T09:51:13.012" v="398" actId="478"/>
          <ac:spMkLst>
            <pc:docMk/>
            <pc:sldMk cId="0" sldId="267"/>
            <ac:spMk id="170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51:12.698" v="396"/>
          <ac:picMkLst>
            <pc:docMk/>
            <pc:sldMk cId="0" sldId="267"/>
            <ac:picMk id="7" creationId="{A80719E6-EDBF-036C-19DB-87117F61FDB8}"/>
          </ac:picMkLst>
        </pc:picChg>
      </pc:sldChg>
      <pc:sldChg chg="addSp delSp modSp add del mod modClrScheme chgLayout">
        <pc:chgData name="BELLEMIN SANDRA" userId="5fe4e071-d3f4-40df-970f-ee8fcf898346" providerId="ADAL" clId="{FA9DADB1-19EE-4106-9BDA-9A28721217E5}" dt="2025-03-20T10:34:27.930" v="431"/>
        <pc:sldMkLst>
          <pc:docMk/>
          <pc:sldMk cId="0" sldId="268"/>
        </pc:sldMkLst>
        <pc:spChg chg="add del mod">
          <ac:chgData name="BELLEMIN SANDRA" userId="5fe4e071-d3f4-40df-970f-ee8fcf898346" providerId="ADAL" clId="{FA9DADB1-19EE-4106-9BDA-9A28721217E5}" dt="2025-03-20T09:51:12.525" v="394" actId="478"/>
          <ac:spMkLst>
            <pc:docMk/>
            <pc:sldMk cId="0" sldId="268"/>
            <ac:spMk id="3" creationId="{AE799F2E-95FA-2238-A0C2-A605E53ED23D}"/>
          </ac:spMkLst>
        </pc:spChg>
        <pc:spChg chg="add del">
          <ac:chgData name="BELLEMIN SANDRA" userId="5fe4e071-d3f4-40df-970f-ee8fcf898346" providerId="ADAL" clId="{FA9DADB1-19EE-4106-9BDA-9A28721217E5}" dt="2025-03-20T09:51:12.525" v="394" actId="478"/>
          <ac:spMkLst>
            <pc:docMk/>
            <pc:sldMk cId="0" sldId="268"/>
            <ac:spMk id="179" creationId="{00000000-0000-0000-0000-000000000000}"/>
          </ac:spMkLst>
        </pc:spChg>
        <pc:grpChg chg="add del">
          <ac:chgData name="BELLEMIN SANDRA" userId="5fe4e071-d3f4-40df-970f-ee8fcf898346" providerId="ADAL" clId="{FA9DADB1-19EE-4106-9BDA-9A28721217E5}" dt="2025-03-20T09:51:12.525" v="394" actId="478"/>
          <ac:grpSpMkLst>
            <pc:docMk/>
            <pc:sldMk cId="0" sldId="268"/>
            <ac:grpSpMk id="180" creationId="{00000000-0000-0000-0000-000000000000}"/>
          </ac:grpSpMkLst>
        </pc:grpChg>
        <pc:grpChg chg="add del">
          <ac:chgData name="BELLEMIN SANDRA" userId="5fe4e071-d3f4-40df-970f-ee8fcf898346" providerId="ADAL" clId="{FA9DADB1-19EE-4106-9BDA-9A28721217E5}" dt="2025-03-20T09:51:12.525" v="394" actId="478"/>
          <ac:grpSpMkLst>
            <pc:docMk/>
            <pc:sldMk cId="0" sldId="268"/>
            <ac:grpSpMk id="183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51:12.101" v="392"/>
          <ac:picMkLst>
            <pc:docMk/>
            <pc:sldMk cId="0" sldId="268"/>
            <ac:picMk id="5" creationId="{875D3C34-254F-597B-7645-55BCCBB5463B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49.758" v="338" actId="962"/>
        <pc:sldMkLst>
          <pc:docMk/>
          <pc:sldMk cId="0" sldId="269"/>
        </pc:sldMkLst>
        <pc:spChg chg="del mod ord">
          <ac:chgData name="BELLEMIN SANDRA" userId="5fe4e071-d3f4-40df-970f-ee8fcf898346" providerId="ADAL" clId="{FA9DADB1-19EE-4106-9BDA-9A28721217E5}" dt="2025-03-20T09:41:03.004" v="71" actId="478"/>
          <ac:spMkLst>
            <pc:docMk/>
            <pc:sldMk cId="0" sldId="269"/>
            <ac:spMk id="191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6:49.758" v="338" actId="962"/>
          <ac:picMkLst>
            <pc:docMk/>
            <pc:sldMk cId="0" sldId="269"/>
            <ac:picMk id="3" creationId="{D631A261-7703-1D4B-17E9-A80ECC2F8FE1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44.516" v="335" actId="962"/>
        <pc:sldMkLst>
          <pc:docMk/>
          <pc:sldMk cId="0" sldId="270"/>
        </pc:sldMkLst>
        <pc:spChg chg="del mod ord">
          <ac:chgData name="BELLEMIN SANDRA" userId="5fe4e071-d3f4-40df-970f-ee8fcf898346" providerId="ADAL" clId="{FA9DADB1-19EE-4106-9BDA-9A28721217E5}" dt="2025-03-20T09:41:05.007" v="72" actId="478"/>
          <ac:spMkLst>
            <pc:docMk/>
            <pc:sldMk cId="0" sldId="270"/>
            <ac:spMk id="197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05.007" v="72" actId="478"/>
          <ac:spMkLst>
            <pc:docMk/>
            <pc:sldMk cId="0" sldId="270"/>
            <ac:spMk id="198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05.007" v="72" actId="478"/>
          <ac:grpSpMkLst>
            <pc:docMk/>
            <pc:sldMk cId="0" sldId="270"/>
            <ac:grpSpMk id="199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6:44.516" v="335" actId="962"/>
          <ac:picMkLst>
            <pc:docMk/>
            <pc:sldMk cId="0" sldId="270"/>
            <ac:picMk id="3" creationId="{08D24A2D-46CA-E6E3-8324-112CF9B75268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42.958" v="332" actId="27614"/>
        <pc:sldMkLst>
          <pc:docMk/>
          <pc:sldMk cId="0" sldId="271"/>
        </pc:sldMkLst>
        <pc:spChg chg="del mod ord">
          <ac:chgData name="BELLEMIN SANDRA" userId="5fe4e071-d3f4-40df-970f-ee8fcf898346" providerId="ADAL" clId="{FA9DADB1-19EE-4106-9BDA-9A28721217E5}" dt="2025-03-20T09:41:06.093" v="73" actId="478"/>
          <ac:spMkLst>
            <pc:docMk/>
            <pc:sldMk cId="0" sldId="271"/>
            <ac:spMk id="208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06.093" v="73" actId="478"/>
          <ac:spMkLst>
            <pc:docMk/>
            <pc:sldMk cId="0" sldId="271"/>
            <ac:spMk id="209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06.093" v="73" actId="478"/>
          <ac:grpSpMkLst>
            <pc:docMk/>
            <pc:sldMk cId="0" sldId="271"/>
            <ac:grpSpMk id="211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6:42.958" v="332" actId="27614"/>
          <ac:picMkLst>
            <pc:docMk/>
            <pc:sldMk cId="0" sldId="271"/>
            <ac:picMk id="3" creationId="{C6F2E33F-6D16-64B6-DF62-5F16BC8D4BF7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40.369" v="330" actId="27614"/>
        <pc:sldMkLst>
          <pc:docMk/>
          <pc:sldMk cId="0" sldId="272"/>
        </pc:sldMkLst>
        <pc:spChg chg="del mod ord">
          <ac:chgData name="BELLEMIN SANDRA" userId="5fe4e071-d3f4-40df-970f-ee8fcf898346" providerId="ADAL" clId="{FA9DADB1-19EE-4106-9BDA-9A28721217E5}" dt="2025-03-20T09:41:07.517" v="74" actId="478"/>
          <ac:spMkLst>
            <pc:docMk/>
            <pc:sldMk cId="0" sldId="272"/>
            <ac:spMk id="220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07.517" v="74" actId="478"/>
          <ac:spMkLst>
            <pc:docMk/>
            <pc:sldMk cId="0" sldId="272"/>
            <ac:spMk id="221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07.517" v="74" actId="478"/>
          <ac:grpSpMkLst>
            <pc:docMk/>
            <pc:sldMk cId="0" sldId="272"/>
            <ac:grpSpMk id="223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6:40.369" v="330" actId="27614"/>
          <ac:picMkLst>
            <pc:docMk/>
            <pc:sldMk cId="0" sldId="272"/>
            <ac:picMk id="3" creationId="{ED5D7CE2-BB89-BC83-6848-B416326A9327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37.718" v="328" actId="962"/>
        <pc:sldMkLst>
          <pc:docMk/>
          <pc:sldMk cId="0" sldId="273"/>
        </pc:sldMkLst>
        <pc:spChg chg="del mod ord">
          <ac:chgData name="BELLEMIN SANDRA" userId="5fe4e071-d3f4-40df-970f-ee8fcf898346" providerId="ADAL" clId="{FA9DADB1-19EE-4106-9BDA-9A28721217E5}" dt="2025-03-20T09:41:08.505" v="75" actId="478"/>
          <ac:spMkLst>
            <pc:docMk/>
            <pc:sldMk cId="0" sldId="273"/>
            <ac:spMk id="232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08.505" v="75" actId="478"/>
          <ac:spMkLst>
            <pc:docMk/>
            <pc:sldMk cId="0" sldId="273"/>
            <ac:spMk id="233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08.505" v="75" actId="478"/>
          <ac:grpSpMkLst>
            <pc:docMk/>
            <pc:sldMk cId="0" sldId="273"/>
            <ac:grpSpMk id="235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6:37.718" v="328" actId="962"/>
          <ac:picMkLst>
            <pc:docMk/>
            <pc:sldMk cId="0" sldId="273"/>
            <ac:picMk id="3" creationId="{0DD1CFF6-BD9D-28E1-39BE-947EF096D5D5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34.414" v="325" actId="962"/>
        <pc:sldMkLst>
          <pc:docMk/>
          <pc:sldMk cId="0" sldId="274"/>
        </pc:sldMkLst>
        <pc:spChg chg="del mod ord">
          <ac:chgData name="BELLEMIN SANDRA" userId="5fe4e071-d3f4-40df-970f-ee8fcf898346" providerId="ADAL" clId="{FA9DADB1-19EE-4106-9BDA-9A28721217E5}" dt="2025-03-20T09:41:09.439" v="76" actId="478"/>
          <ac:spMkLst>
            <pc:docMk/>
            <pc:sldMk cId="0" sldId="274"/>
            <ac:spMk id="244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09.439" v="76" actId="478"/>
          <ac:spMkLst>
            <pc:docMk/>
            <pc:sldMk cId="0" sldId="274"/>
            <ac:spMk id="245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09.439" v="76" actId="478"/>
          <ac:grpSpMkLst>
            <pc:docMk/>
            <pc:sldMk cId="0" sldId="274"/>
            <ac:grpSpMk id="247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6:34.414" v="325" actId="962"/>
          <ac:picMkLst>
            <pc:docMk/>
            <pc:sldMk cId="0" sldId="274"/>
            <ac:picMk id="3" creationId="{85597008-F5FF-AFD9-950F-F5935E4A2909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31.965" v="322" actId="962"/>
        <pc:sldMkLst>
          <pc:docMk/>
          <pc:sldMk cId="0" sldId="275"/>
        </pc:sldMkLst>
        <pc:spChg chg="del mod ord">
          <ac:chgData name="BELLEMIN SANDRA" userId="5fe4e071-d3f4-40df-970f-ee8fcf898346" providerId="ADAL" clId="{FA9DADB1-19EE-4106-9BDA-9A28721217E5}" dt="2025-03-20T09:41:10.426" v="77" actId="478"/>
          <ac:spMkLst>
            <pc:docMk/>
            <pc:sldMk cId="0" sldId="275"/>
            <ac:spMk id="256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6:31.965" v="322" actId="962"/>
          <ac:picMkLst>
            <pc:docMk/>
            <pc:sldMk cId="0" sldId="275"/>
            <ac:picMk id="3" creationId="{268012B6-4884-6EF7-715C-8CE06A1E63E0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28.297" v="319" actId="962"/>
        <pc:sldMkLst>
          <pc:docMk/>
          <pc:sldMk cId="0" sldId="276"/>
        </pc:sldMkLst>
        <pc:spChg chg="del mod ord">
          <ac:chgData name="BELLEMIN SANDRA" userId="5fe4e071-d3f4-40df-970f-ee8fcf898346" providerId="ADAL" clId="{FA9DADB1-19EE-4106-9BDA-9A28721217E5}" dt="2025-03-20T09:41:11.415" v="78" actId="478"/>
          <ac:spMkLst>
            <pc:docMk/>
            <pc:sldMk cId="0" sldId="276"/>
            <ac:spMk id="262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11.415" v="78" actId="478"/>
          <ac:spMkLst>
            <pc:docMk/>
            <pc:sldMk cId="0" sldId="276"/>
            <ac:spMk id="263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11.415" v="78" actId="478"/>
          <ac:grpSpMkLst>
            <pc:docMk/>
            <pc:sldMk cId="0" sldId="276"/>
            <ac:grpSpMk id="264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6:28.297" v="319" actId="962"/>
          <ac:picMkLst>
            <pc:docMk/>
            <pc:sldMk cId="0" sldId="276"/>
            <ac:picMk id="3" creationId="{579DE25E-F031-BE64-39AF-8EBEE6F05797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26.197" v="316" actId="962"/>
        <pc:sldMkLst>
          <pc:docMk/>
          <pc:sldMk cId="0" sldId="277"/>
        </pc:sldMkLst>
        <pc:spChg chg="del mod ord">
          <ac:chgData name="BELLEMIN SANDRA" userId="5fe4e071-d3f4-40df-970f-ee8fcf898346" providerId="ADAL" clId="{FA9DADB1-19EE-4106-9BDA-9A28721217E5}" dt="2025-03-20T09:41:12.385" v="79" actId="478"/>
          <ac:spMkLst>
            <pc:docMk/>
            <pc:sldMk cId="0" sldId="277"/>
            <ac:spMk id="273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12.385" v="79" actId="478"/>
          <ac:spMkLst>
            <pc:docMk/>
            <pc:sldMk cId="0" sldId="277"/>
            <ac:spMk id="274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12.385" v="79" actId="478"/>
          <ac:grpSpMkLst>
            <pc:docMk/>
            <pc:sldMk cId="0" sldId="277"/>
            <ac:grpSpMk id="276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6:26.197" v="316" actId="962"/>
          <ac:picMkLst>
            <pc:docMk/>
            <pc:sldMk cId="0" sldId="277"/>
            <ac:picMk id="3" creationId="{678C63FF-D63A-82FF-14E5-D891402FAABD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23.195" v="313" actId="27614"/>
        <pc:sldMkLst>
          <pc:docMk/>
          <pc:sldMk cId="0" sldId="278"/>
        </pc:sldMkLst>
        <pc:spChg chg="del mod ord">
          <ac:chgData name="BELLEMIN SANDRA" userId="5fe4e071-d3f4-40df-970f-ee8fcf898346" providerId="ADAL" clId="{FA9DADB1-19EE-4106-9BDA-9A28721217E5}" dt="2025-03-20T09:41:13.275" v="80" actId="478"/>
          <ac:spMkLst>
            <pc:docMk/>
            <pc:sldMk cId="0" sldId="278"/>
            <ac:spMk id="285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13.275" v="80" actId="478"/>
          <ac:spMkLst>
            <pc:docMk/>
            <pc:sldMk cId="0" sldId="278"/>
            <ac:spMk id="286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13.275" v="80" actId="478"/>
          <ac:grpSpMkLst>
            <pc:docMk/>
            <pc:sldMk cId="0" sldId="278"/>
            <ac:grpSpMk id="288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6:23.195" v="313" actId="27614"/>
          <ac:picMkLst>
            <pc:docMk/>
            <pc:sldMk cId="0" sldId="278"/>
            <ac:picMk id="3" creationId="{FD98FD21-8464-8C29-E965-E7A8655385D1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20.995" v="311" actId="962"/>
        <pc:sldMkLst>
          <pc:docMk/>
          <pc:sldMk cId="0" sldId="279"/>
        </pc:sldMkLst>
        <pc:spChg chg="del mod ord">
          <ac:chgData name="BELLEMIN SANDRA" userId="5fe4e071-d3f4-40df-970f-ee8fcf898346" providerId="ADAL" clId="{FA9DADB1-19EE-4106-9BDA-9A28721217E5}" dt="2025-03-20T09:41:14.123" v="81" actId="478"/>
          <ac:spMkLst>
            <pc:docMk/>
            <pc:sldMk cId="0" sldId="279"/>
            <ac:spMk id="297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14.123" v="81" actId="478"/>
          <ac:spMkLst>
            <pc:docMk/>
            <pc:sldMk cId="0" sldId="279"/>
            <ac:spMk id="298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14.123" v="81" actId="478"/>
          <ac:grpSpMkLst>
            <pc:docMk/>
            <pc:sldMk cId="0" sldId="279"/>
            <ac:grpSpMk id="300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6:20.995" v="311" actId="962"/>
          <ac:picMkLst>
            <pc:docMk/>
            <pc:sldMk cId="0" sldId="279"/>
            <ac:picMk id="3" creationId="{83D67002-62C6-D218-3FE7-A85C199FA809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13.549" v="308" actId="962"/>
        <pc:sldMkLst>
          <pc:docMk/>
          <pc:sldMk cId="0" sldId="280"/>
        </pc:sldMkLst>
        <pc:spChg chg="del mod ord">
          <ac:chgData name="BELLEMIN SANDRA" userId="5fe4e071-d3f4-40df-970f-ee8fcf898346" providerId="ADAL" clId="{FA9DADB1-19EE-4106-9BDA-9A28721217E5}" dt="2025-03-20T09:41:14.995" v="82" actId="478"/>
          <ac:spMkLst>
            <pc:docMk/>
            <pc:sldMk cId="0" sldId="280"/>
            <ac:spMk id="309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14.995" v="82" actId="478"/>
          <ac:spMkLst>
            <pc:docMk/>
            <pc:sldMk cId="0" sldId="280"/>
            <ac:spMk id="310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14.995" v="82" actId="478"/>
          <ac:grpSpMkLst>
            <pc:docMk/>
            <pc:sldMk cId="0" sldId="280"/>
            <ac:grpSpMk id="312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6:13.549" v="308" actId="962"/>
          <ac:picMkLst>
            <pc:docMk/>
            <pc:sldMk cId="0" sldId="280"/>
            <ac:picMk id="3" creationId="{0CC22EA3-3797-E803-D742-1B17B7E84E3A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10.249" v="305" actId="962"/>
        <pc:sldMkLst>
          <pc:docMk/>
          <pc:sldMk cId="0" sldId="281"/>
        </pc:sldMkLst>
        <pc:spChg chg="del mod ord">
          <ac:chgData name="BELLEMIN SANDRA" userId="5fe4e071-d3f4-40df-970f-ee8fcf898346" providerId="ADAL" clId="{FA9DADB1-19EE-4106-9BDA-9A28721217E5}" dt="2025-03-20T09:41:15.833" v="83" actId="478"/>
          <ac:spMkLst>
            <pc:docMk/>
            <pc:sldMk cId="0" sldId="281"/>
            <ac:spMk id="321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6:10.249" v="305" actId="962"/>
          <ac:picMkLst>
            <pc:docMk/>
            <pc:sldMk cId="0" sldId="281"/>
            <ac:picMk id="3" creationId="{E7AF935E-F38F-02D2-479F-A83BC9892083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08.421" v="302" actId="27614"/>
        <pc:sldMkLst>
          <pc:docMk/>
          <pc:sldMk cId="0" sldId="282"/>
        </pc:sldMkLst>
        <pc:spChg chg="del mod ord">
          <ac:chgData name="BELLEMIN SANDRA" userId="5fe4e071-d3f4-40df-970f-ee8fcf898346" providerId="ADAL" clId="{FA9DADB1-19EE-4106-9BDA-9A28721217E5}" dt="2025-03-20T09:41:16.827" v="84" actId="478"/>
          <ac:spMkLst>
            <pc:docMk/>
            <pc:sldMk cId="0" sldId="282"/>
            <ac:spMk id="336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16.827" v="84" actId="478"/>
          <ac:grpSpMkLst>
            <pc:docMk/>
            <pc:sldMk cId="0" sldId="282"/>
            <ac:grpSpMk id="327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6:08.421" v="302" actId="27614"/>
          <ac:picMkLst>
            <pc:docMk/>
            <pc:sldMk cId="0" sldId="282"/>
            <ac:picMk id="3" creationId="{4D646A89-9916-415B-501D-75E3C3DF047F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06.218" v="300" actId="27614"/>
        <pc:sldMkLst>
          <pc:docMk/>
          <pc:sldMk cId="0" sldId="283"/>
        </pc:sldMkLst>
        <pc:spChg chg="del mod ord">
          <ac:chgData name="BELLEMIN SANDRA" userId="5fe4e071-d3f4-40df-970f-ee8fcf898346" providerId="ADAL" clId="{FA9DADB1-19EE-4106-9BDA-9A28721217E5}" dt="2025-03-20T09:41:17.754" v="85" actId="478"/>
          <ac:spMkLst>
            <pc:docMk/>
            <pc:sldMk cId="0" sldId="283"/>
            <ac:spMk id="348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1:17.754" v="85" actId="478"/>
          <ac:spMkLst>
            <pc:docMk/>
            <pc:sldMk cId="0" sldId="283"/>
            <ac:spMk id="349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1:17.754" v="85" actId="478"/>
          <ac:spMkLst>
            <pc:docMk/>
            <pc:sldMk cId="0" sldId="283"/>
            <ac:spMk id="350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1:17.754" v="85" actId="478"/>
          <ac:spMkLst>
            <pc:docMk/>
            <pc:sldMk cId="0" sldId="283"/>
            <ac:spMk id="351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1:17.754" v="85" actId="478"/>
          <ac:spMkLst>
            <pc:docMk/>
            <pc:sldMk cId="0" sldId="283"/>
            <ac:spMk id="352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17.754" v="85" actId="478"/>
          <ac:grpSpMkLst>
            <pc:docMk/>
            <pc:sldMk cId="0" sldId="283"/>
            <ac:grpSpMk id="342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6:06.218" v="300" actId="27614"/>
          <ac:picMkLst>
            <pc:docMk/>
            <pc:sldMk cId="0" sldId="283"/>
            <ac:picMk id="3" creationId="{35095634-D812-33F2-6BE1-45F4AF5FC55B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02.968" v="298" actId="27614"/>
        <pc:sldMkLst>
          <pc:docMk/>
          <pc:sldMk cId="0" sldId="284"/>
        </pc:sldMkLst>
        <pc:spChg chg="del">
          <ac:chgData name="BELLEMIN SANDRA" userId="5fe4e071-d3f4-40df-970f-ee8fcf898346" providerId="ADAL" clId="{FA9DADB1-19EE-4106-9BDA-9A28721217E5}" dt="2025-03-20T09:41:18.556" v="86" actId="478"/>
          <ac:spMkLst>
            <pc:docMk/>
            <pc:sldMk cId="0" sldId="284"/>
            <ac:spMk id="2" creationId="{B8FDE0BC-E86C-AD16-C91C-A7D7C31E6C7B}"/>
          </ac:spMkLst>
        </pc:spChg>
        <pc:spChg chg="del mod ord">
          <ac:chgData name="BELLEMIN SANDRA" userId="5fe4e071-d3f4-40df-970f-ee8fcf898346" providerId="ADAL" clId="{FA9DADB1-19EE-4106-9BDA-9A28721217E5}" dt="2025-03-20T09:41:18.556" v="86" actId="478"/>
          <ac:spMkLst>
            <pc:docMk/>
            <pc:sldMk cId="0" sldId="284"/>
            <ac:spMk id="367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18.556" v="86" actId="478"/>
          <ac:grpSpMkLst>
            <pc:docMk/>
            <pc:sldMk cId="0" sldId="284"/>
            <ac:grpSpMk id="358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6:02.968" v="298" actId="27614"/>
          <ac:picMkLst>
            <pc:docMk/>
            <pc:sldMk cId="0" sldId="284"/>
            <ac:picMk id="4" creationId="{A035254F-B2BD-5785-DBE6-01C89F3557A9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6:01.038" v="296" actId="27614"/>
        <pc:sldMkLst>
          <pc:docMk/>
          <pc:sldMk cId="0" sldId="285"/>
        </pc:sldMkLst>
        <pc:spChg chg="del">
          <ac:chgData name="BELLEMIN SANDRA" userId="5fe4e071-d3f4-40df-970f-ee8fcf898346" providerId="ADAL" clId="{FA9DADB1-19EE-4106-9BDA-9A28721217E5}" dt="2025-03-20T09:41:19.457" v="87" actId="478"/>
          <ac:spMkLst>
            <pc:docMk/>
            <pc:sldMk cId="0" sldId="285"/>
            <ac:spMk id="4" creationId="{091FAA5C-3B44-6F01-438B-F30C413227E3}"/>
          </ac:spMkLst>
        </pc:spChg>
        <pc:spChg chg="del">
          <ac:chgData name="BELLEMIN SANDRA" userId="5fe4e071-d3f4-40df-970f-ee8fcf898346" providerId="ADAL" clId="{FA9DADB1-19EE-4106-9BDA-9A28721217E5}" dt="2025-03-20T09:41:19.457" v="87" actId="478"/>
          <ac:spMkLst>
            <pc:docMk/>
            <pc:sldMk cId="0" sldId="285"/>
            <ac:spMk id="5" creationId="{8D3BFCD6-652D-09C8-6C56-EA60E976C4FA}"/>
          </ac:spMkLst>
        </pc:spChg>
        <pc:spChg chg="del">
          <ac:chgData name="BELLEMIN SANDRA" userId="5fe4e071-d3f4-40df-970f-ee8fcf898346" providerId="ADAL" clId="{FA9DADB1-19EE-4106-9BDA-9A28721217E5}" dt="2025-03-20T09:41:19.457" v="87" actId="478"/>
          <ac:spMkLst>
            <pc:docMk/>
            <pc:sldMk cId="0" sldId="285"/>
            <ac:spMk id="6" creationId="{00746111-A6FA-6AF9-73D6-C85F3FE81015}"/>
          </ac:spMkLst>
        </pc:spChg>
        <pc:spChg chg="del mod ord">
          <ac:chgData name="BELLEMIN SANDRA" userId="5fe4e071-d3f4-40df-970f-ee8fcf898346" providerId="ADAL" clId="{FA9DADB1-19EE-4106-9BDA-9A28721217E5}" dt="2025-03-20T09:41:19.457" v="87" actId="478"/>
          <ac:spMkLst>
            <pc:docMk/>
            <pc:sldMk cId="0" sldId="285"/>
            <ac:spMk id="381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19.457" v="87" actId="478"/>
          <ac:grpSpMkLst>
            <pc:docMk/>
            <pc:sldMk cId="0" sldId="285"/>
            <ac:grpSpMk id="373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6:01.038" v="296" actId="27614"/>
          <ac:picMkLst>
            <pc:docMk/>
            <pc:sldMk cId="0" sldId="285"/>
            <ac:picMk id="3" creationId="{05ACC20D-26C4-AD02-2B32-442C8AE2E430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58.296" v="294" actId="962"/>
        <pc:sldMkLst>
          <pc:docMk/>
          <pc:sldMk cId="0" sldId="286"/>
        </pc:sldMkLst>
        <pc:spChg chg="del">
          <ac:chgData name="BELLEMIN SANDRA" userId="5fe4e071-d3f4-40df-970f-ee8fcf898346" providerId="ADAL" clId="{FA9DADB1-19EE-4106-9BDA-9A28721217E5}" dt="2025-03-20T09:41:20.335" v="88" actId="478"/>
          <ac:spMkLst>
            <pc:docMk/>
            <pc:sldMk cId="0" sldId="286"/>
            <ac:spMk id="2" creationId="{25465EA4-11BB-4056-57AA-8FFACB91F9BA}"/>
          </ac:spMkLst>
        </pc:spChg>
        <pc:spChg chg="del mod ord">
          <ac:chgData name="BELLEMIN SANDRA" userId="5fe4e071-d3f4-40df-970f-ee8fcf898346" providerId="ADAL" clId="{FA9DADB1-19EE-4106-9BDA-9A28721217E5}" dt="2025-03-20T09:41:20.335" v="88" actId="478"/>
          <ac:spMkLst>
            <pc:docMk/>
            <pc:sldMk cId="0" sldId="286"/>
            <ac:spMk id="400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20.335" v="88" actId="478"/>
          <ac:grpSpMkLst>
            <pc:docMk/>
            <pc:sldMk cId="0" sldId="286"/>
            <ac:grpSpMk id="391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5:58.296" v="294" actId="962"/>
          <ac:picMkLst>
            <pc:docMk/>
            <pc:sldMk cId="0" sldId="286"/>
            <ac:picMk id="4" creationId="{485974B0-6F3A-8DA5-4032-21903CD8DF82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55.790" v="291" actId="962"/>
        <pc:sldMkLst>
          <pc:docMk/>
          <pc:sldMk cId="0" sldId="287"/>
        </pc:sldMkLst>
        <pc:spChg chg="del">
          <ac:chgData name="BELLEMIN SANDRA" userId="5fe4e071-d3f4-40df-970f-ee8fcf898346" providerId="ADAL" clId="{FA9DADB1-19EE-4106-9BDA-9A28721217E5}" dt="2025-03-20T09:41:21.401" v="89" actId="478"/>
          <ac:spMkLst>
            <pc:docMk/>
            <pc:sldMk cId="0" sldId="287"/>
            <ac:spMk id="2" creationId="{BFFCF58F-9D1E-15B8-D9B6-0CEB96BFD353}"/>
          </ac:spMkLst>
        </pc:spChg>
        <pc:spChg chg="del mod ord">
          <ac:chgData name="BELLEMIN SANDRA" userId="5fe4e071-d3f4-40df-970f-ee8fcf898346" providerId="ADAL" clId="{FA9DADB1-19EE-4106-9BDA-9A28721217E5}" dt="2025-03-20T09:41:21.401" v="89" actId="478"/>
          <ac:spMkLst>
            <pc:docMk/>
            <pc:sldMk cId="0" sldId="287"/>
            <ac:spMk id="410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1:21.401" v="89" actId="478"/>
          <ac:spMkLst>
            <pc:docMk/>
            <pc:sldMk cId="0" sldId="287"/>
            <ac:spMk id="411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21.401" v="89" actId="478"/>
          <ac:grpSpMkLst>
            <pc:docMk/>
            <pc:sldMk cId="0" sldId="287"/>
            <ac:grpSpMk id="405" creationId="{00000000-0000-0000-0000-000000000000}"/>
          </ac:grpSpMkLst>
        </pc:grpChg>
        <pc:grpChg chg="del">
          <ac:chgData name="BELLEMIN SANDRA" userId="5fe4e071-d3f4-40df-970f-ee8fcf898346" providerId="ADAL" clId="{FA9DADB1-19EE-4106-9BDA-9A28721217E5}" dt="2025-03-20T09:41:21.401" v="89" actId="478"/>
          <ac:grpSpMkLst>
            <pc:docMk/>
            <pc:sldMk cId="0" sldId="287"/>
            <ac:grpSpMk id="413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5:55.790" v="291" actId="962"/>
          <ac:picMkLst>
            <pc:docMk/>
            <pc:sldMk cId="0" sldId="287"/>
            <ac:picMk id="4" creationId="{02BA1D87-64A7-1CCA-543A-38BBB8E6D2D7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54.282" v="288" actId="27614"/>
        <pc:sldMkLst>
          <pc:docMk/>
          <pc:sldMk cId="0" sldId="288"/>
        </pc:sldMkLst>
        <pc:spChg chg="del">
          <ac:chgData name="BELLEMIN SANDRA" userId="5fe4e071-d3f4-40df-970f-ee8fcf898346" providerId="ADAL" clId="{FA9DADB1-19EE-4106-9BDA-9A28721217E5}" dt="2025-03-20T09:41:22.316" v="90" actId="478"/>
          <ac:spMkLst>
            <pc:docMk/>
            <pc:sldMk cId="0" sldId="288"/>
            <ac:spMk id="2" creationId="{3780CDCE-F0EF-0028-69E7-0353F8258126}"/>
          </ac:spMkLst>
        </pc:spChg>
        <pc:spChg chg="del mod ord">
          <ac:chgData name="BELLEMIN SANDRA" userId="5fe4e071-d3f4-40df-970f-ee8fcf898346" providerId="ADAL" clId="{FA9DADB1-19EE-4106-9BDA-9A28721217E5}" dt="2025-03-20T09:41:22.316" v="90" actId="478"/>
          <ac:spMkLst>
            <pc:docMk/>
            <pc:sldMk cId="0" sldId="288"/>
            <ac:spMk id="431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22.316" v="90" actId="478"/>
          <ac:grpSpMkLst>
            <pc:docMk/>
            <pc:sldMk cId="0" sldId="288"/>
            <ac:grpSpMk id="422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5:54.282" v="288" actId="27614"/>
          <ac:picMkLst>
            <pc:docMk/>
            <pc:sldMk cId="0" sldId="288"/>
            <ac:picMk id="4" creationId="{843D9E71-7AFB-B36C-5E29-661A22CA38DF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40.305" v="286" actId="962"/>
        <pc:sldMkLst>
          <pc:docMk/>
          <pc:sldMk cId="0" sldId="289"/>
        </pc:sldMkLst>
        <pc:spChg chg="del">
          <ac:chgData name="BELLEMIN SANDRA" userId="5fe4e071-d3f4-40df-970f-ee8fcf898346" providerId="ADAL" clId="{FA9DADB1-19EE-4106-9BDA-9A28721217E5}" dt="2025-03-20T09:41:23.364" v="91" actId="478"/>
          <ac:spMkLst>
            <pc:docMk/>
            <pc:sldMk cId="0" sldId="289"/>
            <ac:spMk id="437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5:40.305" v="286" actId="962"/>
          <ac:picMkLst>
            <pc:docMk/>
            <pc:sldMk cId="0" sldId="289"/>
            <ac:picMk id="3" creationId="{093E4BF3-6770-4BB8-8AA7-39AAD619B232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38.563" v="283" actId="27614"/>
        <pc:sldMkLst>
          <pc:docMk/>
          <pc:sldMk cId="0" sldId="290"/>
        </pc:sldMkLst>
        <pc:spChg chg="del mod ord">
          <ac:chgData name="BELLEMIN SANDRA" userId="5fe4e071-d3f4-40df-970f-ee8fcf898346" providerId="ADAL" clId="{FA9DADB1-19EE-4106-9BDA-9A28721217E5}" dt="2025-03-20T09:41:24.371" v="92" actId="478"/>
          <ac:spMkLst>
            <pc:docMk/>
            <pc:sldMk cId="0" sldId="290"/>
            <ac:spMk id="443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1:24.371" v="92" actId="478"/>
          <ac:spMkLst>
            <pc:docMk/>
            <pc:sldMk cId="0" sldId="290"/>
            <ac:spMk id="448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1:24.371" v="92" actId="478"/>
          <ac:spMkLst>
            <pc:docMk/>
            <pc:sldMk cId="0" sldId="290"/>
            <ac:spMk id="449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1:24.371" v="92" actId="478"/>
          <ac:spMkLst>
            <pc:docMk/>
            <pc:sldMk cId="0" sldId="290"/>
            <ac:spMk id="450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1:24.371" v="92" actId="478"/>
          <ac:spMkLst>
            <pc:docMk/>
            <pc:sldMk cId="0" sldId="290"/>
            <ac:spMk id="451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24.371" v="92" actId="478"/>
          <ac:grpSpMkLst>
            <pc:docMk/>
            <pc:sldMk cId="0" sldId="290"/>
            <ac:grpSpMk id="445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5:38.563" v="283" actId="27614"/>
          <ac:picMkLst>
            <pc:docMk/>
            <pc:sldMk cId="0" sldId="290"/>
            <ac:picMk id="3" creationId="{C967291A-33E7-BE31-897D-463277D7CD52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36.598" v="281" actId="27614"/>
        <pc:sldMkLst>
          <pc:docMk/>
          <pc:sldMk cId="0" sldId="291"/>
        </pc:sldMkLst>
        <pc:spChg chg="del">
          <ac:chgData name="BELLEMIN SANDRA" userId="5fe4e071-d3f4-40df-970f-ee8fcf898346" providerId="ADAL" clId="{FA9DADB1-19EE-4106-9BDA-9A28721217E5}" dt="2025-03-20T09:41:25.490" v="93" actId="478"/>
          <ac:spMkLst>
            <pc:docMk/>
            <pc:sldMk cId="0" sldId="291"/>
            <ac:spMk id="2" creationId="{FCAAF921-8BB8-15E6-D3C4-734DEFFBE01B}"/>
          </ac:spMkLst>
        </pc:spChg>
        <pc:spChg chg="del mod ord">
          <ac:chgData name="BELLEMIN SANDRA" userId="5fe4e071-d3f4-40df-970f-ee8fcf898346" providerId="ADAL" clId="{FA9DADB1-19EE-4106-9BDA-9A28721217E5}" dt="2025-03-20T09:41:25.490" v="93" actId="478"/>
          <ac:spMkLst>
            <pc:docMk/>
            <pc:sldMk cId="0" sldId="291"/>
            <ac:spMk id="457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1:25.490" v="93" actId="478"/>
          <ac:spMkLst>
            <pc:docMk/>
            <pc:sldMk cId="0" sldId="291"/>
            <ac:spMk id="464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25.490" v="93" actId="478"/>
          <ac:grpSpMkLst>
            <pc:docMk/>
            <pc:sldMk cId="0" sldId="291"/>
            <ac:grpSpMk id="458" creationId="{00000000-0000-0000-0000-000000000000}"/>
          </ac:grpSpMkLst>
        </pc:grpChg>
        <pc:grpChg chg="del">
          <ac:chgData name="BELLEMIN SANDRA" userId="5fe4e071-d3f4-40df-970f-ee8fcf898346" providerId="ADAL" clId="{FA9DADB1-19EE-4106-9BDA-9A28721217E5}" dt="2025-03-20T09:41:25.490" v="93" actId="478"/>
          <ac:grpSpMkLst>
            <pc:docMk/>
            <pc:sldMk cId="0" sldId="291"/>
            <ac:grpSpMk id="465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5:36.598" v="281" actId="27614"/>
          <ac:picMkLst>
            <pc:docMk/>
            <pc:sldMk cId="0" sldId="291"/>
            <ac:picMk id="4" creationId="{E016DC66-1CF8-1174-0F98-03DD82E273D4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35.009" v="279" actId="27614"/>
        <pc:sldMkLst>
          <pc:docMk/>
          <pc:sldMk cId="0" sldId="292"/>
        </pc:sldMkLst>
        <pc:spChg chg="del">
          <ac:chgData name="BELLEMIN SANDRA" userId="5fe4e071-d3f4-40df-970f-ee8fcf898346" providerId="ADAL" clId="{FA9DADB1-19EE-4106-9BDA-9A28721217E5}" dt="2025-03-20T09:41:26.615" v="94" actId="478"/>
          <ac:spMkLst>
            <pc:docMk/>
            <pc:sldMk cId="0" sldId="292"/>
            <ac:spMk id="2" creationId="{650FB111-9A2C-1C12-2A22-6CF099F316D1}"/>
          </ac:spMkLst>
        </pc:spChg>
        <pc:spChg chg="del mod ord">
          <ac:chgData name="BELLEMIN SANDRA" userId="5fe4e071-d3f4-40df-970f-ee8fcf898346" providerId="ADAL" clId="{FA9DADB1-19EE-4106-9BDA-9A28721217E5}" dt="2025-03-20T09:41:26.615" v="94" actId="478"/>
          <ac:spMkLst>
            <pc:docMk/>
            <pc:sldMk cId="0" sldId="292"/>
            <ac:spMk id="474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1:26.615" v="94" actId="478"/>
          <ac:spMkLst>
            <pc:docMk/>
            <pc:sldMk cId="0" sldId="292"/>
            <ac:spMk id="482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26.615" v="94" actId="478"/>
          <ac:grpSpMkLst>
            <pc:docMk/>
            <pc:sldMk cId="0" sldId="292"/>
            <ac:grpSpMk id="475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5:35.009" v="279" actId="27614"/>
          <ac:picMkLst>
            <pc:docMk/>
            <pc:sldMk cId="0" sldId="292"/>
            <ac:picMk id="4" creationId="{4FD06EE2-D1C8-0510-D7FC-1FDA7C7D6C58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29.338" v="277" actId="962"/>
        <pc:sldMkLst>
          <pc:docMk/>
          <pc:sldMk cId="0" sldId="293"/>
        </pc:sldMkLst>
        <pc:spChg chg="del">
          <ac:chgData name="BELLEMIN SANDRA" userId="5fe4e071-d3f4-40df-970f-ee8fcf898346" providerId="ADAL" clId="{FA9DADB1-19EE-4106-9BDA-9A28721217E5}" dt="2025-03-20T09:41:27.753" v="95" actId="478"/>
          <ac:spMkLst>
            <pc:docMk/>
            <pc:sldMk cId="0" sldId="293"/>
            <ac:spMk id="2" creationId="{CB80907E-DF90-13AF-99CF-14AC6837B61D}"/>
          </ac:spMkLst>
        </pc:spChg>
        <pc:spChg chg="del">
          <ac:chgData name="BELLEMIN SANDRA" userId="5fe4e071-d3f4-40df-970f-ee8fcf898346" providerId="ADAL" clId="{FA9DADB1-19EE-4106-9BDA-9A28721217E5}" dt="2025-03-20T09:41:27.753" v="95" actId="478"/>
          <ac:spMkLst>
            <pc:docMk/>
            <pc:sldMk cId="0" sldId="293"/>
            <ac:spMk id="3" creationId="{99DFB61B-2D36-BA98-1BF2-19C77ACA32C1}"/>
          </ac:spMkLst>
        </pc:spChg>
        <pc:spChg chg="del mod ord">
          <ac:chgData name="BELLEMIN SANDRA" userId="5fe4e071-d3f4-40df-970f-ee8fcf898346" providerId="ADAL" clId="{FA9DADB1-19EE-4106-9BDA-9A28721217E5}" dt="2025-03-20T09:41:27.753" v="95" actId="478"/>
          <ac:spMkLst>
            <pc:docMk/>
            <pc:sldMk cId="0" sldId="293"/>
            <ac:spMk id="488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27.753" v="95" actId="478"/>
          <ac:grpSpMkLst>
            <pc:docMk/>
            <pc:sldMk cId="0" sldId="293"/>
            <ac:grpSpMk id="489" creationId="{00000000-0000-0000-0000-000000000000}"/>
          </ac:grpSpMkLst>
        </pc:grpChg>
        <pc:grpChg chg="del">
          <ac:chgData name="BELLEMIN SANDRA" userId="5fe4e071-d3f4-40df-970f-ee8fcf898346" providerId="ADAL" clId="{FA9DADB1-19EE-4106-9BDA-9A28721217E5}" dt="2025-03-20T09:41:27.753" v="95" actId="478"/>
          <ac:grpSpMkLst>
            <pc:docMk/>
            <pc:sldMk cId="0" sldId="293"/>
            <ac:grpSpMk id="496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5:29.338" v="277" actId="962"/>
          <ac:picMkLst>
            <pc:docMk/>
            <pc:sldMk cId="0" sldId="293"/>
            <ac:picMk id="5" creationId="{94B18EE6-1868-552C-03D7-310D17284AB8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22.914" v="274" actId="962"/>
        <pc:sldMkLst>
          <pc:docMk/>
          <pc:sldMk cId="0" sldId="294"/>
        </pc:sldMkLst>
        <pc:spChg chg="del">
          <ac:chgData name="BELLEMIN SANDRA" userId="5fe4e071-d3f4-40df-970f-ee8fcf898346" providerId="ADAL" clId="{FA9DADB1-19EE-4106-9BDA-9A28721217E5}" dt="2025-03-20T09:41:28.983" v="96" actId="478"/>
          <ac:spMkLst>
            <pc:docMk/>
            <pc:sldMk cId="0" sldId="294"/>
            <ac:spMk id="2" creationId="{F893FB02-288F-0F4C-63AE-2417380FDBD4}"/>
          </ac:spMkLst>
        </pc:spChg>
        <pc:spChg chg="del mod ord">
          <ac:chgData name="BELLEMIN SANDRA" userId="5fe4e071-d3f4-40df-970f-ee8fcf898346" providerId="ADAL" clId="{FA9DADB1-19EE-4106-9BDA-9A28721217E5}" dt="2025-03-20T09:41:28.983" v="96" actId="478"/>
          <ac:spMkLst>
            <pc:docMk/>
            <pc:sldMk cId="0" sldId="294"/>
            <ac:spMk id="505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1:28.983" v="96" actId="478"/>
          <ac:spMkLst>
            <pc:docMk/>
            <pc:sldMk cId="0" sldId="294"/>
            <ac:spMk id="513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28.983" v="96" actId="478"/>
          <ac:grpSpMkLst>
            <pc:docMk/>
            <pc:sldMk cId="0" sldId="294"/>
            <ac:grpSpMk id="506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5:22.914" v="274" actId="962"/>
          <ac:picMkLst>
            <pc:docMk/>
            <pc:sldMk cId="0" sldId="294"/>
            <ac:picMk id="4" creationId="{C8DFEF6C-48E7-3E7A-367D-9D90FA38AB7D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19.867" v="271" actId="962"/>
        <pc:sldMkLst>
          <pc:docMk/>
          <pc:sldMk cId="0" sldId="295"/>
        </pc:sldMkLst>
        <pc:spChg chg="del">
          <ac:chgData name="BELLEMIN SANDRA" userId="5fe4e071-d3f4-40df-970f-ee8fcf898346" providerId="ADAL" clId="{FA9DADB1-19EE-4106-9BDA-9A28721217E5}" dt="2025-03-20T09:41:29.896" v="97" actId="478"/>
          <ac:spMkLst>
            <pc:docMk/>
            <pc:sldMk cId="0" sldId="295"/>
            <ac:spMk id="2" creationId="{3CA6F6B8-6C87-BB25-B363-184C2D5E62FF}"/>
          </ac:spMkLst>
        </pc:spChg>
        <pc:spChg chg="del mod ord">
          <ac:chgData name="BELLEMIN SANDRA" userId="5fe4e071-d3f4-40df-970f-ee8fcf898346" providerId="ADAL" clId="{FA9DADB1-19EE-4106-9BDA-9A28721217E5}" dt="2025-03-20T09:41:29.896" v="97" actId="478"/>
          <ac:spMkLst>
            <pc:docMk/>
            <pc:sldMk cId="0" sldId="295"/>
            <ac:spMk id="518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1:29.896" v="97" actId="478"/>
          <ac:spMkLst>
            <pc:docMk/>
            <pc:sldMk cId="0" sldId="295"/>
            <ac:spMk id="525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29.896" v="97" actId="478"/>
          <ac:grpSpMkLst>
            <pc:docMk/>
            <pc:sldMk cId="0" sldId="295"/>
            <ac:grpSpMk id="519" creationId="{00000000-0000-0000-0000-000000000000}"/>
          </ac:grpSpMkLst>
        </pc:grpChg>
        <pc:grpChg chg="del">
          <ac:chgData name="BELLEMIN SANDRA" userId="5fe4e071-d3f4-40df-970f-ee8fcf898346" providerId="ADAL" clId="{FA9DADB1-19EE-4106-9BDA-9A28721217E5}" dt="2025-03-20T09:41:29.896" v="97" actId="478"/>
          <ac:grpSpMkLst>
            <pc:docMk/>
            <pc:sldMk cId="0" sldId="295"/>
            <ac:grpSpMk id="526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5:19.867" v="271" actId="962"/>
          <ac:picMkLst>
            <pc:docMk/>
            <pc:sldMk cId="0" sldId="295"/>
            <ac:picMk id="4" creationId="{C3E155E8-787F-D615-E971-3FDAAC1336FA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17.716" v="268" actId="962"/>
        <pc:sldMkLst>
          <pc:docMk/>
          <pc:sldMk cId="0" sldId="296"/>
        </pc:sldMkLst>
        <pc:spChg chg="del">
          <ac:chgData name="BELLEMIN SANDRA" userId="5fe4e071-d3f4-40df-970f-ee8fcf898346" providerId="ADAL" clId="{FA9DADB1-19EE-4106-9BDA-9A28721217E5}" dt="2025-03-20T09:41:30.936" v="98" actId="478"/>
          <ac:spMkLst>
            <pc:docMk/>
            <pc:sldMk cId="0" sldId="296"/>
            <ac:spMk id="2" creationId="{C290A8DB-207F-C5EF-F3C6-F5D36E371D05}"/>
          </ac:spMkLst>
        </pc:spChg>
        <pc:spChg chg="del mod ord">
          <ac:chgData name="BELLEMIN SANDRA" userId="5fe4e071-d3f4-40df-970f-ee8fcf898346" providerId="ADAL" clId="{FA9DADB1-19EE-4106-9BDA-9A28721217E5}" dt="2025-03-20T09:41:30.936" v="98" actId="478"/>
          <ac:spMkLst>
            <pc:docMk/>
            <pc:sldMk cId="0" sldId="296"/>
            <ac:spMk id="535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1:30.936" v="98" actId="478"/>
          <ac:spMkLst>
            <pc:docMk/>
            <pc:sldMk cId="0" sldId="296"/>
            <ac:spMk id="543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1:30.936" v="98" actId="478"/>
          <ac:grpSpMkLst>
            <pc:docMk/>
            <pc:sldMk cId="0" sldId="296"/>
            <ac:grpSpMk id="536" creationId="{00000000-0000-0000-0000-000000000000}"/>
          </ac:grpSpMkLst>
        </pc:grpChg>
        <pc:picChg chg="add mod">
          <ac:chgData name="BELLEMIN SANDRA" userId="5fe4e071-d3f4-40df-970f-ee8fcf898346" providerId="ADAL" clId="{FA9DADB1-19EE-4106-9BDA-9A28721217E5}" dt="2025-03-20T09:45:17.716" v="268" actId="962"/>
          <ac:picMkLst>
            <pc:docMk/>
            <pc:sldMk cId="0" sldId="296"/>
            <ac:picMk id="4" creationId="{B10293EB-7343-D80F-098B-5CCCD8BC79A5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16.023" v="265" actId="27614"/>
        <pc:sldMkLst>
          <pc:docMk/>
          <pc:sldMk cId="0" sldId="297"/>
        </pc:sldMkLst>
        <pc:spChg chg="del mod ord">
          <ac:chgData name="BELLEMIN SANDRA" userId="5fe4e071-d3f4-40df-970f-ee8fcf898346" providerId="ADAL" clId="{FA9DADB1-19EE-4106-9BDA-9A28721217E5}" dt="2025-03-20T09:41:32.477" v="99" actId="478"/>
          <ac:spMkLst>
            <pc:docMk/>
            <pc:sldMk cId="0" sldId="297"/>
            <ac:spMk id="549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5:16.023" v="265" actId="27614"/>
          <ac:picMkLst>
            <pc:docMk/>
            <pc:sldMk cId="0" sldId="297"/>
            <ac:picMk id="3" creationId="{B7B1FDC5-3897-43BD-D2EF-E024EA81A458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14.172" v="263" actId="27614"/>
        <pc:sldMkLst>
          <pc:docMk/>
          <pc:sldMk cId="0" sldId="298"/>
        </pc:sldMkLst>
        <pc:spChg chg="del mod ord">
          <ac:chgData name="BELLEMIN SANDRA" userId="5fe4e071-d3f4-40df-970f-ee8fcf898346" providerId="ADAL" clId="{FA9DADB1-19EE-4106-9BDA-9A28721217E5}" dt="2025-03-20T09:41:33.556" v="100" actId="478"/>
          <ac:spMkLst>
            <pc:docMk/>
            <pc:sldMk cId="0" sldId="298"/>
            <ac:spMk id="555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33.556" v="100" actId="478"/>
          <ac:spMkLst>
            <pc:docMk/>
            <pc:sldMk cId="0" sldId="298"/>
            <ac:spMk id="556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5:14.172" v="263" actId="27614"/>
          <ac:picMkLst>
            <pc:docMk/>
            <pc:sldMk cId="0" sldId="298"/>
            <ac:picMk id="3" creationId="{8A9559B0-1AD1-019A-06D8-F287E9EF1664}"/>
          </ac:picMkLst>
        </pc:picChg>
        <pc:picChg chg="del">
          <ac:chgData name="BELLEMIN SANDRA" userId="5fe4e071-d3f4-40df-970f-ee8fcf898346" providerId="ADAL" clId="{FA9DADB1-19EE-4106-9BDA-9A28721217E5}" dt="2025-03-20T09:41:33.556" v="100" actId="478"/>
          <ac:picMkLst>
            <pc:docMk/>
            <pc:sldMk cId="0" sldId="298"/>
            <ac:picMk id="557" creationId="{00000000-0000-0000-0000-000000000000}"/>
          </ac:picMkLst>
        </pc:picChg>
        <pc:picChg chg="del">
          <ac:chgData name="BELLEMIN SANDRA" userId="5fe4e071-d3f4-40df-970f-ee8fcf898346" providerId="ADAL" clId="{FA9DADB1-19EE-4106-9BDA-9A28721217E5}" dt="2025-03-20T09:41:33.556" v="100" actId="478"/>
          <ac:picMkLst>
            <pc:docMk/>
            <pc:sldMk cId="0" sldId="298"/>
            <ac:picMk id="558" creationId="{00000000-0000-0000-0000-000000000000}"/>
          </ac:picMkLst>
        </pc:picChg>
        <pc:picChg chg="del">
          <ac:chgData name="BELLEMIN SANDRA" userId="5fe4e071-d3f4-40df-970f-ee8fcf898346" providerId="ADAL" clId="{FA9DADB1-19EE-4106-9BDA-9A28721217E5}" dt="2025-03-20T09:41:33.556" v="100" actId="478"/>
          <ac:picMkLst>
            <pc:docMk/>
            <pc:sldMk cId="0" sldId="298"/>
            <ac:picMk id="559" creationId="{00000000-0000-0000-0000-000000000000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12.374" v="261" actId="27614"/>
        <pc:sldMkLst>
          <pc:docMk/>
          <pc:sldMk cId="0" sldId="299"/>
        </pc:sldMkLst>
        <pc:spChg chg="del mod ord">
          <ac:chgData name="BELLEMIN SANDRA" userId="5fe4e071-d3f4-40df-970f-ee8fcf898346" providerId="ADAL" clId="{FA9DADB1-19EE-4106-9BDA-9A28721217E5}" dt="2025-03-20T09:41:34.784" v="101" actId="478"/>
          <ac:spMkLst>
            <pc:docMk/>
            <pc:sldMk cId="0" sldId="299"/>
            <ac:spMk id="565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34.784" v="101" actId="478"/>
          <ac:spMkLst>
            <pc:docMk/>
            <pc:sldMk cId="0" sldId="299"/>
            <ac:spMk id="566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5:12.374" v="261" actId="27614"/>
          <ac:picMkLst>
            <pc:docMk/>
            <pc:sldMk cId="0" sldId="299"/>
            <ac:picMk id="3" creationId="{CE4407F2-F464-4A09-C70B-D437ECF057E4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11.030" v="259" actId="27614"/>
        <pc:sldMkLst>
          <pc:docMk/>
          <pc:sldMk cId="0" sldId="300"/>
        </pc:sldMkLst>
        <pc:spChg chg="del mod ord">
          <ac:chgData name="BELLEMIN SANDRA" userId="5fe4e071-d3f4-40df-970f-ee8fcf898346" providerId="ADAL" clId="{FA9DADB1-19EE-4106-9BDA-9A28721217E5}" dt="2025-03-20T09:41:35.879" v="102" actId="478"/>
          <ac:spMkLst>
            <pc:docMk/>
            <pc:sldMk cId="0" sldId="300"/>
            <ac:spMk id="576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35.879" v="102" actId="478"/>
          <ac:spMkLst>
            <pc:docMk/>
            <pc:sldMk cId="0" sldId="300"/>
            <ac:spMk id="577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5:11.030" v="259" actId="27614"/>
          <ac:picMkLst>
            <pc:docMk/>
            <pc:sldMk cId="0" sldId="300"/>
            <ac:picMk id="3" creationId="{A44F5728-8EEE-1BD3-3FFA-85BFC1209997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03.349" v="251" actId="27614"/>
        <pc:sldMkLst>
          <pc:docMk/>
          <pc:sldMk cId="0" sldId="301"/>
        </pc:sldMkLst>
        <pc:spChg chg="del mod ord">
          <ac:chgData name="BELLEMIN SANDRA" userId="5fe4e071-d3f4-40df-970f-ee8fcf898346" providerId="ADAL" clId="{FA9DADB1-19EE-4106-9BDA-9A28721217E5}" dt="2025-03-20T09:41:49.758" v="106" actId="478"/>
          <ac:spMkLst>
            <pc:docMk/>
            <pc:sldMk cId="0" sldId="301"/>
            <ac:spMk id="587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49.758" v="106" actId="478"/>
          <ac:spMkLst>
            <pc:docMk/>
            <pc:sldMk cId="0" sldId="301"/>
            <ac:spMk id="588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5:03.349" v="251" actId="27614"/>
          <ac:picMkLst>
            <pc:docMk/>
            <pc:sldMk cId="0" sldId="301"/>
            <ac:picMk id="3" creationId="{A0A149E3-2F8D-C205-9A01-F6BA42366D1F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01.482" v="249" actId="27614"/>
        <pc:sldMkLst>
          <pc:docMk/>
          <pc:sldMk cId="0" sldId="302"/>
        </pc:sldMkLst>
        <pc:spChg chg="del mod ord">
          <ac:chgData name="BELLEMIN SANDRA" userId="5fe4e071-d3f4-40df-970f-ee8fcf898346" providerId="ADAL" clId="{FA9DADB1-19EE-4106-9BDA-9A28721217E5}" dt="2025-03-20T09:41:50.894" v="107" actId="478"/>
          <ac:spMkLst>
            <pc:docMk/>
            <pc:sldMk cId="0" sldId="302"/>
            <ac:spMk id="598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50.894" v="107" actId="478"/>
          <ac:spMkLst>
            <pc:docMk/>
            <pc:sldMk cId="0" sldId="302"/>
            <ac:spMk id="599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5:01.482" v="249" actId="27614"/>
          <ac:picMkLst>
            <pc:docMk/>
            <pc:sldMk cId="0" sldId="302"/>
            <ac:picMk id="3" creationId="{C7D0D437-D596-B0E2-A415-267E13A56609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08.527" v="257" actId="27614"/>
        <pc:sldMkLst>
          <pc:docMk/>
          <pc:sldMk cId="0" sldId="303"/>
        </pc:sldMkLst>
        <pc:spChg chg="del mod ord">
          <ac:chgData name="BELLEMIN SANDRA" userId="5fe4e071-d3f4-40df-970f-ee8fcf898346" providerId="ADAL" clId="{FA9DADB1-19EE-4106-9BDA-9A28721217E5}" dt="2025-03-20T09:41:36.984" v="103" actId="478"/>
          <ac:spMkLst>
            <pc:docMk/>
            <pc:sldMk cId="0" sldId="303"/>
            <ac:spMk id="609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36.984" v="103" actId="478"/>
          <ac:spMkLst>
            <pc:docMk/>
            <pc:sldMk cId="0" sldId="303"/>
            <ac:spMk id="610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5:08.527" v="257" actId="27614"/>
          <ac:picMkLst>
            <pc:docMk/>
            <pc:sldMk cId="0" sldId="303"/>
            <ac:picMk id="3" creationId="{77ED94AC-C6BD-665A-1EF8-96018D433344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54.868" v="245" actId="27614"/>
        <pc:sldMkLst>
          <pc:docMk/>
          <pc:sldMk cId="0" sldId="305"/>
        </pc:sldMkLst>
        <pc:spChg chg="del mod ord">
          <ac:chgData name="BELLEMIN SANDRA" userId="5fe4e071-d3f4-40df-970f-ee8fcf898346" providerId="ADAL" clId="{FA9DADB1-19EE-4106-9BDA-9A28721217E5}" dt="2025-03-20T09:41:53.001" v="109" actId="478"/>
          <ac:spMkLst>
            <pc:docMk/>
            <pc:sldMk cId="0" sldId="305"/>
            <ac:spMk id="631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53.001" v="109" actId="478"/>
          <ac:spMkLst>
            <pc:docMk/>
            <pc:sldMk cId="0" sldId="305"/>
            <ac:spMk id="632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54.868" v="245" actId="27614"/>
          <ac:picMkLst>
            <pc:docMk/>
            <pc:sldMk cId="0" sldId="305"/>
            <ac:picMk id="3" creationId="{B0C2AFA2-69DF-618E-C0F4-79064AA75B13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52.774" v="243" actId="27614"/>
        <pc:sldMkLst>
          <pc:docMk/>
          <pc:sldMk cId="0" sldId="306"/>
        </pc:sldMkLst>
        <pc:spChg chg="del mod ord">
          <ac:chgData name="BELLEMIN SANDRA" userId="5fe4e071-d3f4-40df-970f-ee8fcf898346" providerId="ADAL" clId="{FA9DADB1-19EE-4106-9BDA-9A28721217E5}" dt="2025-03-20T09:41:54.093" v="110" actId="478"/>
          <ac:spMkLst>
            <pc:docMk/>
            <pc:sldMk cId="0" sldId="306"/>
            <ac:spMk id="642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54.093" v="110" actId="478"/>
          <ac:spMkLst>
            <pc:docMk/>
            <pc:sldMk cId="0" sldId="306"/>
            <ac:spMk id="643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52.774" v="243" actId="27614"/>
          <ac:picMkLst>
            <pc:docMk/>
            <pc:sldMk cId="0" sldId="306"/>
            <ac:picMk id="3" creationId="{03F6F6E1-33BF-D917-6B1F-EC3E43E46E4C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43.670" v="235" actId="27614"/>
        <pc:sldMkLst>
          <pc:docMk/>
          <pc:sldMk cId="0" sldId="307"/>
        </pc:sldMkLst>
        <pc:spChg chg="del mod ord">
          <ac:chgData name="BELLEMIN SANDRA" userId="5fe4e071-d3f4-40df-970f-ee8fcf898346" providerId="ADAL" clId="{FA9DADB1-19EE-4106-9BDA-9A28721217E5}" dt="2025-03-20T09:41:58.601" v="114" actId="478"/>
          <ac:spMkLst>
            <pc:docMk/>
            <pc:sldMk cId="0" sldId="307"/>
            <ac:spMk id="653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58.601" v="114" actId="478"/>
          <ac:spMkLst>
            <pc:docMk/>
            <pc:sldMk cId="0" sldId="307"/>
            <ac:spMk id="654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43.670" v="235" actId="27614"/>
          <ac:picMkLst>
            <pc:docMk/>
            <pc:sldMk cId="0" sldId="307"/>
            <ac:picMk id="3" creationId="{390BB289-9E5C-A726-581D-738D8CAEDA2D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41.932" v="233" actId="27614"/>
        <pc:sldMkLst>
          <pc:docMk/>
          <pc:sldMk cId="0" sldId="308"/>
        </pc:sldMkLst>
        <pc:spChg chg="del mod ord">
          <ac:chgData name="BELLEMIN SANDRA" userId="5fe4e071-d3f4-40df-970f-ee8fcf898346" providerId="ADAL" clId="{FA9DADB1-19EE-4106-9BDA-9A28721217E5}" dt="2025-03-20T09:41:59.635" v="115" actId="478"/>
          <ac:spMkLst>
            <pc:docMk/>
            <pc:sldMk cId="0" sldId="308"/>
            <ac:spMk id="664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59.635" v="115" actId="478"/>
          <ac:spMkLst>
            <pc:docMk/>
            <pc:sldMk cId="0" sldId="308"/>
            <ac:spMk id="665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41.932" v="233" actId="27614"/>
          <ac:picMkLst>
            <pc:docMk/>
            <pc:sldMk cId="0" sldId="308"/>
            <ac:picMk id="3" creationId="{1B8CF199-5564-5FD6-AA60-EF459B7B663D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50.968" v="241" actId="27614"/>
        <pc:sldMkLst>
          <pc:docMk/>
          <pc:sldMk cId="0" sldId="309"/>
        </pc:sldMkLst>
        <pc:spChg chg="del mod ord">
          <ac:chgData name="BELLEMIN SANDRA" userId="5fe4e071-d3f4-40df-970f-ee8fcf898346" providerId="ADAL" clId="{FA9DADB1-19EE-4106-9BDA-9A28721217E5}" dt="2025-03-20T09:41:55.256" v="111" actId="478"/>
          <ac:spMkLst>
            <pc:docMk/>
            <pc:sldMk cId="0" sldId="309"/>
            <ac:spMk id="675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55.256" v="111" actId="478"/>
          <ac:spMkLst>
            <pc:docMk/>
            <pc:sldMk cId="0" sldId="309"/>
            <ac:spMk id="676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50.968" v="241" actId="27614"/>
          <ac:picMkLst>
            <pc:docMk/>
            <pc:sldMk cId="0" sldId="309"/>
            <ac:picMk id="3" creationId="{5116428D-AAC7-FFDF-7ECF-3B650D092BB3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48.850" v="239" actId="27614"/>
        <pc:sldMkLst>
          <pc:docMk/>
          <pc:sldMk cId="0" sldId="310"/>
        </pc:sldMkLst>
        <pc:spChg chg="del mod ord">
          <ac:chgData name="BELLEMIN SANDRA" userId="5fe4e071-d3f4-40df-970f-ee8fcf898346" providerId="ADAL" clId="{FA9DADB1-19EE-4106-9BDA-9A28721217E5}" dt="2025-03-20T09:41:56.278" v="112" actId="478"/>
          <ac:spMkLst>
            <pc:docMk/>
            <pc:sldMk cId="0" sldId="310"/>
            <ac:spMk id="686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56.278" v="112" actId="478"/>
          <ac:spMkLst>
            <pc:docMk/>
            <pc:sldMk cId="0" sldId="310"/>
            <ac:spMk id="687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48.850" v="239" actId="27614"/>
          <ac:picMkLst>
            <pc:docMk/>
            <pc:sldMk cId="0" sldId="310"/>
            <ac:picMk id="3" creationId="{0C4AB5C2-D1CD-A074-3C6C-2A817050A230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36.913" v="229" actId="962"/>
        <pc:sldMkLst>
          <pc:docMk/>
          <pc:sldMk cId="0" sldId="311"/>
        </pc:sldMkLst>
        <pc:spChg chg="del mod ord">
          <ac:chgData name="BELLEMIN SANDRA" userId="5fe4e071-d3f4-40df-970f-ee8fcf898346" providerId="ADAL" clId="{FA9DADB1-19EE-4106-9BDA-9A28721217E5}" dt="2025-03-20T09:42:01.819" v="117" actId="478"/>
          <ac:spMkLst>
            <pc:docMk/>
            <pc:sldMk cId="0" sldId="311"/>
            <ac:spMk id="697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36.913" v="229" actId="962"/>
          <ac:picMkLst>
            <pc:docMk/>
            <pc:sldMk cId="0" sldId="311"/>
            <ac:picMk id="3" creationId="{F655AD0D-2A86-CB38-403B-EBC818A6B2BF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34.935" v="226" actId="27614"/>
        <pc:sldMkLst>
          <pc:docMk/>
          <pc:sldMk cId="0" sldId="312"/>
        </pc:sldMkLst>
        <pc:spChg chg="del mod ord">
          <ac:chgData name="BELLEMIN SANDRA" userId="5fe4e071-d3f4-40df-970f-ee8fcf898346" providerId="ADAL" clId="{FA9DADB1-19EE-4106-9BDA-9A28721217E5}" dt="2025-03-20T09:42:02.832" v="118" actId="478"/>
          <ac:spMkLst>
            <pc:docMk/>
            <pc:sldMk cId="0" sldId="312"/>
            <ac:spMk id="703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2:02.832" v="118" actId="478"/>
          <ac:spMkLst>
            <pc:docMk/>
            <pc:sldMk cId="0" sldId="312"/>
            <ac:spMk id="705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2:02.832" v="118" actId="478"/>
          <ac:spMkLst>
            <pc:docMk/>
            <pc:sldMk cId="0" sldId="312"/>
            <ac:spMk id="706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34.935" v="226" actId="27614"/>
          <ac:picMkLst>
            <pc:docMk/>
            <pc:sldMk cId="0" sldId="312"/>
            <ac:picMk id="3" creationId="{A27F82A7-5ADA-8E0A-1024-0865F3264D4C}"/>
          </ac:picMkLst>
        </pc:picChg>
        <pc:picChg chg="del">
          <ac:chgData name="BELLEMIN SANDRA" userId="5fe4e071-d3f4-40df-970f-ee8fcf898346" providerId="ADAL" clId="{FA9DADB1-19EE-4106-9BDA-9A28721217E5}" dt="2025-03-20T09:42:02.832" v="118" actId="478"/>
          <ac:picMkLst>
            <pc:docMk/>
            <pc:sldMk cId="0" sldId="312"/>
            <ac:picMk id="704" creationId="{00000000-0000-0000-0000-000000000000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32.786" v="224" actId="962"/>
        <pc:sldMkLst>
          <pc:docMk/>
          <pc:sldMk cId="0" sldId="313"/>
        </pc:sldMkLst>
        <pc:spChg chg="del mod ord">
          <ac:chgData name="BELLEMIN SANDRA" userId="5fe4e071-d3f4-40df-970f-ee8fcf898346" providerId="ADAL" clId="{FA9DADB1-19EE-4106-9BDA-9A28721217E5}" dt="2025-03-20T09:42:03.990" v="119" actId="478"/>
          <ac:spMkLst>
            <pc:docMk/>
            <pc:sldMk cId="0" sldId="313"/>
            <ac:spMk id="713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2:03.990" v="119" actId="478"/>
          <ac:spMkLst>
            <pc:docMk/>
            <pc:sldMk cId="0" sldId="313"/>
            <ac:spMk id="714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32.786" v="224" actId="962"/>
          <ac:picMkLst>
            <pc:docMk/>
            <pc:sldMk cId="0" sldId="313"/>
            <ac:picMk id="3" creationId="{7642280B-14CB-59C2-54D5-BD4BA1668BD0}"/>
          </ac:picMkLst>
        </pc:picChg>
        <pc:picChg chg="del">
          <ac:chgData name="BELLEMIN SANDRA" userId="5fe4e071-d3f4-40df-970f-ee8fcf898346" providerId="ADAL" clId="{FA9DADB1-19EE-4106-9BDA-9A28721217E5}" dt="2025-03-20T09:42:03.990" v="119" actId="478"/>
          <ac:picMkLst>
            <pc:docMk/>
            <pc:sldMk cId="0" sldId="313"/>
            <ac:picMk id="712" creationId="{00000000-0000-0000-0000-000000000000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30.788" v="221" actId="962"/>
        <pc:sldMkLst>
          <pc:docMk/>
          <pc:sldMk cId="0" sldId="314"/>
        </pc:sldMkLst>
        <pc:spChg chg="del">
          <ac:chgData name="BELLEMIN SANDRA" userId="5fe4e071-d3f4-40df-970f-ee8fcf898346" providerId="ADAL" clId="{FA9DADB1-19EE-4106-9BDA-9A28721217E5}" dt="2025-03-20T09:42:04.914" v="120" actId="478"/>
          <ac:spMkLst>
            <pc:docMk/>
            <pc:sldMk cId="0" sldId="314"/>
            <ac:spMk id="721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2:04.914" v="120" actId="478"/>
          <ac:spMkLst>
            <pc:docMk/>
            <pc:sldMk cId="0" sldId="314"/>
            <ac:spMk id="722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30.788" v="221" actId="962"/>
          <ac:picMkLst>
            <pc:docMk/>
            <pc:sldMk cId="0" sldId="314"/>
            <ac:picMk id="3" creationId="{E657C29E-8102-15E3-A209-890F9E8F57A1}"/>
          </ac:picMkLst>
        </pc:picChg>
        <pc:picChg chg="del">
          <ac:chgData name="BELLEMIN SANDRA" userId="5fe4e071-d3f4-40df-970f-ee8fcf898346" providerId="ADAL" clId="{FA9DADB1-19EE-4106-9BDA-9A28721217E5}" dt="2025-03-20T09:42:04.914" v="120" actId="478"/>
          <ac:picMkLst>
            <pc:docMk/>
            <pc:sldMk cId="0" sldId="314"/>
            <ac:picMk id="720" creationId="{00000000-0000-0000-0000-000000000000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27.904" v="218" actId="962"/>
        <pc:sldMkLst>
          <pc:docMk/>
          <pc:sldMk cId="0" sldId="315"/>
        </pc:sldMkLst>
        <pc:spChg chg="del">
          <ac:chgData name="BELLEMIN SANDRA" userId="5fe4e071-d3f4-40df-970f-ee8fcf898346" providerId="ADAL" clId="{FA9DADB1-19EE-4106-9BDA-9A28721217E5}" dt="2025-03-20T09:42:06.074" v="121" actId="478"/>
          <ac:spMkLst>
            <pc:docMk/>
            <pc:sldMk cId="0" sldId="315"/>
            <ac:spMk id="728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2:06.074" v="121" actId="478"/>
          <ac:spMkLst>
            <pc:docMk/>
            <pc:sldMk cId="0" sldId="315"/>
            <ac:spMk id="729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27.904" v="218" actId="962"/>
          <ac:picMkLst>
            <pc:docMk/>
            <pc:sldMk cId="0" sldId="315"/>
            <ac:picMk id="3" creationId="{3C65AB95-FC64-0700-ED2D-5A227D92037F}"/>
          </ac:picMkLst>
        </pc:picChg>
        <pc:picChg chg="del">
          <ac:chgData name="BELLEMIN SANDRA" userId="5fe4e071-d3f4-40df-970f-ee8fcf898346" providerId="ADAL" clId="{FA9DADB1-19EE-4106-9BDA-9A28721217E5}" dt="2025-03-20T09:42:06.074" v="121" actId="478"/>
          <ac:picMkLst>
            <pc:docMk/>
            <pc:sldMk cId="0" sldId="315"/>
            <ac:picMk id="727" creationId="{00000000-0000-0000-0000-000000000000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20.694" v="212" actId="27614"/>
        <pc:sldMkLst>
          <pc:docMk/>
          <pc:sldMk cId="0" sldId="316"/>
        </pc:sldMkLst>
        <pc:spChg chg="del mod ord">
          <ac:chgData name="BELLEMIN SANDRA" userId="5fe4e071-d3f4-40df-970f-ee8fcf898346" providerId="ADAL" clId="{FA9DADB1-19EE-4106-9BDA-9A28721217E5}" dt="2025-03-20T09:42:08.199" v="123" actId="478"/>
          <ac:spMkLst>
            <pc:docMk/>
            <pc:sldMk cId="0" sldId="316"/>
            <ac:spMk id="735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20.694" v="212" actId="27614"/>
          <ac:picMkLst>
            <pc:docMk/>
            <pc:sldMk cId="0" sldId="316"/>
            <ac:picMk id="3" creationId="{DB470F18-D4A1-BD3D-1C08-6BA8E15CE11E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13.002" v="206" actId="962"/>
        <pc:sldMkLst>
          <pc:docMk/>
          <pc:sldMk cId="0" sldId="321"/>
        </pc:sldMkLst>
        <pc:spChg chg="del mod ord">
          <ac:chgData name="BELLEMIN SANDRA" userId="5fe4e071-d3f4-40df-970f-ee8fcf898346" providerId="ADAL" clId="{FA9DADB1-19EE-4106-9BDA-9A28721217E5}" dt="2025-03-20T09:42:11.700" v="126" actId="478"/>
          <ac:spMkLst>
            <pc:docMk/>
            <pc:sldMk cId="0" sldId="321"/>
            <ac:spMk id="769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2:11.700" v="126" actId="478"/>
          <ac:spMkLst>
            <pc:docMk/>
            <pc:sldMk cId="0" sldId="321"/>
            <ac:spMk id="770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13.002" v="206" actId="962"/>
          <ac:picMkLst>
            <pc:docMk/>
            <pc:sldMk cId="0" sldId="321"/>
            <ac:picMk id="3" creationId="{152C6585-7415-FFEA-3CAC-A37CBCF99577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10.545" v="203" actId="27614"/>
        <pc:sldMkLst>
          <pc:docMk/>
          <pc:sldMk cId="0" sldId="322"/>
        </pc:sldMkLst>
        <pc:spChg chg="del mod ord">
          <ac:chgData name="BELLEMIN SANDRA" userId="5fe4e071-d3f4-40df-970f-ee8fcf898346" providerId="ADAL" clId="{FA9DADB1-19EE-4106-9BDA-9A28721217E5}" dt="2025-03-20T09:42:13.212" v="127" actId="478"/>
          <ac:spMkLst>
            <pc:docMk/>
            <pc:sldMk cId="0" sldId="322"/>
            <ac:spMk id="779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2:13.212" v="127" actId="478"/>
          <ac:spMkLst>
            <pc:docMk/>
            <pc:sldMk cId="0" sldId="322"/>
            <ac:spMk id="780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10.545" v="203" actId="27614"/>
          <ac:picMkLst>
            <pc:docMk/>
            <pc:sldMk cId="0" sldId="322"/>
            <ac:picMk id="3" creationId="{B6976AEB-A9C7-5A4A-4B89-33E4089EA92F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08.646" v="201" actId="27614"/>
        <pc:sldMkLst>
          <pc:docMk/>
          <pc:sldMk cId="0" sldId="323"/>
        </pc:sldMkLst>
        <pc:spChg chg="del mod ord">
          <ac:chgData name="BELLEMIN SANDRA" userId="5fe4e071-d3f4-40df-970f-ee8fcf898346" providerId="ADAL" clId="{FA9DADB1-19EE-4106-9BDA-9A28721217E5}" dt="2025-03-20T09:42:14.377" v="128" actId="478"/>
          <ac:spMkLst>
            <pc:docMk/>
            <pc:sldMk cId="0" sldId="323"/>
            <ac:spMk id="790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2:14.377" v="128" actId="478"/>
          <ac:spMkLst>
            <pc:docMk/>
            <pc:sldMk cId="0" sldId="323"/>
            <ac:spMk id="791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08.646" v="201" actId="27614"/>
          <ac:picMkLst>
            <pc:docMk/>
            <pc:sldMk cId="0" sldId="323"/>
            <ac:picMk id="3" creationId="{40208A74-5B36-0A11-6675-C5C8B7DB895E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03.640" v="195" actId="27614"/>
        <pc:sldMkLst>
          <pc:docMk/>
          <pc:sldMk cId="0" sldId="325"/>
        </pc:sldMkLst>
        <pc:spChg chg="del mod ord">
          <ac:chgData name="BELLEMIN SANDRA" userId="5fe4e071-d3f4-40df-970f-ee8fcf898346" providerId="ADAL" clId="{FA9DADB1-19EE-4106-9BDA-9A28721217E5}" dt="2025-03-20T09:42:18.247" v="131" actId="478"/>
          <ac:spMkLst>
            <pc:docMk/>
            <pc:sldMk cId="0" sldId="325"/>
            <ac:spMk id="812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2:18.247" v="131" actId="478"/>
          <ac:spMkLst>
            <pc:docMk/>
            <pc:sldMk cId="0" sldId="325"/>
            <ac:spMk id="813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03.640" v="195" actId="27614"/>
          <ac:picMkLst>
            <pc:docMk/>
            <pc:sldMk cId="0" sldId="325"/>
            <ac:picMk id="3" creationId="{0654EE32-0CFE-45AC-7C03-665C86AEDE2C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3:49.434" v="190" actId="962"/>
        <pc:sldMkLst>
          <pc:docMk/>
          <pc:sldMk cId="0" sldId="326"/>
        </pc:sldMkLst>
        <pc:spChg chg="del mod ord">
          <ac:chgData name="BELLEMIN SANDRA" userId="5fe4e071-d3f4-40df-970f-ee8fcf898346" providerId="ADAL" clId="{FA9DADB1-19EE-4106-9BDA-9A28721217E5}" dt="2025-03-20T09:42:20.108" v="133" actId="478"/>
          <ac:spMkLst>
            <pc:docMk/>
            <pc:sldMk cId="0" sldId="326"/>
            <ac:spMk id="823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3:49.434" v="190" actId="962"/>
          <ac:picMkLst>
            <pc:docMk/>
            <pc:sldMk cId="0" sldId="326"/>
            <ac:picMk id="3" creationId="{C95B9A36-DE4B-02BC-356C-FBFD12C4AF01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3:41.816" v="187" actId="962"/>
        <pc:sldMkLst>
          <pc:docMk/>
          <pc:sldMk cId="0" sldId="327"/>
        </pc:sldMkLst>
        <pc:spChg chg="del mod ord">
          <ac:chgData name="BELLEMIN SANDRA" userId="5fe4e071-d3f4-40df-970f-ee8fcf898346" providerId="ADAL" clId="{FA9DADB1-19EE-4106-9BDA-9A28721217E5}" dt="2025-03-20T09:42:21.074" v="134" actId="478"/>
          <ac:spMkLst>
            <pc:docMk/>
            <pc:sldMk cId="0" sldId="327"/>
            <ac:spMk id="829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2:21.074" v="134" actId="478"/>
          <ac:spMkLst>
            <pc:docMk/>
            <pc:sldMk cId="0" sldId="327"/>
            <ac:spMk id="830" creationId="{00000000-0000-0000-0000-000000000000}"/>
          </ac:spMkLst>
        </pc:spChg>
        <pc:picChg chg="del">
          <ac:chgData name="BELLEMIN SANDRA" userId="5fe4e071-d3f4-40df-970f-ee8fcf898346" providerId="ADAL" clId="{FA9DADB1-19EE-4106-9BDA-9A28721217E5}" dt="2025-03-20T09:42:21.074" v="134" actId="478"/>
          <ac:picMkLst>
            <pc:docMk/>
            <pc:sldMk cId="0" sldId="327"/>
            <ac:picMk id="2" creationId="{6A5B60C4-87B6-4B3E-2925-A4892B766494}"/>
          </ac:picMkLst>
        </pc:picChg>
        <pc:picChg chg="add mod">
          <ac:chgData name="BELLEMIN SANDRA" userId="5fe4e071-d3f4-40df-970f-ee8fcf898346" providerId="ADAL" clId="{FA9DADB1-19EE-4106-9BDA-9A28721217E5}" dt="2025-03-20T09:43:41.816" v="187" actId="962"/>
          <ac:picMkLst>
            <pc:docMk/>
            <pc:sldMk cId="0" sldId="327"/>
            <ac:picMk id="4" creationId="{B215E7DF-00F3-D12C-3080-425A23A0A151}"/>
          </ac:picMkLst>
        </pc:picChg>
        <pc:picChg chg="del">
          <ac:chgData name="BELLEMIN SANDRA" userId="5fe4e071-d3f4-40df-970f-ee8fcf898346" providerId="ADAL" clId="{FA9DADB1-19EE-4106-9BDA-9A28721217E5}" dt="2025-03-20T09:42:21.074" v="134" actId="478"/>
          <ac:picMkLst>
            <pc:docMk/>
            <pc:sldMk cId="0" sldId="327"/>
            <ac:picMk id="831" creationId="{00000000-0000-0000-0000-000000000000}"/>
          </ac:picMkLst>
        </pc:picChg>
        <pc:picChg chg="del">
          <ac:chgData name="BELLEMIN SANDRA" userId="5fe4e071-d3f4-40df-970f-ee8fcf898346" providerId="ADAL" clId="{FA9DADB1-19EE-4106-9BDA-9A28721217E5}" dt="2025-03-20T09:42:21.074" v="134" actId="478"/>
          <ac:picMkLst>
            <pc:docMk/>
            <pc:sldMk cId="0" sldId="327"/>
            <ac:picMk id="832" creationId="{00000000-0000-0000-0000-000000000000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3:39.014" v="184" actId="962"/>
        <pc:sldMkLst>
          <pc:docMk/>
          <pc:sldMk cId="0" sldId="328"/>
        </pc:sldMkLst>
        <pc:spChg chg="del">
          <ac:chgData name="BELLEMIN SANDRA" userId="5fe4e071-d3f4-40df-970f-ee8fcf898346" providerId="ADAL" clId="{FA9DADB1-19EE-4106-9BDA-9A28721217E5}" dt="2025-03-20T09:42:22.116" v="135" actId="478"/>
          <ac:spMkLst>
            <pc:docMk/>
            <pc:sldMk cId="0" sldId="328"/>
            <ac:spMk id="3" creationId="{2EDB420F-1706-0F2A-F2D4-8F743091BE4B}"/>
          </ac:spMkLst>
        </pc:spChg>
        <pc:spChg chg="del mod ord">
          <ac:chgData name="BELLEMIN SANDRA" userId="5fe4e071-d3f4-40df-970f-ee8fcf898346" providerId="ADAL" clId="{FA9DADB1-19EE-4106-9BDA-9A28721217E5}" dt="2025-03-20T09:42:22.116" v="135" actId="478"/>
          <ac:spMkLst>
            <pc:docMk/>
            <pc:sldMk cId="0" sldId="328"/>
            <ac:spMk id="838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2:22.116" v="135" actId="478"/>
          <ac:spMkLst>
            <pc:docMk/>
            <pc:sldMk cId="0" sldId="328"/>
            <ac:spMk id="839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2:22.116" v="135" actId="478"/>
          <ac:grpSpMkLst>
            <pc:docMk/>
            <pc:sldMk cId="0" sldId="328"/>
            <ac:grpSpMk id="840" creationId="{00000000-0000-0000-0000-000000000000}"/>
          </ac:grpSpMkLst>
        </pc:grpChg>
        <pc:picChg chg="del">
          <ac:chgData name="BELLEMIN SANDRA" userId="5fe4e071-d3f4-40df-970f-ee8fcf898346" providerId="ADAL" clId="{FA9DADB1-19EE-4106-9BDA-9A28721217E5}" dt="2025-03-20T09:42:22.116" v="135" actId="478"/>
          <ac:picMkLst>
            <pc:docMk/>
            <pc:sldMk cId="0" sldId="328"/>
            <ac:picMk id="2" creationId="{5FC10911-00B0-2768-F9A0-485F91EF8E06}"/>
          </ac:picMkLst>
        </pc:picChg>
        <pc:picChg chg="del">
          <ac:chgData name="BELLEMIN SANDRA" userId="5fe4e071-d3f4-40df-970f-ee8fcf898346" providerId="ADAL" clId="{FA9DADB1-19EE-4106-9BDA-9A28721217E5}" dt="2025-03-20T09:42:22.116" v="135" actId="478"/>
          <ac:picMkLst>
            <pc:docMk/>
            <pc:sldMk cId="0" sldId="328"/>
            <ac:picMk id="4" creationId="{173A2C37-7226-524A-0C53-A74FD83B1993}"/>
          </ac:picMkLst>
        </pc:picChg>
        <pc:picChg chg="add mod">
          <ac:chgData name="BELLEMIN SANDRA" userId="5fe4e071-d3f4-40df-970f-ee8fcf898346" providerId="ADAL" clId="{FA9DADB1-19EE-4106-9BDA-9A28721217E5}" dt="2025-03-20T09:43:39.014" v="184" actId="962"/>
          <ac:picMkLst>
            <pc:docMk/>
            <pc:sldMk cId="0" sldId="328"/>
            <ac:picMk id="6" creationId="{A156D137-7A2F-077E-70AE-A8FE372AB867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3:37.344" v="181" actId="27614"/>
        <pc:sldMkLst>
          <pc:docMk/>
          <pc:sldMk cId="0" sldId="329"/>
        </pc:sldMkLst>
        <pc:spChg chg="del">
          <ac:chgData name="BELLEMIN SANDRA" userId="5fe4e071-d3f4-40df-970f-ee8fcf898346" providerId="ADAL" clId="{FA9DADB1-19EE-4106-9BDA-9A28721217E5}" dt="2025-03-20T09:42:22.987" v="136" actId="478"/>
          <ac:spMkLst>
            <pc:docMk/>
            <pc:sldMk cId="0" sldId="329"/>
            <ac:spMk id="6" creationId="{3DE79FEE-3E51-FFF1-0887-62EC8B806AE1}"/>
          </ac:spMkLst>
        </pc:spChg>
        <pc:spChg chg="del mod ord">
          <ac:chgData name="BELLEMIN SANDRA" userId="5fe4e071-d3f4-40df-970f-ee8fcf898346" providerId="ADAL" clId="{FA9DADB1-19EE-4106-9BDA-9A28721217E5}" dt="2025-03-20T09:42:22.987" v="136" actId="478"/>
          <ac:spMkLst>
            <pc:docMk/>
            <pc:sldMk cId="0" sldId="329"/>
            <ac:spMk id="848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2:22.987" v="136" actId="478"/>
          <ac:spMkLst>
            <pc:docMk/>
            <pc:sldMk cId="0" sldId="329"/>
            <ac:spMk id="849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2:22.987" v="136" actId="478"/>
          <ac:grpSpMkLst>
            <pc:docMk/>
            <pc:sldMk cId="0" sldId="329"/>
            <ac:grpSpMk id="2" creationId="{A4656A2C-1FE5-15E3-5F94-72E880C7B419}"/>
          </ac:grpSpMkLst>
        </pc:grpChg>
        <pc:picChg chg="del">
          <ac:chgData name="BELLEMIN SANDRA" userId="5fe4e071-d3f4-40df-970f-ee8fcf898346" providerId="ADAL" clId="{FA9DADB1-19EE-4106-9BDA-9A28721217E5}" dt="2025-03-20T09:42:22.987" v="136" actId="478"/>
          <ac:picMkLst>
            <pc:docMk/>
            <pc:sldMk cId="0" sldId="329"/>
            <ac:picMk id="5" creationId="{4225ADF2-923E-FD6B-AB06-36B9A885BA12}"/>
          </ac:picMkLst>
        </pc:picChg>
        <pc:picChg chg="del">
          <ac:chgData name="BELLEMIN SANDRA" userId="5fe4e071-d3f4-40df-970f-ee8fcf898346" providerId="ADAL" clId="{FA9DADB1-19EE-4106-9BDA-9A28721217E5}" dt="2025-03-20T09:42:22.987" v="136" actId="478"/>
          <ac:picMkLst>
            <pc:docMk/>
            <pc:sldMk cId="0" sldId="329"/>
            <ac:picMk id="7" creationId="{E3F35758-28D7-AFE0-7934-419A70466BC0}"/>
          </ac:picMkLst>
        </pc:picChg>
        <pc:picChg chg="add mod">
          <ac:chgData name="BELLEMIN SANDRA" userId="5fe4e071-d3f4-40df-970f-ee8fcf898346" providerId="ADAL" clId="{FA9DADB1-19EE-4106-9BDA-9A28721217E5}" dt="2025-03-20T09:43:37.344" v="181" actId="27614"/>
          <ac:picMkLst>
            <pc:docMk/>
            <pc:sldMk cId="0" sldId="329"/>
            <ac:picMk id="9" creationId="{43487C06-EB2B-94CE-CCE6-FA55BC95043B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3:35.486" v="179" actId="27614"/>
        <pc:sldMkLst>
          <pc:docMk/>
          <pc:sldMk cId="0" sldId="330"/>
        </pc:sldMkLst>
        <pc:spChg chg="del">
          <ac:chgData name="BELLEMIN SANDRA" userId="5fe4e071-d3f4-40df-970f-ee8fcf898346" providerId="ADAL" clId="{FA9DADB1-19EE-4106-9BDA-9A28721217E5}" dt="2025-03-20T09:42:24.955" v="137" actId="478"/>
          <ac:spMkLst>
            <pc:docMk/>
            <pc:sldMk cId="0" sldId="330"/>
            <ac:spMk id="6" creationId="{7E25565B-16B0-7C82-A387-2069B0751EBD}"/>
          </ac:spMkLst>
        </pc:spChg>
        <pc:spChg chg="del mod ord">
          <ac:chgData name="BELLEMIN SANDRA" userId="5fe4e071-d3f4-40df-970f-ee8fcf898346" providerId="ADAL" clId="{FA9DADB1-19EE-4106-9BDA-9A28721217E5}" dt="2025-03-20T09:42:24.955" v="137" actId="478"/>
          <ac:spMkLst>
            <pc:docMk/>
            <pc:sldMk cId="0" sldId="330"/>
            <ac:spMk id="857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2:24.955" v="137" actId="478"/>
          <ac:spMkLst>
            <pc:docMk/>
            <pc:sldMk cId="0" sldId="330"/>
            <ac:spMk id="858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2:24.955" v="137" actId="478"/>
          <ac:grpSpMkLst>
            <pc:docMk/>
            <pc:sldMk cId="0" sldId="330"/>
            <ac:grpSpMk id="2" creationId="{A15F27F8-3A2C-13F2-6ACA-8A911D6A6FB0}"/>
          </ac:grpSpMkLst>
        </pc:grpChg>
        <pc:picChg chg="del">
          <ac:chgData name="BELLEMIN SANDRA" userId="5fe4e071-d3f4-40df-970f-ee8fcf898346" providerId="ADAL" clId="{FA9DADB1-19EE-4106-9BDA-9A28721217E5}" dt="2025-03-20T09:42:24.955" v="137" actId="478"/>
          <ac:picMkLst>
            <pc:docMk/>
            <pc:sldMk cId="0" sldId="330"/>
            <ac:picMk id="5" creationId="{C25A19D7-5C32-8FEF-A37A-5441F59B9030}"/>
          </ac:picMkLst>
        </pc:picChg>
        <pc:picChg chg="del">
          <ac:chgData name="BELLEMIN SANDRA" userId="5fe4e071-d3f4-40df-970f-ee8fcf898346" providerId="ADAL" clId="{FA9DADB1-19EE-4106-9BDA-9A28721217E5}" dt="2025-03-20T09:42:24.955" v="137" actId="478"/>
          <ac:picMkLst>
            <pc:docMk/>
            <pc:sldMk cId="0" sldId="330"/>
            <ac:picMk id="7" creationId="{5BCA2274-6CB1-9F0B-7AED-3D8088CFF6C1}"/>
          </ac:picMkLst>
        </pc:picChg>
        <pc:picChg chg="add mod">
          <ac:chgData name="BELLEMIN SANDRA" userId="5fe4e071-d3f4-40df-970f-ee8fcf898346" providerId="ADAL" clId="{FA9DADB1-19EE-4106-9BDA-9A28721217E5}" dt="2025-03-20T09:43:35.486" v="179" actId="27614"/>
          <ac:picMkLst>
            <pc:docMk/>
            <pc:sldMk cId="0" sldId="330"/>
            <ac:picMk id="9" creationId="{AB70BE13-A38E-2CE0-DEA2-5BBA5273DE75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3:26.885" v="177" actId="962"/>
        <pc:sldMkLst>
          <pc:docMk/>
          <pc:sldMk cId="0" sldId="331"/>
        </pc:sldMkLst>
        <pc:spChg chg="del">
          <ac:chgData name="BELLEMIN SANDRA" userId="5fe4e071-d3f4-40df-970f-ee8fcf898346" providerId="ADAL" clId="{FA9DADB1-19EE-4106-9BDA-9A28721217E5}" dt="2025-03-20T09:42:26.824" v="138" actId="478"/>
          <ac:spMkLst>
            <pc:docMk/>
            <pc:sldMk cId="0" sldId="331"/>
            <ac:spMk id="6" creationId="{F2B3FD36-44F8-4AB4-4858-792FDC1C572A}"/>
          </ac:spMkLst>
        </pc:spChg>
        <pc:spChg chg="del mod ord">
          <ac:chgData name="BELLEMIN SANDRA" userId="5fe4e071-d3f4-40df-970f-ee8fcf898346" providerId="ADAL" clId="{FA9DADB1-19EE-4106-9BDA-9A28721217E5}" dt="2025-03-20T09:42:26.824" v="138" actId="478"/>
          <ac:spMkLst>
            <pc:docMk/>
            <pc:sldMk cId="0" sldId="331"/>
            <ac:spMk id="867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2:26.824" v="138" actId="478"/>
          <ac:spMkLst>
            <pc:docMk/>
            <pc:sldMk cId="0" sldId="331"/>
            <ac:spMk id="868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2:26.824" v="138" actId="478"/>
          <ac:grpSpMkLst>
            <pc:docMk/>
            <pc:sldMk cId="0" sldId="331"/>
            <ac:grpSpMk id="2" creationId="{2008CA1E-57FA-23C1-AE34-330230454B63}"/>
          </ac:grpSpMkLst>
        </pc:grpChg>
        <pc:picChg chg="del">
          <ac:chgData name="BELLEMIN SANDRA" userId="5fe4e071-d3f4-40df-970f-ee8fcf898346" providerId="ADAL" clId="{FA9DADB1-19EE-4106-9BDA-9A28721217E5}" dt="2025-03-20T09:42:26.824" v="138" actId="478"/>
          <ac:picMkLst>
            <pc:docMk/>
            <pc:sldMk cId="0" sldId="331"/>
            <ac:picMk id="5" creationId="{34F04CBB-CDEE-527E-82E3-B0F75674C4D4}"/>
          </ac:picMkLst>
        </pc:picChg>
        <pc:picChg chg="del">
          <ac:chgData name="BELLEMIN SANDRA" userId="5fe4e071-d3f4-40df-970f-ee8fcf898346" providerId="ADAL" clId="{FA9DADB1-19EE-4106-9BDA-9A28721217E5}" dt="2025-03-20T09:42:26.824" v="138" actId="478"/>
          <ac:picMkLst>
            <pc:docMk/>
            <pc:sldMk cId="0" sldId="331"/>
            <ac:picMk id="7" creationId="{397120DC-C6D5-91D4-A2A2-B250546F9234}"/>
          </ac:picMkLst>
        </pc:picChg>
        <pc:picChg chg="add mod">
          <ac:chgData name="BELLEMIN SANDRA" userId="5fe4e071-d3f4-40df-970f-ee8fcf898346" providerId="ADAL" clId="{FA9DADB1-19EE-4106-9BDA-9A28721217E5}" dt="2025-03-20T09:43:26.885" v="177" actId="962"/>
          <ac:picMkLst>
            <pc:docMk/>
            <pc:sldMk cId="0" sldId="331"/>
            <ac:picMk id="9" creationId="{82CBD342-31F4-1860-A8C8-D4E8649FA757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3:24.876" v="174" actId="27614"/>
        <pc:sldMkLst>
          <pc:docMk/>
          <pc:sldMk cId="0" sldId="332"/>
        </pc:sldMkLst>
        <pc:spChg chg="del">
          <ac:chgData name="BELLEMIN SANDRA" userId="5fe4e071-d3f4-40df-970f-ee8fcf898346" providerId="ADAL" clId="{FA9DADB1-19EE-4106-9BDA-9A28721217E5}" dt="2025-03-20T09:42:27.806" v="139" actId="478"/>
          <ac:spMkLst>
            <pc:docMk/>
            <pc:sldMk cId="0" sldId="332"/>
            <ac:spMk id="6" creationId="{F8996B4A-148F-5396-F73B-4EA0D024E03E}"/>
          </ac:spMkLst>
        </pc:spChg>
        <pc:spChg chg="del mod ord">
          <ac:chgData name="BELLEMIN SANDRA" userId="5fe4e071-d3f4-40df-970f-ee8fcf898346" providerId="ADAL" clId="{FA9DADB1-19EE-4106-9BDA-9A28721217E5}" dt="2025-03-20T09:42:27.806" v="139" actId="478"/>
          <ac:spMkLst>
            <pc:docMk/>
            <pc:sldMk cId="0" sldId="332"/>
            <ac:spMk id="876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2:27.806" v="139" actId="478"/>
          <ac:spMkLst>
            <pc:docMk/>
            <pc:sldMk cId="0" sldId="332"/>
            <ac:spMk id="877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2:27.806" v="139" actId="478"/>
          <ac:grpSpMkLst>
            <pc:docMk/>
            <pc:sldMk cId="0" sldId="332"/>
            <ac:grpSpMk id="2" creationId="{2D1FECAA-94C1-C5D1-3633-7CB050A46EFF}"/>
          </ac:grpSpMkLst>
        </pc:grpChg>
        <pc:picChg chg="del">
          <ac:chgData name="BELLEMIN SANDRA" userId="5fe4e071-d3f4-40df-970f-ee8fcf898346" providerId="ADAL" clId="{FA9DADB1-19EE-4106-9BDA-9A28721217E5}" dt="2025-03-20T09:42:27.806" v="139" actId="478"/>
          <ac:picMkLst>
            <pc:docMk/>
            <pc:sldMk cId="0" sldId="332"/>
            <ac:picMk id="5" creationId="{5C5F2D01-E55F-5927-5465-F4E16AFEDDD5}"/>
          </ac:picMkLst>
        </pc:picChg>
        <pc:picChg chg="del">
          <ac:chgData name="BELLEMIN SANDRA" userId="5fe4e071-d3f4-40df-970f-ee8fcf898346" providerId="ADAL" clId="{FA9DADB1-19EE-4106-9BDA-9A28721217E5}" dt="2025-03-20T09:42:27.806" v="139" actId="478"/>
          <ac:picMkLst>
            <pc:docMk/>
            <pc:sldMk cId="0" sldId="332"/>
            <ac:picMk id="7" creationId="{ECDD551F-AC83-83F8-FD7B-CEF9DA184E15}"/>
          </ac:picMkLst>
        </pc:picChg>
        <pc:picChg chg="add mod">
          <ac:chgData name="BELLEMIN SANDRA" userId="5fe4e071-d3f4-40df-970f-ee8fcf898346" providerId="ADAL" clId="{FA9DADB1-19EE-4106-9BDA-9A28721217E5}" dt="2025-03-20T09:43:24.876" v="174" actId="27614"/>
          <ac:picMkLst>
            <pc:docMk/>
            <pc:sldMk cId="0" sldId="332"/>
            <ac:picMk id="9" creationId="{45F04C35-F9CC-64A4-7ACC-08BBB5817C1E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3:22.308" v="172" actId="962"/>
        <pc:sldMkLst>
          <pc:docMk/>
          <pc:sldMk cId="0" sldId="333"/>
        </pc:sldMkLst>
        <pc:spChg chg="del">
          <ac:chgData name="BELLEMIN SANDRA" userId="5fe4e071-d3f4-40df-970f-ee8fcf898346" providerId="ADAL" clId="{FA9DADB1-19EE-4106-9BDA-9A28721217E5}" dt="2025-03-20T09:42:29.822" v="140" actId="478"/>
          <ac:spMkLst>
            <pc:docMk/>
            <pc:sldMk cId="0" sldId="333"/>
            <ac:spMk id="6" creationId="{CA29FA96-BDAC-F6A3-F618-80862EE35DDB}"/>
          </ac:spMkLst>
        </pc:spChg>
        <pc:spChg chg="del mod ord">
          <ac:chgData name="BELLEMIN SANDRA" userId="5fe4e071-d3f4-40df-970f-ee8fcf898346" providerId="ADAL" clId="{FA9DADB1-19EE-4106-9BDA-9A28721217E5}" dt="2025-03-20T09:42:29.822" v="140" actId="478"/>
          <ac:spMkLst>
            <pc:docMk/>
            <pc:sldMk cId="0" sldId="333"/>
            <ac:spMk id="886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2:29.822" v="140" actId="478"/>
          <ac:spMkLst>
            <pc:docMk/>
            <pc:sldMk cId="0" sldId="333"/>
            <ac:spMk id="887" creationId="{00000000-0000-0000-0000-000000000000}"/>
          </ac:spMkLst>
        </pc:spChg>
        <pc:grpChg chg="del">
          <ac:chgData name="BELLEMIN SANDRA" userId="5fe4e071-d3f4-40df-970f-ee8fcf898346" providerId="ADAL" clId="{FA9DADB1-19EE-4106-9BDA-9A28721217E5}" dt="2025-03-20T09:42:29.822" v="140" actId="478"/>
          <ac:grpSpMkLst>
            <pc:docMk/>
            <pc:sldMk cId="0" sldId="333"/>
            <ac:grpSpMk id="2" creationId="{66655B43-F48B-395E-B2F3-1B73D799183C}"/>
          </ac:grpSpMkLst>
        </pc:grpChg>
        <pc:picChg chg="del">
          <ac:chgData name="BELLEMIN SANDRA" userId="5fe4e071-d3f4-40df-970f-ee8fcf898346" providerId="ADAL" clId="{FA9DADB1-19EE-4106-9BDA-9A28721217E5}" dt="2025-03-20T09:42:29.822" v="140" actId="478"/>
          <ac:picMkLst>
            <pc:docMk/>
            <pc:sldMk cId="0" sldId="333"/>
            <ac:picMk id="5" creationId="{FA0B5F6B-7CDF-EF0D-6CBB-A218A3231AAE}"/>
          </ac:picMkLst>
        </pc:picChg>
        <pc:picChg chg="del">
          <ac:chgData name="BELLEMIN SANDRA" userId="5fe4e071-d3f4-40df-970f-ee8fcf898346" providerId="ADAL" clId="{FA9DADB1-19EE-4106-9BDA-9A28721217E5}" dt="2025-03-20T09:42:29.822" v="140" actId="478"/>
          <ac:picMkLst>
            <pc:docMk/>
            <pc:sldMk cId="0" sldId="333"/>
            <ac:picMk id="7" creationId="{2E6EEAE4-0CDB-89DA-4ABE-1CEF24C95BAA}"/>
          </ac:picMkLst>
        </pc:picChg>
        <pc:picChg chg="add mod">
          <ac:chgData name="BELLEMIN SANDRA" userId="5fe4e071-d3f4-40df-970f-ee8fcf898346" providerId="ADAL" clId="{FA9DADB1-19EE-4106-9BDA-9A28721217E5}" dt="2025-03-20T09:43:22.308" v="172" actId="962"/>
          <ac:picMkLst>
            <pc:docMk/>
            <pc:sldMk cId="0" sldId="333"/>
            <ac:picMk id="9" creationId="{97734646-6738-B4E0-18B6-6E6DAC696C8B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3:19.774" v="169" actId="962"/>
        <pc:sldMkLst>
          <pc:docMk/>
          <pc:sldMk cId="0" sldId="334"/>
        </pc:sldMkLst>
        <pc:spChg chg="del mod ord">
          <ac:chgData name="BELLEMIN SANDRA" userId="5fe4e071-d3f4-40df-970f-ee8fcf898346" providerId="ADAL" clId="{FA9DADB1-19EE-4106-9BDA-9A28721217E5}" dt="2025-03-20T09:42:31.883" v="141" actId="478"/>
          <ac:spMkLst>
            <pc:docMk/>
            <pc:sldMk cId="0" sldId="334"/>
            <ac:spMk id="896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3:19.774" v="169" actId="962"/>
          <ac:picMkLst>
            <pc:docMk/>
            <pc:sldMk cId="0" sldId="334"/>
            <ac:picMk id="3" creationId="{95FAF3E9-AB59-75CD-92DE-965F76C860F1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3:14.083" v="166" actId="27614"/>
        <pc:sldMkLst>
          <pc:docMk/>
          <pc:sldMk cId="0" sldId="335"/>
        </pc:sldMkLst>
        <pc:spChg chg="del mod ord">
          <ac:chgData name="BELLEMIN SANDRA" userId="5fe4e071-d3f4-40df-970f-ee8fcf898346" providerId="ADAL" clId="{FA9DADB1-19EE-4106-9BDA-9A28721217E5}" dt="2025-03-20T09:42:35.506" v="142" actId="478"/>
          <ac:spMkLst>
            <pc:docMk/>
            <pc:sldMk cId="0" sldId="335"/>
            <ac:spMk id="902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2:35.506" v="142" actId="478"/>
          <ac:spMkLst>
            <pc:docMk/>
            <pc:sldMk cId="0" sldId="335"/>
            <ac:spMk id="903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3:14.083" v="166" actId="27614"/>
          <ac:picMkLst>
            <pc:docMk/>
            <pc:sldMk cId="0" sldId="335"/>
            <ac:picMk id="3" creationId="{D2CE11DC-43F7-7642-CB3C-01B37815207B}"/>
          </ac:picMkLst>
        </pc:picChg>
        <pc:picChg chg="del">
          <ac:chgData name="BELLEMIN SANDRA" userId="5fe4e071-d3f4-40df-970f-ee8fcf898346" providerId="ADAL" clId="{FA9DADB1-19EE-4106-9BDA-9A28721217E5}" dt="2025-03-20T09:42:35.506" v="142" actId="478"/>
          <ac:picMkLst>
            <pc:docMk/>
            <pc:sldMk cId="0" sldId="335"/>
            <ac:picMk id="904" creationId="{00000000-0000-0000-0000-000000000000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3:12.069" v="164" actId="962"/>
        <pc:sldMkLst>
          <pc:docMk/>
          <pc:sldMk cId="0" sldId="336"/>
        </pc:sldMkLst>
        <pc:spChg chg="del mod ord">
          <ac:chgData name="BELLEMIN SANDRA" userId="5fe4e071-d3f4-40df-970f-ee8fcf898346" providerId="ADAL" clId="{FA9DADB1-19EE-4106-9BDA-9A28721217E5}" dt="2025-03-20T09:42:37.127" v="143" actId="478"/>
          <ac:spMkLst>
            <pc:docMk/>
            <pc:sldMk cId="0" sldId="336"/>
            <ac:spMk id="910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2:37.127" v="143" actId="478"/>
          <ac:spMkLst>
            <pc:docMk/>
            <pc:sldMk cId="0" sldId="336"/>
            <ac:spMk id="911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3:12.069" v="164" actId="962"/>
          <ac:picMkLst>
            <pc:docMk/>
            <pc:sldMk cId="0" sldId="336"/>
            <ac:picMk id="3" creationId="{2CF9185F-53C8-C478-28A6-A179153F9E05}"/>
          </ac:picMkLst>
        </pc:picChg>
        <pc:picChg chg="del">
          <ac:chgData name="BELLEMIN SANDRA" userId="5fe4e071-d3f4-40df-970f-ee8fcf898346" providerId="ADAL" clId="{FA9DADB1-19EE-4106-9BDA-9A28721217E5}" dt="2025-03-20T09:42:37.127" v="143" actId="478"/>
          <ac:picMkLst>
            <pc:docMk/>
            <pc:sldMk cId="0" sldId="336"/>
            <ac:picMk id="912" creationId="{00000000-0000-0000-0000-000000000000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3:08.945" v="161" actId="962"/>
        <pc:sldMkLst>
          <pc:docMk/>
          <pc:sldMk cId="0" sldId="337"/>
        </pc:sldMkLst>
        <pc:spChg chg="del mod ord">
          <ac:chgData name="BELLEMIN SANDRA" userId="5fe4e071-d3f4-40df-970f-ee8fcf898346" providerId="ADAL" clId="{FA9DADB1-19EE-4106-9BDA-9A28721217E5}" dt="2025-03-20T09:42:38.711" v="144" actId="478"/>
          <ac:spMkLst>
            <pc:docMk/>
            <pc:sldMk cId="0" sldId="337"/>
            <ac:spMk id="918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2:38.711" v="144" actId="478"/>
          <ac:spMkLst>
            <pc:docMk/>
            <pc:sldMk cId="0" sldId="337"/>
            <ac:spMk id="919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3:08.945" v="161" actId="962"/>
          <ac:picMkLst>
            <pc:docMk/>
            <pc:sldMk cId="0" sldId="337"/>
            <ac:picMk id="3" creationId="{F9DD07AA-2F38-8523-DCB0-E54E697181AA}"/>
          </ac:picMkLst>
        </pc:picChg>
        <pc:picChg chg="del">
          <ac:chgData name="BELLEMIN SANDRA" userId="5fe4e071-d3f4-40df-970f-ee8fcf898346" providerId="ADAL" clId="{FA9DADB1-19EE-4106-9BDA-9A28721217E5}" dt="2025-03-20T09:42:38.711" v="144" actId="478"/>
          <ac:picMkLst>
            <pc:docMk/>
            <pc:sldMk cId="0" sldId="337"/>
            <ac:picMk id="920" creationId="{00000000-0000-0000-0000-000000000000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3:07.527" v="158" actId="27614"/>
        <pc:sldMkLst>
          <pc:docMk/>
          <pc:sldMk cId="0" sldId="338"/>
        </pc:sldMkLst>
        <pc:spChg chg="del mod ord">
          <ac:chgData name="BELLEMIN SANDRA" userId="5fe4e071-d3f4-40df-970f-ee8fcf898346" providerId="ADAL" clId="{FA9DADB1-19EE-4106-9BDA-9A28721217E5}" dt="2025-03-20T09:42:40.259" v="145" actId="478"/>
          <ac:spMkLst>
            <pc:docMk/>
            <pc:sldMk cId="0" sldId="338"/>
            <ac:spMk id="926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2:40.259" v="145" actId="478"/>
          <ac:spMkLst>
            <pc:docMk/>
            <pc:sldMk cId="0" sldId="338"/>
            <ac:spMk id="927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3:07.527" v="158" actId="27614"/>
          <ac:picMkLst>
            <pc:docMk/>
            <pc:sldMk cId="0" sldId="338"/>
            <ac:picMk id="3" creationId="{63B094A2-78CF-35EC-E3CC-93AFD093AFE6}"/>
          </ac:picMkLst>
        </pc:picChg>
        <pc:picChg chg="del">
          <ac:chgData name="BELLEMIN SANDRA" userId="5fe4e071-d3f4-40df-970f-ee8fcf898346" providerId="ADAL" clId="{FA9DADB1-19EE-4106-9BDA-9A28721217E5}" dt="2025-03-20T09:42:40.259" v="145" actId="478"/>
          <ac:picMkLst>
            <pc:docMk/>
            <pc:sldMk cId="0" sldId="338"/>
            <ac:picMk id="928" creationId="{00000000-0000-0000-0000-000000000000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3:05.356" v="156" actId="27614"/>
        <pc:sldMkLst>
          <pc:docMk/>
          <pc:sldMk cId="0" sldId="339"/>
        </pc:sldMkLst>
        <pc:spChg chg="del mod ord">
          <ac:chgData name="BELLEMIN SANDRA" userId="5fe4e071-d3f4-40df-970f-ee8fcf898346" providerId="ADAL" clId="{FA9DADB1-19EE-4106-9BDA-9A28721217E5}" dt="2025-03-20T09:42:45.741" v="146" actId="478"/>
          <ac:spMkLst>
            <pc:docMk/>
            <pc:sldMk cId="0" sldId="339"/>
            <ac:spMk id="934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2:45.741" v="146" actId="478"/>
          <ac:spMkLst>
            <pc:docMk/>
            <pc:sldMk cId="0" sldId="339"/>
            <ac:spMk id="935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3:05.356" v="156" actId="27614"/>
          <ac:picMkLst>
            <pc:docMk/>
            <pc:sldMk cId="0" sldId="339"/>
            <ac:picMk id="3" creationId="{3D5E75D6-85C2-7C6A-57D2-33AA3A144BEA}"/>
          </ac:picMkLst>
        </pc:picChg>
        <pc:picChg chg="del">
          <ac:chgData name="BELLEMIN SANDRA" userId="5fe4e071-d3f4-40df-970f-ee8fcf898346" providerId="ADAL" clId="{FA9DADB1-19EE-4106-9BDA-9A28721217E5}" dt="2025-03-20T09:42:45.741" v="146" actId="478"/>
          <ac:picMkLst>
            <pc:docMk/>
            <pc:sldMk cId="0" sldId="339"/>
            <ac:picMk id="936" creationId="{00000000-0000-0000-0000-000000000000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3:00.766" v="154" actId="962"/>
        <pc:sldMkLst>
          <pc:docMk/>
          <pc:sldMk cId="0" sldId="340"/>
        </pc:sldMkLst>
        <pc:spChg chg="del mod ord">
          <ac:chgData name="BELLEMIN SANDRA" userId="5fe4e071-d3f4-40df-970f-ee8fcf898346" providerId="ADAL" clId="{FA9DADB1-19EE-4106-9BDA-9A28721217E5}" dt="2025-03-20T09:42:47.316" v="147" actId="478"/>
          <ac:spMkLst>
            <pc:docMk/>
            <pc:sldMk cId="0" sldId="340"/>
            <ac:spMk id="942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2:47.316" v="147" actId="478"/>
          <ac:spMkLst>
            <pc:docMk/>
            <pc:sldMk cId="0" sldId="340"/>
            <ac:spMk id="943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3:00.766" v="154" actId="962"/>
          <ac:picMkLst>
            <pc:docMk/>
            <pc:sldMk cId="0" sldId="340"/>
            <ac:picMk id="3" creationId="{001B16A4-3ABA-E930-2D3C-100FC118DC7C}"/>
          </ac:picMkLst>
        </pc:picChg>
        <pc:picChg chg="del">
          <ac:chgData name="BELLEMIN SANDRA" userId="5fe4e071-d3f4-40df-970f-ee8fcf898346" providerId="ADAL" clId="{FA9DADB1-19EE-4106-9BDA-9A28721217E5}" dt="2025-03-20T09:42:47.316" v="147" actId="478"/>
          <ac:picMkLst>
            <pc:docMk/>
            <pc:sldMk cId="0" sldId="340"/>
            <ac:picMk id="944" creationId="{00000000-0000-0000-0000-000000000000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2:56.729" v="151" actId="962"/>
        <pc:sldMkLst>
          <pc:docMk/>
          <pc:sldMk cId="0" sldId="341"/>
        </pc:sldMkLst>
        <pc:spChg chg="del mod ord">
          <ac:chgData name="BELLEMIN SANDRA" userId="5fe4e071-d3f4-40df-970f-ee8fcf898346" providerId="ADAL" clId="{FA9DADB1-19EE-4106-9BDA-9A28721217E5}" dt="2025-03-20T09:42:49.858" v="148" actId="478"/>
          <ac:spMkLst>
            <pc:docMk/>
            <pc:sldMk cId="0" sldId="341"/>
            <ac:spMk id="950" creationId="{00000000-0000-0000-0000-000000000000}"/>
          </ac:spMkLst>
        </pc:spChg>
        <pc:spChg chg="del">
          <ac:chgData name="BELLEMIN SANDRA" userId="5fe4e071-d3f4-40df-970f-ee8fcf898346" providerId="ADAL" clId="{FA9DADB1-19EE-4106-9BDA-9A28721217E5}" dt="2025-03-20T09:42:49.858" v="148" actId="478"/>
          <ac:spMkLst>
            <pc:docMk/>
            <pc:sldMk cId="0" sldId="341"/>
            <ac:spMk id="952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2:56.729" v="151" actId="962"/>
          <ac:picMkLst>
            <pc:docMk/>
            <pc:sldMk cId="0" sldId="341"/>
            <ac:picMk id="3" creationId="{7836D4C4-EC47-5F1E-022C-C7AE4F9B498C}"/>
          </ac:picMkLst>
        </pc:picChg>
        <pc:picChg chg="del">
          <ac:chgData name="BELLEMIN SANDRA" userId="5fe4e071-d3f4-40df-970f-ee8fcf898346" providerId="ADAL" clId="{FA9DADB1-19EE-4106-9BDA-9A28721217E5}" dt="2025-03-20T09:42:49.858" v="148" actId="478"/>
          <ac:picMkLst>
            <pc:docMk/>
            <pc:sldMk cId="0" sldId="341"/>
            <ac:picMk id="951" creationId="{00000000-0000-0000-0000-000000000000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06.555" v="255" actId="27614"/>
        <pc:sldMkLst>
          <pc:docMk/>
          <pc:sldMk cId="2420235070" sldId="342"/>
        </pc:sldMkLst>
        <pc:spChg chg="del mod ord">
          <ac:chgData name="BELLEMIN SANDRA" userId="5fe4e071-d3f4-40df-970f-ee8fcf898346" providerId="ADAL" clId="{FA9DADB1-19EE-4106-9BDA-9A28721217E5}" dt="2025-03-20T09:41:44.185" v="104" actId="478"/>
          <ac:spMkLst>
            <pc:docMk/>
            <pc:sldMk cId="2420235070" sldId="342"/>
            <ac:spMk id="609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44.185" v="104" actId="478"/>
          <ac:spMkLst>
            <pc:docMk/>
            <pc:sldMk cId="2420235070" sldId="342"/>
            <ac:spMk id="610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5:06.555" v="255" actId="27614"/>
          <ac:picMkLst>
            <pc:docMk/>
            <pc:sldMk cId="2420235070" sldId="342"/>
            <ac:picMk id="3" creationId="{54473B97-07B6-7B67-0552-F12A62700AB5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56.722" v="247" actId="27614"/>
        <pc:sldMkLst>
          <pc:docMk/>
          <pc:sldMk cId="1923082503" sldId="343"/>
        </pc:sldMkLst>
        <pc:spChg chg="del mod ord">
          <ac:chgData name="BELLEMIN SANDRA" userId="5fe4e071-d3f4-40df-970f-ee8fcf898346" providerId="ADAL" clId="{FA9DADB1-19EE-4106-9BDA-9A28721217E5}" dt="2025-03-20T09:41:51.902" v="108" actId="478"/>
          <ac:spMkLst>
            <pc:docMk/>
            <pc:sldMk cId="1923082503" sldId="343"/>
            <ac:spMk id="555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1:51.902" v="108" actId="478"/>
          <ac:spMkLst>
            <pc:docMk/>
            <pc:sldMk cId="1923082503" sldId="343"/>
            <ac:spMk id="556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56.722" v="247" actId="27614"/>
          <ac:picMkLst>
            <pc:docMk/>
            <pc:sldMk cId="1923082503" sldId="343"/>
            <ac:picMk id="3" creationId="{D40C953B-0D6A-54AD-20B4-B7CE24B00269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18.587" v="210" actId="27614"/>
        <pc:sldMkLst>
          <pc:docMk/>
          <pc:sldMk cId="1152715828" sldId="344"/>
        </pc:sldMkLst>
        <pc:spChg chg="del mod ord">
          <ac:chgData name="BELLEMIN SANDRA" userId="5fe4e071-d3f4-40df-970f-ee8fcf898346" providerId="ADAL" clId="{FA9DADB1-19EE-4106-9BDA-9A28721217E5}" dt="2025-03-20T09:42:09.101" v="124" actId="478"/>
          <ac:spMkLst>
            <pc:docMk/>
            <pc:sldMk cId="1152715828" sldId="344"/>
            <ac:spMk id="755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2:09.101" v="124" actId="478"/>
          <ac:spMkLst>
            <pc:docMk/>
            <pc:sldMk cId="1152715828" sldId="344"/>
            <ac:spMk id="756" creationId="{00000000-0000-0000-0000-000000000000}"/>
          </ac:spMkLst>
        </pc:spChg>
        <pc:picChg chg="del">
          <ac:chgData name="BELLEMIN SANDRA" userId="5fe4e071-d3f4-40df-970f-ee8fcf898346" providerId="ADAL" clId="{FA9DADB1-19EE-4106-9BDA-9A28721217E5}" dt="2025-03-20T09:42:09.101" v="124" actId="478"/>
          <ac:picMkLst>
            <pc:docMk/>
            <pc:sldMk cId="1152715828" sldId="344"/>
            <ac:picMk id="2" creationId="{1F4E48EA-9CB9-4E5C-F2FD-1B8ECC2F7074}"/>
          </ac:picMkLst>
        </pc:picChg>
        <pc:picChg chg="del">
          <ac:chgData name="BELLEMIN SANDRA" userId="5fe4e071-d3f4-40df-970f-ee8fcf898346" providerId="ADAL" clId="{FA9DADB1-19EE-4106-9BDA-9A28721217E5}" dt="2025-03-20T09:42:09.101" v="124" actId="478"/>
          <ac:picMkLst>
            <pc:docMk/>
            <pc:sldMk cId="1152715828" sldId="344"/>
            <ac:picMk id="3" creationId="{AF9FC587-205F-AD49-FE73-01D568A62624}"/>
          </ac:picMkLst>
        </pc:picChg>
        <pc:picChg chg="add mod">
          <ac:chgData name="BELLEMIN SANDRA" userId="5fe4e071-d3f4-40df-970f-ee8fcf898346" providerId="ADAL" clId="{FA9DADB1-19EE-4106-9BDA-9A28721217E5}" dt="2025-03-20T09:44:18.587" v="210" actId="27614"/>
          <ac:picMkLst>
            <pc:docMk/>
            <pc:sldMk cId="1152715828" sldId="344"/>
            <ac:picMk id="5" creationId="{5F74A9D0-BB77-7F42-370E-888B14F3B0E8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16.569" v="208" actId="27614"/>
        <pc:sldMkLst>
          <pc:docMk/>
          <pc:sldMk cId="3043193271" sldId="345"/>
        </pc:sldMkLst>
        <pc:spChg chg="del mod ord">
          <ac:chgData name="BELLEMIN SANDRA" userId="5fe4e071-d3f4-40df-970f-ee8fcf898346" providerId="ADAL" clId="{FA9DADB1-19EE-4106-9BDA-9A28721217E5}" dt="2025-03-20T09:42:10.538" v="125" actId="478"/>
          <ac:spMkLst>
            <pc:docMk/>
            <pc:sldMk cId="3043193271" sldId="345"/>
            <ac:spMk id="755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2:10.538" v="125" actId="478"/>
          <ac:spMkLst>
            <pc:docMk/>
            <pc:sldMk cId="3043193271" sldId="345"/>
            <ac:spMk id="756" creationId="{00000000-0000-0000-0000-000000000000}"/>
          </ac:spMkLst>
        </pc:spChg>
        <pc:picChg chg="del">
          <ac:chgData name="BELLEMIN SANDRA" userId="5fe4e071-d3f4-40df-970f-ee8fcf898346" providerId="ADAL" clId="{FA9DADB1-19EE-4106-9BDA-9A28721217E5}" dt="2025-03-20T09:42:10.538" v="125" actId="478"/>
          <ac:picMkLst>
            <pc:docMk/>
            <pc:sldMk cId="3043193271" sldId="345"/>
            <ac:picMk id="2" creationId="{7C36157B-CD74-EE9C-4905-399602A74199}"/>
          </ac:picMkLst>
        </pc:picChg>
        <pc:picChg chg="del">
          <ac:chgData name="BELLEMIN SANDRA" userId="5fe4e071-d3f4-40df-970f-ee8fcf898346" providerId="ADAL" clId="{FA9DADB1-19EE-4106-9BDA-9A28721217E5}" dt="2025-03-20T09:42:10.538" v="125" actId="478"/>
          <ac:picMkLst>
            <pc:docMk/>
            <pc:sldMk cId="3043193271" sldId="345"/>
            <ac:picMk id="4" creationId="{4CD36837-06F7-6BB2-C74A-DB22B9C4E3E0}"/>
          </ac:picMkLst>
        </pc:picChg>
        <pc:picChg chg="add mod">
          <ac:chgData name="BELLEMIN SANDRA" userId="5fe4e071-d3f4-40df-970f-ee8fcf898346" providerId="ADAL" clId="{FA9DADB1-19EE-4106-9BDA-9A28721217E5}" dt="2025-03-20T09:44:16.569" v="208" actId="27614"/>
          <ac:picMkLst>
            <pc:docMk/>
            <pc:sldMk cId="3043193271" sldId="345"/>
            <ac:picMk id="5" creationId="{5228B6F8-C7CF-8350-CA07-FA29ACE29923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05.170" v="197" actId="27614"/>
        <pc:sldMkLst>
          <pc:docMk/>
          <pc:sldMk cId="1204465468" sldId="348"/>
        </pc:sldMkLst>
        <pc:spChg chg="del mod ord">
          <ac:chgData name="BELLEMIN SANDRA" userId="5fe4e071-d3f4-40df-970f-ee8fcf898346" providerId="ADAL" clId="{FA9DADB1-19EE-4106-9BDA-9A28721217E5}" dt="2025-03-20T09:42:17.082" v="130" actId="478"/>
          <ac:spMkLst>
            <pc:docMk/>
            <pc:sldMk cId="1204465468" sldId="348"/>
            <ac:spMk id="812" creationId="{00000000-0000-0000-0000-000000000000}"/>
          </ac:spMkLst>
        </pc:spChg>
        <pc:spChg chg="del mod ord">
          <ac:chgData name="BELLEMIN SANDRA" userId="5fe4e071-d3f4-40df-970f-ee8fcf898346" providerId="ADAL" clId="{FA9DADB1-19EE-4106-9BDA-9A28721217E5}" dt="2025-03-20T09:42:17.082" v="130" actId="478"/>
          <ac:spMkLst>
            <pc:docMk/>
            <pc:sldMk cId="1204465468" sldId="348"/>
            <ac:spMk id="813" creationId="{00000000-0000-0000-0000-000000000000}"/>
          </ac:spMkLst>
        </pc:spChg>
        <pc:picChg chg="add mod">
          <ac:chgData name="BELLEMIN SANDRA" userId="5fe4e071-d3f4-40df-970f-ee8fcf898346" providerId="ADAL" clId="{FA9DADB1-19EE-4106-9BDA-9A28721217E5}" dt="2025-03-20T09:44:05.170" v="197" actId="27614"/>
          <ac:picMkLst>
            <pc:docMk/>
            <pc:sldMk cId="1204465468" sldId="348"/>
            <ac:picMk id="3" creationId="{7B1194A3-A90E-FFEA-4192-A7A0C488A95A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22.413" v="215" actId="962"/>
        <pc:sldMkLst>
          <pc:docMk/>
          <pc:sldMk cId="1700385115" sldId="349"/>
        </pc:sldMkLst>
        <pc:spChg chg="del">
          <ac:chgData name="BELLEMIN SANDRA" userId="5fe4e071-d3f4-40df-970f-ee8fcf898346" providerId="ADAL" clId="{FA9DADB1-19EE-4106-9BDA-9A28721217E5}" dt="2025-03-20T09:42:07.051" v="122" actId="478"/>
          <ac:spMkLst>
            <pc:docMk/>
            <pc:sldMk cId="1700385115" sldId="349"/>
            <ac:spMk id="728" creationId="{F3CCFD70-7067-5F3F-52AB-419CFE97C473}"/>
          </ac:spMkLst>
        </pc:spChg>
        <pc:spChg chg="del mod ord">
          <ac:chgData name="BELLEMIN SANDRA" userId="5fe4e071-d3f4-40df-970f-ee8fcf898346" providerId="ADAL" clId="{FA9DADB1-19EE-4106-9BDA-9A28721217E5}" dt="2025-03-20T09:42:07.051" v="122" actId="478"/>
          <ac:spMkLst>
            <pc:docMk/>
            <pc:sldMk cId="1700385115" sldId="349"/>
            <ac:spMk id="729" creationId="{713052B3-3EE2-9B49-42A4-587EFC8A8F4F}"/>
          </ac:spMkLst>
        </pc:spChg>
        <pc:picChg chg="add mod">
          <ac:chgData name="BELLEMIN SANDRA" userId="5fe4e071-d3f4-40df-970f-ee8fcf898346" providerId="ADAL" clId="{FA9DADB1-19EE-4106-9BDA-9A28721217E5}" dt="2025-03-20T09:44:22.413" v="215" actId="962"/>
          <ac:picMkLst>
            <pc:docMk/>
            <pc:sldMk cId="1700385115" sldId="349"/>
            <ac:picMk id="3" creationId="{55812571-41EA-939D-AABD-C180CF01F480}"/>
          </ac:picMkLst>
        </pc:picChg>
        <pc:picChg chg="del">
          <ac:chgData name="BELLEMIN SANDRA" userId="5fe4e071-d3f4-40df-970f-ee8fcf898346" providerId="ADAL" clId="{FA9DADB1-19EE-4106-9BDA-9A28721217E5}" dt="2025-03-20T09:42:07.051" v="122" actId="478"/>
          <ac:picMkLst>
            <pc:docMk/>
            <pc:sldMk cId="1700385115" sldId="349"/>
            <ac:picMk id="727" creationId="{FA7E349D-8EFA-29C5-B0BA-1FE8F60722A1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5:05.049" v="253" actId="27614"/>
        <pc:sldMkLst>
          <pc:docMk/>
          <pc:sldMk cId="2069960005" sldId="350"/>
        </pc:sldMkLst>
        <pc:spChg chg="del mod ord">
          <ac:chgData name="BELLEMIN SANDRA" userId="5fe4e071-d3f4-40df-970f-ee8fcf898346" providerId="ADAL" clId="{FA9DADB1-19EE-4106-9BDA-9A28721217E5}" dt="2025-03-20T09:41:47.996" v="105" actId="478"/>
          <ac:spMkLst>
            <pc:docMk/>
            <pc:sldMk cId="2069960005" sldId="350"/>
            <ac:spMk id="610" creationId="{11ED0AE5-A174-646B-BACC-A3B763A83766}"/>
          </ac:spMkLst>
        </pc:spChg>
        <pc:picChg chg="del">
          <ac:chgData name="BELLEMIN SANDRA" userId="5fe4e071-d3f4-40df-970f-ee8fcf898346" providerId="ADAL" clId="{FA9DADB1-19EE-4106-9BDA-9A28721217E5}" dt="2025-03-20T09:41:47.996" v="105" actId="478"/>
          <ac:picMkLst>
            <pc:docMk/>
            <pc:sldMk cId="2069960005" sldId="350"/>
            <ac:picMk id="3" creationId="{6C66D5B7-B748-D547-F03C-1EDB4351E2D5}"/>
          </ac:picMkLst>
        </pc:picChg>
        <pc:picChg chg="add mod">
          <ac:chgData name="BELLEMIN SANDRA" userId="5fe4e071-d3f4-40df-970f-ee8fcf898346" providerId="ADAL" clId="{FA9DADB1-19EE-4106-9BDA-9A28721217E5}" dt="2025-03-20T09:45:05.049" v="253" actId="27614"/>
          <ac:picMkLst>
            <pc:docMk/>
            <pc:sldMk cId="2069960005" sldId="350"/>
            <ac:picMk id="4" creationId="{A7818DF9-650C-38D3-2F9F-6549B70A68AA}"/>
          </ac:picMkLst>
        </pc:picChg>
        <pc:picChg chg="del">
          <ac:chgData name="BELLEMIN SANDRA" userId="5fe4e071-d3f4-40df-970f-ee8fcf898346" providerId="ADAL" clId="{FA9DADB1-19EE-4106-9BDA-9A28721217E5}" dt="2025-03-20T09:41:47.996" v="105" actId="478"/>
          <ac:picMkLst>
            <pc:docMk/>
            <pc:sldMk cId="2069960005" sldId="350"/>
            <ac:picMk id="7" creationId="{D259AF5F-A4B7-FECE-E674-C7E241305E8C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46.756" v="237" actId="27614"/>
        <pc:sldMkLst>
          <pc:docMk/>
          <pc:sldMk cId="3885373147" sldId="351"/>
        </pc:sldMkLst>
        <pc:spChg chg="del mod ord">
          <ac:chgData name="BELLEMIN SANDRA" userId="5fe4e071-d3f4-40df-970f-ee8fcf898346" providerId="ADAL" clId="{FA9DADB1-19EE-4106-9BDA-9A28721217E5}" dt="2025-03-20T09:41:57.293" v="113" actId="478"/>
          <ac:spMkLst>
            <pc:docMk/>
            <pc:sldMk cId="3885373147" sldId="351"/>
            <ac:spMk id="687" creationId="{744E672F-0897-88E5-A719-9FAB49E7391F}"/>
          </ac:spMkLst>
        </pc:spChg>
        <pc:picChg chg="del">
          <ac:chgData name="BELLEMIN SANDRA" userId="5fe4e071-d3f4-40df-970f-ee8fcf898346" providerId="ADAL" clId="{FA9DADB1-19EE-4106-9BDA-9A28721217E5}" dt="2025-03-20T09:41:57.293" v="113" actId="478"/>
          <ac:picMkLst>
            <pc:docMk/>
            <pc:sldMk cId="3885373147" sldId="351"/>
            <ac:picMk id="2" creationId="{AAC96346-5549-4A21-929A-474C79CD3E2D}"/>
          </ac:picMkLst>
        </pc:picChg>
        <pc:picChg chg="del">
          <ac:chgData name="BELLEMIN SANDRA" userId="5fe4e071-d3f4-40df-970f-ee8fcf898346" providerId="ADAL" clId="{FA9DADB1-19EE-4106-9BDA-9A28721217E5}" dt="2025-03-20T09:41:57.293" v="113" actId="478"/>
          <ac:picMkLst>
            <pc:docMk/>
            <pc:sldMk cId="3885373147" sldId="351"/>
            <ac:picMk id="4" creationId="{77C4B799-C487-223F-7A96-4FCBD7229082}"/>
          </ac:picMkLst>
        </pc:picChg>
        <pc:picChg chg="add mod">
          <ac:chgData name="BELLEMIN SANDRA" userId="5fe4e071-d3f4-40df-970f-ee8fcf898346" providerId="ADAL" clId="{FA9DADB1-19EE-4106-9BDA-9A28721217E5}" dt="2025-03-20T09:44:46.756" v="237" actId="27614"/>
          <ac:picMkLst>
            <pc:docMk/>
            <pc:sldMk cId="3885373147" sldId="351"/>
            <ac:picMk id="5" creationId="{DD3A8463-76A2-C517-6CC0-B8D0F1DF67DB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40.341" v="231" actId="27614"/>
        <pc:sldMkLst>
          <pc:docMk/>
          <pc:sldMk cId="2190897289" sldId="352"/>
        </pc:sldMkLst>
        <pc:spChg chg="del mod ord">
          <ac:chgData name="BELLEMIN SANDRA" userId="5fe4e071-d3f4-40df-970f-ee8fcf898346" providerId="ADAL" clId="{FA9DADB1-19EE-4106-9BDA-9A28721217E5}" dt="2025-03-20T09:42:00.781" v="116" actId="478"/>
          <ac:spMkLst>
            <pc:docMk/>
            <pc:sldMk cId="2190897289" sldId="352"/>
            <ac:spMk id="665" creationId="{A8F8D7B3-D082-F702-7F15-B1CE9BEFF99D}"/>
          </ac:spMkLst>
        </pc:spChg>
        <pc:picChg chg="del">
          <ac:chgData name="BELLEMIN SANDRA" userId="5fe4e071-d3f4-40df-970f-ee8fcf898346" providerId="ADAL" clId="{FA9DADB1-19EE-4106-9BDA-9A28721217E5}" dt="2025-03-20T09:42:00.781" v="116" actId="478"/>
          <ac:picMkLst>
            <pc:docMk/>
            <pc:sldMk cId="2190897289" sldId="352"/>
            <ac:picMk id="3" creationId="{234E2DD9-EF20-2E74-575E-977344B82BAC}"/>
          </ac:picMkLst>
        </pc:picChg>
        <pc:picChg chg="add mod">
          <ac:chgData name="BELLEMIN SANDRA" userId="5fe4e071-d3f4-40df-970f-ee8fcf898346" providerId="ADAL" clId="{FA9DADB1-19EE-4106-9BDA-9A28721217E5}" dt="2025-03-20T09:44:40.341" v="231" actId="27614"/>
          <ac:picMkLst>
            <pc:docMk/>
            <pc:sldMk cId="2190897289" sldId="352"/>
            <ac:picMk id="4" creationId="{57F47ABC-3696-7C2B-0B57-2E18AA81E5C3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4:06.982" v="199" actId="27614"/>
        <pc:sldMkLst>
          <pc:docMk/>
          <pc:sldMk cId="1294221824" sldId="353"/>
        </pc:sldMkLst>
        <pc:spChg chg="del mod ord">
          <ac:chgData name="BELLEMIN SANDRA" userId="5fe4e071-d3f4-40df-970f-ee8fcf898346" providerId="ADAL" clId="{FA9DADB1-19EE-4106-9BDA-9A28721217E5}" dt="2025-03-20T09:42:15.930" v="129" actId="478"/>
          <ac:spMkLst>
            <pc:docMk/>
            <pc:sldMk cId="1294221824" sldId="353"/>
            <ac:spMk id="791" creationId="{0A99D4FC-B82F-A045-FF09-995BAD29CC0E}"/>
          </ac:spMkLst>
        </pc:spChg>
        <pc:picChg chg="add mod">
          <ac:chgData name="BELLEMIN SANDRA" userId="5fe4e071-d3f4-40df-970f-ee8fcf898346" providerId="ADAL" clId="{FA9DADB1-19EE-4106-9BDA-9A28721217E5}" dt="2025-03-20T09:44:06.982" v="199" actId="27614"/>
          <ac:picMkLst>
            <pc:docMk/>
            <pc:sldMk cId="1294221824" sldId="353"/>
            <ac:picMk id="3" creationId="{5E5DD0C5-041F-2204-0325-CA2EC41BA122}"/>
          </ac:picMkLst>
        </pc:picChg>
        <pc:picChg chg="del">
          <ac:chgData name="BELLEMIN SANDRA" userId="5fe4e071-d3f4-40df-970f-ee8fcf898346" providerId="ADAL" clId="{FA9DADB1-19EE-4106-9BDA-9A28721217E5}" dt="2025-03-20T09:42:15.930" v="129" actId="478"/>
          <ac:picMkLst>
            <pc:docMk/>
            <pc:sldMk cId="1294221824" sldId="353"/>
            <ac:picMk id="8" creationId="{C39953FC-F405-29AE-3F2A-C649F12B2673}"/>
          </ac:picMkLst>
        </pc:picChg>
        <pc:picChg chg="del">
          <ac:chgData name="BELLEMIN SANDRA" userId="5fe4e071-d3f4-40df-970f-ee8fcf898346" providerId="ADAL" clId="{FA9DADB1-19EE-4106-9BDA-9A28721217E5}" dt="2025-03-20T09:42:15.930" v="129" actId="478"/>
          <ac:picMkLst>
            <pc:docMk/>
            <pc:sldMk cId="1294221824" sldId="353"/>
            <ac:picMk id="10" creationId="{8A833888-A51B-AC53-78CD-87CC6054F75D}"/>
          </ac:picMkLst>
        </pc:picChg>
      </pc:sldChg>
      <pc:sldChg chg="addSp delSp modSp mod modClrScheme chgLayout">
        <pc:chgData name="BELLEMIN SANDRA" userId="5fe4e071-d3f4-40df-970f-ee8fcf898346" providerId="ADAL" clId="{FA9DADB1-19EE-4106-9BDA-9A28721217E5}" dt="2025-03-20T09:43:51.439" v="193" actId="962"/>
        <pc:sldMkLst>
          <pc:docMk/>
          <pc:sldMk cId="1209627595" sldId="354"/>
        </pc:sldMkLst>
        <pc:spChg chg="del mod ord">
          <ac:chgData name="BELLEMIN SANDRA" userId="5fe4e071-d3f4-40df-970f-ee8fcf898346" providerId="ADAL" clId="{FA9DADB1-19EE-4106-9BDA-9A28721217E5}" dt="2025-03-20T09:42:19.172" v="132" actId="478"/>
          <ac:spMkLst>
            <pc:docMk/>
            <pc:sldMk cId="1209627595" sldId="354"/>
            <ac:spMk id="813" creationId="{76CE9F4E-7C6E-FB36-7B52-EA1B28090603}"/>
          </ac:spMkLst>
        </pc:spChg>
        <pc:picChg chg="add mod">
          <ac:chgData name="BELLEMIN SANDRA" userId="5fe4e071-d3f4-40df-970f-ee8fcf898346" providerId="ADAL" clId="{FA9DADB1-19EE-4106-9BDA-9A28721217E5}" dt="2025-03-20T09:43:51.439" v="193" actId="962"/>
          <ac:picMkLst>
            <pc:docMk/>
            <pc:sldMk cId="1209627595" sldId="354"/>
            <ac:picMk id="3" creationId="{A3C5D32E-66B9-9338-E852-6C0649A5A453}"/>
          </ac:picMkLst>
        </pc:picChg>
        <pc:picChg chg="del">
          <ac:chgData name="BELLEMIN SANDRA" userId="5fe4e071-d3f4-40df-970f-ee8fcf898346" providerId="ADAL" clId="{FA9DADB1-19EE-4106-9BDA-9A28721217E5}" dt="2025-03-20T09:42:19.172" v="132" actId="478"/>
          <ac:picMkLst>
            <pc:docMk/>
            <pc:sldMk cId="1209627595" sldId="354"/>
            <ac:picMk id="5" creationId="{36ACC12C-1375-845E-772C-AF2D026C4C71}"/>
          </ac:picMkLst>
        </pc:picChg>
        <pc:picChg chg="del">
          <ac:chgData name="BELLEMIN SANDRA" userId="5fe4e071-d3f4-40df-970f-ee8fcf898346" providerId="ADAL" clId="{FA9DADB1-19EE-4106-9BDA-9A28721217E5}" dt="2025-03-20T09:42:19.172" v="132" actId="478"/>
          <ac:picMkLst>
            <pc:docMk/>
            <pc:sldMk cId="1209627595" sldId="354"/>
            <ac:picMk id="8" creationId="{FA1A4BF7-EB42-44C2-B044-C2F33574D136}"/>
          </ac:picMkLst>
        </pc:picChg>
      </pc:sldChg>
      <pc:sldChg chg="add del">
        <pc:chgData name="BELLEMIN SANDRA" userId="5fe4e071-d3f4-40df-970f-ee8fcf898346" providerId="ADAL" clId="{FA9DADB1-19EE-4106-9BDA-9A28721217E5}" dt="2025-03-20T10:25:34.722" v="429"/>
        <pc:sldMkLst>
          <pc:docMk/>
          <pc:sldMk cId="0" sldId="355"/>
        </pc:sldMkLst>
      </pc:sldChg>
      <pc:sldChg chg="add">
        <pc:chgData name="BELLEMIN SANDRA" userId="5fe4e071-d3f4-40df-970f-ee8fcf898346" providerId="ADAL" clId="{FA9DADB1-19EE-4106-9BDA-9A28721217E5}" dt="2025-03-20T10:34:27.930" v="431"/>
        <pc:sldMkLst>
          <pc:docMk/>
          <pc:sldMk cId="3904535474" sldId="355"/>
        </pc:sldMkLst>
      </pc:sldChg>
      <pc:sldChg chg="add del">
        <pc:chgData name="BELLEMIN SANDRA" userId="5fe4e071-d3f4-40df-970f-ee8fcf898346" providerId="ADAL" clId="{FA9DADB1-19EE-4106-9BDA-9A28721217E5}" dt="2025-03-20T10:25:34.722" v="429"/>
        <pc:sldMkLst>
          <pc:docMk/>
          <pc:sldMk cId="0" sldId="356"/>
        </pc:sldMkLst>
      </pc:sldChg>
      <pc:sldChg chg="add">
        <pc:chgData name="BELLEMIN SANDRA" userId="5fe4e071-d3f4-40df-970f-ee8fcf898346" providerId="ADAL" clId="{FA9DADB1-19EE-4106-9BDA-9A28721217E5}" dt="2025-03-20T10:34:27.930" v="431"/>
        <pc:sldMkLst>
          <pc:docMk/>
          <pc:sldMk cId="3282850785" sldId="356"/>
        </pc:sldMkLst>
      </pc:sldChg>
      <pc:sldChg chg="add del">
        <pc:chgData name="BELLEMIN SANDRA" userId="5fe4e071-d3f4-40df-970f-ee8fcf898346" providerId="ADAL" clId="{FA9DADB1-19EE-4106-9BDA-9A28721217E5}" dt="2025-03-20T10:25:34.722" v="429"/>
        <pc:sldMkLst>
          <pc:docMk/>
          <pc:sldMk cId="0" sldId="357"/>
        </pc:sldMkLst>
      </pc:sldChg>
      <pc:sldChg chg="add">
        <pc:chgData name="BELLEMIN SANDRA" userId="5fe4e071-d3f4-40df-970f-ee8fcf898346" providerId="ADAL" clId="{FA9DADB1-19EE-4106-9BDA-9A28721217E5}" dt="2025-03-20T10:34:27.930" v="431"/>
        <pc:sldMkLst>
          <pc:docMk/>
          <pc:sldMk cId="2261045407" sldId="357"/>
        </pc:sldMkLst>
      </pc:sldChg>
      <pc:sldChg chg="add del">
        <pc:chgData name="BELLEMIN SANDRA" userId="5fe4e071-d3f4-40df-970f-ee8fcf898346" providerId="ADAL" clId="{FA9DADB1-19EE-4106-9BDA-9A28721217E5}" dt="2025-03-20T10:25:34.722" v="429"/>
        <pc:sldMkLst>
          <pc:docMk/>
          <pc:sldMk cId="0" sldId="358"/>
        </pc:sldMkLst>
      </pc:sldChg>
      <pc:sldChg chg="add">
        <pc:chgData name="BELLEMIN SANDRA" userId="5fe4e071-d3f4-40df-970f-ee8fcf898346" providerId="ADAL" clId="{FA9DADB1-19EE-4106-9BDA-9A28721217E5}" dt="2025-03-20T10:34:27.930" v="431"/>
        <pc:sldMkLst>
          <pc:docMk/>
          <pc:sldMk cId="4181688662" sldId="358"/>
        </pc:sldMkLst>
      </pc:sldChg>
      <pc:sldChg chg="add del">
        <pc:chgData name="BELLEMIN SANDRA" userId="5fe4e071-d3f4-40df-970f-ee8fcf898346" providerId="ADAL" clId="{FA9DADB1-19EE-4106-9BDA-9A28721217E5}" dt="2025-03-20T10:25:34.722" v="429"/>
        <pc:sldMkLst>
          <pc:docMk/>
          <pc:sldMk cId="0" sldId="359"/>
        </pc:sldMkLst>
      </pc:sldChg>
      <pc:sldChg chg="add">
        <pc:chgData name="BELLEMIN SANDRA" userId="5fe4e071-d3f4-40df-970f-ee8fcf898346" providerId="ADAL" clId="{FA9DADB1-19EE-4106-9BDA-9A28721217E5}" dt="2025-03-20T10:34:27.930" v="431"/>
        <pc:sldMkLst>
          <pc:docMk/>
          <pc:sldMk cId="1355823107" sldId="359"/>
        </pc:sldMkLst>
      </pc:sldChg>
      <pc:sldChg chg="add del">
        <pc:chgData name="BELLEMIN SANDRA" userId="5fe4e071-d3f4-40df-970f-ee8fcf898346" providerId="ADAL" clId="{FA9DADB1-19EE-4106-9BDA-9A28721217E5}" dt="2025-03-20T10:25:34.722" v="429"/>
        <pc:sldMkLst>
          <pc:docMk/>
          <pc:sldMk cId="0" sldId="360"/>
        </pc:sldMkLst>
      </pc:sldChg>
      <pc:sldMasterChg chg="delSldLayout">
        <pc:chgData name="BELLEMIN SANDRA" userId="5fe4e071-d3f4-40df-970f-ee8fcf898346" providerId="ADAL" clId="{FA9DADB1-19EE-4106-9BDA-9A28721217E5}" dt="2025-03-20T10:34:25.212" v="430" actId="47"/>
        <pc:sldMasterMkLst>
          <pc:docMk/>
          <pc:sldMasterMk cId="0" sldId="2147483648"/>
        </pc:sldMasterMkLst>
        <pc:sldLayoutChg chg="del">
          <pc:chgData name="BELLEMIN SANDRA" userId="5fe4e071-d3f4-40df-970f-ee8fcf898346" providerId="ADAL" clId="{FA9DADB1-19EE-4106-9BDA-9A28721217E5}" dt="2025-03-20T09:51:48.823" v="418" actId="47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BELLEMIN SANDRA" userId="5fe4e071-d3f4-40df-970f-ee8fcf898346" providerId="ADAL" clId="{FA9DADB1-19EE-4106-9BDA-9A28721217E5}" dt="2025-03-20T10:34:25.212" v="430" actId="47"/>
          <pc:sldLayoutMkLst>
            <pc:docMk/>
            <pc:sldMasterMk cId="0" sldId="2147483648"/>
            <pc:sldLayoutMk cId="3156633937" sldId="2147483657"/>
          </pc:sldLayoutMkLst>
        </pc:sldLayoutChg>
        <pc:sldLayoutChg chg="del">
          <pc:chgData name="BELLEMIN SANDRA" userId="5fe4e071-d3f4-40df-970f-ee8fcf898346" providerId="ADAL" clId="{FA9DADB1-19EE-4106-9BDA-9A28721217E5}" dt="2025-03-20T10:34:25.212" v="430" actId="47"/>
          <pc:sldLayoutMkLst>
            <pc:docMk/>
            <pc:sldMasterMk cId="0" sldId="2147483648"/>
            <pc:sldLayoutMk cId="3969232371" sldId="2147483658"/>
          </pc:sldLayoutMkLst>
        </pc:sldLayoutChg>
        <pc:sldLayoutChg chg="del">
          <pc:chgData name="BELLEMIN SANDRA" userId="5fe4e071-d3f4-40df-970f-ee8fcf898346" providerId="ADAL" clId="{FA9DADB1-19EE-4106-9BDA-9A28721217E5}" dt="2025-03-20T10:34:25.212" v="430" actId="47"/>
          <pc:sldLayoutMkLst>
            <pc:docMk/>
            <pc:sldMasterMk cId="0" sldId="2147483648"/>
            <pc:sldLayoutMk cId="2092023575" sldId="2147483659"/>
          </pc:sldLayoutMkLst>
        </pc:sldLayoutChg>
      </pc:sldMasterChg>
      <pc:sldMasterChg chg="delSldLayout modSldLayout">
        <pc:chgData name="BELLEMIN SANDRA" userId="5fe4e071-d3f4-40df-970f-ee8fcf898346" providerId="ADAL" clId="{FA9DADB1-19EE-4106-9BDA-9A28721217E5}" dt="2025-03-20T10:34:25.212" v="430" actId="47"/>
        <pc:sldMasterMkLst>
          <pc:docMk/>
          <pc:sldMasterMk cId="0" sldId="2147483651"/>
        </pc:sldMasterMkLst>
        <pc:sldLayoutChg chg="del">
          <pc:chgData name="BELLEMIN SANDRA" userId="5fe4e071-d3f4-40df-970f-ee8fcf898346" providerId="ADAL" clId="{FA9DADB1-19EE-4106-9BDA-9A28721217E5}" dt="2025-03-20T09:51:48.823" v="418" actId="47"/>
          <pc:sldLayoutMkLst>
            <pc:docMk/>
            <pc:sldMasterMk cId="0" sldId="2147483651"/>
            <pc:sldLayoutMk cId="0" sldId="2147483652"/>
          </pc:sldLayoutMkLst>
        </pc:sldLayoutChg>
        <pc:sldLayoutChg chg="del">
          <pc:chgData name="BELLEMIN SANDRA" userId="5fe4e071-d3f4-40df-970f-ee8fcf898346" providerId="ADAL" clId="{FA9DADB1-19EE-4106-9BDA-9A28721217E5}" dt="2025-03-20T10:34:25.212" v="430" actId="47"/>
          <pc:sldLayoutMkLst>
            <pc:docMk/>
            <pc:sldMasterMk cId="0" sldId="2147483651"/>
            <pc:sldLayoutMk cId="0" sldId="2147483653"/>
          </pc:sldLayoutMkLst>
        </pc:sldLayoutChg>
        <pc:sldLayoutChg chg="addSp delSp del mod">
          <pc:chgData name="BELLEMIN SANDRA" userId="5fe4e071-d3f4-40df-970f-ee8fcf898346" providerId="ADAL" clId="{FA9DADB1-19EE-4106-9BDA-9A28721217E5}" dt="2025-03-20T10:34:25.212" v="430" actId="47"/>
          <pc:sldLayoutMkLst>
            <pc:docMk/>
            <pc:sldMasterMk cId="0" sldId="2147483651"/>
            <pc:sldLayoutMk cId="0" sldId="2147483654"/>
          </pc:sldLayoutMkLst>
          <pc:spChg chg="add del">
            <ac:chgData name="BELLEMIN SANDRA" userId="5fe4e071-d3f4-40df-970f-ee8fcf898346" providerId="ADAL" clId="{FA9DADB1-19EE-4106-9BDA-9A28721217E5}" dt="2025-03-20T09:40:20.383" v="1" actId="478"/>
            <ac:spMkLst>
              <pc:docMk/>
              <pc:sldMasterMk cId="0" sldId="2147483651"/>
              <pc:sldLayoutMk cId="0" sldId="2147483654"/>
              <ac:spMk id="4" creationId="{9A705764-716A-A375-1278-64FC79802F52}"/>
            </ac:spMkLst>
          </pc:spChg>
        </pc:sldLayoutChg>
        <pc:sldLayoutChg chg="delSp mod">
          <pc:chgData name="BELLEMIN SANDRA" userId="5fe4e071-d3f4-40df-970f-ee8fcf898346" providerId="ADAL" clId="{FA9DADB1-19EE-4106-9BDA-9A28721217E5}" dt="2025-03-20T09:40:28.230" v="2" actId="478"/>
          <pc:sldLayoutMkLst>
            <pc:docMk/>
            <pc:sldMasterMk cId="0" sldId="2147483651"/>
            <pc:sldLayoutMk cId="376056011" sldId="2147483656"/>
          </pc:sldLayoutMkLst>
          <pc:spChg chg="del">
            <ac:chgData name="BELLEMIN SANDRA" userId="5fe4e071-d3f4-40df-970f-ee8fcf898346" providerId="ADAL" clId="{FA9DADB1-19EE-4106-9BDA-9A28721217E5}" dt="2025-03-20T09:40:28.230" v="2" actId="478"/>
            <ac:spMkLst>
              <pc:docMk/>
              <pc:sldMasterMk cId="0" sldId="2147483651"/>
              <pc:sldLayoutMk cId="376056011" sldId="2147483656"/>
              <ac:spMk id="40" creationId="{00000000-0000-0000-0000-000000000000}"/>
            </ac:spMkLst>
          </pc:spChg>
          <pc:spChg chg="del">
            <ac:chgData name="BELLEMIN SANDRA" userId="5fe4e071-d3f4-40df-970f-ee8fcf898346" providerId="ADAL" clId="{FA9DADB1-19EE-4106-9BDA-9A28721217E5}" dt="2025-03-20T09:40:28.230" v="2" actId="478"/>
            <ac:spMkLst>
              <pc:docMk/>
              <pc:sldMasterMk cId="0" sldId="2147483651"/>
              <pc:sldLayoutMk cId="376056011" sldId="2147483656"/>
              <ac:spMk id="41" creationId="{00000000-0000-0000-0000-000000000000}"/>
            </ac:spMkLst>
          </pc:spChg>
          <pc:spChg chg="del">
            <ac:chgData name="BELLEMIN SANDRA" userId="5fe4e071-d3f4-40df-970f-ee8fcf898346" providerId="ADAL" clId="{FA9DADB1-19EE-4106-9BDA-9A28721217E5}" dt="2025-03-20T09:40:28.230" v="2" actId="478"/>
            <ac:spMkLst>
              <pc:docMk/>
              <pc:sldMasterMk cId="0" sldId="2147483651"/>
              <pc:sldLayoutMk cId="376056011" sldId="2147483656"/>
              <ac:spMk id="42" creationId="{00000000-0000-0000-0000-000000000000}"/>
            </ac:spMkLst>
          </pc:spChg>
          <pc:picChg chg="del">
            <ac:chgData name="BELLEMIN SANDRA" userId="5fe4e071-d3f4-40df-970f-ee8fcf898346" providerId="ADAL" clId="{FA9DADB1-19EE-4106-9BDA-9A28721217E5}" dt="2025-03-20T09:40:28.230" v="2" actId="478"/>
            <ac:picMkLst>
              <pc:docMk/>
              <pc:sldMasterMk cId="0" sldId="2147483651"/>
              <pc:sldLayoutMk cId="376056011" sldId="2147483656"/>
              <ac:picMk id="2" creationId="{40F0C583-3594-8CE1-27A9-F1C866822DA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" name="Google Shape;5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E6F4A9D2-86D8-3CE9-EAC2-5F803F877E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0:notes">
            <a:extLst>
              <a:ext uri="{FF2B5EF4-FFF2-40B4-BE49-F238E27FC236}">
                <a16:creationId xmlns:a16="http://schemas.microsoft.com/office/drawing/2014/main" id="{F643B023-28C6-9104-EA95-EE51F33ECB3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10:notes">
            <a:extLst>
              <a:ext uri="{FF2B5EF4-FFF2-40B4-BE49-F238E27FC236}">
                <a16:creationId xmlns:a16="http://schemas.microsoft.com/office/drawing/2014/main" id="{F48CE4A2-A899-998A-3C63-8D3D4122598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311218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>
          <a:extLst>
            <a:ext uri="{FF2B5EF4-FFF2-40B4-BE49-F238E27FC236}">
              <a16:creationId xmlns:a16="http://schemas.microsoft.com/office/drawing/2014/main" id="{B0F43F9F-4C95-0B3D-47FD-94FFE952D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2:notes">
            <a:extLst>
              <a:ext uri="{FF2B5EF4-FFF2-40B4-BE49-F238E27FC236}">
                <a16:creationId xmlns:a16="http://schemas.microsoft.com/office/drawing/2014/main" id="{F613A2B3-A835-3849-E6C8-1BAC7D02C1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2:notes">
            <a:extLst>
              <a:ext uri="{FF2B5EF4-FFF2-40B4-BE49-F238E27FC236}">
                <a16:creationId xmlns:a16="http://schemas.microsoft.com/office/drawing/2014/main" id="{FF0698C7-A518-3D28-4E95-F22C39561D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89051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Aujourd’hui, nous allons faire des additions.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9" name="Google Shape;189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4" name="Google Shape;194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Vous pouvez utiliser la technique de votre choix : les doigts, la file numérique avec jetons ou la file numérique seule. </a:t>
            </a:r>
            <a:r>
              <a:rPr lang="fr-FR" dirty="0"/>
              <a:t>Rappeler les trois techniques.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Écrivez directement le résultat de l’addition sur vos ardoises</a:t>
            </a:r>
            <a:r>
              <a:rPr lang="fr-FR" sz="120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 </a:t>
            </a:r>
            <a:endParaRPr dirty="0"/>
          </a:p>
        </p:txBody>
      </p:sp>
      <p:sp>
        <p:nvSpPr>
          <p:cNvPr id="195" name="Google Shape;195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5" name="Google Shape;205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Illustrer la première addition avec la situation de la boite.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3 </a:t>
            </a:r>
            <a:r>
              <a:rPr lang="fr-FR" i="0" dirty="0"/>
              <a:t>(pointer le 3 au tableau) </a:t>
            </a:r>
            <a:r>
              <a:rPr lang="fr-FR" i="1" dirty="0"/>
              <a:t>→ je mets 3 jetons dans la boite.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Plus </a:t>
            </a:r>
            <a:r>
              <a:rPr lang="fr-FR" i="0" dirty="0"/>
              <a:t>(pointer le +) </a:t>
            </a:r>
            <a:r>
              <a:rPr lang="fr-FR" i="1" dirty="0"/>
              <a:t>→ je vais en ajouter.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1 </a:t>
            </a:r>
            <a:r>
              <a:rPr lang="fr-FR" i="0" dirty="0"/>
              <a:t>(pointer le 1) </a:t>
            </a:r>
            <a:r>
              <a:rPr lang="fr-FR" i="1" dirty="0"/>
              <a:t>→ j’ajoute un jeton.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Combien y a-t-il de jetons en tout dans ma boite ?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Laisser quelques secondes aux élèves pour répondre. Lors de la correction, aider les élèves à verbaliser leurs procédures. Les inciter à se servir de leurs doigts pour être plus efficaces.</a:t>
            </a:r>
            <a:endParaRPr i="1" dirty="0"/>
          </a:p>
        </p:txBody>
      </p:sp>
      <p:sp>
        <p:nvSpPr>
          <p:cNvPr id="206" name="Google Shape;206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Lire le calcul, laisser quelques secondes aux élèves, puis interroger un élève. </a:t>
            </a:r>
            <a:endParaRPr dirty="0"/>
          </a:p>
        </p:txBody>
      </p:sp>
      <p:sp>
        <p:nvSpPr>
          <p:cNvPr id="218" name="Google Shape;218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9" name="Google Shape;229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Même démarche.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attrocento Sans"/>
              <a:buNone/>
            </a:pPr>
            <a:r>
              <a:rPr lang="fr-FR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Ajouter 0, cela signifie que l’on n’ajoute rien, donc le nombre ne change pas.</a:t>
            </a:r>
            <a:endParaRPr sz="12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0" name="Google Shape;230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1" name="Google Shape;241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/>
          </a:p>
        </p:txBody>
      </p:sp>
      <p:sp>
        <p:nvSpPr>
          <p:cNvPr id="242" name="Google Shape;242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" name="Google Shape;5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attrocento Sans"/>
              <a:buNone/>
            </a:pPr>
            <a:r>
              <a:rPr lang="fr-FR" sz="1200" i="1">
                <a:latin typeface="Quattrocento Sans"/>
                <a:ea typeface="Quattrocento Sans"/>
                <a:cs typeface="Quattrocento Sans"/>
                <a:sym typeface="Quattrocento Sans"/>
              </a:rPr>
              <a:t>Aujourd’hui, nous allons nous entrainer à reconnaitre très rapidement de petites quantités.</a:t>
            </a:r>
            <a:endParaRPr sz="1200" i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3" name="Google Shape;253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Aujourd’hui, nous allons faire des soustractions.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4" name="Google Shape;254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9" name="Google Shape;259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Vous pouvez utiliser la procédure de votre choix : les doigts, la file numérique avec les jetons ou la file numérique seule. </a:t>
            </a:r>
            <a:r>
              <a:rPr lang="fr-FR" dirty="0"/>
              <a:t>Rappeler les trois procédures.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Écrivez directement le résultat des soustractions sur vos ardoises</a:t>
            </a:r>
            <a:r>
              <a:rPr lang="fr-FR" sz="120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 </a:t>
            </a:r>
            <a:endParaRPr dirty="0"/>
          </a:p>
        </p:txBody>
      </p:sp>
      <p:sp>
        <p:nvSpPr>
          <p:cNvPr id="260" name="Google Shape;260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0" name="Google Shape;270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Illustrer la première soustraction avec la situation de la boite.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5 </a:t>
            </a:r>
            <a:r>
              <a:rPr lang="fr-FR" i="0" dirty="0"/>
              <a:t>(pointer le 5 au tableau) </a:t>
            </a:r>
            <a:r>
              <a:rPr lang="fr-FR" i="1" dirty="0"/>
              <a:t>→ je mets 5 jetons dans la boite.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Moins </a:t>
            </a:r>
            <a:r>
              <a:rPr lang="fr-FR" i="0" dirty="0"/>
              <a:t>(pointer le </a:t>
            </a:r>
            <a:r>
              <a:rPr lang="fr-FR" i="0" dirty="0">
                <a:latin typeface="Calibri"/>
                <a:ea typeface="Calibri"/>
                <a:cs typeface="Calibri"/>
                <a:sym typeface="Calibri"/>
              </a:rPr>
              <a:t>─</a:t>
            </a:r>
            <a:r>
              <a:rPr lang="fr-FR" i="0" dirty="0"/>
              <a:t>) </a:t>
            </a:r>
            <a:r>
              <a:rPr lang="fr-FR" i="1" dirty="0"/>
              <a:t>→ je vais en enlever.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1 </a:t>
            </a:r>
            <a:r>
              <a:rPr lang="fr-FR" i="0" dirty="0"/>
              <a:t>(pointer le 1) </a:t>
            </a:r>
            <a:r>
              <a:rPr lang="fr-FR" i="1" dirty="0"/>
              <a:t>→ j’enlève un jeton.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Combien y a-t-il de jetons maintenant dans ma boite ?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Laisser quelques secondes aux élèves pour répondre. Lors de la correction, aider les élèves à verbaliser leurs procédures. Les inciter à se servir de leurs doigts pour être plus efficaces.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271" name="Google Shape;271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2" name="Google Shape;282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Lire le calcul, laisser quelques secondes aux élèves, puis interroger un élève.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283" name="Google Shape;283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4" name="Google Shape;294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Même démarche.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attrocento Sans"/>
              <a:buNone/>
            </a:pPr>
            <a:r>
              <a:rPr lang="fr-FR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0 jeton, cela signifie que l'on enlève rien donc le nombre ne change pas. </a:t>
            </a:r>
            <a:endParaRPr sz="12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5" name="Google Shape;295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6" name="Google Shape;306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307" name="Google Shape;307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8" name="Google Shape;318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Aujourd'hui, nous allons revoir les additions « qui font 4 ». Souvenez-vous de la « maison du 4 », qu'on avait construite la dernière fois : nous allons essayer de mémoriser ces additions, de les apprendre par cœur.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9" name="Google Shape;319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4" name="Google Shape;324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1" dirty="0"/>
              <a:t>Voici la maison du 4, c’est-à-dire toutes les sommes de deux nombres égales à 4. Vous allez devoir les apprendre par cœur.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F</a:t>
            </a:r>
            <a:r>
              <a:rPr lang="fr-FR" dirty="0"/>
              <a:t>aire lire les additions collectivement, puis i</a:t>
            </a:r>
            <a:r>
              <a:rPr lang="fr-FR" i="0" dirty="0"/>
              <a:t>nterroger les élèves (qui répondent sur leur ardoise), maison toujours visible : </a:t>
            </a:r>
            <a:r>
              <a:rPr lang="fr-FR" i="1" dirty="0"/>
              <a:t>2 + combien = 4 ? 0 + combien = 4 ? 1 + combien = 4 ?</a:t>
            </a:r>
            <a:br>
              <a:rPr lang="fr-FR" i="1" dirty="0"/>
            </a:b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5" name="Google Shape;325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9" name="Google Shape;339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Un nombre est caché ! Retrouvez-le et écrivez les additions en entier. 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(Les élèves devant mémoriser ces sommes, nous leur demandons d’écrire le calcul intégralement).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40" name="Google Shape;340;p2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5" name="Google Shape;355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Les élèves vérifient et corrigent si besoin.</a:t>
            </a:r>
            <a:br>
              <a:rPr lang="fr-FR" i="1" dirty="0"/>
            </a:b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6" name="Google Shape;356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" name="Google Shape;6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voir apparaitre des points comme sur un dé. Écrivez sur votre ardoise le nombre de points. Attention, l’image va disparaitre assez vite !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0" name="Google Shape;370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Même démarche.</a:t>
            </a:r>
            <a:endParaRPr dirty="0"/>
          </a:p>
        </p:txBody>
      </p:sp>
      <p:sp>
        <p:nvSpPr>
          <p:cNvPr id="371" name="Google Shape;371;p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8" name="Google Shape;388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br>
              <a:rPr lang="fr-FR" i="1"/>
            </a:br>
            <a:endParaRPr i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9" name="Google Shape;389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3" name="Google Shape;403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9" name="Google Shape;419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br>
              <a:rPr lang="fr-FR" i="1"/>
            </a:br>
            <a:endParaRPr i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p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4" name="Google Shape;434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i="1" dirty="0">
                <a:latin typeface="Calibri"/>
                <a:ea typeface="Calibri"/>
                <a:cs typeface="Calibri"/>
                <a:sym typeface="Calibri"/>
              </a:rPr>
              <a:t>Aujourd'hui, nous allons revoir les additions « qui font 5 ». Souvenez-vous de la « maison du 5 » qu'on avait construite la dernière fois : nous allons essayer de mémoriser ces additions, de les apprendre par cœur.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5" name="Google Shape;435;p3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0" name="Google Shape;440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Voici la maison du 5, c’est-à-dire toutes les sommes de deux nombres égales à 5. Vous allez devoir les apprendre par cœur.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Faire lire collectivement, puis interroger les élèves, qui répondent sur leur ardoise, maison toujours visible : </a:t>
            </a:r>
            <a:r>
              <a:rPr lang="fr-FR" i="1" dirty="0"/>
              <a:t>1 + combien = 5 ? 3 + combien = 5 ? 5 + combien = 5 ?</a:t>
            </a:r>
            <a:endParaRPr i="1" dirty="0"/>
          </a:p>
        </p:txBody>
      </p:sp>
      <p:sp>
        <p:nvSpPr>
          <p:cNvPr id="441" name="Google Shape;441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4" name="Google Shape;454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Un nombre est caché ! Retrouvez-le et écrivez les additions en entier sur vos ardoises. 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(Les élèves devant mémoriser ces sommes, nous leur demandons d’écrire le calcul intégralement),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55" name="Google Shape;455;p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1" name="Google Shape;471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Les élèves vérifient et corrigent si besoin.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 dirty="0"/>
          </a:p>
        </p:txBody>
      </p:sp>
      <p:sp>
        <p:nvSpPr>
          <p:cNvPr id="472" name="Google Shape;472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5" name="Google Shape;485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Même démarche.</a:t>
            </a:r>
            <a:endParaRPr dirty="0"/>
          </a:p>
        </p:txBody>
      </p:sp>
      <p:sp>
        <p:nvSpPr>
          <p:cNvPr id="486" name="Google Shape;486;p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38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2" name="Google Shape;502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/>
          </a:p>
        </p:txBody>
      </p:sp>
      <p:sp>
        <p:nvSpPr>
          <p:cNvPr id="503" name="Google Shape;503;p3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>
          <a:extLst>
            <a:ext uri="{FF2B5EF4-FFF2-40B4-BE49-F238E27FC236}">
              <a16:creationId xmlns:a16="http://schemas.microsoft.com/office/drawing/2014/main" id="{11B41B1C-1B25-0354-27D7-D714A6667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4:notes">
            <a:extLst>
              <a:ext uri="{FF2B5EF4-FFF2-40B4-BE49-F238E27FC236}">
                <a16:creationId xmlns:a16="http://schemas.microsoft.com/office/drawing/2014/main" id="{7BA8A5C8-42BA-B3AD-FBE7-25EA860D1E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p4:notes">
            <a:extLst>
              <a:ext uri="{FF2B5EF4-FFF2-40B4-BE49-F238E27FC236}">
                <a16:creationId xmlns:a16="http://schemas.microsoft.com/office/drawing/2014/main" id="{B0C18162-90A7-3A15-B6AE-CD2E7599A4C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Lorsque les points disparaissent, laisser quelques secondes aux élèves pour écrire la réponse sur leur ardoise.</a:t>
            </a:r>
            <a:endParaRPr/>
          </a:p>
        </p:txBody>
      </p:sp>
      <p:sp>
        <p:nvSpPr>
          <p:cNvPr id="73" name="Google Shape;73;p4:notes">
            <a:extLst>
              <a:ext uri="{FF2B5EF4-FFF2-40B4-BE49-F238E27FC236}">
                <a16:creationId xmlns:a16="http://schemas.microsoft.com/office/drawing/2014/main" id="{1DDB1C37-0A97-5EED-B696-F3441AC0D26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358745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2" name="Google Shape;532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533" name="Google Shape;533;p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41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6" name="Google Shape;546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Aujourd’hui, nous allons faire des additions et des soustractions. Nous allons voir ce qui se passe lorsqu’on ajoute 1 à un nombre, puis lorsqu’on enlève 1.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47" name="Google Shape;547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42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2" name="Google Shape;552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Écrivez directement le résultat sur vos ardoises</a:t>
            </a:r>
            <a:r>
              <a:rPr lang="fr-FR" sz="120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 </a:t>
            </a:r>
            <a:r>
              <a:rPr lang="fr-FR" i="1" dirty="0"/>
              <a:t>Vous connaitrez peut-être ces résultats par cœur,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53" name="Google Shape;553;p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43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2" name="Google Shape;562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Lire le calcul, laisser quelques secondes aux élèves, puis interroger un élève </a:t>
            </a: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en lui demandant de verbaliser la procédure utilisée.</a:t>
            </a:r>
            <a:endParaRPr sz="120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Quattrocento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attrocento Sans"/>
              <a:buNone/>
            </a:pPr>
            <a:r>
              <a:rPr lang="fr-FR" sz="1200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Montrer 5 doigts, et expliquer : </a:t>
            </a:r>
            <a:r>
              <a:rPr lang="fr-FR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quand j’ajoute 1, </a:t>
            </a:r>
            <a:r>
              <a:rPr lang="fr-FR" sz="1200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(montrer le sixième doigt) </a:t>
            </a:r>
            <a:r>
              <a:rPr lang="fr-FR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je trouve 6. 6 est le nombre qui vient juste après 5 </a:t>
            </a:r>
            <a:r>
              <a:rPr lang="fr-FR" sz="1200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(montrer sur la file numérique).</a:t>
            </a:r>
            <a:endParaRPr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3" name="Google Shape;563;p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44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3" name="Google Shape;573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Même démarche.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74" name="Google Shape;574;p4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45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6" name="Google Shape;606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Même démarche. Faire émerger la règle en demandant aux élèves : </a:t>
            </a:r>
            <a:r>
              <a:rPr lang="fr-FR" i="1" dirty="0"/>
              <a:t>Aujourd’hui nous apprenons comment ajouter 1 à un nombre. Qui peut terminer la phrase suivante :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1" dirty="0"/>
              <a:t>Pour ajouter 1, …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07" name="Google Shape;607;p4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46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6" name="Google Shape;606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Lire la règle. </a:t>
            </a:r>
          </a:p>
        </p:txBody>
      </p:sp>
      <p:sp>
        <p:nvSpPr>
          <p:cNvPr id="607" name="Google Shape;607;p4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0776708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4">
          <a:extLst>
            <a:ext uri="{FF2B5EF4-FFF2-40B4-BE49-F238E27FC236}">
              <a16:creationId xmlns:a16="http://schemas.microsoft.com/office/drawing/2014/main" id="{BE2D4A41-244E-AEC8-4CA4-D9BAEB5BB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48:notes">
            <a:extLst>
              <a:ext uri="{FF2B5EF4-FFF2-40B4-BE49-F238E27FC236}">
                <a16:creationId xmlns:a16="http://schemas.microsoft.com/office/drawing/2014/main" id="{80A44430-70FD-B3A9-A372-931FD163E2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6" name="Google Shape;606;p48:notes">
            <a:extLst>
              <a:ext uri="{FF2B5EF4-FFF2-40B4-BE49-F238E27FC236}">
                <a16:creationId xmlns:a16="http://schemas.microsoft.com/office/drawing/2014/main" id="{604CFFF6-F76C-2174-AE86-DDF8C6DE03D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Lire la leçon aux élèves en pointant la procédure sur la file numérique : </a:t>
            </a:r>
            <a:r>
              <a:rPr lang="fr-FR" i="1" dirty="0"/>
              <a:t>quand j’ajoute un jeton, je fais un bond en avant, j’arrive sur le nombre juste après.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Maintenant, on va faire d’autres calculs et vous allez essayer d’appliquer cette règle. </a:t>
            </a:r>
          </a:p>
        </p:txBody>
      </p:sp>
      <p:sp>
        <p:nvSpPr>
          <p:cNvPr id="607" name="Google Shape;607;p48:notes">
            <a:extLst>
              <a:ext uri="{FF2B5EF4-FFF2-40B4-BE49-F238E27FC236}">
                <a16:creationId xmlns:a16="http://schemas.microsoft.com/office/drawing/2014/main" id="{EFFA5ECC-8408-A45E-E8E3-706240EDAA7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2202859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4" name="Google Shape;584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Même démarche.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85" name="Google Shape;585;p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49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" name="Google Shape;8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attrocento Sans"/>
              <a:buNone/>
            </a:pPr>
            <a:r>
              <a:rPr lang="fr-FR" sz="1200">
                <a:latin typeface="Quattrocento Sans"/>
                <a:ea typeface="Quattrocento Sans"/>
                <a:cs typeface="Quattrocento Sans"/>
                <a:sym typeface="Quattrocento Sans"/>
              </a:rPr>
              <a:t>Laisser quelques secondes aux élèves qui n'ont pas reconnu la constellation du dé afin qu’ils puissent dénombrer, puis procéder à la correction.</a:t>
            </a:r>
            <a:endParaRPr sz="1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5" name="Google Shape;595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Même démarche.</a:t>
            </a:r>
            <a:endParaRPr dirty="0"/>
          </a:p>
        </p:txBody>
      </p:sp>
      <p:sp>
        <p:nvSpPr>
          <p:cNvPr id="596" name="Google Shape;596;p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50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2" name="Google Shape;552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1" dirty="0"/>
              <a:t>Maintenant, on va faire la même chose mais en enlevant 1. </a:t>
            </a:r>
            <a:r>
              <a:rPr lang="fr-FR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Écrivez directement le résultat sur vos ardoises</a:t>
            </a:r>
            <a:r>
              <a:rPr lang="fr-FR" sz="120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 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53" name="Google Shape;553;p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256461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8" name="Google Shape;628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Lire le calcul, laisser quelques secondes aux élèves, puis interroger un élève </a:t>
            </a: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en lui demandant de verbaliser la procédure utilisée.</a:t>
            </a:r>
            <a:endParaRPr sz="120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Quattrocento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attrocento Sans"/>
              <a:buNone/>
            </a:pPr>
            <a:r>
              <a:rPr lang="fr-FR" sz="1200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Montrer 4 doigts, et expliquer : </a:t>
            </a:r>
            <a:r>
              <a:rPr lang="fr-FR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quand j’enlève 1, </a:t>
            </a:r>
            <a:r>
              <a:rPr lang="fr-FR" sz="1200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(baisser le dernier doigt ) </a:t>
            </a:r>
            <a:r>
              <a:rPr lang="fr-FR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je trouve 3. 3 est le nombre qui vient juste avant 4 </a:t>
            </a:r>
            <a:r>
              <a:rPr lang="fr-FR" sz="1200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(montrer sur la file numérique).</a:t>
            </a:r>
            <a:endParaRPr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9" name="Google Shape;629;p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52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39" name="Google Shape;639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Même démarche.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40" name="Google Shape;640;p5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53</a:t>
            </a:fld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2" name="Google Shape;672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Même démarche.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Demander aux élèves : </a:t>
            </a:r>
            <a:r>
              <a:rPr lang="fr-FR" i="1" dirty="0"/>
              <a:t>Aujourd’hui nous apprenons comment enlever 1 à un nombre. Qui peut terminer la phrase suivante : Pour enlever 1, …</a:t>
            </a:r>
            <a:br>
              <a:rPr lang="fr-FR" i="1" dirty="0"/>
            </a:br>
            <a:r>
              <a:rPr lang="fr-FR" i="0" dirty="0"/>
              <a:t>Interroger un élève et reformuler si besoin à partir de la diapo suivante.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73" name="Google Shape;673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54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3" name="Google Shape;683;p5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Lire la règle.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84" name="Google Shape;684;p5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55</a:t>
            </a:fld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>
          <a:extLst>
            <a:ext uri="{FF2B5EF4-FFF2-40B4-BE49-F238E27FC236}">
              <a16:creationId xmlns:a16="http://schemas.microsoft.com/office/drawing/2014/main" id="{67B610C9-A358-69E9-34BC-32E438260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55:notes">
            <a:extLst>
              <a:ext uri="{FF2B5EF4-FFF2-40B4-BE49-F238E27FC236}">
                <a16:creationId xmlns:a16="http://schemas.microsoft.com/office/drawing/2014/main" id="{30DCB75C-78B7-EC53-9B0A-33768E046A7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3" name="Google Shape;683;p55:notes">
            <a:extLst>
              <a:ext uri="{FF2B5EF4-FFF2-40B4-BE49-F238E27FC236}">
                <a16:creationId xmlns:a16="http://schemas.microsoft.com/office/drawing/2014/main" id="{3D9E61F7-1805-570F-021A-6494ED0F30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Lire la leçon aux élèves en pointant la procédure sur la file numérique : </a:t>
            </a:r>
            <a:r>
              <a:rPr lang="fr-FR" i="1" dirty="0"/>
              <a:t>quand j’enlève un jeton, je fais un bond en arrière, j’arrive sur le nombre juste avant.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Maintenant, on va faire d’autres calculs et vous allez essayer d’appliquer cette règle.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</p:txBody>
      </p:sp>
      <p:sp>
        <p:nvSpPr>
          <p:cNvPr id="684" name="Google Shape;684;p55:notes">
            <a:extLst>
              <a:ext uri="{FF2B5EF4-FFF2-40B4-BE49-F238E27FC236}">
                <a16:creationId xmlns:a16="http://schemas.microsoft.com/office/drawing/2014/main" id="{02C488BE-320A-29C1-E753-0ADF46E84F7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4103988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0" name="Google Shape;650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Même démarche.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1" name="Google Shape;651;p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57</a:t>
            </a:fld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1" name="Google Shape;661;p5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Même démarche.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62" name="Google Shape;662;p5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58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>
          <a:extLst>
            <a:ext uri="{FF2B5EF4-FFF2-40B4-BE49-F238E27FC236}">
              <a16:creationId xmlns:a16="http://schemas.microsoft.com/office/drawing/2014/main" id="{7B1FC1E1-6FB0-9FDF-8008-A25932E7C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53:notes">
            <a:extLst>
              <a:ext uri="{FF2B5EF4-FFF2-40B4-BE49-F238E27FC236}">
                <a16:creationId xmlns:a16="http://schemas.microsoft.com/office/drawing/2014/main" id="{7656F41C-1107-8601-F6B6-FC6EFD27E2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1" name="Google Shape;661;p53:notes">
            <a:extLst>
              <a:ext uri="{FF2B5EF4-FFF2-40B4-BE49-F238E27FC236}">
                <a16:creationId xmlns:a16="http://schemas.microsoft.com/office/drawing/2014/main" id="{BCBC0268-2E09-DBFA-74C5-211DC3FDEF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Même démarche.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62" name="Google Shape;662;p53:notes">
            <a:extLst>
              <a:ext uri="{FF2B5EF4-FFF2-40B4-BE49-F238E27FC236}">
                <a16:creationId xmlns:a16="http://schemas.microsoft.com/office/drawing/2014/main" id="{0C27B5EC-F0C7-2B25-F0F9-375C9503D35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496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>
          <a:extLst>
            <a:ext uri="{FF2B5EF4-FFF2-40B4-BE49-F238E27FC236}">
              <a16:creationId xmlns:a16="http://schemas.microsoft.com/office/drawing/2014/main" id="{7731CFDA-F29B-5C50-D451-B3C8F0FE5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6:notes">
            <a:extLst>
              <a:ext uri="{FF2B5EF4-FFF2-40B4-BE49-F238E27FC236}">
                <a16:creationId xmlns:a16="http://schemas.microsoft.com/office/drawing/2014/main" id="{FC7C1FCC-B154-5EED-84CC-B08E7A00006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6:notes">
            <a:extLst>
              <a:ext uri="{FF2B5EF4-FFF2-40B4-BE49-F238E27FC236}">
                <a16:creationId xmlns:a16="http://schemas.microsoft.com/office/drawing/2014/main" id="{F2294FBF-BCAD-69AD-99D9-7536BAE460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721723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4" name="Google Shape;694;p5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attrocento Sans"/>
              <a:buNone/>
            </a:pPr>
            <a:r>
              <a:rPr lang="fr-FR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Aujourd’hui, nous allons encadrer des nombres jusqu'à 10. Souvenez-vous : </a:t>
            </a: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e</a:t>
            </a:r>
            <a:r>
              <a:rPr lang="fr-FR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ncadrer entre le nombre précédent et le nombre suivant, c’est écrire le nombre qui vient juste avant et celui qui vient juste après.</a:t>
            </a:r>
            <a:endParaRPr sz="12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95" name="Google Shape;695;p5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60</a:t>
            </a:fld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0" name="Google Shape;700;p5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strike="noStrike" dirty="0"/>
              <a:t>Partagez votre ardoise en traçant deux traits verticaux. </a:t>
            </a:r>
            <a:r>
              <a:rPr lang="fr-FR" i="0" strike="noStrike" dirty="0"/>
              <a:t>Montrer l’exemple en partageant l’ardoise d’un élève en trois cases.</a:t>
            </a:r>
            <a:endParaRPr i="0" strike="noStrik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Vous allez voir apparaitre un nombre dans la case du milieu. Recopiez-le, puis écrivez le nombre qui vient juste avant et celui qui vient juste après.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Proposer aux élèves qui en ont besoin de se servir de leur file numérique.</a:t>
            </a:r>
            <a:endParaRPr dirty="0"/>
          </a:p>
        </p:txBody>
      </p:sp>
      <p:sp>
        <p:nvSpPr>
          <p:cNvPr id="701" name="Google Shape;701;p5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61</a:t>
            </a:fld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9" name="Google Shape;709;p5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Recopiez le nombre au milieu de votre ardoise, puis écrivez le nombre qui vient juste avant et celui qui vient juste après. </a:t>
            </a:r>
            <a:endParaRPr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attrocento Sans"/>
              <a:buNone/>
            </a:pP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Laisser un temps de 30 secondes, puis corriger en interrogeant un élève. </a:t>
            </a:r>
            <a:endParaRPr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10" name="Google Shape;710;p5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62</a:t>
            </a:fld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7" name="Google Shape;717;p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8" name="Google Shape;718;p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63</a:t>
            </a:fld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6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5" name="Google Shape;725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>
          <a:extLst>
            <a:ext uri="{FF2B5EF4-FFF2-40B4-BE49-F238E27FC236}">
              <a16:creationId xmlns:a16="http://schemas.microsoft.com/office/drawing/2014/main" id="{9799FF7D-B115-42A4-3A14-B4A44C6E9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60:notes">
            <a:extLst>
              <a:ext uri="{FF2B5EF4-FFF2-40B4-BE49-F238E27FC236}">
                <a16:creationId xmlns:a16="http://schemas.microsoft.com/office/drawing/2014/main" id="{96B8B532-2046-E39A-6FED-67D8D7D4242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5" name="Google Shape;725;p60:notes">
            <a:extLst>
              <a:ext uri="{FF2B5EF4-FFF2-40B4-BE49-F238E27FC236}">
                <a16:creationId xmlns:a16="http://schemas.microsoft.com/office/drawing/2014/main" id="{2799E76E-4B5C-4BFD-6E2D-44CE3C1B84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431839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32" name="Google Shape;732;p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Aujourd’hui, nous allons faire des additions et des soustractions. Nous allons voir ce qui se passe lorsqu’on ajoute 2 ou que l’on enlève 2 à un nombre.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33" name="Google Shape;733;p6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66</a:t>
            </a:fld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2" name="Google Shape;752;p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1" dirty="0"/>
              <a:t>Pour commencer, on va revoir ce qu’on a déjà appris</a:t>
            </a:r>
            <a:r>
              <a:rPr lang="fr-FR" i="0" dirty="0"/>
              <a:t>. Demander aux élèves de rappeler la règle vue lors d’une séance précédente. Rappeler le début de la phrase : </a:t>
            </a:r>
            <a:r>
              <a:rPr lang="fr-FR" i="1" dirty="0"/>
              <a:t>Pour ajouter 1… </a:t>
            </a:r>
            <a:br>
              <a:rPr lang="fr-FR" i="0" dirty="0"/>
            </a:br>
            <a:r>
              <a:rPr lang="fr-FR" i="0" dirty="0"/>
              <a:t>Puis, interroger les élèves oralement : 4 + 1 ; 6 + 1. 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53" name="Google Shape;753;p6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229632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2" name="Google Shape;752;p6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Demander aux élèves de rappeler la règle vue lors d’une séance précédente. Rappeler le début de la phrase : </a:t>
            </a:r>
            <a:r>
              <a:rPr lang="fr-FR" i="1" dirty="0"/>
              <a:t>Pour enlever 1… </a:t>
            </a:r>
            <a:br>
              <a:rPr lang="fr-FR" i="0" dirty="0"/>
            </a:br>
            <a:r>
              <a:rPr lang="fr-FR" i="0" dirty="0"/>
              <a:t>Puis, interroger les élèves oralement : 8 – 1 ; 3 – 1. </a:t>
            </a:r>
            <a:endParaRPr dirty="0"/>
          </a:p>
        </p:txBody>
      </p:sp>
      <p:sp>
        <p:nvSpPr>
          <p:cNvPr id="753" name="Google Shape;753;p6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2130209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6" name="Google Shape;766;p6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1" dirty="0"/>
              <a:t>Maintenant, on va s’entrainer à ajouter 2 ou enlever 2. </a:t>
            </a:r>
            <a:r>
              <a:rPr lang="fr-FR" dirty="0"/>
              <a:t>Vous connaitrez peut-être ces résultats par cœur.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Écrivez directement le résultat sur vos ardoises</a:t>
            </a:r>
            <a:r>
              <a:rPr lang="fr-FR" sz="120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 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7" name="Google Shape;767;p6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69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6" name="Google Shape;776;p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Lire le calcul, laisser quelques secondes aux élèves, puis interroger un élève </a:t>
            </a: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en lui demandant de verbaliser la procédure utilisée.</a:t>
            </a:r>
            <a:endParaRPr sz="1200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Quattrocento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attrocento Sans"/>
              <a:buNone/>
            </a:pPr>
            <a:r>
              <a:rPr lang="fr-FR" sz="1200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Verbaliser : </a:t>
            </a:r>
            <a:r>
              <a:rPr lang="fr-FR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ajouter 2, c’est ajouter 1 et encore 1. Dans sa tête on peut dire le nombre suivant, et </a:t>
            </a:r>
            <a:r>
              <a:rPr lang="fr-FR" sz="1200" i="1" strike="noStrike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celui qui vient encore après.</a:t>
            </a:r>
            <a:endParaRPr i="1" strike="noStrike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77" name="Google Shape;777;p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70</a:t>
            </a:fld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7" name="Google Shape;787;p6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Même démarche. </a:t>
            </a:r>
            <a:r>
              <a:rPr lang="fr-FR" sz="1200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Verbaliser à nouveau : </a:t>
            </a:r>
            <a:r>
              <a:rPr lang="fr-FR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ajouter 2, c’est ajouter 1 et encore 1. Dans sa tête on peut dire le nombre suivant, et celui qui vient encore après.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88" name="Google Shape;788;p6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71</a:t>
            </a:fld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5">
          <a:extLst>
            <a:ext uri="{FF2B5EF4-FFF2-40B4-BE49-F238E27FC236}">
              <a16:creationId xmlns:a16="http://schemas.microsoft.com/office/drawing/2014/main" id="{CAE158DB-C37B-81C7-8009-8DC4ABB7E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68:notes">
            <a:extLst>
              <a:ext uri="{FF2B5EF4-FFF2-40B4-BE49-F238E27FC236}">
                <a16:creationId xmlns:a16="http://schemas.microsoft.com/office/drawing/2014/main" id="{D7734BEA-3DB1-930C-C2B8-A2F23AAFBF4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7" name="Google Shape;787;p68:notes">
            <a:extLst>
              <a:ext uri="{FF2B5EF4-FFF2-40B4-BE49-F238E27FC236}">
                <a16:creationId xmlns:a16="http://schemas.microsoft.com/office/drawing/2014/main" id="{A94B8359-427D-6EC5-480A-7BBCA35A777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dirty="0"/>
              <a:t>Lire la leçon en pointant la procédure sur la file numérique : </a:t>
            </a:r>
            <a:r>
              <a:rPr lang="fr-FR" i="1" dirty="0"/>
              <a:t>quand j’ajoute deux jetons, je fais un bond en avant et encore un bond en avant.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</p:txBody>
      </p:sp>
      <p:sp>
        <p:nvSpPr>
          <p:cNvPr id="788" name="Google Shape;788;p68:notes">
            <a:extLst>
              <a:ext uri="{FF2B5EF4-FFF2-40B4-BE49-F238E27FC236}">
                <a16:creationId xmlns:a16="http://schemas.microsoft.com/office/drawing/2014/main" id="{08A0B8C2-E39C-AF1D-DC93-08A4FA34933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3059653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9" name="Google Shape;809;p7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Même démarche.</a:t>
            </a:r>
            <a:endParaRPr lang="fr-F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Quattrocento Sans"/>
              <a:buNone/>
            </a:pPr>
            <a:r>
              <a:rPr lang="fr-FR" sz="1200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Verbaliser : </a:t>
            </a:r>
            <a:r>
              <a:rPr lang="fr-FR" sz="1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enlever 2, c’est enlever 1 et encore 1. Dans sa tête on peut dire le nombre précédent, c’est-à-dire celui qui vient juste avant ; et encore le nombre précédent</a:t>
            </a:r>
            <a:r>
              <a:rPr lang="fr-FR" sz="1200" i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. </a:t>
            </a:r>
            <a:endParaRPr lang="fr-F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</p:txBody>
      </p:sp>
      <p:sp>
        <p:nvSpPr>
          <p:cNvPr id="810" name="Google Shape;810;p7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283259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9" name="Google Shape;809;p7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Même démarche. Verbaliser à nouveau.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10" name="Google Shape;810;p7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74</a:t>
            </a:fld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7">
          <a:extLst>
            <a:ext uri="{FF2B5EF4-FFF2-40B4-BE49-F238E27FC236}">
              <a16:creationId xmlns:a16="http://schemas.microsoft.com/office/drawing/2014/main" id="{19AC23B2-2FA9-46B8-215B-B3039BCB2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70:notes">
            <a:extLst>
              <a:ext uri="{FF2B5EF4-FFF2-40B4-BE49-F238E27FC236}">
                <a16:creationId xmlns:a16="http://schemas.microsoft.com/office/drawing/2014/main" id="{9CDF3AF8-688E-BE0C-1297-FC7D634C65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09" name="Google Shape;809;p70:notes">
            <a:extLst>
              <a:ext uri="{FF2B5EF4-FFF2-40B4-BE49-F238E27FC236}">
                <a16:creationId xmlns:a16="http://schemas.microsoft.com/office/drawing/2014/main" id="{51503932-5379-B52A-F771-244E6A96A3F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dirty="0"/>
              <a:t>Lire la leçon aux élèves en pointant la procédure sur la file numérique : </a:t>
            </a:r>
            <a:r>
              <a:rPr lang="fr-FR" i="1" dirty="0"/>
              <a:t>quand j’enlève un jeton, je fais un bond en arrière et encore un bond en arrière. </a:t>
            </a:r>
            <a:endParaRPr lang="fr-FR" dirty="0"/>
          </a:p>
        </p:txBody>
      </p:sp>
      <p:sp>
        <p:nvSpPr>
          <p:cNvPr id="810" name="Google Shape;810;p70:notes">
            <a:extLst>
              <a:ext uri="{FF2B5EF4-FFF2-40B4-BE49-F238E27FC236}">
                <a16:creationId xmlns:a16="http://schemas.microsoft.com/office/drawing/2014/main" id="{0B715DFC-F21C-190E-4A3B-7251C6BA320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3562190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0" name="Google Shape;820;p7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Aujourd’hui, nous allons faire des additions et des soustractions.</a:t>
            </a:r>
            <a:endParaRPr dirty="0"/>
          </a:p>
        </p:txBody>
      </p:sp>
      <p:sp>
        <p:nvSpPr>
          <p:cNvPr id="821" name="Google Shape;821;p7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76</a:t>
            </a:fld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6" name="Google Shape;826;p7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1" dirty="0"/>
              <a:t>Vous allez voir s’afficher des additions et des soustractions. Écrivez le résultat sur vos ardoises. Attention, regardez bien les signes !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Faire rappeler </a:t>
            </a:r>
            <a:r>
              <a:rPr lang="fr-FR" i="0" dirty="0">
                <a:latin typeface="Calibri"/>
                <a:ea typeface="Calibri"/>
                <a:cs typeface="Calibri"/>
                <a:sym typeface="Calibri"/>
              </a:rPr>
              <a:t>par les élèves </a:t>
            </a:r>
            <a:r>
              <a:rPr lang="fr-FR" i="0" dirty="0"/>
              <a:t>la signification des signes </a:t>
            </a:r>
            <a:r>
              <a:rPr lang="fr-FR" i="0" dirty="0">
                <a:latin typeface="Calibri"/>
                <a:ea typeface="Calibri"/>
                <a:cs typeface="Calibri"/>
                <a:sym typeface="Calibri"/>
              </a:rPr>
              <a:t>─ et +, ainsi que les procédures qu’ils peuvent utiliser pour calculer : les doigts, la file numérique et les résultats connus par cœur.</a:t>
            </a:r>
            <a:endParaRPr i="0" dirty="0"/>
          </a:p>
        </p:txBody>
      </p:sp>
      <p:sp>
        <p:nvSpPr>
          <p:cNvPr id="827" name="Google Shape;827;p7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77</a:t>
            </a:fld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5" name="Google Shape;835;p7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attrocento Sans"/>
              <a:buNone/>
            </a:pPr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Quattrocento Sans"/>
              </a:rPr>
              <a:t>Laisser 30 secondes aux élèves pour répondre, puis interroger un élève en lui faisant identifier le signe. Inciter les élèves à utiliser les doigts plutôt que la file numérique. Leur montrer que lorsqu’on a mémorisé les constellations des doigts, on est plus rapide. </a:t>
            </a:r>
            <a:endParaRPr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6" name="Google Shape;836;p7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78</a:t>
            </a:fld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45" name="Google Shape;845;p7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Même démarche.</a:t>
            </a:r>
            <a:br>
              <a:rPr lang="fr-FR" dirty="0"/>
            </a:br>
            <a:r>
              <a:rPr lang="fr-FR" dirty="0"/>
              <a:t>Si cela ne vient pas d’un élève, rappeler que lorsqu’on enlève 1 à un nombre, on trouve le nombre précédent.</a:t>
            </a:r>
            <a:endParaRPr dirty="0"/>
          </a:p>
        </p:txBody>
      </p:sp>
      <p:sp>
        <p:nvSpPr>
          <p:cNvPr id="846" name="Google Shape;846;p7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79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>
          <a:extLst>
            <a:ext uri="{FF2B5EF4-FFF2-40B4-BE49-F238E27FC236}">
              <a16:creationId xmlns:a16="http://schemas.microsoft.com/office/drawing/2014/main" id="{6C12022D-D2F2-1D17-5712-DA1648FC3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8:notes">
            <a:extLst>
              <a:ext uri="{FF2B5EF4-FFF2-40B4-BE49-F238E27FC236}">
                <a16:creationId xmlns:a16="http://schemas.microsoft.com/office/drawing/2014/main" id="{74AEEB09-2A65-4A1D-935B-D5243A80621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8:notes">
            <a:extLst>
              <a:ext uri="{FF2B5EF4-FFF2-40B4-BE49-F238E27FC236}">
                <a16:creationId xmlns:a16="http://schemas.microsoft.com/office/drawing/2014/main" id="{5A7935A9-C909-1C94-499D-F8C6EC8A61A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8:notes">
            <a:extLst>
              <a:ext uri="{FF2B5EF4-FFF2-40B4-BE49-F238E27FC236}">
                <a16:creationId xmlns:a16="http://schemas.microsoft.com/office/drawing/2014/main" id="{FAF690CD-4564-5B3C-1B55-3F8EE864E19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2502997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p7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5" name="Google Shape;855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4" name="Google Shape;864;p7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Lors de la correction de 2 + 8, si cela n’émane pas des élèves, présenter l’intérêt de permuter les deux termes de l'addition. </a:t>
            </a:r>
            <a:br>
              <a:rPr lang="fr-FR"/>
            </a:br>
            <a:r>
              <a:rPr lang="fr-FR" i="1"/>
              <a:t>Il est plus efficace de partir du nombre le plus grand : sur la file numérique, je me mets sur le 8 et je fais 2 bonds en avant ; avec les doigts, je lève 8 doigts puis j'en ajoute 2.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rappeler la formule : quand on ajoute 2 à un nombre, on ajoute 1 et encore 1.</a:t>
            </a:r>
            <a:endParaRPr i="1"/>
          </a:p>
        </p:txBody>
      </p:sp>
      <p:sp>
        <p:nvSpPr>
          <p:cNvPr id="865" name="Google Shape;865;p7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81</a:t>
            </a:fld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7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4" name="Google Shape;874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3" name="Google Shape;883;p7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4" name="Google Shape;884;p7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83</a:t>
            </a:fld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3" name="Google Shape;893;p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/>
              <a:t>Nous avons déjà travaillé sur les doubles de nombres. Aujourd’hui, nous allons essayer de les mémoriser, c’est-à-dire de les apprendre par cœur.  </a:t>
            </a:r>
            <a:endParaRPr/>
          </a:p>
        </p:txBody>
      </p:sp>
      <p:sp>
        <p:nvSpPr>
          <p:cNvPr id="894" name="Google Shape;894;p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84</a:t>
            </a:fld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9" name="Google Shape;899;p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1" dirty="0"/>
              <a:t>Vous allez vous entrainer à calculer les doubles de nombres. Certains d’entre vous les ont peut-être déjà mémorisés : c’est très bien, ils font partie des résultats que l’on doit connaitre par cœur en CP.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1" dirty="0"/>
              <a:t>Je vais vous distribuer un post-it chacun, vous écrirez dessus les doubles que vous n’avez pas encore mémorisé. A la fin de la séance, vous les collerez sur votre leçon, ce sera votre objectif de mémorisation.</a:t>
            </a:r>
            <a:endParaRPr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00" name="Google Shape;900;p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85</a:t>
            </a:fld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7" name="Google Shape;907;p8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Quel est le double de 2, c’est-à-dire 2 + 2 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C’est la première fois que les élèves utilisent les post-it, vérifier qu’ils notent bien les doubles non connus.</a:t>
            </a:r>
            <a:endParaRPr i="0" dirty="0"/>
          </a:p>
        </p:txBody>
      </p:sp>
      <p:sp>
        <p:nvSpPr>
          <p:cNvPr id="908" name="Google Shape;908;p8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86</a:t>
            </a:fld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5" name="Google Shape;91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1" dirty="0"/>
              <a:t>Le double de 4, c’est-à-dire 4 + 4 ?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 dirty="0"/>
          </a:p>
        </p:txBody>
      </p:sp>
      <p:sp>
        <p:nvSpPr>
          <p:cNvPr id="916" name="Google Shape;91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87</a:t>
            </a:fld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23" name="Google Shape;923;p8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1" dirty="0"/>
              <a:t>Le double de 0, c’est-à-dire 0 + 0 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dirty="0"/>
              <a:t>Lors de la correction, rappeler aux élèves que 0 jeton signifie qu’il n’y a aucun jeton. </a:t>
            </a:r>
            <a:r>
              <a:rPr lang="fr-FR" i="1" dirty="0"/>
              <a:t>Si j'ai 0 jeton dans une main et 0 jeton dans l'autre, j'ai toujours 0 jeton en tout, donc 0 + 0 = 0.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 dirty="0"/>
          </a:p>
        </p:txBody>
      </p:sp>
      <p:sp>
        <p:nvSpPr>
          <p:cNvPr id="924" name="Google Shape;924;p8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88</a:t>
            </a:fld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1" name="Google Shape;931;p8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1" dirty="0"/>
              <a:t>Le double de 5 ?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 dirty="0"/>
          </a:p>
        </p:txBody>
      </p:sp>
      <p:sp>
        <p:nvSpPr>
          <p:cNvPr id="932" name="Google Shape;932;p8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9" name="Google Shape;939;p8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Le double de 1 ? </a:t>
            </a:r>
            <a:endParaRPr dirty="0"/>
          </a:p>
        </p:txBody>
      </p:sp>
      <p:sp>
        <p:nvSpPr>
          <p:cNvPr id="940" name="Google Shape;940;p8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90</a:t>
            </a:fld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7" name="Google Shape;947;p8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Le double de 3 ?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/>
              <a:t>Conclure en faisant coller les post-it sur la leçon des doubles.</a:t>
            </a:r>
            <a:endParaRPr i="0" dirty="0"/>
          </a:p>
        </p:txBody>
      </p:sp>
      <p:sp>
        <p:nvSpPr>
          <p:cNvPr id="948" name="Google Shape;948;p8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91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>
  <p:cSld name="Deux contenu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88"/>
          <p:cNvPicPr preferRelativeResize="0"/>
          <p:nvPr/>
        </p:nvPicPr>
        <p:blipFill rotWithShape="1">
          <a:blip r:embed="rId2">
            <a:alphaModFix/>
          </a:blip>
          <a:srcRect t="1564" b="1564"/>
          <a:stretch/>
        </p:blipFill>
        <p:spPr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88"/>
          <p:cNvSpPr txBox="1">
            <a:spLocks noGrp="1"/>
          </p:cNvSpPr>
          <p:nvPr>
            <p:ph type="body" idx="1"/>
          </p:nvPr>
        </p:nvSpPr>
        <p:spPr>
          <a:xfrm>
            <a:off x="628650" y="2405849"/>
            <a:ext cx="3867150" cy="377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8"/>
          <p:cNvSpPr txBox="1">
            <a:spLocks noGrp="1"/>
          </p:cNvSpPr>
          <p:nvPr>
            <p:ph type="body" idx="2"/>
          </p:nvPr>
        </p:nvSpPr>
        <p:spPr>
          <a:xfrm>
            <a:off x="4648200" y="2405849"/>
            <a:ext cx="3867150" cy="377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A3D3291-0164-5A24-D620-D2A8CC6C8F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48449"/>
            <a:ext cx="4236184" cy="29141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1B6E0-1641-4D09-A640-8F00A9F6EF8D}" type="datetimeFigureOut">
              <a:rPr lang="fr-FR" smtClean="0"/>
              <a:t>20/03/2025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C3B45-5766-4453-93FD-AE7A64CD2E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8106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1_Vid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6802A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9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802AE"/>
          </a:solidFill>
          <a:ln w="12700" cap="flat" cmpd="sng">
            <a:solidFill>
              <a:srgbClr val="6802A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92"/>
          <p:cNvSpPr txBox="1">
            <a:spLocks noGrp="1"/>
          </p:cNvSpPr>
          <p:nvPr>
            <p:ph type="title"/>
          </p:nvPr>
        </p:nvSpPr>
        <p:spPr>
          <a:xfrm>
            <a:off x="0" y="0"/>
            <a:ext cx="5655076" cy="476673"/>
          </a:xfrm>
          <a:prstGeom prst="rect">
            <a:avLst/>
          </a:prstGeom>
          <a:noFill/>
          <a:ln w="9525" cap="flat" cmpd="sng">
            <a:solidFill>
              <a:srgbClr val="6802A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0F0C583-3594-8CE1-27A9-F1C866822D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792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preserve="1" userDrawn="1">
  <p:cSld name="1_Vid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056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802AE"/>
          </a:solidFill>
          <a:ln w="12700" cap="flat" cmpd="sng">
            <a:solidFill>
              <a:srgbClr val="6802A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93"/>
          <p:cNvSpPr txBox="1"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prstGeom prst="rect">
            <a:avLst/>
          </a:prstGeom>
          <a:noFill/>
          <a:ln w="9525" cap="flat" cmpd="sng">
            <a:solidFill>
              <a:srgbClr val="6802A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9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93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9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6802A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2D1FD88-8D7E-871D-717D-0FA4EF1261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7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8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87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87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87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7" name="Google Shape;27;p8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8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Google Shape;29;p8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8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6" r:id="rId1"/>
    <p:sldLayoutId id="2147483655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84.xml"/><Relationship Id="rId3" Type="http://schemas.openxmlformats.org/officeDocument/2006/relationships/slide" Target="slide2.xml"/><Relationship Id="rId7" Type="http://schemas.openxmlformats.org/officeDocument/2006/relationships/slide" Target="slide41.xml"/><Relationship Id="rId12" Type="http://schemas.openxmlformats.org/officeDocument/2006/relationships/slide" Target="slide7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6.xml"/><Relationship Id="rId11" Type="http://schemas.openxmlformats.org/officeDocument/2006/relationships/slide" Target="slide66.xml"/><Relationship Id="rId5" Type="http://schemas.openxmlformats.org/officeDocument/2006/relationships/slide" Target="slide20.xml"/><Relationship Id="rId10" Type="http://schemas.openxmlformats.org/officeDocument/2006/relationships/slide" Target="slide60.xml"/><Relationship Id="rId4" Type="http://schemas.openxmlformats.org/officeDocument/2006/relationships/slide" Target="slide14.xml"/><Relationship Id="rId9" Type="http://schemas.openxmlformats.org/officeDocument/2006/relationships/slide" Target="slide4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>
            <a:spLocks noGrp="1"/>
          </p:cNvSpPr>
          <p:nvPr>
            <p:ph type="body" idx="1"/>
          </p:nvPr>
        </p:nvSpPr>
        <p:spPr>
          <a:xfrm>
            <a:off x="567004" y="3199365"/>
            <a:ext cx="3778964" cy="3162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93A7"/>
              </a:buClr>
              <a:buSzPts val="1400"/>
              <a:buNone/>
            </a:pPr>
            <a:r>
              <a:rPr lang="fr-FR" sz="1400" b="1" dirty="0">
                <a:solidFill>
                  <a:srgbClr val="0093A7"/>
                </a:solidFill>
              </a:rPr>
              <a:t>LES NOMBRES JUSQU’À 5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 b="1" dirty="0">
              <a:solidFill>
                <a:srgbClr val="0093A7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3A7"/>
              </a:buClr>
              <a:buSzPts val="1400"/>
              <a:buNone/>
            </a:pPr>
            <a:r>
              <a:rPr lang="fr-FR" sz="1400" b="1" u="sng" dirty="0">
                <a:solidFill>
                  <a:srgbClr val="0093A7"/>
                </a:solidFill>
                <a:hlinkClick r:id="" action="ppaction://hlinkshowjump?jump=nextslid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4. </a:t>
            </a:r>
            <a:r>
              <a:rPr lang="fr-FR" sz="1400" u="sng" dirty="0">
                <a:solidFill>
                  <a:srgbClr val="0093A7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Reconnaitre globalement de petites quantités</a:t>
            </a:r>
            <a:endParaRPr sz="1400" dirty="0">
              <a:solidFill>
                <a:srgbClr val="0093A7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3A7"/>
              </a:buClr>
              <a:buSzPts val="1400"/>
              <a:buNone/>
            </a:pPr>
            <a:r>
              <a:rPr lang="fr-FR" sz="1400" b="1" u="sng" dirty="0">
                <a:solidFill>
                  <a:srgbClr val="0093A7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5. </a:t>
            </a:r>
            <a:r>
              <a:rPr lang="fr-FR" sz="1400" u="sng" dirty="0">
                <a:solidFill>
                  <a:srgbClr val="0093A7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Calculer des sommes</a:t>
            </a:r>
            <a:endParaRPr sz="1400" dirty="0">
              <a:solidFill>
                <a:srgbClr val="0093A7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3A7"/>
              </a:buClr>
              <a:buSzPts val="1400"/>
              <a:buNone/>
            </a:pPr>
            <a:r>
              <a:rPr lang="fr-FR" sz="1400" b="1" u="sng" dirty="0">
                <a:solidFill>
                  <a:srgbClr val="0093A7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6. </a:t>
            </a:r>
            <a:r>
              <a:rPr lang="fr-FR" sz="1400" u="sng" dirty="0">
                <a:solidFill>
                  <a:srgbClr val="0093A7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Calculer des différences</a:t>
            </a:r>
            <a:endParaRPr sz="1400" dirty="0">
              <a:solidFill>
                <a:srgbClr val="0093A7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3A7"/>
              </a:buClr>
              <a:buSzPts val="1400"/>
              <a:buNone/>
            </a:pPr>
            <a:r>
              <a:rPr lang="fr-FR" sz="1400" b="1" u="sng" dirty="0">
                <a:solidFill>
                  <a:srgbClr val="0093A7"/>
                </a:solidFill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7. </a:t>
            </a:r>
            <a:r>
              <a:rPr lang="fr-FR" sz="1400" u="sng" dirty="0">
                <a:solidFill>
                  <a:srgbClr val="0093A7"/>
                </a:solidFill>
                <a:hlinkClick r:id="rId6" action="ppaction://hlinksldjump"/>
              </a:rPr>
              <a:t>Mémoriser les décompositions </a:t>
            </a:r>
            <a:endParaRPr dirty="0">
              <a:hlinkClick r:id="rId6" action="ppaction://hlinksldjump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93A7"/>
              </a:buClr>
              <a:buSzPts val="1400"/>
              <a:buNone/>
            </a:pPr>
            <a:r>
              <a:rPr lang="fr-FR" sz="1400" u="sng" dirty="0">
                <a:solidFill>
                  <a:srgbClr val="0093A7"/>
                </a:solidFill>
                <a:hlinkClick r:id="rId6" action="ppaction://hlinksldjump"/>
              </a:rPr>
              <a:t>du nombre 4</a:t>
            </a:r>
            <a:endParaRPr sz="1400" dirty="0">
              <a:solidFill>
                <a:srgbClr val="0093A7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3A7"/>
              </a:buClr>
              <a:buSzPts val="1400"/>
              <a:buNone/>
            </a:pPr>
            <a:r>
              <a:rPr lang="fr-FR" sz="1400" b="1" u="sng" dirty="0">
                <a:solidFill>
                  <a:srgbClr val="0093A7"/>
                </a:solidFill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8. </a:t>
            </a:r>
            <a:r>
              <a:rPr lang="fr-FR" sz="1400" u="sng" dirty="0">
                <a:solidFill>
                  <a:srgbClr val="0093A7"/>
                </a:solidFill>
                <a:hlinkClick r:id="rId8" action="ppaction://hlinksldjump"/>
              </a:rPr>
              <a:t>Mémoriser les décompositions </a:t>
            </a:r>
            <a:endParaRPr dirty="0">
              <a:hlinkClick r:id="rId8" action="ppaction://hlinksldjump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93A7"/>
              </a:buClr>
              <a:buSzPts val="1400"/>
              <a:buNone/>
            </a:pPr>
            <a:r>
              <a:rPr lang="fr-FR" sz="1400" u="sng" dirty="0">
                <a:solidFill>
                  <a:srgbClr val="0093A7"/>
                </a:solidFill>
                <a:hlinkClick r:id="rId8" action="ppaction://hlinksldjump"/>
              </a:rPr>
              <a:t>du nombre 5</a:t>
            </a:r>
            <a:endParaRPr sz="1400" dirty="0">
              <a:solidFill>
                <a:srgbClr val="0093A7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 dirty="0">
              <a:solidFill>
                <a:srgbClr val="0093A7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dirty="0"/>
          </a:p>
        </p:txBody>
      </p:sp>
      <p:sp>
        <p:nvSpPr>
          <p:cNvPr id="55" name="Google Shape;55;p1"/>
          <p:cNvSpPr txBox="1">
            <a:spLocks noGrp="1"/>
          </p:cNvSpPr>
          <p:nvPr>
            <p:ph type="body" idx="2"/>
          </p:nvPr>
        </p:nvSpPr>
        <p:spPr>
          <a:xfrm>
            <a:off x="4798034" y="3199365"/>
            <a:ext cx="4119935" cy="3404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3A7"/>
              </a:buClr>
              <a:buSzPts val="1500"/>
              <a:buNone/>
            </a:pPr>
            <a:r>
              <a:rPr lang="fr-FR" sz="1500" b="1" dirty="0">
                <a:solidFill>
                  <a:srgbClr val="0093A7"/>
                </a:solidFill>
                <a:latin typeface="Verdana"/>
                <a:ea typeface="Verdana"/>
                <a:cs typeface="Verdana"/>
                <a:sym typeface="Verdana"/>
              </a:rPr>
              <a:t>LES NOMBRES JUSQU’À 10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</a:pPr>
            <a:endParaRPr sz="1400" b="1" dirty="0">
              <a:solidFill>
                <a:srgbClr val="0093A7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93A7"/>
              </a:buClr>
              <a:buSzPts val="1500"/>
              <a:buNone/>
            </a:pPr>
            <a:r>
              <a:rPr lang="fr-FR" sz="1400" b="1" u="sng" dirty="0">
                <a:solidFill>
                  <a:srgbClr val="0093A7"/>
                </a:solidFill>
                <a:latin typeface="Verdana"/>
                <a:ea typeface="Verdana"/>
                <a:cs typeface="Verdana"/>
                <a:sym typeface="Verdana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13. </a:t>
            </a:r>
            <a:r>
              <a:rPr lang="fr-FR" sz="1400" u="sng" dirty="0">
                <a:solidFill>
                  <a:srgbClr val="0093A7"/>
                </a:solidFill>
                <a:latin typeface="Verdana"/>
                <a:ea typeface="Verdana"/>
                <a:cs typeface="Verdana"/>
                <a:sym typeface="Verdana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Ajouter 1, enlever 1</a:t>
            </a:r>
            <a:endParaRPr sz="1400" u="sng" dirty="0">
              <a:solidFill>
                <a:srgbClr val="0093A7"/>
              </a:solidFill>
              <a:latin typeface="Verdana"/>
              <a:ea typeface="Verdana"/>
              <a:cs typeface="Verdana"/>
              <a:sym typeface="Verdana"/>
              <a:hlinkClick r:id="rId9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1500"/>
              <a:buNone/>
            </a:pPr>
            <a:r>
              <a:rPr lang="fr-FR" sz="1400" b="1" u="sng" dirty="0">
                <a:solidFill>
                  <a:srgbClr val="0093A7"/>
                </a:solidFill>
                <a:latin typeface="Verdana"/>
                <a:ea typeface="Verdana"/>
                <a:cs typeface="Verdana"/>
                <a:sym typeface="Verdana"/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14. </a:t>
            </a:r>
            <a:r>
              <a:rPr lang="fr-FR" sz="1400" u="sng" dirty="0">
                <a:solidFill>
                  <a:srgbClr val="0093A7"/>
                </a:solidFill>
                <a:latin typeface="Verdana"/>
                <a:ea typeface="Verdana"/>
                <a:cs typeface="Verdana"/>
                <a:sym typeface="Verdana"/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Encadrer entre le nombre précédent </a:t>
            </a:r>
            <a:br>
              <a:rPr lang="fr-FR" sz="1400" u="sng" dirty="0">
                <a:solidFill>
                  <a:srgbClr val="0093A7"/>
                </a:solidFill>
                <a:latin typeface="Verdana"/>
                <a:ea typeface="Verdana"/>
                <a:cs typeface="Verdana"/>
                <a:sym typeface="Verdana"/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fr-FR" sz="1400" u="sng" dirty="0">
                <a:solidFill>
                  <a:srgbClr val="0093A7"/>
                </a:solidFill>
                <a:latin typeface="Verdana"/>
                <a:ea typeface="Verdana"/>
                <a:cs typeface="Verdana"/>
                <a:sym typeface="Verdana"/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et le nombre suivant</a:t>
            </a:r>
            <a:endParaRPr sz="1400" dirty="0">
              <a:solidFill>
                <a:srgbClr val="0093A7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3A7"/>
              </a:buClr>
              <a:buSzPts val="1500"/>
              <a:buNone/>
            </a:pPr>
            <a:r>
              <a:rPr lang="fr-FR" sz="1400" b="1" u="sng" dirty="0">
                <a:solidFill>
                  <a:srgbClr val="0093A7"/>
                </a:solidFill>
                <a:latin typeface="Verdana"/>
                <a:ea typeface="Verdana"/>
                <a:cs typeface="Verdana"/>
                <a:sym typeface="Verdana"/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16. </a:t>
            </a:r>
            <a:r>
              <a:rPr lang="fr-FR" sz="1400" u="sng" dirty="0">
                <a:solidFill>
                  <a:srgbClr val="0093A7"/>
                </a:solidFill>
                <a:hlinkClick r:id="rId11" action="ppaction://hlinksldjump"/>
                <a:extLst>
                  <a:ext uri="http://customooxmlschemas.google.com/">
            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textRoundtripDataId="1"/>
                  </a:ext>
                </a:extLst>
              </a:rPr>
              <a:t>Ajouter 2, enlever 2</a:t>
            </a:r>
            <a:endParaRPr sz="1400" dirty="0">
              <a:solidFill>
                <a:srgbClr val="0093A7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3A7"/>
              </a:buClr>
              <a:buSzPts val="1500"/>
              <a:buNone/>
            </a:pPr>
            <a:r>
              <a:rPr lang="fr-FR" sz="1400" b="1" u="sng" dirty="0">
                <a:solidFill>
                  <a:srgbClr val="0093A7"/>
                </a:solidFill>
                <a:latin typeface="Verdana"/>
                <a:ea typeface="Verdana"/>
                <a:cs typeface="Verdana"/>
                <a:sym typeface="Verdana"/>
                <a:hlinkClick r:id="rId1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17. </a:t>
            </a:r>
            <a:r>
              <a:rPr lang="fr-FR" sz="1400" u="sng" dirty="0">
                <a:solidFill>
                  <a:srgbClr val="0093A7"/>
                </a:solidFill>
                <a:latin typeface="Verdana"/>
                <a:ea typeface="Verdana"/>
                <a:cs typeface="Verdana"/>
                <a:sym typeface="Verdana"/>
                <a:hlinkClick r:id="rId1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Calculer des sommes et des </a:t>
            </a:r>
            <a:r>
              <a:rPr lang="fr-FR" sz="1400" u="sng">
                <a:solidFill>
                  <a:srgbClr val="0093A7"/>
                </a:solidFill>
                <a:latin typeface="Verdana"/>
                <a:ea typeface="Verdana"/>
                <a:cs typeface="Verdana"/>
                <a:sym typeface="Verdana"/>
                <a:hlinkClick r:id="rId1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différences</a:t>
            </a:r>
            <a:r>
              <a:rPr lang="fr-FR" sz="1400" u="sng">
                <a:solidFill>
                  <a:srgbClr val="0093A7"/>
                </a:solidFill>
              </a:rPr>
              <a:t> </a:t>
            </a: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3A7"/>
              </a:buClr>
              <a:buSzPts val="1500"/>
              <a:buNone/>
            </a:pPr>
            <a:r>
              <a:rPr lang="fr-FR" sz="1400" b="1" u="sng">
                <a:solidFill>
                  <a:srgbClr val="0093A7"/>
                </a:solidFill>
                <a:latin typeface="Verdana"/>
                <a:ea typeface="Verdana"/>
                <a:cs typeface="Verdana"/>
                <a:sym typeface="Verdana"/>
                <a:hlinkClick r:id="rId1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18</a:t>
            </a:r>
            <a:r>
              <a:rPr lang="fr-FR" sz="1400" b="1" u="sng" dirty="0">
                <a:solidFill>
                  <a:srgbClr val="0093A7"/>
                </a:solidFill>
                <a:latin typeface="Verdana"/>
                <a:ea typeface="Verdana"/>
                <a:cs typeface="Verdana"/>
                <a:sym typeface="Verdana"/>
                <a:hlinkClick r:id="rId1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 </a:t>
            </a:r>
            <a:r>
              <a:rPr lang="fr-FR" sz="1400" u="sng" dirty="0">
                <a:solidFill>
                  <a:srgbClr val="0093A7"/>
                </a:solidFill>
                <a:latin typeface="Verdana"/>
                <a:ea typeface="Verdana"/>
                <a:cs typeface="Verdana"/>
                <a:sym typeface="Verdana"/>
                <a:hlinkClick r:id="rId1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Connaitre les doubles et moitiés </a:t>
            </a:r>
            <a:endParaRPr sz="1400" dirty="0">
              <a:solidFill>
                <a:srgbClr val="0093A7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93A7"/>
              </a:buClr>
              <a:buSzPts val="1500"/>
              <a:buNone/>
            </a:pPr>
            <a:r>
              <a:rPr lang="fr-FR" sz="1400" u="sng" dirty="0">
                <a:solidFill>
                  <a:srgbClr val="0093A7"/>
                </a:solidFill>
                <a:latin typeface="Verdana"/>
                <a:ea typeface="Verdana"/>
                <a:cs typeface="Verdana"/>
                <a:sym typeface="Verdana"/>
                <a:hlinkClick r:id="rId1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jusqu’à 5</a:t>
            </a:r>
            <a:endParaRPr sz="1400" dirty="0">
              <a:solidFill>
                <a:srgbClr val="0093A7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dirty="0"/>
          </a:p>
        </p:txBody>
      </p:sp>
      <p:sp>
        <p:nvSpPr>
          <p:cNvPr id="56" name="Google Shape;56;p1"/>
          <p:cNvSpPr txBox="1"/>
          <p:nvPr/>
        </p:nvSpPr>
        <p:spPr>
          <a:xfrm>
            <a:off x="3441842" y="2445517"/>
            <a:ext cx="241699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i="0" u="none" strike="noStrike" cap="none">
                <a:solidFill>
                  <a:srgbClr val="0093A7"/>
                </a:solidFill>
                <a:latin typeface="Verdana"/>
                <a:ea typeface="Verdana"/>
                <a:cs typeface="Verdana"/>
                <a:sym typeface="Verdana"/>
              </a:rPr>
              <a:t>SOMMAIRE</a:t>
            </a:r>
            <a:endParaRPr sz="2400">
              <a:solidFill>
                <a:srgbClr val="0093A7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>
          <a:extLst>
            <a:ext uri="{FF2B5EF4-FFF2-40B4-BE49-F238E27FC236}">
              <a16:creationId xmlns:a16="http://schemas.microsoft.com/office/drawing/2014/main" id="{59F124BC-3312-E498-968D-8A929B208A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7D926650-97C1-1419-AEA1-6B772C0C15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oogle Shape;144;p10">
            <a:extLst>
              <a:ext uri="{FF2B5EF4-FFF2-40B4-BE49-F238E27FC236}">
                <a16:creationId xmlns:a16="http://schemas.microsoft.com/office/drawing/2014/main" id="{D70798C9-1AE0-FD19-5567-19D8EFC65089}"/>
              </a:ext>
            </a:extLst>
          </p:cNvPr>
          <p:cNvGrpSpPr/>
          <p:nvPr/>
        </p:nvGrpSpPr>
        <p:grpSpPr>
          <a:xfrm>
            <a:off x="2878494" y="2433869"/>
            <a:ext cx="2952328" cy="2664296"/>
            <a:chOff x="2987824" y="1628800"/>
            <a:chExt cx="2952328" cy="2664296"/>
          </a:xfrm>
        </p:grpSpPr>
        <p:sp>
          <p:nvSpPr>
            <p:cNvPr id="9" name="Google Shape;145;p10">
              <a:extLst>
                <a:ext uri="{FF2B5EF4-FFF2-40B4-BE49-F238E27FC236}">
                  <a16:creationId xmlns:a16="http://schemas.microsoft.com/office/drawing/2014/main" id="{FF9FCE71-426E-1740-D0EE-178022407F3D}"/>
                </a:ext>
              </a:extLst>
            </p:cNvPr>
            <p:cNvSpPr/>
            <p:nvPr/>
          </p:nvSpPr>
          <p:spPr>
            <a:xfrm>
              <a:off x="2987824" y="1628800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46;p10">
              <a:extLst>
                <a:ext uri="{FF2B5EF4-FFF2-40B4-BE49-F238E27FC236}">
                  <a16:creationId xmlns:a16="http://schemas.microsoft.com/office/drawing/2014/main" id="{A3A5CBCD-0714-C5B4-7365-FA7D0C94B3FE}"/>
                </a:ext>
              </a:extLst>
            </p:cNvPr>
            <p:cNvSpPr/>
            <p:nvPr/>
          </p:nvSpPr>
          <p:spPr>
            <a:xfrm>
              <a:off x="5292080" y="1628800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47;p10">
              <a:extLst>
                <a:ext uri="{FF2B5EF4-FFF2-40B4-BE49-F238E27FC236}">
                  <a16:creationId xmlns:a16="http://schemas.microsoft.com/office/drawing/2014/main" id="{29A780DA-AED9-2F68-4522-AB69C491F059}"/>
                </a:ext>
              </a:extLst>
            </p:cNvPr>
            <p:cNvSpPr/>
            <p:nvPr/>
          </p:nvSpPr>
          <p:spPr>
            <a:xfrm>
              <a:off x="2987824" y="3645024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148;p10">
              <a:extLst>
                <a:ext uri="{FF2B5EF4-FFF2-40B4-BE49-F238E27FC236}">
                  <a16:creationId xmlns:a16="http://schemas.microsoft.com/office/drawing/2014/main" id="{EA19191E-895E-E28B-0F52-824BBF9F53E5}"/>
                </a:ext>
              </a:extLst>
            </p:cNvPr>
            <p:cNvSpPr/>
            <p:nvPr/>
          </p:nvSpPr>
          <p:spPr>
            <a:xfrm>
              <a:off x="5292080" y="3645024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149;p10">
              <a:extLst>
                <a:ext uri="{FF2B5EF4-FFF2-40B4-BE49-F238E27FC236}">
                  <a16:creationId xmlns:a16="http://schemas.microsoft.com/office/drawing/2014/main" id="{F7C97CF0-C9ED-7CCD-20BC-3001073721C8}"/>
                </a:ext>
              </a:extLst>
            </p:cNvPr>
            <p:cNvSpPr/>
            <p:nvPr/>
          </p:nvSpPr>
          <p:spPr>
            <a:xfrm>
              <a:off x="4139952" y="2708920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4" name="Google Shape;150;p10">
            <a:extLst>
              <a:ext uri="{FF2B5EF4-FFF2-40B4-BE49-F238E27FC236}">
                <a16:creationId xmlns:a16="http://schemas.microsoft.com/office/drawing/2014/main" id="{15A3BDAD-720D-302C-218A-8BFDB0059D92}"/>
              </a:ext>
            </a:extLst>
          </p:cNvPr>
          <p:cNvSpPr/>
          <p:nvPr/>
        </p:nvSpPr>
        <p:spPr>
          <a:xfrm>
            <a:off x="2849797" y="1913628"/>
            <a:ext cx="4089861" cy="384879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168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1"/>
          <p:cNvSpPr txBox="1">
            <a:spLocks noGrp="1"/>
          </p:cNvSpPr>
          <p:nvPr>
            <p:ph type="title"/>
          </p:nvPr>
        </p:nvSpPr>
        <p:spPr>
          <a:xfrm>
            <a:off x="0" y="0"/>
            <a:ext cx="5654675" cy="476250"/>
          </a:xfrm>
          <a:prstGeom prst="rect">
            <a:avLst/>
          </a:prstGeom>
          <a:noFill/>
          <a:ln w="9525" cap="flat" cmpd="sng">
            <a:solidFill>
              <a:srgbClr val="6802A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fr-FR" dirty="0"/>
              <a:t>Reconnaitre globalement de petites quantités</a:t>
            </a:r>
            <a:endParaRPr dirty="0"/>
          </a:p>
        </p:txBody>
      </p:sp>
      <p:grpSp>
        <p:nvGrpSpPr>
          <p:cNvPr id="156" name="Google Shape;156;p11"/>
          <p:cNvGrpSpPr/>
          <p:nvPr/>
        </p:nvGrpSpPr>
        <p:grpSpPr>
          <a:xfrm>
            <a:off x="3095836" y="2433869"/>
            <a:ext cx="2952328" cy="2664296"/>
            <a:chOff x="2987824" y="1628800"/>
            <a:chExt cx="2952328" cy="2664296"/>
          </a:xfrm>
        </p:grpSpPr>
        <p:sp>
          <p:nvSpPr>
            <p:cNvPr id="157" name="Google Shape;157;p11"/>
            <p:cNvSpPr/>
            <p:nvPr/>
          </p:nvSpPr>
          <p:spPr>
            <a:xfrm>
              <a:off x="2987824" y="1628800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11"/>
            <p:cNvSpPr/>
            <p:nvPr/>
          </p:nvSpPr>
          <p:spPr>
            <a:xfrm>
              <a:off x="5292080" y="1628800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11"/>
            <p:cNvSpPr/>
            <p:nvPr/>
          </p:nvSpPr>
          <p:spPr>
            <a:xfrm>
              <a:off x="2987824" y="3645024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11"/>
            <p:cNvSpPr/>
            <p:nvPr/>
          </p:nvSpPr>
          <p:spPr>
            <a:xfrm>
              <a:off x="5292080" y="3645024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11"/>
            <p:cNvSpPr/>
            <p:nvPr/>
          </p:nvSpPr>
          <p:spPr>
            <a:xfrm>
              <a:off x="4139952" y="2708920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2" name="Google Shape;162;p11"/>
          <p:cNvGrpSpPr/>
          <p:nvPr/>
        </p:nvGrpSpPr>
        <p:grpSpPr>
          <a:xfrm>
            <a:off x="4192073" y="5761909"/>
            <a:ext cx="759855" cy="682740"/>
            <a:chOff x="7301" y="8368"/>
            <a:chExt cx="488" cy="456"/>
          </a:xfrm>
        </p:grpSpPr>
        <p:sp>
          <p:nvSpPr>
            <p:cNvPr id="163" name="Google Shape;163;p11"/>
            <p:cNvSpPr/>
            <p:nvPr/>
          </p:nvSpPr>
          <p:spPr>
            <a:xfrm>
              <a:off x="7301" y="8368"/>
              <a:ext cx="488" cy="45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11"/>
            <p:cNvSpPr txBox="1"/>
            <p:nvPr/>
          </p:nvSpPr>
          <p:spPr>
            <a:xfrm>
              <a:off x="7336" y="8431"/>
              <a:ext cx="446" cy="3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4000"/>
                <a:buFont typeface="Calibri"/>
                <a:buNone/>
              </a:pPr>
              <a:r>
                <a:rPr lang="fr-FR" sz="4000" b="0" i="0" u="none" strike="noStrike" cap="non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…</a:t>
              </a:r>
              <a:endParaRPr sz="6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>
          <a:extLst>
            <a:ext uri="{FF2B5EF4-FFF2-40B4-BE49-F238E27FC236}">
              <a16:creationId xmlns:a16="http://schemas.microsoft.com/office/drawing/2014/main" id="{E1B30E48-CCA0-F88D-DBA3-2FBAD0D37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833C5555-F8C8-98F3-2C9F-ADAAC98ABE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4" name="Google Shape;171;p12">
            <a:extLst>
              <a:ext uri="{FF2B5EF4-FFF2-40B4-BE49-F238E27FC236}">
                <a16:creationId xmlns:a16="http://schemas.microsoft.com/office/drawing/2014/main" id="{7017964F-5172-AFF5-DADD-10275485A3A7}"/>
              </a:ext>
            </a:extLst>
          </p:cNvPr>
          <p:cNvGrpSpPr/>
          <p:nvPr/>
        </p:nvGrpSpPr>
        <p:grpSpPr>
          <a:xfrm>
            <a:off x="2949325" y="2635927"/>
            <a:ext cx="2952328" cy="2664296"/>
            <a:chOff x="2987824" y="1628800"/>
            <a:chExt cx="2952328" cy="2664296"/>
          </a:xfrm>
        </p:grpSpPr>
        <p:sp>
          <p:nvSpPr>
            <p:cNvPr id="5" name="Google Shape;172;p12">
              <a:extLst>
                <a:ext uri="{FF2B5EF4-FFF2-40B4-BE49-F238E27FC236}">
                  <a16:creationId xmlns:a16="http://schemas.microsoft.com/office/drawing/2014/main" id="{2AE5E98C-F392-A0D0-2105-467646362812}"/>
                </a:ext>
              </a:extLst>
            </p:cNvPr>
            <p:cNvSpPr/>
            <p:nvPr/>
          </p:nvSpPr>
          <p:spPr>
            <a:xfrm>
              <a:off x="5292080" y="1628800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173;p12">
              <a:extLst>
                <a:ext uri="{FF2B5EF4-FFF2-40B4-BE49-F238E27FC236}">
                  <a16:creationId xmlns:a16="http://schemas.microsoft.com/office/drawing/2014/main" id="{C47C9652-08DD-90BA-87EF-C4379635F6B7}"/>
                </a:ext>
              </a:extLst>
            </p:cNvPr>
            <p:cNvSpPr/>
            <p:nvPr/>
          </p:nvSpPr>
          <p:spPr>
            <a:xfrm>
              <a:off x="2987824" y="3645024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" name="Google Shape;174;p12">
            <a:extLst>
              <a:ext uri="{FF2B5EF4-FFF2-40B4-BE49-F238E27FC236}">
                <a16:creationId xmlns:a16="http://schemas.microsoft.com/office/drawing/2014/main" id="{8D134AFF-1336-B40A-24D9-5069A129574D}"/>
              </a:ext>
            </a:extLst>
          </p:cNvPr>
          <p:cNvSpPr/>
          <p:nvPr/>
        </p:nvSpPr>
        <p:spPr>
          <a:xfrm>
            <a:off x="2405743" y="2196299"/>
            <a:ext cx="4089861" cy="384879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5582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3"/>
          <p:cNvSpPr txBox="1">
            <a:spLocks noGrp="1"/>
          </p:cNvSpPr>
          <p:nvPr>
            <p:ph type="title"/>
          </p:nvPr>
        </p:nvSpPr>
        <p:spPr>
          <a:xfrm>
            <a:off x="0" y="0"/>
            <a:ext cx="5654675" cy="476250"/>
          </a:xfrm>
          <a:prstGeom prst="rect">
            <a:avLst/>
          </a:prstGeom>
          <a:noFill/>
          <a:ln w="9525" cap="flat" cmpd="sng">
            <a:solidFill>
              <a:srgbClr val="6802A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fr-FR" dirty="0"/>
              <a:t>Reconnaitre globalement de petites quantités</a:t>
            </a:r>
            <a:endParaRPr dirty="0"/>
          </a:p>
        </p:txBody>
      </p:sp>
      <p:grpSp>
        <p:nvGrpSpPr>
          <p:cNvPr id="180" name="Google Shape;180;p13"/>
          <p:cNvGrpSpPr/>
          <p:nvPr/>
        </p:nvGrpSpPr>
        <p:grpSpPr>
          <a:xfrm>
            <a:off x="3095836" y="2635927"/>
            <a:ext cx="2952328" cy="2664296"/>
            <a:chOff x="2987824" y="1628800"/>
            <a:chExt cx="2952328" cy="2664296"/>
          </a:xfrm>
        </p:grpSpPr>
        <p:sp>
          <p:nvSpPr>
            <p:cNvPr id="181" name="Google Shape;181;p13"/>
            <p:cNvSpPr/>
            <p:nvPr/>
          </p:nvSpPr>
          <p:spPr>
            <a:xfrm>
              <a:off x="5292080" y="1628800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13"/>
            <p:cNvSpPr/>
            <p:nvPr/>
          </p:nvSpPr>
          <p:spPr>
            <a:xfrm>
              <a:off x="2987824" y="3645024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3" name="Google Shape;183;p13"/>
          <p:cNvGrpSpPr/>
          <p:nvPr/>
        </p:nvGrpSpPr>
        <p:grpSpPr>
          <a:xfrm>
            <a:off x="4192072" y="5761909"/>
            <a:ext cx="759855" cy="682740"/>
            <a:chOff x="7301" y="8368"/>
            <a:chExt cx="488" cy="456"/>
          </a:xfrm>
        </p:grpSpPr>
        <p:sp>
          <p:nvSpPr>
            <p:cNvPr id="184" name="Google Shape;184;p13"/>
            <p:cNvSpPr/>
            <p:nvPr/>
          </p:nvSpPr>
          <p:spPr>
            <a:xfrm>
              <a:off x="7301" y="8368"/>
              <a:ext cx="488" cy="45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13"/>
            <p:cNvSpPr txBox="1"/>
            <p:nvPr/>
          </p:nvSpPr>
          <p:spPr>
            <a:xfrm>
              <a:off x="7336" y="8431"/>
              <a:ext cx="446" cy="3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4000"/>
                <a:buFont typeface="Calibri"/>
                <a:buNone/>
              </a:pPr>
              <a:r>
                <a:rPr lang="fr-FR" sz="4000" b="0" i="0" u="none" strike="noStrike" cap="non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…</a:t>
              </a:r>
              <a:endParaRPr sz="6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D631A261-7703-1D4B-17E9-A80ECC2F8F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08D24A2D-46CA-E6E3-8324-112CF9B752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C6F2E33F-6D16-64B6-DF62-5F16BC8D4B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ED5D7CE2-BB89-BC83-6848-B416326A93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DD1CFF6-BD9D-28E1-39BE-947EF096D5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5597008-F5FF-AFD9-950F-F5935E4A2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0E286638-546B-ECFC-00A8-DDDD69FF31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268012B6-4884-6EF7-715C-8CE06A1E63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579DE25E-F031-BE64-39AF-8EBEE6F05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678C63FF-D63A-82FF-14E5-D891402FA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FD98FD21-8464-8C29-E965-E7A8655385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3D67002-62C6-D218-3FE7-A85C199FA8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CC22EA3-3797-E803-D742-1B17B7E84E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E7AF935E-F38F-02D2-479F-A83BC9892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4D646A89-9916-415B-501D-75E3C3DF04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35095634-D812-33F2-6BE1-45F4AF5FC5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A035254F-B2BD-5785-DBE6-01C89F355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7C3B2D87-5833-4E15-D5A7-D266D05918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05ACC20D-26C4-AD02-2B32-442C8AE2E4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485974B0-6F3A-8DA5-4032-21903CD8D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02BA1D87-64A7-1CCA-543A-38BBB8E6D2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843D9E71-7AFB-B36C-5E29-661A22CA38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dessin humoristique, capture d’écran, graphisme&#10;&#10;Le contenu généré par l’IA peut être incorrect.">
            <a:extLst>
              <a:ext uri="{FF2B5EF4-FFF2-40B4-BE49-F238E27FC236}">
                <a16:creationId xmlns:a16="http://schemas.microsoft.com/office/drawing/2014/main" id="{093E4BF3-6770-4BB8-8AA7-39AAD619B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C967291A-33E7-BE31-897D-463277D7CD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E016DC66-1CF8-1174-0F98-03DD82E273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4FD06EE2-D1C8-0510-D7FC-1FDA7C7D6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94B18EE6-1868-552C-03D7-310D17284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C8DFEF6C-48E7-3E7A-367D-9D90FA38AB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>
          <a:extLst>
            <a:ext uri="{FF2B5EF4-FFF2-40B4-BE49-F238E27FC236}">
              <a16:creationId xmlns:a16="http://schemas.microsoft.com/office/drawing/2014/main" id="{3FDE4038-563D-3115-668C-FB41DF068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7A8E14D7-B177-2073-8633-11CF2AA8F3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oogle Shape;77;p4">
            <a:extLst>
              <a:ext uri="{FF2B5EF4-FFF2-40B4-BE49-F238E27FC236}">
                <a16:creationId xmlns:a16="http://schemas.microsoft.com/office/drawing/2014/main" id="{27F574F0-1CE3-E09F-0E9F-7656D5D649C3}"/>
              </a:ext>
            </a:extLst>
          </p:cNvPr>
          <p:cNvGrpSpPr/>
          <p:nvPr/>
        </p:nvGrpSpPr>
        <p:grpSpPr>
          <a:xfrm>
            <a:off x="2987824" y="2352700"/>
            <a:ext cx="2952328" cy="2664296"/>
            <a:chOff x="2987824" y="2352700"/>
            <a:chExt cx="2952328" cy="2664296"/>
          </a:xfrm>
        </p:grpSpPr>
        <p:sp>
          <p:nvSpPr>
            <p:cNvPr id="9" name="Google Shape;78;p4">
              <a:extLst>
                <a:ext uri="{FF2B5EF4-FFF2-40B4-BE49-F238E27FC236}">
                  <a16:creationId xmlns:a16="http://schemas.microsoft.com/office/drawing/2014/main" id="{EAD6F06A-4574-7CF4-1F5E-C8764F02B28C}"/>
                </a:ext>
              </a:extLst>
            </p:cNvPr>
            <p:cNvSpPr/>
            <p:nvPr/>
          </p:nvSpPr>
          <p:spPr>
            <a:xfrm>
              <a:off x="2987824" y="2352700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79;p4">
              <a:extLst>
                <a:ext uri="{FF2B5EF4-FFF2-40B4-BE49-F238E27FC236}">
                  <a16:creationId xmlns:a16="http://schemas.microsoft.com/office/drawing/2014/main" id="{9288FF4D-D8F2-C4FF-56E3-8C15AD2F69A7}"/>
                </a:ext>
              </a:extLst>
            </p:cNvPr>
            <p:cNvSpPr/>
            <p:nvPr/>
          </p:nvSpPr>
          <p:spPr>
            <a:xfrm>
              <a:off x="5292080" y="2352700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80;p4">
              <a:extLst>
                <a:ext uri="{FF2B5EF4-FFF2-40B4-BE49-F238E27FC236}">
                  <a16:creationId xmlns:a16="http://schemas.microsoft.com/office/drawing/2014/main" id="{2E298331-8904-1BE0-4DC9-A6346C819C7B}"/>
                </a:ext>
              </a:extLst>
            </p:cNvPr>
            <p:cNvSpPr/>
            <p:nvPr/>
          </p:nvSpPr>
          <p:spPr>
            <a:xfrm>
              <a:off x="2987824" y="4368924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81;p4">
              <a:extLst>
                <a:ext uri="{FF2B5EF4-FFF2-40B4-BE49-F238E27FC236}">
                  <a16:creationId xmlns:a16="http://schemas.microsoft.com/office/drawing/2014/main" id="{E91E7927-E830-F9E6-D77B-63FC9E64DD05}"/>
                </a:ext>
              </a:extLst>
            </p:cNvPr>
            <p:cNvSpPr/>
            <p:nvPr/>
          </p:nvSpPr>
          <p:spPr>
            <a:xfrm>
              <a:off x="5292080" y="4368924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" name="Google Shape;82;p4">
            <a:extLst>
              <a:ext uri="{FF2B5EF4-FFF2-40B4-BE49-F238E27FC236}">
                <a16:creationId xmlns:a16="http://schemas.microsoft.com/office/drawing/2014/main" id="{460DBFB4-3D9A-52D2-BBED-0D1D5271938C}"/>
              </a:ext>
            </a:extLst>
          </p:cNvPr>
          <p:cNvSpPr/>
          <p:nvPr/>
        </p:nvSpPr>
        <p:spPr>
          <a:xfrm>
            <a:off x="2617503" y="2041423"/>
            <a:ext cx="4089861" cy="384879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0453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C3E155E8-787F-D615-E971-3FDAAC1336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B10293EB-7343-D80F-098B-5CCCD8BC79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B7B1FDC5-3897-43BD-D2EF-E024EA81A4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8A9559B0-1AD1-019A-06D8-F287E9EF16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CE4407F2-F464-4A09-C70B-D437ECF057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A44F5728-8EEE-1BD3-3FFA-85BFC1209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77ED94AC-C6BD-665A-1EF8-96018D4333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54473B97-07B6-7B67-0552-F12A62700A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2350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8">
          <a:extLst>
            <a:ext uri="{FF2B5EF4-FFF2-40B4-BE49-F238E27FC236}">
              <a16:creationId xmlns:a16="http://schemas.microsoft.com/office/drawing/2014/main" id="{3A64EE27-C00D-F8B3-A717-45FA71CD5A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A7818DF9-650C-38D3-2F9F-6549B70A68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9600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A0A149E3-2F8D-C205-9A01-F6BA42366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5"/>
          <p:cNvSpPr txBox="1">
            <a:spLocks noGrp="1"/>
          </p:cNvSpPr>
          <p:nvPr>
            <p:ph type="title"/>
          </p:nvPr>
        </p:nvSpPr>
        <p:spPr>
          <a:xfrm>
            <a:off x="0" y="0"/>
            <a:ext cx="5655076" cy="476673"/>
          </a:xfrm>
          <a:prstGeom prst="rect">
            <a:avLst/>
          </a:prstGeom>
          <a:noFill/>
          <a:ln w="9525" cap="flat" cmpd="sng">
            <a:solidFill>
              <a:srgbClr val="6802A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fr-FR"/>
              <a:t>Reconnaitre globalement de petites quantités</a:t>
            </a:r>
            <a:endParaRPr/>
          </a:p>
        </p:txBody>
      </p:sp>
      <p:grpSp>
        <p:nvGrpSpPr>
          <p:cNvPr id="89" name="Google Shape;89;p5"/>
          <p:cNvGrpSpPr/>
          <p:nvPr/>
        </p:nvGrpSpPr>
        <p:grpSpPr>
          <a:xfrm>
            <a:off x="4192072" y="5761909"/>
            <a:ext cx="759855" cy="682740"/>
            <a:chOff x="7301" y="8368"/>
            <a:chExt cx="488" cy="456"/>
          </a:xfrm>
        </p:grpSpPr>
        <p:sp>
          <p:nvSpPr>
            <p:cNvPr id="90" name="Google Shape;90;p5"/>
            <p:cNvSpPr/>
            <p:nvPr/>
          </p:nvSpPr>
          <p:spPr>
            <a:xfrm>
              <a:off x="7301" y="8368"/>
              <a:ext cx="488" cy="45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5"/>
            <p:cNvSpPr txBox="1"/>
            <p:nvPr/>
          </p:nvSpPr>
          <p:spPr>
            <a:xfrm>
              <a:off x="7336" y="8431"/>
              <a:ext cx="446" cy="3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4000"/>
                <a:buFont typeface="Calibri"/>
                <a:buNone/>
              </a:pPr>
              <a:r>
                <a:rPr lang="fr-FR" sz="4000" b="0" i="0" u="none" strike="noStrike" cap="non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…</a:t>
              </a:r>
              <a:endParaRPr sz="6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" name="Google Shape;92;p5"/>
          <p:cNvGrpSpPr/>
          <p:nvPr/>
        </p:nvGrpSpPr>
        <p:grpSpPr>
          <a:xfrm>
            <a:off x="3095836" y="2352700"/>
            <a:ext cx="2952328" cy="2664296"/>
            <a:chOff x="2987824" y="2352700"/>
            <a:chExt cx="2952328" cy="2664296"/>
          </a:xfrm>
        </p:grpSpPr>
        <p:sp>
          <p:nvSpPr>
            <p:cNvPr id="93" name="Google Shape;93;p5"/>
            <p:cNvSpPr/>
            <p:nvPr/>
          </p:nvSpPr>
          <p:spPr>
            <a:xfrm>
              <a:off x="2987824" y="2352700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5"/>
            <p:cNvSpPr/>
            <p:nvPr/>
          </p:nvSpPr>
          <p:spPr>
            <a:xfrm>
              <a:off x="5292080" y="2352700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5"/>
            <p:cNvSpPr/>
            <p:nvPr/>
          </p:nvSpPr>
          <p:spPr>
            <a:xfrm>
              <a:off x="2987824" y="4368924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5"/>
            <p:cNvSpPr/>
            <p:nvPr/>
          </p:nvSpPr>
          <p:spPr>
            <a:xfrm>
              <a:off x="5292080" y="4368924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C7D0D437-D596-B0E2-A415-267E13A566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D40C953B-0D6A-54AD-20B4-B7CE24B002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8250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B0C2AFA2-69DF-618E-C0F4-79064AA75B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03F6F6E1-33BF-D917-6B1F-EC3E43E46E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5116428D-AAC7-FFDF-7ECF-3B650D092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C4AB5C2-D1CD-A074-3C6C-2A817050A2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">
          <a:extLst>
            <a:ext uri="{FF2B5EF4-FFF2-40B4-BE49-F238E27FC236}">
              <a16:creationId xmlns:a16="http://schemas.microsoft.com/office/drawing/2014/main" id="{FB8A4DCC-7695-3BE1-BB48-8E8B18B67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DD3A8463-76A2-C517-6CC0-B8D0F1DF67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3731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390BB289-9E5C-A726-581D-738D8CAED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1B8CF199-5564-5FD6-AA60-EF459B7B66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262CD635-B728-9C46-BC0B-A4BC220FD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57F47ABC-3696-7C2B-0B57-2E18AA81E5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897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>
          <a:extLst>
            <a:ext uri="{FF2B5EF4-FFF2-40B4-BE49-F238E27FC236}">
              <a16:creationId xmlns:a16="http://schemas.microsoft.com/office/drawing/2014/main" id="{6BCD6A21-E7BF-81A7-5475-03B213580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CDE10DE7-7C84-1588-3825-0E91CFB59A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Google Shape;102;p6">
            <a:extLst>
              <a:ext uri="{FF2B5EF4-FFF2-40B4-BE49-F238E27FC236}">
                <a16:creationId xmlns:a16="http://schemas.microsoft.com/office/drawing/2014/main" id="{65667851-D14C-BC19-DB55-50226DB1FDA8}"/>
              </a:ext>
            </a:extLst>
          </p:cNvPr>
          <p:cNvSpPr/>
          <p:nvPr/>
        </p:nvSpPr>
        <p:spPr>
          <a:xfrm>
            <a:off x="4139952" y="2708920"/>
            <a:ext cx="648072" cy="648072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03;p6">
            <a:extLst>
              <a:ext uri="{FF2B5EF4-FFF2-40B4-BE49-F238E27FC236}">
                <a16:creationId xmlns:a16="http://schemas.microsoft.com/office/drawing/2014/main" id="{A47C7741-C6A8-F96B-F2E3-9E361D7B30CD}"/>
              </a:ext>
            </a:extLst>
          </p:cNvPr>
          <p:cNvSpPr/>
          <p:nvPr/>
        </p:nvSpPr>
        <p:spPr>
          <a:xfrm>
            <a:off x="2095021" y="2041423"/>
            <a:ext cx="4089861" cy="384879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285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dessin humoristique, capture d’écran, graphisme&#10;&#10;Le contenu généré par l’IA peut être incorrect.">
            <a:extLst>
              <a:ext uri="{FF2B5EF4-FFF2-40B4-BE49-F238E27FC236}">
                <a16:creationId xmlns:a16="http://schemas.microsoft.com/office/drawing/2014/main" id="{F655AD0D-2A86-CB38-403B-EBC818A6B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diagramme&#10;&#10;Le contenu généré par l’IA peut être incorrect.">
            <a:extLst>
              <a:ext uri="{FF2B5EF4-FFF2-40B4-BE49-F238E27FC236}">
                <a16:creationId xmlns:a16="http://schemas.microsoft.com/office/drawing/2014/main" id="{A27F82A7-5ADA-8E0A-1024-0865F3264D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ligne, Rectangle&#10;&#10;Le contenu généré par l’IA peut être incorrect.">
            <a:extLst>
              <a:ext uri="{FF2B5EF4-FFF2-40B4-BE49-F238E27FC236}">
                <a16:creationId xmlns:a16="http://schemas.microsoft.com/office/drawing/2014/main" id="{7642280B-14CB-59C2-54D5-BD4BA1668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texte, Rectangle, diagramme&#10;&#10;Le contenu généré par l’IA peut être incorrect.">
            <a:extLst>
              <a:ext uri="{FF2B5EF4-FFF2-40B4-BE49-F238E27FC236}">
                <a16:creationId xmlns:a16="http://schemas.microsoft.com/office/drawing/2014/main" id="{E657C29E-8102-15E3-A209-890F9E8F5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ligne&#10;&#10;Le contenu généré par l’IA peut être incorrect.">
            <a:extLst>
              <a:ext uri="{FF2B5EF4-FFF2-40B4-BE49-F238E27FC236}">
                <a16:creationId xmlns:a16="http://schemas.microsoft.com/office/drawing/2014/main" id="{3C65AB95-FC64-0700-ED2D-5A227D9203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6">
          <a:extLst>
            <a:ext uri="{FF2B5EF4-FFF2-40B4-BE49-F238E27FC236}">
              <a16:creationId xmlns:a16="http://schemas.microsoft.com/office/drawing/2014/main" id="{7A5D56FC-3ADE-C4FE-415A-5530616D3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Rectangle, ligne&#10;&#10;Le contenu généré par l’IA peut être incorrect.">
            <a:extLst>
              <a:ext uri="{FF2B5EF4-FFF2-40B4-BE49-F238E27FC236}">
                <a16:creationId xmlns:a16="http://schemas.microsoft.com/office/drawing/2014/main" id="{55812571-41EA-939D-AABD-C180CF01F4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38511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DB470F18-D4A1-BD3D-1C08-6BA8E15CE1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5F74A9D0-BB77-7F42-370E-888B14F3B0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71582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5228B6F8-C7CF-8350-CA07-FA29ACE299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19327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152C6585-7415-FFEA-3CAC-A37CBCF995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7"/>
          <p:cNvSpPr txBox="1">
            <a:spLocks noGrp="1"/>
          </p:cNvSpPr>
          <p:nvPr>
            <p:ph type="title"/>
          </p:nvPr>
        </p:nvSpPr>
        <p:spPr>
          <a:xfrm>
            <a:off x="0" y="0"/>
            <a:ext cx="5654675" cy="476250"/>
          </a:xfrm>
          <a:prstGeom prst="rect">
            <a:avLst/>
          </a:prstGeom>
          <a:noFill/>
          <a:ln w="9525" cap="flat" cmpd="sng">
            <a:solidFill>
              <a:srgbClr val="6802A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fr-FR"/>
              <a:t>Reconnaitre globalement de petites quantités</a:t>
            </a:r>
            <a:endParaRPr/>
          </a:p>
        </p:txBody>
      </p:sp>
      <p:sp>
        <p:nvSpPr>
          <p:cNvPr id="110" name="Google Shape;110;p7"/>
          <p:cNvSpPr/>
          <p:nvPr/>
        </p:nvSpPr>
        <p:spPr>
          <a:xfrm>
            <a:off x="4247964" y="2708920"/>
            <a:ext cx="648072" cy="648072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1" name="Google Shape;111;p7"/>
          <p:cNvGrpSpPr/>
          <p:nvPr/>
        </p:nvGrpSpPr>
        <p:grpSpPr>
          <a:xfrm>
            <a:off x="4192072" y="5761909"/>
            <a:ext cx="759855" cy="682740"/>
            <a:chOff x="7301" y="8368"/>
            <a:chExt cx="488" cy="456"/>
          </a:xfrm>
        </p:grpSpPr>
        <p:sp>
          <p:nvSpPr>
            <p:cNvPr id="112" name="Google Shape;112;p7"/>
            <p:cNvSpPr/>
            <p:nvPr/>
          </p:nvSpPr>
          <p:spPr>
            <a:xfrm>
              <a:off x="7301" y="8368"/>
              <a:ext cx="488" cy="45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7"/>
            <p:cNvSpPr txBox="1"/>
            <p:nvPr/>
          </p:nvSpPr>
          <p:spPr>
            <a:xfrm>
              <a:off x="7336" y="8431"/>
              <a:ext cx="446" cy="3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4000"/>
                <a:buFont typeface="Calibri"/>
                <a:buNone/>
              </a:pPr>
              <a:r>
                <a:rPr lang="fr-FR" sz="4000" b="0" i="0" u="none" strike="noStrike" cap="non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…</a:t>
              </a:r>
              <a:endParaRPr sz="6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B6976AEB-A9C7-5A4A-4B89-33E4089EA9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40208A74-5B36-0A11-6675-C5C8B7DB89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>
          <a:extLst>
            <a:ext uri="{FF2B5EF4-FFF2-40B4-BE49-F238E27FC236}">
              <a16:creationId xmlns:a16="http://schemas.microsoft.com/office/drawing/2014/main" id="{AE13B6A4-EE72-75BD-FABB-895D122DE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5E5DD0C5-041F-2204-0325-CA2EC41BA1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22182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7B1194A3-A90E-FFEA-4192-A7A0C488A9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6546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0654EE32-0CFE-45AC-7C03-665C86AEDE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1">
          <a:extLst>
            <a:ext uri="{FF2B5EF4-FFF2-40B4-BE49-F238E27FC236}">
              <a16:creationId xmlns:a16="http://schemas.microsoft.com/office/drawing/2014/main" id="{574D1B1A-9027-C933-4215-8B17285E7F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A3C5D32E-66B9-9338-E852-6C0649A5A4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62759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dessin humoristique, capture d’écran, graphisme&#10;&#10;Le contenu généré par l’IA peut être incorrect.">
            <a:extLst>
              <a:ext uri="{FF2B5EF4-FFF2-40B4-BE49-F238E27FC236}">
                <a16:creationId xmlns:a16="http://schemas.microsoft.com/office/drawing/2014/main" id="{C95B9A36-DE4B-02BC-356C-FBFD12C4A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B215E7DF-00F3-D12C-3080-425A23A0A1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diagramme, Tracé&#10;&#10;Le contenu généré par l’IA peut être incorrect.">
            <a:extLst>
              <a:ext uri="{FF2B5EF4-FFF2-40B4-BE49-F238E27FC236}">
                <a16:creationId xmlns:a16="http://schemas.microsoft.com/office/drawing/2014/main" id="{A156D137-7A2F-077E-70AE-A8FE372AB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diagramme, Tracé&#10;&#10;Le contenu généré par l’IA peut être incorrect.">
            <a:extLst>
              <a:ext uri="{FF2B5EF4-FFF2-40B4-BE49-F238E27FC236}">
                <a16:creationId xmlns:a16="http://schemas.microsoft.com/office/drawing/2014/main" id="{43487C06-EB2B-94CE-CCE6-FA55BC9504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887918F5-3C56-8933-BAEF-5FCB67109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450C1410-3669-CB00-1E31-64F8AF3061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oogle Shape;120;p8">
            <a:extLst>
              <a:ext uri="{FF2B5EF4-FFF2-40B4-BE49-F238E27FC236}">
                <a16:creationId xmlns:a16="http://schemas.microsoft.com/office/drawing/2014/main" id="{EA6BEE1D-DE51-E1D5-F800-DA717274B034}"/>
              </a:ext>
            </a:extLst>
          </p:cNvPr>
          <p:cNvGrpSpPr/>
          <p:nvPr/>
        </p:nvGrpSpPr>
        <p:grpSpPr>
          <a:xfrm>
            <a:off x="3031785" y="2297016"/>
            <a:ext cx="2952328" cy="2664296"/>
            <a:chOff x="3031785" y="2297016"/>
            <a:chExt cx="2952328" cy="2664296"/>
          </a:xfrm>
        </p:grpSpPr>
        <p:sp>
          <p:nvSpPr>
            <p:cNvPr id="9" name="Google Shape;121;p8">
              <a:extLst>
                <a:ext uri="{FF2B5EF4-FFF2-40B4-BE49-F238E27FC236}">
                  <a16:creationId xmlns:a16="http://schemas.microsoft.com/office/drawing/2014/main" id="{6A22DD18-736F-BFCD-0DB5-F38D006EDD88}"/>
                </a:ext>
              </a:extLst>
            </p:cNvPr>
            <p:cNvSpPr/>
            <p:nvPr/>
          </p:nvSpPr>
          <p:spPr>
            <a:xfrm>
              <a:off x="5336041" y="2297016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22;p8">
              <a:extLst>
                <a:ext uri="{FF2B5EF4-FFF2-40B4-BE49-F238E27FC236}">
                  <a16:creationId xmlns:a16="http://schemas.microsoft.com/office/drawing/2014/main" id="{20F070D3-9333-8919-70CC-2F495E78C4A5}"/>
                </a:ext>
              </a:extLst>
            </p:cNvPr>
            <p:cNvSpPr/>
            <p:nvPr/>
          </p:nvSpPr>
          <p:spPr>
            <a:xfrm>
              <a:off x="3031785" y="4313240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23;p8">
              <a:extLst>
                <a:ext uri="{FF2B5EF4-FFF2-40B4-BE49-F238E27FC236}">
                  <a16:creationId xmlns:a16="http://schemas.microsoft.com/office/drawing/2014/main" id="{167AC890-EE84-A311-DA68-D43D522B4E5E}"/>
                </a:ext>
              </a:extLst>
            </p:cNvPr>
            <p:cNvSpPr/>
            <p:nvPr/>
          </p:nvSpPr>
          <p:spPr>
            <a:xfrm>
              <a:off x="4183913" y="3377136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" name="Google Shape;124;p8">
            <a:extLst>
              <a:ext uri="{FF2B5EF4-FFF2-40B4-BE49-F238E27FC236}">
                <a16:creationId xmlns:a16="http://schemas.microsoft.com/office/drawing/2014/main" id="{74CC0F3C-B0A6-5EB2-4A2C-023D7D6FE7A5}"/>
              </a:ext>
            </a:extLst>
          </p:cNvPr>
          <p:cNvSpPr/>
          <p:nvPr/>
        </p:nvSpPr>
        <p:spPr>
          <a:xfrm>
            <a:off x="2463018" y="2041423"/>
            <a:ext cx="4089861" cy="384879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6104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diagramme, Tracé&#10;&#10;Le contenu généré par l’IA peut être incorrect.">
            <a:extLst>
              <a:ext uri="{FF2B5EF4-FFF2-40B4-BE49-F238E27FC236}">
                <a16:creationId xmlns:a16="http://schemas.microsoft.com/office/drawing/2014/main" id="{AB70BE13-A38E-2CE0-DEA2-5BBA5273DE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diagramme, Tracé&#10;&#10;Le contenu généré par l’IA peut être incorrect.">
            <a:extLst>
              <a:ext uri="{FF2B5EF4-FFF2-40B4-BE49-F238E27FC236}">
                <a16:creationId xmlns:a16="http://schemas.microsoft.com/office/drawing/2014/main" id="{82CBD342-31F4-1860-A8C8-D4E8649FA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45F04C35-F9CC-64A4-7ACC-08BBB5817C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97734646-6738-B4E0-18B6-6E6DAC696C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95FAF3E9-AB59-75CD-92DE-965F76C86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D2CE11DC-43F7-7642-CB3C-01B3781520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2CF9185F-53C8-C478-28A6-A179153F9E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F9DD07AA-2F38-8523-DCB0-E54E69718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63B094A2-78CF-35EC-E3CC-93AFD093AF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3D5E75D6-85C2-7C6A-57D2-33AA3A144B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9"/>
          <p:cNvSpPr txBox="1">
            <a:spLocks noGrp="1"/>
          </p:cNvSpPr>
          <p:nvPr>
            <p:ph type="title"/>
          </p:nvPr>
        </p:nvSpPr>
        <p:spPr>
          <a:xfrm>
            <a:off x="0" y="0"/>
            <a:ext cx="5654675" cy="476250"/>
          </a:xfrm>
          <a:prstGeom prst="rect">
            <a:avLst/>
          </a:prstGeom>
          <a:noFill/>
          <a:ln w="9525" cap="flat" cmpd="sng">
            <a:solidFill>
              <a:srgbClr val="6802A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r>
              <a:rPr lang="fr-FR"/>
              <a:t>Reconnaitre globalement de petites quantités</a:t>
            </a:r>
            <a:endParaRPr/>
          </a:p>
        </p:txBody>
      </p:sp>
      <p:grpSp>
        <p:nvGrpSpPr>
          <p:cNvPr id="131" name="Google Shape;131;p9"/>
          <p:cNvGrpSpPr/>
          <p:nvPr/>
        </p:nvGrpSpPr>
        <p:grpSpPr>
          <a:xfrm>
            <a:off x="3095836" y="2297016"/>
            <a:ext cx="2952328" cy="2664296"/>
            <a:chOff x="3031785" y="2297016"/>
            <a:chExt cx="2952328" cy="2664296"/>
          </a:xfrm>
        </p:grpSpPr>
        <p:sp>
          <p:nvSpPr>
            <p:cNvPr id="132" name="Google Shape;132;p9"/>
            <p:cNvSpPr/>
            <p:nvPr/>
          </p:nvSpPr>
          <p:spPr>
            <a:xfrm>
              <a:off x="5336041" y="2297016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9"/>
            <p:cNvSpPr/>
            <p:nvPr/>
          </p:nvSpPr>
          <p:spPr>
            <a:xfrm>
              <a:off x="3031785" y="4313240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9"/>
            <p:cNvSpPr/>
            <p:nvPr/>
          </p:nvSpPr>
          <p:spPr>
            <a:xfrm>
              <a:off x="4183913" y="3377136"/>
              <a:ext cx="648072" cy="648072"/>
            </a:xfrm>
            <a:prstGeom prst="ellipse">
              <a:avLst/>
            </a:prstGeom>
            <a:solidFill>
              <a:schemeClr val="accent1"/>
            </a:solidFill>
            <a:ln w="12700" cap="flat" cmpd="sng">
              <a:solidFill>
                <a:srgbClr val="3153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5" name="Google Shape;135;p9"/>
          <p:cNvGrpSpPr/>
          <p:nvPr/>
        </p:nvGrpSpPr>
        <p:grpSpPr>
          <a:xfrm>
            <a:off x="4192072" y="5761909"/>
            <a:ext cx="759855" cy="682740"/>
            <a:chOff x="7301" y="8368"/>
            <a:chExt cx="488" cy="456"/>
          </a:xfrm>
        </p:grpSpPr>
        <p:sp>
          <p:nvSpPr>
            <p:cNvPr id="136" name="Google Shape;136;p9"/>
            <p:cNvSpPr/>
            <p:nvPr/>
          </p:nvSpPr>
          <p:spPr>
            <a:xfrm>
              <a:off x="7301" y="8368"/>
              <a:ext cx="488" cy="45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9"/>
            <p:cNvSpPr txBox="1"/>
            <p:nvPr/>
          </p:nvSpPr>
          <p:spPr>
            <a:xfrm>
              <a:off x="7336" y="8431"/>
              <a:ext cx="446" cy="37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4000"/>
                <a:buFont typeface="Calibri"/>
                <a:buNone/>
              </a:pPr>
              <a:r>
                <a:rPr lang="fr-FR" sz="4000" b="0" i="0" u="none" strike="noStrike" cap="none">
                  <a:solidFill>
                    <a:srgbClr val="7F7F7F"/>
                  </a:solidFill>
                  <a:latin typeface="Calibri"/>
                  <a:ea typeface="Calibri"/>
                  <a:cs typeface="Calibri"/>
                  <a:sym typeface="Calibri"/>
                </a:rPr>
                <a:t>…</a:t>
              </a:r>
              <a:endParaRPr sz="60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01B16A4-3ABA-E930-2D3C-100FC118DC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7836D4C4-EC47-5F1E-022C-C7AE4F9B49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onception personnalisé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eate a new document." ma:contentTypeScope="" ma:versionID="46e5219405a58d44476047e874a6fdb0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02622f6c4ec775c7dfb3325763e0b13d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1AC7F6-A3C3-47FE-B803-D1C21975D53D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www.w3.org/XML/1998/namespace"/>
    <ds:schemaRef ds:uri="http://purl.org/dc/dcmitype/"/>
    <ds:schemaRef ds:uri="http://schemas.openxmlformats.org/package/2006/metadata/core-properties"/>
    <ds:schemaRef ds:uri="23cf7a0d-57af-4434-867c-c099e6f87b4a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FDED693-C125-4834-8789-0B77DB4189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F216C5C-B265-4ACA-8ECF-FB5A0F93410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1075</TotalTime>
  <Words>2260</Words>
  <Application>Microsoft Office PowerPoint</Application>
  <PresentationFormat>Affichage à l'écran (4:3)</PresentationFormat>
  <Paragraphs>222</Paragraphs>
  <Slides>91</Slides>
  <Notes>91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91</vt:i4>
      </vt:variant>
    </vt:vector>
  </HeadingPairs>
  <TitlesOfParts>
    <vt:vector size="97" baseType="lpstr">
      <vt:lpstr>Calibri</vt:lpstr>
      <vt:lpstr>Arial</vt:lpstr>
      <vt:lpstr>Quattrocento Sans</vt:lpstr>
      <vt:lpstr>Verdana</vt:lpstr>
      <vt:lpstr>Conception personnalisée</vt:lpstr>
      <vt:lpstr>Thème Office</vt:lpstr>
      <vt:lpstr>Présentation PowerPoint</vt:lpstr>
      <vt:lpstr>Présentation PowerPoint</vt:lpstr>
      <vt:lpstr>Présentation PowerPoint</vt:lpstr>
      <vt:lpstr>Présentation PowerPoint</vt:lpstr>
      <vt:lpstr>Reconnaitre globalement de petites quantités</vt:lpstr>
      <vt:lpstr>Présentation PowerPoint</vt:lpstr>
      <vt:lpstr>Reconnaitre globalement de petites quantités</vt:lpstr>
      <vt:lpstr>Présentation PowerPoint</vt:lpstr>
      <vt:lpstr>Reconnaitre globalement de petites quantités</vt:lpstr>
      <vt:lpstr>Présentation PowerPoint</vt:lpstr>
      <vt:lpstr>Reconnaitre globalement de petites quantités</vt:lpstr>
      <vt:lpstr>Présentation PowerPoint</vt:lpstr>
      <vt:lpstr>Reconnaitre globalement de petites quantités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CHAUVELLIER ANNE</dc:creator>
  <cp:lastModifiedBy>BELLEMIN SANDRA</cp:lastModifiedBy>
  <cp:revision>5</cp:revision>
  <dcterms:created xsi:type="dcterms:W3CDTF">2022-01-07T11:15:07Z</dcterms:created>
  <dcterms:modified xsi:type="dcterms:W3CDTF">2025-03-20T10:39:03Z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