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3" r:id="rId5"/>
    <p:sldMasterId id="2147483668" r:id="rId6"/>
  </p:sldMasterIdLst>
  <p:notesMasterIdLst>
    <p:notesMasterId r:id="rId72"/>
  </p:notesMasterIdLst>
  <p:handoutMasterIdLst>
    <p:handoutMasterId r:id="rId73"/>
  </p:handoutMasterIdLst>
  <p:sldIdLst>
    <p:sldId id="361" r:id="rId7"/>
    <p:sldId id="360" r:id="rId8"/>
    <p:sldId id="284" r:id="rId9"/>
    <p:sldId id="292" r:id="rId10"/>
    <p:sldId id="363" r:id="rId11"/>
    <p:sldId id="364" r:id="rId12"/>
    <p:sldId id="293" r:id="rId13"/>
    <p:sldId id="294" r:id="rId14"/>
    <p:sldId id="295" r:id="rId15"/>
    <p:sldId id="296" r:id="rId16"/>
    <p:sldId id="297" r:id="rId17"/>
    <p:sldId id="298" r:id="rId18"/>
    <p:sldId id="300" r:id="rId19"/>
    <p:sldId id="301" r:id="rId20"/>
    <p:sldId id="365" r:id="rId21"/>
    <p:sldId id="366" r:id="rId22"/>
    <p:sldId id="304" r:id="rId23"/>
    <p:sldId id="305" r:id="rId24"/>
    <p:sldId id="306" r:id="rId25"/>
    <p:sldId id="307" r:id="rId26"/>
    <p:sldId id="308" r:id="rId27"/>
    <p:sldId id="355" r:id="rId28"/>
    <p:sldId id="309" r:id="rId29"/>
    <p:sldId id="310" r:id="rId30"/>
    <p:sldId id="367" r:id="rId31"/>
    <p:sldId id="368" r:id="rId32"/>
    <p:sldId id="369" r:id="rId33"/>
    <p:sldId id="315" r:id="rId34"/>
    <p:sldId id="316" r:id="rId35"/>
    <p:sldId id="317" r:id="rId36"/>
    <p:sldId id="318" r:id="rId37"/>
    <p:sldId id="319" r:id="rId38"/>
    <p:sldId id="320" r:id="rId39"/>
    <p:sldId id="356" r:id="rId40"/>
    <p:sldId id="322" r:id="rId41"/>
    <p:sldId id="323" r:id="rId42"/>
    <p:sldId id="370" r:id="rId43"/>
    <p:sldId id="371" r:id="rId44"/>
    <p:sldId id="372" r:id="rId45"/>
    <p:sldId id="328" r:id="rId46"/>
    <p:sldId id="329" r:id="rId47"/>
    <p:sldId id="330" r:id="rId48"/>
    <p:sldId id="331" r:id="rId49"/>
    <p:sldId id="332" r:id="rId50"/>
    <p:sldId id="357" r:id="rId51"/>
    <p:sldId id="334" r:id="rId52"/>
    <p:sldId id="335" r:id="rId53"/>
    <p:sldId id="373" r:id="rId54"/>
    <p:sldId id="374" r:id="rId55"/>
    <p:sldId id="379" r:id="rId56"/>
    <p:sldId id="339" r:id="rId57"/>
    <p:sldId id="340" r:id="rId58"/>
    <p:sldId id="341" r:id="rId59"/>
    <p:sldId id="342" r:id="rId60"/>
    <p:sldId id="343" r:id="rId61"/>
    <p:sldId id="358" r:id="rId62"/>
    <p:sldId id="345" r:id="rId63"/>
    <p:sldId id="346" r:id="rId64"/>
    <p:sldId id="375" r:id="rId65"/>
    <p:sldId id="376" r:id="rId66"/>
    <p:sldId id="377" r:id="rId67"/>
    <p:sldId id="378" r:id="rId68"/>
    <p:sldId id="352" r:id="rId69"/>
    <p:sldId id="353" r:id="rId70"/>
    <p:sldId id="359" r:id="rId7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22D803-2297-59A2-53CD-2175199C2A4D}" name="Catherine MALLARD" initials="CM" userId="S::catherine.mallard@ac-orleans-tours.fr::6a472aea-0836-4e0d-8018-3eacbc2442a1" providerId="AD"/>
  <p188:author id="{6EC3644E-CAF9-BE47-EB1A-C427F723DB1E}" name="catherine.mallard2" initials="ca" userId="S::catherine.mallard2_gmail.com#ext#@hachette.onmicrosoft.com::943e5806-a044-4790-a0a9-05d7075f8f80" providerId="AD"/>
  <p188:author id="{33C2CF67-9BF0-36C3-EEE1-09B84C3469D6}" name="BELLEMIN SANDRA" initials="SB" userId="S::SBELLEMIN@editions-hatier.fr::5fe4e071-d3f4-40df-970f-ee8fcf89834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AUVELLIER ANNE" initials="CA" lastIdx="8" clrIdx="0">
    <p:extLst>
      <p:ext uri="{19B8F6BF-5375-455C-9EA6-DF929625EA0E}">
        <p15:presenceInfo xmlns:p15="http://schemas.microsoft.com/office/powerpoint/2012/main" userId="S::ACHAUVELLIER@editions-hatier.fr::63234966-364e-422f-8c52-45fd5239a521" providerId="AD"/>
      </p:ext>
    </p:extLst>
  </p:cmAuthor>
  <p:cmAuthor id="2" name="catherine.mallard2" initials="ca" lastIdx="5" clrIdx="1">
    <p:extLst>
      <p:ext uri="{19B8F6BF-5375-455C-9EA6-DF929625EA0E}">
        <p15:presenceInfo xmlns:p15="http://schemas.microsoft.com/office/powerpoint/2012/main" userId="S::catherine.mallard2_gmail.com#ext#@hachette.onmicrosoft.com::943e5806-a044-4790-a0a9-05d7075f8f80" providerId="AD"/>
      </p:ext>
    </p:extLst>
  </p:cmAuthor>
  <p:cmAuthor id="3" name="Compte Microsoft" initials="CM" lastIdx="9" clrIdx="2">
    <p:extLst>
      <p:ext uri="{19B8F6BF-5375-455C-9EA6-DF929625EA0E}">
        <p15:presenceInfo xmlns:p15="http://schemas.microsoft.com/office/powerpoint/2012/main" userId="b37cafc324dd2ae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F9966"/>
    <a:srgbClr val="A39491"/>
    <a:srgbClr val="8CDD3B"/>
    <a:srgbClr val="ADE773"/>
    <a:srgbClr val="83D783"/>
    <a:srgbClr val="CCFF99"/>
    <a:srgbClr val="61C4D1"/>
    <a:srgbClr val="FFD333"/>
    <a:srgbClr val="EC527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0EB96B0-F0BD-4959-A77F-48D07325FDF5}" v="64" dt="2025-03-19T13:46:25.3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32" autoAdjust="0"/>
    <p:restoredTop sz="57982" autoAdjust="0"/>
  </p:normalViewPr>
  <p:slideViewPr>
    <p:cSldViewPr snapToGrid="0">
      <p:cViewPr>
        <p:scale>
          <a:sx n="50" d="100"/>
          <a:sy n="50" d="100"/>
        </p:scale>
        <p:origin x="1578" y="282"/>
      </p:cViewPr>
      <p:guideLst/>
    </p:cSldViewPr>
  </p:slideViewPr>
  <p:outlineViewPr>
    <p:cViewPr>
      <p:scale>
        <a:sx n="33" d="100"/>
        <a:sy n="33" d="100"/>
      </p:scale>
      <p:origin x="0" y="-943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4" d="100"/>
          <a:sy n="64" d="100"/>
        </p:scale>
        <p:origin x="1902" y="6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6" Type="http://schemas.openxmlformats.org/officeDocument/2006/relationships/viewProps" Target="viewProps.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commentAuthors" Target="commentAuthors.xml"/><Relationship Id="rId79"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slide" Target="slides/slide5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handoutMaster" Target="handoutMasters/handoutMaster1.xml"/><Relationship Id="rId78" Type="http://schemas.openxmlformats.org/officeDocument/2006/relationships/tableStyles" Target="tableStyles.xml"/><Relationship Id="rId8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notesMaster" Target="notesMasters/notesMaster1.xml"/><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LLEMIN SANDRA" userId="5fe4e071-d3f4-40df-970f-ee8fcf898346" providerId="ADAL" clId="{C0EB96B0-F0BD-4959-A77F-48D07325FDF5}"/>
    <pc:docChg chg="custSel modSld modMainMaster">
      <pc:chgData name="BELLEMIN SANDRA" userId="5fe4e071-d3f4-40df-970f-ee8fcf898346" providerId="ADAL" clId="{C0EB96B0-F0BD-4959-A77F-48D07325FDF5}" dt="2025-03-19T13:46:25.903" v="277" actId="27614"/>
      <pc:docMkLst>
        <pc:docMk/>
      </pc:docMkLst>
      <pc:sldChg chg="addSp delSp modSp mod modClrScheme chgLayout">
        <pc:chgData name="BELLEMIN SANDRA" userId="5fe4e071-d3f4-40df-970f-ee8fcf898346" providerId="ADAL" clId="{C0EB96B0-F0BD-4959-A77F-48D07325FDF5}" dt="2025-03-19T13:43:52.953" v="132" actId="962"/>
        <pc:sldMkLst>
          <pc:docMk/>
          <pc:sldMk cId="3322062105" sldId="284"/>
        </pc:sldMkLst>
        <pc:spChg chg="del mod ord">
          <ac:chgData name="BELLEMIN SANDRA" userId="5fe4e071-d3f4-40df-970f-ee8fcf898346" providerId="ADAL" clId="{C0EB96B0-F0BD-4959-A77F-48D07325FDF5}" dt="2025-03-19T13:38:23.112" v="78" actId="478"/>
          <ac:spMkLst>
            <pc:docMk/>
            <pc:sldMk cId="3322062105" sldId="284"/>
            <ac:spMk id="2" creationId="{4C67AEC5-3A52-4B74-91CE-58769A11B4D2}"/>
          </ac:spMkLst>
        </pc:spChg>
        <pc:spChg chg="del mod ord">
          <ac:chgData name="BELLEMIN SANDRA" userId="5fe4e071-d3f4-40df-970f-ee8fcf898346" providerId="ADAL" clId="{C0EB96B0-F0BD-4959-A77F-48D07325FDF5}" dt="2025-03-19T13:38:23.112" v="78" actId="478"/>
          <ac:spMkLst>
            <pc:docMk/>
            <pc:sldMk cId="3322062105" sldId="284"/>
            <ac:spMk id="4" creationId="{61A96003-3F91-40F7-9BF7-1BEE0C9FC5AC}"/>
          </ac:spMkLst>
        </pc:spChg>
        <pc:picChg chg="add mod">
          <ac:chgData name="BELLEMIN SANDRA" userId="5fe4e071-d3f4-40df-970f-ee8fcf898346" providerId="ADAL" clId="{C0EB96B0-F0BD-4959-A77F-48D07325FDF5}" dt="2025-03-19T13:43:52.953" v="132" actId="962"/>
          <ac:picMkLst>
            <pc:docMk/>
            <pc:sldMk cId="3322062105" sldId="284"/>
            <ac:picMk id="5" creationId="{7DD8A299-15A7-96D0-CB79-B3C32496F0DF}"/>
          </ac:picMkLst>
        </pc:picChg>
      </pc:sldChg>
      <pc:sldChg chg="addSp delSp modSp mod modClrScheme chgLayout">
        <pc:chgData name="BELLEMIN SANDRA" userId="5fe4e071-d3f4-40df-970f-ee8fcf898346" providerId="ADAL" clId="{C0EB96B0-F0BD-4959-A77F-48D07325FDF5}" dt="2025-03-19T13:43:56.795" v="134" actId="27614"/>
        <pc:sldMkLst>
          <pc:docMk/>
          <pc:sldMk cId="681811968" sldId="292"/>
        </pc:sldMkLst>
        <pc:spChg chg="del mod ord">
          <ac:chgData name="BELLEMIN SANDRA" userId="5fe4e071-d3f4-40df-970f-ee8fcf898346" providerId="ADAL" clId="{C0EB96B0-F0BD-4959-A77F-48D07325FDF5}" dt="2025-03-19T13:38:24.772" v="79" actId="478"/>
          <ac:spMkLst>
            <pc:docMk/>
            <pc:sldMk cId="681811968" sldId="292"/>
            <ac:spMk id="2" creationId="{BFA46E97-E771-4236-8343-7081C5035167}"/>
          </ac:spMkLst>
        </pc:spChg>
        <pc:spChg chg="del">
          <ac:chgData name="BELLEMIN SANDRA" userId="5fe4e071-d3f4-40df-970f-ee8fcf898346" providerId="ADAL" clId="{C0EB96B0-F0BD-4959-A77F-48D07325FDF5}" dt="2025-03-19T13:38:24.772" v="79" actId="478"/>
          <ac:spMkLst>
            <pc:docMk/>
            <pc:sldMk cId="681811968" sldId="292"/>
            <ac:spMk id="43" creationId="{94B3A914-FA73-4881-9446-34B593E941DD}"/>
          </ac:spMkLst>
        </pc:spChg>
        <pc:grpChg chg="del">
          <ac:chgData name="BELLEMIN SANDRA" userId="5fe4e071-d3f4-40df-970f-ee8fcf898346" providerId="ADAL" clId="{C0EB96B0-F0BD-4959-A77F-48D07325FDF5}" dt="2025-03-19T13:38:24.772" v="79" actId="478"/>
          <ac:grpSpMkLst>
            <pc:docMk/>
            <pc:sldMk cId="681811968" sldId="292"/>
            <ac:grpSpMk id="3" creationId="{8AE0CB81-D772-0113-D444-F897D33CEC53}"/>
          </ac:grpSpMkLst>
        </pc:grpChg>
        <pc:picChg chg="del">
          <ac:chgData name="BELLEMIN SANDRA" userId="5fe4e071-d3f4-40df-970f-ee8fcf898346" providerId="ADAL" clId="{C0EB96B0-F0BD-4959-A77F-48D07325FDF5}" dt="2025-03-19T13:38:24.772" v="79" actId="478"/>
          <ac:picMkLst>
            <pc:docMk/>
            <pc:sldMk cId="681811968" sldId="292"/>
            <ac:picMk id="4" creationId="{1D5CFE83-1DBA-4FD4-96D4-5CB2ED4ABA12}"/>
          </ac:picMkLst>
        </pc:picChg>
        <pc:picChg chg="add mod">
          <ac:chgData name="BELLEMIN SANDRA" userId="5fe4e071-d3f4-40df-970f-ee8fcf898346" providerId="ADAL" clId="{C0EB96B0-F0BD-4959-A77F-48D07325FDF5}" dt="2025-03-19T13:43:56.795" v="134" actId="27614"/>
          <ac:picMkLst>
            <pc:docMk/>
            <pc:sldMk cId="681811968" sldId="292"/>
            <ac:picMk id="9" creationId="{BEE0AE09-C309-0E50-4BC0-9A8701D2FDC3}"/>
          </ac:picMkLst>
        </pc:picChg>
      </pc:sldChg>
      <pc:sldChg chg="addSp delSp modSp mod modClrScheme chgLayout">
        <pc:chgData name="BELLEMIN SANDRA" userId="5fe4e071-d3f4-40df-970f-ee8fcf898346" providerId="ADAL" clId="{C0EB96B0-F0BD-4959-A77F-48D07325FDF5}" dt="2025-03-19T13:44:01.980" v="141" actId="962"/>
        <pc:sldMkLst>
          <pc:docMk/>
          <pc:sldMk cId="2439614205" sldId="293"/>
        </pc:sldMkLst>
        <pc:spChg chg="del mod ord">
          <ac:chgData name="BELLEMIN SANDRA" userId="5fe4e071-d3f4-40df-970f-ee8fcf898346" providerId="ADAL" clId="{C0EB96B0-F0BD-4959-A77F-48D07325FDF5}" dt="2025-03-19T13:38:30.558" v="82" actId="478"/>
          <ac:spMkLst>
            <pc:docMk/>
            <pc:sldMk cId="2439614205" sldId="293"/>
            <ac:spMk id="2" creationId="{BFA46E97-E771-4236-8343-7081C5035167}"/>
          </ac:spMkLst>
        </pc:spChg>
        <pc:spChg chg="del">
          <ac:chgData name="BELLEMIN SANDRA" userId="5fe4e071-d3f4-40df-970f-ee8fcf898346" providerId="ADAL" clId="{C0EB96B0-F0BD-4959-A77F-48D07325FDF5}" dt="2025-03-19T13:38:30.558" v="82" actId="478"/>
          <ac:spMkLst>
            <pc:docMk/>
            <pc:sldMk cId="2439614205" sldId="293"/>
            <ac:spMk id="25" creationId="{95AB2E57-9D1E-C5F2-6816-93298A37B48D}"/>
          </ac:spMkLst>
        </pc:spChg>
        <pc:grpChg chg="del">
          <ac:chgData name="BELLEMIN SANDRA" userId="5fe4e071-d3f4-40df-970f-ee8fcf898346" providerId="ADAL" clId="{C0EB96B0-F0BD-4959-A77F-48D07325FDF5}" dt="2025-03-19T13:38:30.558" v="82" actId="478"/>
          <ac:grpSpMkLst>
            <pc:docMk/>
            <pc:sldMk cId="2439614205" sldId="293"/>
            <ac:grpSpMk id="29" creationId="{DE946E9D-B56D-1CEE-4D1D-E82D13255225}"/>
          </ac:grpSpMkLst>
        </pc:grpChg>
        <pc:picChg chg="add mod">
          <ac:chgData name="BELLEMIN SANDRA" userId="5fe4e071-d3f4-40df-970f-ee8fcf898346" providerId="ADAL" clId="{C0EB96B0-F0BD-4959-A77F-48D07325FDF5}" dt="2025-03-19T13:44:01.980" v="141" actId="962"/>
          <ac:picMkLst>
            <pc:docMk/>
            <pc:sldMk cId="2439614205" sldId="293"/>
            <ac:picMk id="4" creationId="{DCE189C5-1A5F-25E8-1047-378B07C7085B}"/>
          </ac:picMkLst>
        </pc:picChg>
      </pc:sldChg>
      <pc:sldChg chg="addSp delSp modSp mod modClrScheme chgLayout">
        <pc:chgData name="BELLEMIN SANDRA" userId="5fe4e071-d3f4-40df-970f-ee8fcf898346" providerId="ADAL" clId="{C0EB96B0-F0BD-4959-A77F-48D07325FDF5}" dt="2025-03-19T13:44:08.160" v="144" actId="962"/>
        <pc:sldMkLst>
          <pc:docMk/>
          <pc:sldMk cId="1637470605" sldId="294"/>
        </pc:sldMkLst>
        <pc:spChg chg="del mod ord">
          <ac:chgData name="BELLEMIN SANDRA" userId="5fe4e071-d3f4-40df-970f-ee8fcf898346" providerId="ADAL" clId="{C0EB96B0-F0BD-4959-A77F-48D07325FDF5}" dt="2025-03-19T13:38:32.426" v="83" actId="478"/>
          <ac:spMkLst>
            <pc:docMk/>
            <pc:sldMk cId="1637470605" sldId="294"/>
            <ac:spMk id="21" creationId="{D5650C30-81D2-4419-A2DD-6F4E87718C56}"/>
          </ac:spMkLst>
        </pc:spChg>
        <pc:spChg chg="del">
          <ac:chgData name="BELLEMIN SANDRA" userId="5fe4e071-d3f4-40df-970f-ee8fcf898346" providerId="ADAL" clId="{C0EB96B0-F0BD-4959-A77F-48D07325FDF5}" dt="2025-03-19T13:38:32.426" v="83" actId="478"/>
          <ac:spMkLst>
            <pc:docMk/>
            <pc:sldMk cId="1637470605" sldId="294"/>
            <ac:spMk id="29" creationId="{FD56CC1F-DF0F-9B62-44DB-7B0A6BA89CCA}"/>
          </ac:spMkLst>
        </pc:spChg>
        <pc:spChg chg="del">
          <ac:chgData name="BELLEMIN SANDRA" userId="5fe4e071-d3f4-40df-970f-ee8fcf898346" providerId="ADAL" clId="{C0EB96B0-F0BD-4959-A77F-48D07325FDF5}" dt="2025-03-19T13:38:32.426" v="83" actId="478"/>
          <ac:spMkLst>
            <pc:docMk/>
            <pc:sldMk cId="1637470605" sldId="294"/>
            <ac:spMk id="30" creationId="{871283EE-639F-7938-7288-F6D53D85F788}"/>
          </ac:spMkLst>
        </pc:spChg>
        <pc:grpChg chg="del">
          <ac:chgData name="BELLEMIN SANDRA" userId="5fe4e071-d3f4-40df-970f-ee8fcf898346" providerId="ADAL" clId="{C0EB96B0-F0BD-4959-A77F-48D07325FDF5}" dt="2025-03-19T13:38:32.426" v="83" actId="478"/>
          <ac:grpSpMkLst>
            <pc:docMk/>
            <pc:sldMk cId="1637470605" sldId="294"/>
            <ac:grpSpMk id="256" creationId="{C7384FA7-FE14-9396-9DF8-60589492A236}"/>
          </ac:grpSpMkLst>
        </pc:grpChg>
        <pc:picChg chg="add mod">
          <ac:chgData name="BELLEMIN SANDRA" userId="5fe4e071-d3f4-40df-970f-ee8fcf898346" providerId="ADAL" clId="{C0EB96B0-F0BD-4959-A77F-48D07325FDF5}" dt="2025-03-19T13:44:08.160" v="144" actId="962"/>
          <ac:picMkLst>
            <pc:docMk/>
            <pc:sldMk cId="1637470605" sldId="294"/>
            <ac:picMk id="3" creationId="{9E4A445B-3CB1-7E7F-7B30-1CA5DDFEAD1E}"/>
          </ac:picMkLst>
        </pc:picChg>
      </pc:sldChg>
      <pc:sldChg chg="addSp delSp modSp mod modClrScheme chgLayout">
        <pc:chgData name="BELLEMIN SANDRA" userId="5fe4e071-d3f4-40df-970f-ee8fcf898346" providerId="ADAL" clId="{C0EB96B0-F0BD-4959-A77F-48D07325FDF5}" dt="2025-03-19T13:44:11.029" v="146" actId="27614"/>
        <pc:sldMkLst>
          <pc:docMk/>
          <pc:sldMk cId="3469495960" sldId="295"/>
        </pc:sldMkLst>
        <pc:spChg chg="del">
          <ac:chgData name="BELLEMIN SANDRA" userId="5fe4e071-d3f4-40df-970f-ee8fcf898346" providerId="ADAL" clId="{C0EB96B0-F0BD-4959-A77F-48D07325FDF5}" dt="2025-03-19T13:38:33.998" v="84" actId="478"/>
          <ac:spMkLst>
            <pc:docMk/>
            <pc:sldMk cId="3469495960" sldId="295"/>
            <ac:spMk id="2" creationId="{19F60C17-7002-7ADD-1EBA-53F2516651D9}"/>
          </ac:spMkLst>
        </pc:spChg>
        <pc:spChg chg="del">
          <ac:chgData name="BELLEMIN SANDRA" userId="5fe4e071-d3f4-40df-970f-ee8fcf898346" providerId="ADAL" clId="{C0EB96B0-F0BD-4959-A77F-48D07325FDF5}" dt="2025-03-19T13:38:33.998" v="84" actId="478"/>
          <ac:spMkLst>
            <pc:docMk/>
            <pc:sldMk cId="3469495960" sldId="295"/>
            <ac:spMk id="16" creationId="{3E4E102E-DC67-A234-95AA-F9DD8DDDED65}"/>
          </ac:spMkLst>
        </pc:spChg>
        <pc:spChg chg="del">
          <ac:chgData name="BELLEMIN SANDRA" userId="5fe4e071-d3f4-40df-970f-ee8fcf898346" providerId="ADAL" clId="{C0EB96B0-F0BD-4959-A77F-48D07325FDF5}" dt="2025-03-19T13:38:33.998" v="84" actId="478"/>
          <ac:spMkLst>
            <pc:docMk/>
            <pc:sldMk cId="3469495960" sldId="295"/>
            <ac:spMk id="17" creationId="{EA169BC6-C43E-0FFA-0721-4DEFB56AC5C4}"/>
          </ac:spMkLst>
        </pc:spChg>
        <pc:spChg chg="del mod ord">
          <ac:chgData name="BELLEMIN SANDRA" userId="5fe4e071-d3f4-40df-970f-ee8fcf898346" providerId="ADAL" clId="{C0EB96B0-F0BD-4959-A77F-48D07325FDF5}" dt="2025-03-19T13:38:33.998" v="84" actId="478"/>
          <ac:spMkLst>
            <pc:docMk/>
            <pc:sldMk cId="3469495960" sldId="295"/>
            <ac:spMk id="22" creationId="{17684765-EC1D-4D0E-8496-7A020B2CDCF3}"/>
          </ac:spMkLst>
        </pc:spChg>
        <pc:grpChg chg="del">
          <ac:chgData name="BELLEMIN SANDRA" userId="5fe4e071-d3f4-40df-970f-ee8fcf898346" providerId="ADAL" clId="{C0EB96B0-F0BD-4959-A77F-48D07325FDF5}" dt="2025-03-19T13:38:33.998" v="84" actId="478"/>
          <ac:grpSpMkLst>
            <pc:docMk/>
            <pc:sldMk cId="3469495960" sldId="295"/>
            <ac:grpSpMk id="19" creationId="{5399EADD-7257-769D-FA46-5C8305E3842F}"/>
          </ac:grpSpMkLst>
        </pc:grpChg>
        <pc:picChg chg="add mod">
          <ac:chgData name="BELLEMIN SANDRA" userId="5fe4e071-d3f4-40df-970f-ee8fcf898346" providerId="ADAL" clId="{C0EB96B0-F0BD-4959-A77F-48D07325FDF5}" dt="2025-03-19T13:44:11.029" v="146" actId="27614"/>
          <ac:picMkLst>
            <pc:docMk/>
            <pc:sldMk cId="3469495960" sldId="295"/>
            <ac:picMk id="4" creationId="{1E336DC8-AFB2-D0A2-EA3C-5ED05D85CE47}"/>
          </ac:picMkLst>
        </pc:picChg>
      </pc:sldChg>
      <pc:sldChg chg="addSp delSp modSp mod modClrScheme chgLayout">
        <pc:chgData name="BELLEMIN SANDRA" userId="5fe4e071-d3f4-40df-970f-ee8fcf898346" providerId="ADAL" clId="{C0EB96B0-F0BD-4959-A77F-48D07325FDF5}" dt="2025-03-19T13:44:12.826" v="149" actId="962"/>
        <pc:sldMkLst>
          <pc:docMk/>
          <pc:sldMk cId="2085415153" sldId="296"/>
        </pc:sldMkLst>
        <pc:spChg chg="del">
          <ac:chgData name="BELLEMIN SANDRA" userId="5fe4e071-d3f4-40df-970f-ee8fcf898346" providerId="ADAL" clId="{C0EB96B0-F0BD-4959-A77F-48D07325FDF5}" dt="2025-03-19T13:38:35.593" v="85" actId="478"/>
          <ac:spMkLst>
            <pc:docMk/>
            <pc:sldMk cId="2085415153" sldId="296"/>
            <ac:spMk id="2" creationId="{61AE0E7B-B3ED-2B9C-BCF3-020A5479B028}"/>
          </ac:spMkLst>
        </pc:spChg>
        <pc:spChg chg="del mod ord">
          <ac:chgData name="BELLEMIN SANDRA" userId="5fe4e071-d3f4-40df-970f-ee8fcf898346" providerId="ADAL" clId="{C0EB96B0-F0BD-4959-A77F-48D07325FDF5}" dt="2025-03-19T13:38:35.593" v="85" actId="478"/>
          <ac:spMkLst>
            <pc:docMk/>
            <pc:sldMk cId="2085415153" sldId="296"/>
            <ac:spMk id="19" creationId="{F02CEEF0-EB9F-41B2-874F-6B672D7BA377}"/>
          </ac:spMkLst>
        </pc:spChg>
        <pc:spChg chg="del">
          <ac:chgData name="BELLEMIN SANDRA" userId="5fe4e071-d3f4-40df-970f-ee8fcf898346" providerId="ADAL" clId="{C0EB96B0-F0BD-4959-A77F-48D07325FDF5}" dt="2025-03-19T13:38:35.593" v="85" actId="478"/>
          <ac:spMkLst>
            <pc:docMk/>
            <pc:sldMk cId="2085415153" sldId="296"/>
            <ac:spMk id="28" creationId="{D7B60CE9-96CE-E7DA-074B-D76BF9E6E3AA}"/>
          </ac:spMkLst>
        </pc:spChg>
        <pc:spChg chg="del">
          <ac:chgData name="BELLEMIN SANDRA" userId="5fe4e071-d3f4-40df-970f-ee8fcf898346" providerId="ADAL" clId="{C0EB96B0-F0BD-4959-A77F-48D07325FDF5}" dt="2025-03-19T13:38:35.593" v="85" actId="478"/>
          <ac:spMkLst>
            <pc:docMk/>
            <pc:sldMk cId="2085415153" sldId="296"/>
            <ac:spMk id="29" creationId="{F9E9011F-1857-5FE9-756C-587B48388734}"/>
          </ac:spMkLst>
        </pc:spChg>
        <pc:grpChg chg="del">
          <ac:chgData name="BELLEMIN SANDRA" userId="5fe4e071-d3f4-40df-970f-ee8fcf898346" providerId="ADAL" clId="{C0EB96B0-F0BD-4959-A77F-48D07325FDF5}" dt="2025-03-19T13:38:35.593" v="85" actId="478"/>
          <ac:grpSpMkLst>
            <pc:docMk/>
            <pc:sldMk cId="2085415153" sldId="296"/>
            <ac:grpSpMk id="31" creationId="{C6249B5A-B38E-D7DA-9E18-660942A27F1A}"/>
          </ac:grpSpMkLst>
        </pc:grpChg>
        <pc:picChg chg="add mod">
          <ac:chgData name="BELLEMIN SANDRA" userId="5fe4e071-d3f4-40df-970f-ee8fcf898346" providerId="ADAL" clId="{C0EB96B0-F0BD-4959-A77F-48D07325FDF5}" dt="2025-03-19T13:44:12.826" v="149" actId="962"/>
          <ac:picMkLst>
            <pc:docMk/>
            <pc:sldMk cId="2085415153" sldId="296"/>
            <ac:picMk id="4" creationId="{0E94AE40-E7D0-78D1-8311-EF31C008B389}"/>
          </ac:picMkLst>
        </pc:picChg>
      </pc:sldChg>
      <pc:sldChg chg="addSp delSp modSp mod modClrScheme chgLayout">
        <pc:chgData name="BELLEMIN SANDRA" userId="5fe4e071-d3f4-40df-970f-ee8fcf898346" providerId="ADAL" clId="{C0EB96B0-F0BD-4959-A77F-48D07325FDF5}" dt="2025-03-19T13:44:17.125" v="152" actId="962"/>
        <pc:sldMkLst>
          <pc:docMk/>
          <pc:sldMk cId="3588911078" sldId="297"/>
        </pc:sldMkLst>
        <pc:spChg chg="del">
          <ac:chgData name="BELLEMIN SANDRA" userId="5fe4e071-d3f4-40df-970f-ee8fcf898346" providerId="ADAL" clId="{C0EB96B0-F0BD-4959-A77F-48D07325FDF5}" dt="2025-03-19T13:38:37.134" v="86" actId="478"/>
          <ac:spMkLst>
            <pc:docMk/>
            <pc:sldMk cId="3588911078" sldId="297"/>
            <ac:spMk id="2" creationId="{00000000-0000-0000-0000-000000000000}"/>
          </ac:spMkLst>
        </pc:spChg>
        <pc:spChg chg="del">
          <ac:chgData name="BELLEMIN SANDRA" userId="5fe4e071-d3f4-40df-970f-ee8fcf898346" providerId="ADAL" clId="{C0EB96B0-F0BD-4959-A77F-48D07325FDF5}" dt="2025-03-19T13:38:37.134" v="86" actId="478"/>
          <ac:spMkLst>
            <pc:docMk/>
            <pc:sldMk cId="3588911078" sldId="297"/>
            <ac:spMk id="3" creationId="{EF1C5F9E-D20A-6DE5-0238-955E7944A7F4}"/>
          </ac:spMkLst>
        </pc:spChg>
        <pc:spChg chg="del">
          <ac:chgData name="BELLEMIN SANDRA" userId="5fe4e071-d3f4-40df-970f-ee8fcf898346" providerId="ADAL" clId="{C0EB96B0-F0BD-4959-A77F-48D07325FDF5}" dt="2025-03-19T13:38:37.134" v="86" actId="478"/>
          <ac:spMkLst>
            <pc:docMk/>
            <pc:sldMk cId="3588911078" sldId="297"/>
            <ac:spMk id="7" creationId="{C7DD11C2-D056-5379-6F7E-EE1C387862A6}"/>
          </ac:spMkLst>
        </pc:spChg>
        <pc:spChg chg="del mod ord">
          <ac:chgData name="BELLEMIN SANDRA" userId="5fe4e071-d3f4-40df-970f-ee8fcf898346" providerId="ADAL" clId="{C0EB96B0-F0BD-4959-A77F-48D07325FDF5}" dt="2025-03-19T13:38:37.134" v="86" actId="478"/>
          <ac:spMkLst>
            <pc:docMk/>
            <pc:sldMk cId="3588911078" sldId="297"/>
            <ac:spMk id="19" creationId="{F02CEEF0-EB9F-41B2-874F-6B672D7BA377}"/>
          </ac:spMkLst>
        </pc:spChg>
        <pc:spChg chg="del">
          <ac:chgData name="BELLEMIN SANDRA" userId="5fe4e071-d3f4-40df-970f-ee8fcf898346" providerId="ADAL" clId="{C0EB96B0-F0BD-4959-A77F-48D07325FDF5}" dt="2025-03-19T13:38:37.134" v="86" actId="478"/>
          <ac:spMkLst>
            <pc:docMk/>
            <pc:sldMk cId="3588911078" sldId="297"/>
            <ac:spMk id="81" creationId="{5EE11641-94B7-4166-98E7-FF1AF5239632}"/>
          </ac:spMkLst>
        </pc:spChg>
        <pc:grpChg chg="del">
          <ac:chgData name="BELLEMIN SANDRA" userId="5fe4e071-d3f4-40df-970f-ee8fcf898346" providerId="ADAL" clId="{C0EB96B0-F0BD-4959-A77F-48D07325FDF5}" dt="2025-03-19T13:38:37.134" v="86" actId="478"/>
          <ac:grpSpMkLst>
            <pc:docMk/>
            <pc:sldMk cId="3588911078" sldId="297"/>
            <ac:grpSpMk id="75" creationId="{FF055E6A-3763-2146-7481-5E2DBC3F5214}"/>
          </ac:grpSpMkLst>
        </pc:grpChg>
        <pc:picChg chg="add mod">
          <ac:chgData name="BELLEMIN SANDRA" userId="5fe4e071-d3f4-40df-970f-ee8fcf898346" providerId="ADAL" clId="{C0EB96B0-F0BD-4959-A77F-48D07325FDF5}" dt="2025-03-19T13:44:17.125" v="152" actId="962"/>
          <ac:picMkLst>
            <pc:docMk/>
            <pc:sldMk cId="3588911078" sldId="297"/>
            <ac:picMk id="5" creationId="{154FAE6B-E6EA-1457-8569-513AB38527AD}"/>
          </ac:picMkLst>
        </pc:picChg>
      </pc:sldChg>
      <pc:sldChg chg="addSp delSp modSp mod modClrScheme chgLayout">
        <pc:chgData name="BELLEMIN SANDRA" userId="5fe4e071-d3f4-40df-970f-ee8fcf898346" providerId="ADAL" clId="{C0EB96B0-F0BD-4959-A77F-48D07325FDF5}" dt="2025-03-19T13:44:21.579" v="154" actId="27614"/>
        <pc:sldMkLst>
          <pc:docMk/>
          <pc:sldMk cId="1426188371" sldId="298"/>
        </pc:sldMkLst>
        <pc:spChg chg="del mod ord">
          <ac:chgData name="BELLEMIN SANDRA" userId="5fe4e071-d3f4-40df-970f-ee8fcf898346" providerId="ADAL" clId="{C0EB96B0-F0BD-4959-A77F-48D07325FDF5}" dt="2025-03-19T13:38:38.883" v="87" actId="478"/>
          <ac:spMkLst>
            <pc:docMk/>
            <pc:sldMk cId="1426188371" sldId="298"/>
            <ac:spMk id="2" creationId="{CD109A44-443F-41E6-A4F2-A6E7AAAE8A85}"/>
          </ac:spMkLst>
        </pc:spChg>
        <pc:spChg chg="del">
          <ac:chgData name="BELLEMIN SANDRA" userId="5fe4e071-d3f4-40df-970f-ee8fcf898346" providerId="ADAL" clId="{C0EB96B0-F0BD-4959-A77F-48D07325FDF5}" dt="2025-03-19T13:38:38.883" v="87" actId="478"/>
          <ac:spMkLst>
            <pc:docMk/>
            <pc:sldMk cId="1426188371" sldId="298"/>
            <ac:spMk id="3" creationId="{295BD682-FC34-4DFC-A605-F5FA01B10399}"/>
          </ac:spMkLst>
        </pc:spChg>
        <pc:picChg chg="add mod">
          <ac:chgData name="BELLEMIN SANDRA" userId="5fe4e071-d3f4-40df-970f-ee8fcf898346" providerId="ADAL" clId="{C0EB96B0-F0BD-4959-A77F-48D07325FDF5}" dt="2025-03-19T13:44:21.579" v="154" actId="27614"/>
          <ac:picMkLst>
            <pc:docMk/>
            <pc:sldMk cId="1426188371" sldId="298"/>
            <ac:picMk id="5" creationId="{925189C0-1361-A45D-FAF9-092E029E6951}"/>
          </ac:picMkLst>
        </pc:picChg>
      </pc:sldChg>
      <pc:sldChg chg="addSp delSp modSp mod modClrScheme chgLayout">
        <pc:chgData name="BELLEMIN SANDRA" userId="5fe4e071-d3f4-40df-970f-ee8fcf898346" providerId="ADAL" clId="{C0EB96B0-F0BD-4959-A77F-48D07325FDF5}" dt="2025-03-19T13:44:23.473" v="156" actId="27614"/>
        <pc:sldMkLst>
          <pc:docMk/>
          <pc:sldMk cId="459316766" sldId="300"/>
        </pc:sldMkLst>
        <pc:spChg chg="del">
          <ac:chgData name="BELLEMIN SANDRA" userId="5fe4e071-d3f4-40df-970f-ee8fcf898346" providerId="ADAL" clId="{C0EB96B0-F0BD-4959-A77F-48D07325FDF5}" dt="2025-03-19T13:38:42.006" v="88" actId="478"/>
          <ac:spMkLst>
            <pc:docMk/>
            <pc:sldMk cId="459316766" sldId="300"/>
            <ac:spMk id="2" creationId="{BF2355E0-BBE9-16C3-BB21-7716BA1EFA57}"/>
          </ac:spMkLst>
        </pc:spChg>
        <pc:picChg chg="add mod">
          <ac:chgData name="BELLEMIN SANDRA" userId="5fe4e071-d3f4-40df-970f-ee8fcf898346" providerId="ADAL" clId="{C0EB96B0-F0BD-4959-A77F-48D07325FDF5}" dt="2025-03-19T13:44:23.473" v="156" actId="27614"/>
          <ac:picMkLst>
            <pc:docMk/>
            <pc:sldMk cId="459316766" sldId="300"/>
            <ac:picMk id="4" creationId="{BC84AFD8-560E-E3FB-6A26-DBACA91DE6ED}"/>
          </ac:picMkLst>
        </pc:picChg>
      </pc:sldChg>
      <pc:sldChg chg="addSp delSp modSp mod modClrScheme chgLayout">
        <pc:chgData name="BELLEMIN SANDRA" userId="5fe4e071-d3f4-40df-970f-ee8fcf898346" providerId="ADAL" clId="{C0EB96B0-F0BD-4959-A77F-48D07325FDF5}" dt="2025-03-19T13:44:24.973" v="158" actId="27614"/>
        <pc:sldMkLst>
          <pc:docMk/>
          <pc:sldMk cId="3113715763" sldId="301"/>
        </pc:sldMkLst>
        <pc:spChg chg="del mod ord">
          <ac:chgData name="BELLEMIN SANDRA" userId="5fe4e071-d3f4-40df-970f-ee8fcf898346" providerId="ADAL" clId="{C0EB96B0-F0BD-4959-A77F-48D07325FDF5}" dt="2025-03-19T13:38:43.718" v="89" actId="478"/>
          <ac:spMkLst>
            <pc:docMk/>
            <pc:sldMk cId="3113715763" sldId="301"/>
            <ac:spMk id="2" creationId="{4C67AEC5-3A52-4B74-91CE-58769A11B4D2}"/>
          </ac:spMkLst>
        </pc:spChg>
        <pc:spChg chg="del mod ord">
          <ac:chgData name="BELLEMIN SANDRA" userId="5fe4e071-d3f4-40df-970f-ee8fcf898346" providerId="ADAL" clId="{C0EB96B0-F0BD-4959-A77F-48D07325FDF5}" dt="2025-03-19T13:38:43.718" v="89" actId="478"/>
          <ac:spMkLst>
            <pc:docMk/>
            <pc:sldMk cId="3113715763" sldId="301"/>
            <ac:spMk id="4" creationId="{61A96003-3F91-40F7-9BF7-1BEE0C9FC5AC}"/>
          </ac:spMkLst>
        </pc:spChg>
        <pc:picChg chg="add mod">
          <ac:chgData name="BELLEMIN SANDRA" userId="5fe4e071-d3f4-40df-970f-ee8fcf898346" providerId="ADAL" clId="{C0EB96B0-F0BD-4959-A77F-48D07325FDF5}" dt="2025-03-19T13:44:24.973" v="158" actId="27614"/>
          <ac:picMkLst>
            <pc:docMk/>
            <pc:sldMk cId="3113715763" sldId="301"/>
            <ac:picMk id="5" creationId="{0345F951-B881-A581-71BB-39058482930F}"/>
          </ac:picMkLst>
        </pc:picChg>
      </pc:sldChg>
      <pc:sldChg chg="addSp delSp modSp mod modClrScheme chgLayout">
        <pc:chgData name="BELLEMIN SANDRA" userId="5fe4e071-d3f4-40df-970f-ee8fcf898346" providerId="ADAL" clId="{C0EB96B0-F0BD-4959-A77F-48D07325FDF5}" dt="2025-03-19T13:44:32.969" v="167" actId="962"/>
        <pc:sldMkLst>
          <pc:docMk/>
          <pc:sldMk cId="3282181309" sldId="304"/>
        </pc:sldMkLst>
        <pc:spChg chg="del mod ord">
          <ac:chgData name="BELLEMIN SANDRA" userId="5fe4e071-d3f4-40df-970f-ee8fcf898346" providerId="ADAL" clId="{C0EB96B0-F0BD-4959-A77F-48D07325FDF5}" dt="2025-03-19T13:38:49.685" v="92" actId="478"/>
          <ac:spMkLst>
            <pc:docMk/>
            <pc:sldMk cId="3282181309" sldId="304"/>
            <ac:spMk id="2" creationId="{BFA46E97-E771-4236-8343-7081C5035167}"/>
          </ac:spMkLst>
        </pc:spChg>
        <pc:spChg chg="del">
          <ac:chgData name="BELLEMIN SANDRA" userId="5fe4e071-d3f4-40df-970f-ee8fcf898346" providerId="ADAL" clId="{C0EB96B0-F0BD-4959-A77F-48D07325FDF5}" dt="2025-03-19T13:38:49.685" v="92" actId="478"/>
          <ac:spMkLst>
            <pc:docMk/>
            <pc:sldMk cId="3282181309" sldId="304"/>
            <ac:spMk id="81" creationId="{5EE11641-94B7-4166-98E7-FF1AF5239632}"/>
          </ac:spMkLst>
        </pc:spChg>
        <pc:grpChg chg="del">
          <ac:chgData name="BELLEMIN SANDRA" userId="5fe4e071-d3f4-40df-970f-ee8fcf898346" providerId="ADAL" clId="{C0EB96B0-F0BD-4959-A77F-48D07325FDF5}" dt="2025-03-19T13:38:49.685" v="92" actId="478"/>
          <ac:grpSpMkLst>
            <pc:docMk/>
            <pc:sldMk cId="3282181309" sldId="304"/>
            <ac:grpSpMk id="3" creationId="{DCD51DBB-B3CA-0D2C-431F-B03FAE44317A}"/>
          </ac:grpSpMkLst>
        </pc:grpChg>
        <pc:picChg chg="add mod">
          <ac:chgData name="BELLEMIN SANDRA" userId="5fe4e071-d3f4-40df-970f-ee8fcf898346" providerId="ADAL" clId="{C0EB96B0-F0BD-4959-A77F-48D07325FDF5}" dt="2025-03-19T13:44:32.969" v="167" actId="962"/>
          <ac:picMkLst>
            <pc:docMk/>
            <pc:sldMk cId="3282181309" sldId="304"/>
            <ac:picMk id="7" creationId="{42B8EA9F-C861-986F-4642-6A7BB3DB6764}"/>
          </ac:picMkLst>
        </pc:picChg>
      </pc:sldChg>
      <pc:sldChg chg="addSp delSp modSp mod modClrScheme chgLayout">
        <pc:chgData name="BELLEMIN SANDRA" userId="5fe4e071-d3f4-40df-970f-ee8fcf898346" providerId="ADAL" clId="{C0EB96B0-F0BD-4959-A77F-48D07325FDF5}" dt="2025-03-19T13:44:35.037" v="169" actId="27614"/>
        <pc:sldMkLst>
          <pc:docMk/>
          <pc:sldMk cId="2658299697" sldId="305"/>
        </pc:sldMkLst>
        <pc:spChg chg="del mod ord">
          <ac:chgData name="BELLEMIN SANDRA" userId="5fe4e071-d3f4-40df-970f-ee8fcf898346" providerId="ADAL" clId="{C0EB96B0-F0BD-4959-A77F-48D07325FDF5}" dt="2025-03-19T13:38:51.717" v="93" actId="478"/>
          <ac:spMkLst>
            <pc:docMk/>
            <pc:sldMk cId="2658299697" sldId="305"/>
            <ac:spMk id="21" creationId="{D5650C30-81D2-4419-A2DD-6F4E87718C56}"/>
          </ac:spMkLst>
        </pc:spChg>
        <pc:spChg chg="del">
          <ac:chgData name="BELLEMIN SANDRA" userId="5fe4e071-d3f4-40df-970f-ee8fcf898346" providerId="ADAL" clId="{C0EB96B0-F0BD-4959-A77F-48D07325FDF5}" dt="2025-03-19T13:38:51.717" v="93" actId="478"/>
          <ac:spMkLst>
            <pc:docMk/>
            <pc:sldMk cId="2658299697" sldId="305"/>
            <ac:spMk id="260" creationId="{5EE11641-94B7-4166-98E7-FF1AF5239632}"/>
          </ac:spMkLst>
        </pc:spChg>
        <pc:grpChg chg="del">
          <ac:chgData name="BELLEMIN SANDRA" userId="5fe4e071-d3f4-40df-970f-ee8fcf898346" providerId="ADAL" clId="{C0EB96B0-F0BD-4959-A77F-48D07325FDF5}" dt="2025-03-19T13:38:51.717" v="93" actId="478"/>
          <ac:grpSpMkLst>
            <pc:docMk/>
            <pc:sldMk cId="2658299697" sldId="305"/>
            <ac:grpSpMk id="3" creationId="{D70ADCFA-94C7-774D-5062-FE4BB4F6B524}"/>
          </ac:grpSpMkLst>
        </pc:grpChg>
        <pc:picChg chg="add mod">
          <ac:chgData name="BELLEMIN SANDRA" userId="5fe4e071-d3f4-40df-970f-ee8fcf898346" providerId="ADAL" clId="{C0EB96B0-F0BD-4959-A77F-48D07325FDF5}" dt="2025-03-19T13:44:35.037" v="169" actId="27614"/>
          <ac:picMkLst>
            <pc:docMk/>
            <pc:sldMk cId="2658299697" sldId="305"/>
            <ac:picMk id="4" creationId="{C05FF2B8-E5B3-61B3-5118-E909A4828AD0}"/>
          </ac:picMkLst>
        </pc:picChg>
      </pc:sldChg>
      <pc:sldChg chg="addSp delSp modSp mod modClrScheme chgLayout">
        <pc:chgData name="BELLEMIN SANDRA" userId="5fe4e071-d3f4-40df-970f-ee8fcf898346" providerId="ADAL" clId="{C0EB96B0-F0BD-4959-A77F-48D07325FDF5}" dt="2025-03-19T13:44:36.592" v="171" actId="27614"/>
        <pc:sldMkLst>
          <pc:docMk/>
          <pc:sldMk cId="2099153108" sldId="306"/>
        </pc:sldMkLst>
        <pc:spChg chg="del mod ord">
          <ac:chgData name="BELLEMIN SANDRA" userId="5fe4e071-d3f4-40df-970f-ee8fcf898346" providerId="ADAL" clId="{C0EB96B0-F0BD-4959-A77F-48D07325FDF5}" dt="2025-03-19T13:38:53.431" v="94" actId="478"/>
          <ac:spMkLst>
            <pc:docMk/>
            <pc:sldMk cId="2099153108" sldId="306"/>
            <ac:spMk id="22" creationId="{17684765-EC1D-4D0E-8496-7A020B2CDCF3}"/>
          </ac:spMkLst>
        </pc:spChg>
        <pc:spChg chg="del">
          <ac:chgData name="BELLEMIN SANDRA" userId="5fe4e071-d3f4-40df-970f-ee8fcf898346" providerId="ADAL" clId="{C0EB96B0-F0BD-4959-A77F-48D07325FDF5}" dt="2025-03-19T13:38:53.431" v="94" actId="478"/>
          <ac:spMkLst>
            <pc:docMk/>
            <pc:sldMk cId="2099153108" sldId="306"/>
            <ac:spMk id="180" creationId="{5EE11641-94B7-4166-98E7-FF1AF5239632}"/>
          </ac:spMkLst>
        </pc:spChg>
        <pc:grpChg chg="del">
          <ac:chgData name="BELLEMIN SANDRA" userId="5fe4e071-d3f4-40df-970f-ee8fcf898346" providerId="ADAL" clId="{C0EB96B0-F0BD-4959-A77F-48D07325FDF5}" dt="2025-03-19T13:38:53.431" v="94" actId="478"/>
          <ac:grpSpMkLst>
            <pc:docMk/>
            <pc:sldMk cId="2099153108" sldId="306"/>
            <ac:grpSpMk id="5" creationId="{09E9E608-1066-D14D-C63B-7252033F922A}"/>
          </ac:grpSpMkLst>
        </pc:grpChg>
        <pc:picChg chg="add mod">
          <ac:chgData name="BELLEMIN SANDRA" userId="5fe4e071-d3f4-40df-970f-ee8fcf898346" providerId="ADAL" clId="{C0EB96B0-F0BD-4959-A77F-48D07325FDF5}" dt="2025-03-19T13:44:36.592" v="171" actId="27614"/>
          <ac:picMkLst>
            <pc:docMk/>
            <pc:sldMk cId="2099153108" sldId="306"/>
            <ac:picMk id="3" creationId="{3D89AC55-8B3E-3CB3-B825-6083E3DCE905}"/>
          </ac:picMkLst>
        </pc:picChg>
      </pc:sldChg>
      <pc:sldChg chg="addSp delSp modSp mod modClrScheme chgLayout">
        <pc:chgData name="BELLEMIN SANDRA" userId="5fe4e071-d3f4-40df-970f-ee8fcf898346" providerId="ADAL" clId="{C0EB96B0-F0BD-4959-A77F-48D07325FDF5}" dt="2025-03-19T13:44:38.092" v="173" actId="27614"/>
        <pc:sldMkLst>
          <pc:docMk/>
          <pc:sldMk cId="1615398072" sldId="307"/>
        </pc:sldMkLst>
        <pc:spChg chg="del mod ord">
          <ac:chgData name="BELLEMIN SANDRA" userId="5fe4e071-d3f4-40df-970f-ee8fcf898346" providerId="ADAL" clId="{C0EB96B0-F0BD-4959-A77F-48D07325FDF5}" dt="2025-03-19T13:38:55.190" v="95" actId="478"/>
          <ac:spMkLst>
            <pc:docMk/>
            <pc:sldMk cId="1615398072" sldId="307"/>
            <ac:spMk id="19" creationId="{F02CEEF0-EB9F-41B2-874F-6B672D7BA377}"/>
          </ac:spMkLst>
        </pc:spChg>
        <pc:spChg chg="del">
          <ac:chgData name="BELLEMIN SANDRA" userId="5fe4e071-d3f4-40df-970f-ee8fcf898346" providerId="ADAL" clId="{C0EB96B0-F0BD-4959-A77F-48D07325FDF5}" dt="2025-03-19T13:38:55.190" v="95" actId="478"/>
          <ac:spMkLst>
            <pc:docMk/>
            <pc:sldMk cId="1615398072" sldId="307"/>
            <ac:spMk id="87" creationId="{5EE11641-94B7-4166-98E7-FF1AF5239632}"/>
          </ac:spMkLst>
        </pc:spChg>
        <pc:grpChg chg="del">
          <ac:chgData name="BELLEMIN SANDRA" userId="5fe4e071-d3f4-40df-970f-ee8fcf898346" providerId="ADAL" clId="{C0EB96B0-F0BD-4959-A77F-48D07325FDF5}" dt="2025-03-19T13:38:55.190" v="95" actId="478"/>
          <ac:grpSpMkLst>
            <pc:docMk/>
            <pc:sldMk cId="1615398072" sldId="307"/>
            <ac:grpSpMk id="16" creationId="{7CD0FB29-EE57-E929-2D8A-D1C7949926B8}"/>
          </ac:grpSpMkLst>
        </pc:grpChg>
        <pc:picChg chg="add mod">
          <ac:chgData name="BELLEMIN SANDRA" userId="5fe4e071-d3f4-40df-970f-ee8fcf898346" providerId="ADAL" clId="{C0EB96B0-F0BD-4959-A77F-48D07325FDF5}" dt="2025-03-19T13:44:38.092" v="173" actId="27614"/>
          <ac:picMkLst>
            <pc:docMk/>
            <pc:sldMk cId="1615398072" sldId="307"/>
            <ac:picMk id="18" creationId="{E8B65A63-E16F-AFFD-149A-99C000BECCBB}"/>
          </ac:picMkLst>
        </pc:picChg>
      </pc:sldChg>
      <pc:sldChg chg="addSp delSp modSp mod modClrScheme chgLayout">
        <pc:chgData name="BELLEMIN SANDRA" userId="5fe4e071-d3f4-40df-970f-ee8fcf898346" providerId="ADAL" clId="{C0EB96B0-F0BD-4959-A77F-48D07325FDF5}" dt="2025-03-19T13:44:39.563" v="175" actId="27614"/>
        <pc:sldMkLst>
          <pc:docMk/>
          <pc:sldMk cId="1524548787" sldId="308"/>
        </pc:sldMkLst>
        <pc:spChg chg="del">
          <ac:chgData name="BELLEMIN SANDRA" userId="5fe4e071-d3f4-40df-970f-ee8fcf898346" providerId="ADAL" clId="{C0EB96B0-F0BD-4959-A77F-48D07325FDF5}" dt="2025-03-19T13:38:57.212" v="96" actId="478"/>
          <ac:spMkLst>
            <pc:docMk/>
            <pc:sldMk cId="1524548787" sldId="308"/>
            <ac:spMk id="2" creationId="{00000000-0000-0000-0000-000000000000}"/>
          </ac:spMkLst>
        </pc:spChg>
        <pc:spChg chg="del mod ord">
          <ac:chgData name="BELLEMIN SANDRA" userId="5fe4e071-d3f4-40df-970f-ee8fcf898346" providerId="ADAL" clId="{C0EB96B0-F0BD-4959-A77F-48D07325FDF5}" dt="2025-03-19T13:38:57.212" v="96" actId="478"/>
          <ac:spMkLst>
            <pc:docMk/>
            <pc:sldMk cId="1524548787" sldId="308"/>
            <ac:spMk id="19" creationId="{F02CEEF0-EB9F-41B2-874F-6B672D7BA377}"/>
          </ac:spMkLst>
        </pc:spChg>
        <pc:spChg chg="del">
          <ac:chgData name="BELLEMIN SANDRA" userId="5fe4e071-d3f4-40df-970f-ee8fcf898346" providerId="ADAL" clId="{C0EB96B0-F0BD-4959-A77F-48D07325FDF5}" dt="2025-03-19T13:38:57.212" v="96" actId="478"/>
          <ac:spMkLst>
            <pc:docMk/>
            <pc:sldMk cId="1524548787" sldId="308"/>
            <ac:spMk id="81" creationId="{5EE11641-94B7-4166-98E7-FF1AF5239632}"/>
          </ac:spMkLst>
        </pc:spChg>
        <pc:grpChg chg="del">
          <ac:chgData name="BELLEMIN SANDRA" userId="5fe4e071-d3f4-40df-970f-ee8fcf898346" providerId="ADAL" clId="{C0EB96B0-F0BD-4959-A77F-48D07325FDF5}" dt="2025-03-19T13:38:57.212" v="96" actId="478"/>
          <ac:grpSpMkLst>
            <pc:docMk/>
            <pc:sldMk cId="1524548787" sldId="308"/>
            <ac:grpSpMk id="11" creationId="{FDEB599D-0583-0B34-503D-C4E615FF9244}"/>
          </ac:grpSpMkLst>
        </pc:grpChg>
        <pc:picChg chg="add mod">
          <ac:chgData name="BELLEMIN SANDRA" userId="5fe4e071-d3f4-40df-970f-ee8fcf898346" providerId="ADAL" clId="{C0EB96B0-F0BD-4959-A77F-48D07325FDF5}" dt="2025-03-19T13:44:39.563" v="175" actId="27614"/>
          <ac:picMkLst>
            <pc:docMk/>
            <pc:sldMk cId="1524548787" sldId="308"/>
            <ac:picMk id="4" creationId="{D7AEB702-9B0C-25E8-97E5-8B6C37F0BAD8}"/>
          </ac:picMkLst>
        </pc:picChg>
      </pc:sldChg>
      <pc:sldChg chg="addSp delSp modSp mod modClrScheme chgLayout">
        <pc:chgData name="BELLEMIN SANDRA" userId="5fe4e071-d3f4-40df-970f-ee8fcf898346" providerId="ADAL" clId="{C0EB96B0-F0BD-4959-A77F-48D07325FDF5}" dt="2025-03-19T13:44:43.697" v="180" actId="962"/>
        <pc:sldMkLst>
          <pc:docMk/>
          <pc:sldMk cId="1276427427" sldId="309"/>
        </pc:sldMkLst>
        <pc:spChg chg="del">
          <ac:chgData name="BELLEMIN SANDRA" userId="5fe4e071-d3f4-40df-970f-ee8fcf898346" providerId="ADAL" clId="{C0EB96B0-F0BD-4959-A77F-48D07325FDF5}" dt="2025-03-19T13:39:00.832" v="98" actId="478"/>
          <ac:spMkLst>
            <pc:docMk/>
            <pc:sldMk cId="1276427427" sldId="309"/>
            <ac:spMk id="2" creationId="{4F8AF0D9-C5A6-ECE1-970C-2AF358A434C3}"/>
          </ac:spMkLst>
        </pc:spChg>
        <pc:picChg chg="add mod">
          <ac:chgData name="BELLEMIN SANDRA" userId="5fe4e071-d3f4-40df-970f-ee8fcf898346" providerId="ADAL" clId="{C0EB96B0-F0BD-4959-A77F-48D07325FDF5}" dt="2025-03-19T13:44:43.697" v="180" actId="962"/>
          <ac:picMkLst>
            <pc:docMk/>
            <pc:sldMk cId="1276427427" sldId="309"/>
            <ac:picMk id="4" creationId="{9E109EE8-B1C8-4480-1E82-87EF428CC028}"/>
          </ac:picMkLst>
        </pc:picChg>
      </pc:sldChg>
      <pc:sldChg chg="addSp delSp modSp mod modClrScheme chgLayout">
        <pc:chgData name="BELLEMIN SANDRA" userId="5fe4e071-d3f4-40df-970f-ee8fcf898346" providerId="ADAL" clId="{C0EB96B0-F0BD-4959-A77F-48D07325FDF5}" dt="2025-03-19T13:44:49.065" v="182" actId="27614"/>
        <pc:sldMkLst>
          <pc:docMk/>
          <pc:sldMk cId="2851398736" sldId="310"/>
        </pc:sldMkLst>
        <pc:spChg chg="del mod ord">
          <ac:chgData name="BELLEMIN SANDRA" userId="5fe4e071-d3f4-40df-970f-ee8fcf898346" providerId="ADAL" clId="{C0EB96B0-F0BD-4959-A77F-48D07325FDF5}" dt="2025-03-19T13:39:02.833" v="99" actId="478"/>
          <ac:spMkLst>
            <pc:docMk/>
            <pc:sldMk cId="2851398736" sldId="310"/>
            <ac:spMk id="2" creationId="{4C67AEC5-3A52-4B74-91CE-58769A11B4D2}"/>
          </ac:spMkLst>
        </pc:spChg>
        <pc:spChg chg="del mod ord">
          <ac:chgData name="BELLEMIN SANDRA" userId="5fe4e071-d3f4-40df-970f-ee8fcf898346" providerId="ADAL" clId="{C0EB96B0-F0BD-4959-A77F-48D07325FDF5}" dt="2025-03-19T13:39:02.833" v="99" actId="478"/>
          <ac:spMkLst>
            <pc:docMk/>
            <pc:sldMk cId="2851398736" sldId="310"/>
            <ac:spMk id="4" creationId="{61A96003-3F91-40F7-9BF7-1BEE0C9FC5AC}"/>
          </ac:spMkLst>
        </pc:spChg>
        <pc:picChg chg="add mod">
          <ac:chgData name="BELLEMIN SANDRA" userId="5fe4e071-d3f4-40df-970f-ee8fcf898346" providerId="ADAL" clId="{C0EB96B0-F0BD-4959-A77F-48D07325FDF5}" dt="2025-03-19T13:44:49.065" v="182" actId="27614"/>
          <ac:picMkLst>
            <pc:docMk/>
            <pc:sldMk cId="2851398736" sldId="310"/>
            <ac:picMk id="5" creationId="{524294BF-5C97-C697-4A61-F19BCDE6566E}"/>
          </ac:picMkLst>
        </pc:picChg>
      </pc:sldChg>
      <pc:sldChg chg="addSp delSp modSp mod modClrScheme chgLayout">
        <pc:chgData name="BELLEMIN SANDRA" userId="5fe4e071-d3f4-40df-970f-ee8fcf898346" providerId="ADAL" clId="{C0EB96B0-F0BD-4959-A77F-48D07325FDF5}" dt="2025-03-19T13:44:56.623" v="192" actId="962"/>
        <pc:sldMkLst>
          <pc:docMk/>
          <pc:sldMk cId="669781229" sldId="315"/>
        </pc:sldMkLst>
        <pc:spChg chg="del mod ord">
          <ac:chgData name="BELLEMIN SANDRA" userId="5fe4e071-d3f4-40df-970f-ee8fcf898346" providerId="ADAL" clId="{C0EB96B0-F0BD-4959-A77F-48D07325FDF5}" dt="2025-03-19T13:39:10.069" v="103" actId="478"/>
          <ac:spMkLst>
            <pc:docMk/>
            <pc:sldMk cId="669781229" sldId="315"/>
            <ac:spMk id="2" creationId="{BFA46E97-E771-4236-8343-7081C5035167}"/>
          </ac:spMkLst>
        </pc:spChg>
        <pc:spChg chg="del">
          <ac:chgData name="BELLEMIN SANDRA" userId="5fe4e071-d3f4-40df-970f-ee8fcf898346" providerId="ADAL" clId="{C0EB96B0-F0BD-4959-A77F-48D07325FDF5}" dt="2025-03-19T13:39:10.069" v="103" actId="478"/>
          <ac:spMkLst>
            <pc:docMk/>
            <pc:sldMk cId="669781229" sldId="315"/>
            <ac:spMk id="3" creationId="{A7BB8213-70F9-9C4E-F9D4-8496E7AA86CA}"/>
          </ac:spMkLst>
        </pc:spChg>
        <pc:grpChg chg="del">
          <ac:chgData name="BELLEMIN SANDRA" userId="5fe4e071-d3f4-40df-970f-ee8fcf898346" providerId="ADAL" clId="{C0EB96B0-F0BD-4959-A77F-48D07325FDF5}" dt="2025-03-19T13:39:10.069" v="103" actId="478"/>
          <ac:grpSpMkLst>
            <pc:docMk/>
            <pc:sldMk cId="669781229" sldId="315"/>
            <ac:grpSpMk id="4" creationId="{0F0AECFA-A85B-4749-410E-132CBBC620D6}"/>
          </ac:grpSpMkLst>
        </pc:grpChg>
        <pc:picChg chg="add mod">
          <ac:chgData name="BELLEMIN SANDRA" userId="5fe4e071-d3f4-40df-970f-ee8fcf898346" providerId="ADAL" clId="{C0EB96B0-F0BD-4959-A77F-48D07325FDF5}" dt="2025-03-19T13:44:56.623" v="192" actId="962"/>
          <ac:picMkLst>
            <pc:docMk/>
            <pc:sldMk cId="669781229" sldId="315"/>
            <ac:picMk id="9" creationId="{C7D077E1-3B9A-8924-69F1-6A6F8158AE2B}"/>
          </ac:picMkLst>
        </pc:picChg>
      </pc:sldChg>
      <pc:sldChg chg="addSp delSp modSp mod modClrScheme chgLayout">
        <pc:chgData name="BELLEMIN SANDRA" userId="5fe4e071-d3f4-40df-970f-ee8fcf898346" providerId="ADAL" clId="{C0EB96B0-F0BD-4959-A77F-48D07325FDF5}" dt="2025-03-19T13:44:58.844" v="195" actId="962"/>
        <pc:sldMkLst>
          <pc:docMk/>
          <pc:sldMk cId="1819011020" sldId="316"/>
        </pc:sldMkLst>
        <pc:spChg chg="del mod ord">
          <ac:chgData name="BELLEMIN SANDRA" userId="5fe4e071-d3f4-40df-970f-ee8fcf898346" providerId="ADAL" clId="{C0EB96B0-F0BD-4959-A77F-48D07325FDF5}" dt="2025-03-19T13:39:14.580" v="104" actId="478"/>
          <ac:spMkLst>
            <pc:docMk/>
            <pc:sldMk cId="1819011020" sldId="316"/>
            <ac:spMk id="2" creationId="{BFA46E97-E771-4236-8343-7081C5035167}"/>
          </ac:spMkLst>
        </pc:spChg>
        <pc:spChg chg="del">
          <ac:chgData name="BELLEMIN SANDRA" userId="5fe4e071-d3f4-40df-970f-ee8fcf898346" providerId="ADAL" clId="{C0EB96B0-F0BD-4959-A77F-48D07325FDF5}" dt="2025-03-19T13:39:14.580" v="104" actId="478"/>
          <ac:spMkLst>
            <pc:docMk/>
            <pc:sldMk cId="1819011020" sldId="316"/>
            <ac:spMk id="4" creationId="{55F5F84B-5324-35DF-E8D7-CF19F61F0999}"/>
          </ac:spMkLst>
        </pc:spChg>
        <pc:grpChg chg="del">
          <ac:chgData name="BELLEMIN SANDRA" userId="5fe4e071-d3f4-40df-970f-ee8fcf898346" providerId="ADAL" clId="{C0EB96B0-F0BD-4959-A77F-48D07325FDF5}" dt="2025-03-19T13:39:14.580" v="104" actId="478"/>
          <ac:grpSpMkLst>
            <pc:docMk/>
            <pc:sldMk cId="1819011020" sldId="316"/>
            <ac:grpSpMk id="5" creationId="{FE5840C8-3C7C-A3A0-7059-E34DC645CD4D}"/>
          </ac:grpSpMkLst>
        </pc:grpChg>
        <pc:picChg chg="add mod">
          <ac:chgData name="BELLEMIN SANDRA" userId="5fe4e071-d3f4-40df-970f-ee8fcf898346" providerId="ADAL" clId="{C0EB96B0-F0BD-4959-A77F-48D07325FDF5}" dt="2025-03-19T13:44:58.844" v="195" actId="962"/>
          <ac:picMkLst>
            <pc:docMk/>
            <pc:sldMk cId="1819011020" sldId="316"/>
            <ac:picMk id="6" creationId="{960A0887-CA5A-FE4B-B511-31C663F891FA}"/>
          </ac:picMkLst>
        </pc:picChg>
      </pc:sldChg>
      <pc:sldChg chg="addSp delSp modSp mod modClrScheme chgLayout">
        <pc:chgData name="BELLEMIN SANDRA" userId="5fe4e071-d3f4-40df-970f-ee8fcf898346" providerId="ADAL" clId="{C0EB96B0-F0BD-4959-A77F-48D07325FDF5}" dt="2025-03-19T13:45:01.582" v="198" actId="962"/>
        <pc:sldMkLst>
          <pc:docMk/>
          <pc:sldMk cId="3623206387" sldId="317"/>
        </pc:sldMkLst>
        <pc:spChg chg="del mod ord">
          <ac:chgData name="BELLEMIN SANDRA" userId="5fe4e071-d3f4-40df-970f-ee8fcf898346" providerId="ADAL" clId="{C0EB96B0-F0BD-4959-A77F-48D07325FDF5}" dt="2025-03-19T13:39:17.253" v="105" actId="478"/>
          <ac:spMkLst>
            <pc:docMk/>
            <pc:sldMk cId="3623206387" sldId="317"/>
            <ac:spMk id="2" creationId="{BFA46E97-E771-4236-8343-7081C5035167}"/>
          </ac:spMkLst>
        </pc:spChg>
        <pc:spChg chg="del">
          <ac:chgData name="BELLEMIN SANDRA" userId="5fe4e071-d3f4-40df-970f-ee8fcf898346" providerId="ADAL" clId="{C0EB96B0-F0BD-4959-A77F-48D07325FDF5}" dt="2025-03-19T13:39:17.253" v="105" actId="478"/>
          <ac:spMkLst>
            <pc:docMk/>
            <pc:sldMk cId="3623206387" sldId="317"/>
            <ac:spMk id="3" creationId="{6D568BE5-B763-86AF-88E7-045ECC02E243}"/>
          </ac:spMkLst>
        </pc:spChg>
        <pc:grpChg chg="del">
          <ac:chgData name="BELLEMIN SANDRA" userId="5fe4e071-d3f4-40df-970f-ee8fcf898346" providerId="ADAL" clId="{C0EB96B0-F0BD-4959-A77F-48D07325FDF5}" dt="2025-03-19T13:39:17.253" v="105" actId="478"/>
          <ac:grpSpMkLst>
            <pc:docMk/>
            <pc:sldMk cId="3623206387" sldId="317"/>
            <ac:grpSpMk id="4" creationId="{D4A9A6EB-87AD-D83A-8A27-F86BD72746A6}"/>
          </ac:grpSpMkLst>
        </pc:grpChg>
        <pc:picChg chg="add mod">
          <ac:chgData name="BELLEMIN SANDRA" userId="5fe4e071-d3f4-40df-970f-ee8fcf898346" providerId="ADAL" clId="{C0EB96B0-F0BD-4959-A77F-48D07325FDF5}" dt="2025-03-19T13:45:01.582" v="198" actId="962"/>
          <ac:picMkLst>
            <pc:docMk/>
            <pc:sldMk cId="3623206387" sldId="317"/>
            <ac:picMk id="8" creationId="{839CF7F0-2748-B430-A1C2-EEE684ACDEE0}"/>
          </ac:picMkLst>
        </pc:picChg>
      </pc:sldChg>
      <pc:sldChg chg="addSp delSp modSp mod modClrScheme chgLayout">
        <pc:chgData name="BELLEMIN SANDRA" userId="5fe4e071-d3f4-40df-970f-ee8fcf898346" providerId="ADAL" clId="{C0EB96B0-F0BD-4959-A77F-48D07325FDF5}" dt="2025-03-19T13:45:05.656" v="200" actId="27614"/>
        <pc:sldMkLst>
          <pc:docMk/>
          <pc:sldMk cId="3055852558" sldId="318"/>
        </pc:sldMkLst>
        <pc:spChg chg="del mod ord">
          <ac:chgData name="BELLEMIN SANDRA" userId="5fe4e071-d3f4-40df-970f-ee8fcf898346" providerId="ADAL" clId="{C0EB96B0-F0BD-4959-A77F-48D07325FDF5}" dt="2025-03-19T13:39:18.965" v="106" actId="478"/>
          <ac:spMkLst>
            <pc:docMk/>
            <pc:sldMk cId="3055852558" sldId="318"/>
            <ac:spMk id="2" creationId="{BFA46E97-E771-4236-8343-7081C5035167}"/>
          </ac:spMkLst>
        </pc:spChg>
        <pc:spChg chg="del">
          <ac:chgData name="BELLEMIN SANDRA" userId="5fe4e071-d3f4-40df-970f-ee8fcf898346" providerId="ADAL" clId="{C0EB96B0-F0BD-4959-A77F-48D07325FDF5}" dt="2025-03-19T13:39:18.965" v="106" actId="478"/>
          <ac:spMkLst>
            <pc:docMk/>
            <pc:sldMk cId="3055852558" sldId="318"/>
            <ac:spMk id="3" creationId="{C7574A2A-B323-16ED-0E30-ABB94F682636}"/>
          </ac:spMkLst>
        </pc:spChg>
        <pc:grpChg chg="del">
          <ac:chgData name="BELLEMIN SANDRA" userId="5fe4e071-d3f4-40df-970f-ee8fcf898346" providerId="ADAL" clId="{C0EB96B0-F0BD-4959-A77F-48D07325FDF5}" dt="2025-03-19T13:39:18.965" v="106" actId="478"/>
          <ac:grpSpMkLst>
            <pc:docMk/>
            <pc:sldMk cId="3055852558" sldId="318"/>
            <ac:grpSpMk id="4" creationId="{2D7BF0F3-87DD-703C-F96A-F26014782202}"/>
          </ac:grpSpMkLst>
        </pc:grpChg>
        <pc:picChg chg="add mod">
          <ac:chgData name="BELLEMIN SANDRA" userId="5fe4e071-d3f4-40df-970f-ee8fcf898346" providerId="ADAL" clId="{C0EB96B0-F0BD-4959-A77F-48D07325FDF5}" dt="2025-03-19T13:45:05.656" v="200" actId="27614"/>
          <ac:picMkLst>
            <pc:docMk/>
            <pc:sldMk cId="3055852558" sldId="318"/>
            <ac:picMk id="8" creationId="{1A731C84-69A1-7458-51F1-E9B56E80A361}"/>
          </ac:picMkLst>
        </pc:picChg>
      </pc:sldChg>
      <pc:sldChg chg="addSp delSp modSp mod modClrScheme chgLayout">
        <pc:chgData name="BELLEMIN SANDRA" userId="5fe4e071-d3f4-40df-970f-ee8fcf898346" providerId="ADAL" clId="{C0EB96B0-F0BD-4959-A77F-48D07325FDF5}" dt="2025-03-19T13:45:07.408" v="202" actId="27614"/>
        <pc:sldMkLst>
          <pc:docMk/>
          <pc:sldMk cId="1963729467" sldId="319"/>
        </pc:sldMkLst>
        <pc:spChg chg="del">
          <ac:chgData name="BELLEMIN SANDRA" userId="5fe4e071-d3f4-40df-970f-ee8fcf898346" providerId="ADAL" clId="{C0EB96B0-F0BD-4959-A77F-48D07325FDF5}" dt="2025-03-19T13:39:22.411" v="107" actId="478"/>
          <ac:spMkLst>
            <pc:docMk/>
            <pc:sldMk cId="1963729467" sldId="319"/>
            <ac:spMk id="17" creationId="{A1E55096-1A16-D68D-01B5-CC914FC0CF61}"/>
          </ac:spMkLst>
        </pc:spChg>
        <pc:spChg chg="del mod ord">
          <ac:chgData name="BELLEMIN SANDRA" userId="5fe4e071-d3f4-40df-970f-ee8fcf898346" providerId="ADAL" clId="{C0EB96B0-F0BD-4959-A77F-48D07325FDF5}" dt="2025-03-19T13:39:22.411" v="107" actId="478"/>
          <ac:spMkLst>
            <pc:docMk/>
            <pc:sldMk cId="1963729467" sldId="319"/>
            <ac:spMk id="21" creationId="{D5650C30-81D2-4419-A2DD-6F4E87718C56}"/>
          </ac:spMkLst>
        </pc:spChg>
        <pc:grpChg chg="del">
          <ac:chgData name="BELLEMIN SANDRA" userId="5fe4e071-d3f4-40df-970f-ee8fcf898346" providerId="ADAL" clId="{C0EB96B0-F0BD-4959-A77F-48D07325FDF5}" dt="2025-03-19T13:39:22.411" v="107" actId="478"/>
          <ac:grpSpMkLst>
            <pc:docMk/>
            <pc:sldMk cId="1963729467" sldId="319"/>
            <ac:grpSpMk id="2" creationId="{91EFE991-0B60-B779-5022-5099F52CBEF9}"/>
          </ac:grpSpMkLst>
        </pc:grpChg>
        <pc:picChg chg="add mod">
          <ac:chgData name="BELLEMIN SANDRA" userId="5fe4e071-d3f4-40df-970f-ee8fcf898346" providerId="ADAL" clId="{C0EB96B0-F0BD-4959-A77F-48D07325FDF5}" dt="2025-03-19T13:45:07.408" v="202" actId="27614"/>
          <ac:picMkLst>
            <pc:docMk/>
            <pc:sldMk cId="1963729467" sldId="319"/>
            <ac:picMk id="5" creationId="{20C1D66A-D0AD-36B1-C968-1BDF05231BDF}"/>
          </ac:picMkLst>
        </pc:picChg>
      </pc:sldChg>
      <pc:sldChg chg="addSp delSp modSp mod modClrScheme chgLayout">
        <pc:chgData name="BELLEMIN SANDRA" userId="5fe4e071-d3f4-40df-970f-ee8fcf898346" providerId="ADAL" clId="{C0EB96B0-F0BD-4959-A77F-48D07325FDF5}" dt="2025-03-19T13:45:09.188" v="204" actId="27614"/>
        <pc:sldMkLst>
          <pc:docMk/>
          <pc:sldMk cId="2297813346" sldId="320"/>
        </pc:sldMkLst>
        <pc:spChg chg="del">
          <ac:chgData name="BELLEMIN SANDRA" userId="5fe4e071-d3f4-40df-970f-ee8fcf898346" providerId="ADAL" clId="{C0EB96B0-F0BD-4959-A77F-48D07325FDF5}" dt="2025-03-19T13:39:23.875" v="108" actId="478"/>
          <ac:spMkLst>
            <pc:docMk/>
            <pc:sldMk cId="2297813346" sldId="320"/>
            <ac:spMk id="2" creationId="{00000000-0000-0000-0000-000000000000}"/>
          </ac:spMkLst>
        </pc:spChg>
        <pc:spChg chg="del mod ord">
          <ac:chgData name="BELLEMIN SANDRA" userId="5fe4e071-d3f4-40df-970f-ee8fcf898346" providerId="ADAL" clId="{C0EB96B0-F0BD-4959-A77F-48D07325FDF5}" dt="2025-03-19T13:39:23.875" v="108" actId="478"/>
          <ac:spMkLst>
            <pc:docMk/>
            <pc:sldMk cId="2297813346" sldId="320"/>
            <ac:spMk id="19" creationId="{F02CEEF0-EB9F-41B2-874F-6B672D7BA377}"/>
          </ac:spMkLst>
        </pc:spChg>
        <pc:spChg chg="del">
          <ac:chgData name="BELLEMIN SANDRA" userId="5fe4e071-d3f4-40df-970f-ee8fcf898346" providerId="ADAL" clId="{C0EB96B0-F0BD-4959-A77F-48D07325FDF5}" dt="2025-03-19T13:39:23.875" v="108" actId="478"/>
          <ac:spMkLst>
            <pc:docMk/>
            <pc:sldMk cId="2297813346" sldId="320"/>
            <ac:spMk id="37" creationId="{5EE11641-94B7-4166-98E7-FF1AF5239632}"/>
          </ac:spMkLst>
        </pc:spChg>
        <pc:grpChg chg="del">
          <ac:chgData name="BELLEMIN SANDRA" userId="5fe4e071-d3f4-40df-970f-ee8fcf898346" providerId="ADAL" clId="{C0EB96B0-F0BD-4959-A77F-48D07325FDF5}" dt="2025-03-19T13:39:23.875" v="108" actId="478"/>
          <ac:grpSpMkLst>
            <pc:docMk/>
            <pc:sldMk cId="2297813346" sldId="320"/>
            <ac:grpSpMk id="3" creationId="{710E7BBF-6853-F4D4-C64A-FC68223D7AA5}"/>
          </ac:grpSpMkLst>
        </pc:grpChg>
        <pc:picChg chg="add mod">
          <ac:chgData name="BELLEMIN SANDRA" userId="5fe4e071-d3f4-40df-970f-ee8fcf898346" providerId="ADAL" clId="{C0EB96B0-F0BD-4959-A77F-48D07325FDF5}" dt="2025-03-19T13:45:09.188" v="204" actId="27614"/>
          <ac:picMkLst>
            <pc:docMk/>
            <pc:sldMk cId="2297813346" sldId="320"/>
            <ac:picMk id="5" creationId="{C5E62E64-0D40-01C5-A2DB-F78637FA5D7A}"/>
          </ac:picMkLst>
        </pc:picChg>
      </pc:sldChg>
      <pc:sldChg chg="addSp delSp modSp mod modClrScheme chgLayout">
        <pc:chgData name="BELLEMIN SANDRA" userId="5fe4e071-d3f4-40df-970f-ee8fcf898346" providerId="ADAL" clId="{C0EB96B0-F0BD-4959-A77F-48D07325FDF5}" dt="2025-03-19T13:45:14.450" v="209" actId="27614"/>
        <pc:sldMkLst>
          <pc:docMk/>
          <pc:sldMk cId="1277655384" sldId="322"/>
        </pc:sldMkLst>
        <pc:spChg chg="del">
          <ac:chgData name="BELLEMIN SANDRA" userId="5fe4e071-d3f4-40df-970f-ee8fcf898346" providerId="ADAL" clId="{C0EB96B0-F0BD-4959-A77F-48D07325FDF5}" dt="2025-03-19T13:39:27.506" v="110" actId="478"/>
          <ac:spMkLst>
            <pc:docMk/>
            <pc:sldMk cId="1277655384" sldId="322"/>
            <ac:spMk id="2" creationId="{179776F4-781E-7E22-7609-561CAE051F65}"/>
          </ac:spMkLst>
        </pc:spChg>
        <pc:picChg chg="add mod">
          <ac:chgData name="BELLEMIN SANDRA" userId="5fe4e071-d3f4-40df-970f-ee8fcf898346" providerId="ADAL" clId="{C0EB96B0-F0BD-4959-A77F-48D07325FDF5}" dt="2025-03-19T13:45:14.450" v="209" actId="27614"/>
          <ac:picMkLst>
            <pc:docMk/>
            <pc:sldMk cId="1277655384" sldId="322"/>
            <ac:picMk id="4" creationId="{17119EB7-32CC-29DA-AC24-72141BBAB2E0}"/>
          </ac:picMkLst>
        </pc:picChg>
      </pc:sldChg>
      <pc:sldChg chg="addSp delSp modSp mod modClrScheme chgLayout">
        <pc:chgData name="BELLEMIN SANDRA" userId="5fe4e071-d3f4-40df-970f-ee8fcf898346" providerId="ADAL" clId="{C0EB96B0-F0BD-4959-A77F-48D07325FDF5}" dt="2025-03-19T13:45:16.309" v="211" actId="27614"/>
        <pc:sldMkLst>
          <pc:docMk/>
          <pc:sldMk cId="2231577264" sldId="323"/>
        </pc:sldMkLst>
        <pc:spChg chg="del mod ord">
          <ac:chgData name="BELLEMIN SANDRA" userId="5fe4e071-d3f4-40df-970f-ee8fcf898346" providerId="ADAL" clId="{C0EB96B0-F0BD-4959-A77F-48D07325FDF5}" dt="2025-03-19T13:39:29.525" v="111" actId="478"/>
          <ac:spMkLst>
            <pc:docMk/>
            <pc:sldMk cId="2231577264" sldId="323"/>
            <ac:spMk id="2" creationId="{4C67AEC5-3A52-4B74-91CE-58769A11B4D2}"/>
          </ac:spMkLst>
        </pc:spChg>
        <pc:spChg chg="del mod ord">
          <ac:chgData name="BELLEMIN SANDRA" userId="5fe4e071-d3f4-40df-970f-ee8fcf898346" providerId="ADAL" clId="{C0EB96B0-F0BD-4959-A77F-48D07325FDF5}" dt="2025-03-19T13:39:29.525" v="111" actId="478"/>
          <ac:spMkLst>
            <pc:docMk/>
            <pc:sldMk cId="2231577264" sldId="323"/>
            <ac:spMk id="4" creationId="{61A96003-3F91-40F7-9BF7-1BEE0C9FC5AC}"/>
          </ac:spMkLst>
        </pc:spChg>
        <pc:picChg chg="add mod">
          <ac:chgData name="BELLEMIN SANDRA" userId="5fe4e071-d3f4-40df-970f-ee8fcf898346" providerId="ADAL" clId="{C0EB96B0-F0BD-4959-A77F-48D07325FDF5}" dt="2025-03-19T13:45:16.309" v="211" actId="27614"/>
          <ac:picMkLst>
            <pc:docMk/>
            <pc:sldMk cId="2231577264" sldId="323"/>
            <ac:picMk id="5" creationId="{EA90026F-E781-20B9-F3F6-38874EC2F327}"/>
          </ac:picMkLst>
        </pc:picChg>
      </pc:sldChg>
      <pc:sldChg chg="addSp delSp modSp mod modClrScheme chgLayout">
        <pc:chgData name="BELLEMIN SANDRA" userId="5fe4e071-d3f4-40df-970f-ee8fcf898346" providerId="ADAL" clId="{C0EB96B0-F0BD-4959-A77F-48D07325FDF5}" dt="2025-03-19T13:45:36.198" v="220" actId="27614"/>
        <pc:sldMkLst>
          <pc:docMk/>
          <pc:sldMk cId="1738014813" sldId="328"/>
        </pc:sldMkLst>
        <pc:spChg chg="del mod ord">
          <ac:chgData name="BELLEMIN SANDRA" userId="5fe4e071-d3f4-40df-970f-ee8fcf898346" providerId="ADAL" clId="{C0EB96B0-F0BD-4959-A77F-48D07325FDF5}" dt="2025-03-19T13:39:37.066" v="115" actId="478"/>
          <ac:spMkLst>
            <pc:docMk/>
            <pc:sldMk cId="1738014813" sldId="328"/>
            <ac:spMk id="2" creationId="{BFA46E97-E771-4236-8343-7081C5035167}"/>
          </ac:spMkLst>
        </pc:spChg>
        <pc:spChg chg="del">
          <ac:chgData name="BELLEMIN SANDRA" userId="5fe4e071-d3f4-40df-970f-ee8fcf898346" providerId="ADAL" clId="{C0EB96B0-F0BD-4959-A77F-48D07325FDF5}" dt="2025-03-19T13:39:37.066" v="115" actId="478"/>
          <ac:spMkLst>
            <pc:docMk/>
            <pc:sldMk cId="1738014813" sldId="328"/>
            <ac:spMk id="21" creationId="{6B8FB529-1723-5EFB-DC9B-71AB74E71432}"/>
          </ac:spMkLst>
        </pc:spChg>
        <pc:grpChg chg="del">
          <ac:chgData name="BELLEMIN SANDRA" userId="5fe4e071-d3f4-40df-970f-ee8fcf898346" providerId="ADAL" clId="{C0EB96B0-F0BD-4959-A77F-48D07325FDF5}" dt="2025-03-19T13:39:37.066" v="115" actId="478"/>
          <ac:grpSpMkLst>
            <pc:docMk/>
            <pc:sldMk cId="1738014813" sldId="328"/>
            <ac:grpSpMk id="15" creationId="{CA9165AF-DE6C-1089-8420-2974F804976B}"/>
          </ac:grpSpMkLst>
        </pc:grpChg>
        <pc:picChg chg="add mod">
          <ac:chgData name="BELLEMIN SANDRA" userId="5fe4e071-d3f4-40df-970f-ee8fcf898346" providerId="ADAL" clId="{C0EB96B0-F0BD-4959-A77F-48D07325FDF5}" dt="2025-03-19T13:45:36.198" v="220" actId="27614"/>
          <ac:picMkLst>
            <pc:docMk/>
            <pc:sldMk cId="1738014813" sldId="328"/>
            <ac:picMk id="4" creationId="{71C90863-79F2-0943-ACA3-F3EE1B5AF978}"/>
          </ac:picMkLst>
        </pc:picChg>
      </pc:sldChg>
      <pc:sldChg chg="addSp delSp modSp mod modClrScheme chgLayout">
        <pc:chgData name="BELLEMIN SANDRA" userId="5fe4e071-d3f4-40df-970f-ee8fcf898346" providerId="ADAL" clId="{C0EB96B0-F0BD-4959-A77F-48D07325FDF5}" dt="2025-03-19T13:45:37.880" v="222" actId="27614"/>
        <pc:sldMkLst>
          <pc:docMk/>
          <pc:sldMk cId="270398601" sldId="329"/>
        </pc:sldMkLst>
        <pc:spChg chg="del mod ord">
          <ac:chgData name="BELLEMIN SANDRA" userId="5fe4e071-d3f4-40df-970f-ee8fcf898346" providerId="ADAL" clId="{C0EB96B0-F0BD-4959-A77F-48D07325FDF5}" dt="2025-03-19T13:39:38.830" v="116" actId="478"/>
          <ac:spMkLst>
            <pc:docMk/>
            <pc:sldMk cId="270398601" sldId="329"/>
            <ac:spMk id="2" creationId="{BFA46E97-E771-4236-8343-7081C5035167}"/>
          </ac:spMkLst>
        </pc:spChg>
        <pc:spChg chg="del">
          <ac:chgData name="BELLEMIN SANDRA" userId="5fe4e071-d3f4-40df-970f-ee8fcf898346" providerId="ADAL" clId="{C0EB96B0-F0BD-4959-A77F-48D07325FDF5}" dt="2025-03-19T13:39:38.830" v="116" actId="478"/>
          <ac:spMkLst>
            <pc:docMk/>
            <pc:sldMk cId="270398601" sldId="329"/>
            <ac:spMk id="30" creationId="{9E4E0676-976C-1A44-47BB-3F3DF3DD8792}"/>
          </ac:spMkLst>
        </pc:spChg>
        <pc:grpChg chg="del">
          <ac:chgData name="BELLEMIN SANDRA" userId="5fe4e071-d3f4-40df-970f-ee8fcf898346" providerId="ADAL" clId="{C0EB96B0-F0BD-4959-A77F-48D07325FDF5}" dt="2025-03-19T13:39:38.830" v="116" actId="478"/>
          <ac:grpSpMkLst>
            <pc:docMk/>
            <pc:sldMk cId="270398601" sldId="329"/>
            <ac:grpSpMk id="7" creationId="{3C27903D-DCCA-5D62-9926-65DB420AD36E}"/>
          </ac:grpSpMkLst>
        </pc:grpChg>
        <pc:picChg chg="add mod">
          <ac:chgData name="BELLEMIN SANDRA" userId="5fe4e071-d3f4-40df-970f-ee8fcf898346" providerId="ADAL" clId="{C0EB96B0-F0BD-4959-A77F-48D07325FDF5}" dt="2025-03-19T13:45:37.880" v="222" actId="27614"/>
          <ac:picMkLst>
            <pc:docMk/>
            <pc:sldMk cId="270398601" sldId="329"/>
            <ac:picMk id="4" creationId="{C2871DDB-2524-1EE9-5A8A-DD30C024AE2C}"/>
          </ac:picMkLst>
        </pc:picChg>
      </pc:sldChg>
      <pc:sldChg chg="addSp delSp modSp mod modClrScheme chgLayout">
        <pc:chgData name="BELLEMIN SANDRA" userId="5fe4e071-d3f4-40df-970f-ee8fcf898346" providerId="ADAL" clId="{C0EB96B0-F0BD-4959-A77F-48D07325FDF5}" dt="2025-03-19T13:45:39.424" v="224" actId="27614"/>
        <pc:sldMkLst>
          <pc:docMk/>
          <pc:sldMk cId="701213009" sldId="330"/>
        </pc:sldMkLst>
        <pc:spChg chg="del mod ord">
          <ac:chgData name="BELLEMIN SANDRA" userId="5fe4e071-d3f4-40df-970f-ee8fcf898346" providerId="ADAL" clId="{C0EB96B0-F0BD-4959-A77F-48D07325FDF5}" dt="2025-03-19T13:39:40.907" v="117" actId="478"/>
          <ac:spMkLst>
            <pc:docMk/>
            <pc:sldMk cId="701213009" sldId="330"/>
            <ac:spMk id="2" creationId="{BFA46E97-E771-4236-8343-7081C5035167}"/>
          </ac:spMkLst>
        </pc:spChg>
        <pc:spChg chg="del">
          <ac:chgData name="BELLEMIN SANDRA" userId="5fe4e071-d3f4-40df-970f-ee8fcf898346" providerId="ADAL" clId="{C0EB96B0-F0BD-4959-A77F-48D07325FDF5}" dt="2025-03-19T13:39:40.907" v="117" actId="478"/>
          <ac:spMkLst>
            <pc:docMk/>
            <pc:sldMk cId="701213009" sldId="330"/>
            <ac:spMk id="35" creationId="{83E12ADB-373B-7E1C-3BAE-A693693E9CF0}"/>
          </ac:spMkLst>
        </pc:spChg>
        <pc:grpChg chg="del">
          <ac:chgData name="BELLEMIN SANDRA" userId="5fe4e071-d3f4-40df-970f-ee8fcf898346" providerId="ADAL" clId="{C0EB96B0-F0BD-4959-A77F-48D07325FDF5}" dt="2025-03-19T13:39:40.907" v="117" actId="478"/>
          <ac:grpSpMkLst>
            <pc:docMk/>
            <pc:sldMk cId="701213009" sldId="330"/>
            <ac:grpSpMk id="9" creationId="{1C38CE8C-E674-CBA0-24A2-5F7866B42D44}"/>
          </ac:grpSpMkLst>
        </pc:grpChg>
        <pc:picChg chg="add mod">
          <ac:chgData name="BELLEMIN SANDRA" userId="5fe4e071-d3f4-40df-970f-ee8fcf898346" providerId="ADAL" clId="{C0EB96B0-F0BD-4959-A77F-48D07325FDF5}" dt="2025-03-19T13:45:39.424" v="224" actId="27614"/>
          <ac:picMkLst>
            <pc:docMk/>
            <pc:sldMk cId="701213009" sldId="330"/>
            <ac:picMk id="4" creationId="{E88D31CB-2A76-CF59-67DE-64DB767E1753}"/>
          </ac:picMkLst>
        </pc:picChg>
      </pc:sldChg>
      <pc:sldChg chg="addSp delSp modSp mod modClrScheme chgLayout">
        <pc:chgData name="BELLEMIN SANDRA" userId="5fe4e071-d3f4-40df-970f-ee8fcf898346" providerId="ADAL" clId="{C0EB96B0-F0BD-4959-A77F-48D07325FDF5}" dt="2025-03-19T13:45:41.312" v="226" actId="27614"/>
        <pc:sldMkLst>
          <pc:docMk/>
          <pc:sldMk cId="1267692632" sldId="331"/>
        </pc:sldMkLst>
        <pc:spChg chg="del mod ord">
          <ac:chgData name="BELLEMIN SANDRA" userId="5fe4e071-d3f4-40df-970f-ee8fcf898346" providerId="ADAL" clId="{C0EB96B0-F0BD-4959-A77F-48D07325FDF5}" dt="2025-03-19T13:39:42.341" v="118" actId="478"/>
          <ac:spMkLst>
            <pc:docMk/>
            <pc:sldMk cId="1267692632" sldId="331"/>
            <ac:spMk id="2" creationId="{BFA46E97-E771-4236-8343-7081C5035167}"/>
          </ac:spMkLst>
        </pc:spChg>
        <pc:spChg chg="del">
          <ac:chgData name="BELLEMIN SANDRA" userId="5fe4e071-d3f4-40df-970f-ee8fcf898346" providerId="ADAL" clId="{C0EB96B0-F0BD-4959-A77F-48D07325FDF5}" dt="2025-03-19T13:39:42.341" v="118" actId="478"/>
          <ac:spMkLst>
            <pc:docMk/>
            <pc:sldMk cId="1267692632" sldId="331"/>
            <ac:spMk id="20" creationId="{EF55C5BF-9447-75F1-EB00-64157412D356}"/>
          </ac:spMkLst>
        </pc:spChg>
        <pc:grpChg chg="del">
          <ac:chgData name="BELLEMIN SANDRA" userId="5fe4e071-d3f4-40df-970f-ee8fcf898346" providerId="ADAL" clId="{C0EB96B0-F0BD-4959-A77F-48D07325FDF5}" dt="2025-03-19T13:39:42.341" v="118" actId="478"/>
          <ac:grpSpMkLst>
            <pc:docMk/>
            <pc:sldMk cId="1267692632" sldId="331"/>
            <ac:grpSpMk id="3" creationId="{AB8EC9E6-16B3-A558-2050-C86505C35736}"/>
          </ac:grpSpMkLst>
        </pc:grpChg>
        <pc:picChg chg="add mod">
          <ac:chgData name="BELLEMIN SANDRA" userId="5fe4e071-d3f4-40df-970f-ee8fcf898346" providerId="ADAL" clId="{C0EB96B0-F0BD-4959-A77F-48D07325FDF5}" dt="2025-03-19T13:45:41.312" v="226" actId="27614"/>
          <ac:picMkLst>
            <pc:docMk/>
            <pc:sldMk cId="1267692632" sldId="331"/>
            <ac:picMk id="18" creationId="{31D86150-EE75-EABE-3172-B0917219DC27}"/>
          </ac:picMkLst>
        </pc:picChg>
      </pc:sldChg>
      <pc:sldChg chg="addSp delSp modSp mod modClrScheme chgLayout">
        <pc:chgData name="BELLEMIN SANDRA" userId="5fe4e071-d3f4-40df-970f-ee8fcf898346" providerId="ADAL" clId="{C0EB96B0-F0BD-4959-A77F-48D07325FDF5}" dt="2025-03-19T13:45:42.984" v="228" actId="27614"/>
        <pc:sldMkLst>
          <pc:docMk/>
          <pc:sldMk cId="3189165829" sldId="332"/>
        </pc:sldMkLst>
        <pc:spChg chg="del">
          <ac:chgData name="BELLEMIN SANDRA" userId="5fe4e071-d3f4-40df-970f-ee8fcf898346" providerId="ADAL" clId="{C0EB96B0-F0BD-4959-A77F-48D07325FDF5}" dt="2025-03-19T13:39:44.010" v="119" actId="478"/>
          <ac:spMkLst>
            <pc:docMk/>
            <pc:sldMk cId="3189165829" sldId="332"/>
            <ac:spMk id="2" creationId="{00000000-0000-0000-0000-000000000000}"/>
          </ac:spMkLst>
        </pc:spChg>
        <pc:spChg chg="del mod ord">
          <ac:chgData name="BELLEMIN SANDRA" userId="5fe4e071-d3f4-40df-970f-ee8fcf898346" providerId="ADAL" clId="{C0EB96B0-F0BD-4959-A77F-48D07325FDF5}" dt="2025-03-19T13:39:44.010" v="119" actId="478"/>
          <ac:spMkLst>
            <pc:docMk/>
            <pc:sldMk cId="3189165829" sldId="332"/>
            <ac:spMk id="19" creationId="{F02CEEF0-EB9F-41B2-874F-6B672D7BA377}"/>
          </ac:spMkLst>
        </pc:spChg>
        <pc:spChg chg="del">
          <ac:chgData name="BELLEMIN SANDRA" userId="5fe4e071-d3f4-40df-970f-ee8fcf898346" providerId="ADAL" clId="{C0EB96B0-F0BD-4959-A77F-48D07325FDF5}" dt="2025-03-19T13:39:44.010" v="119" actId="478"/>
          <ac:spMkLst>
            <pc:docMk/>
            <pc:sldMk cId="3189165829" sldId="332"/>
            <ac:spMk id="38" creationId="{5EE11641-94B7-4166-98E7-FF1AF5239632}"/>
          </ac:spMkLst>
        </pc:spChg>
        <pc:grpChg chg="del">
          <ac:chgData name="BELLEMIN SANDRA" userId="5fe4e071-d3f4-40df-970f-ee8fcf898346" providerId="ADAL" clId="{C0EB96B0-F0BD-4959-A77F-48D07325FDF5}" dt="2025-03-19T13:39:44.010" v="119" actId="478"/>
          <ac:grpSpMkLst>
            <pc:docMk/>
            <pc:sldMk cId="3189165829" sldId="332"/>
            <ac:grpSpMk id="14" creationId="{D98DF500-F30C-A63A-5638-DA51ED22A558}"/>
          </ac:grpSpMkLst>
        </pc:grpChg>
        <pc:picChg chg="add mod">
          <ac:chgData name="BELLEMIN SANDRA" userId="5fe4e071-d3f4-40df-970f-ee8fcf898346" providerId="ADAL" clId="{C0EB96B0-F0BD-4959-A77F-48D07325FDF5}" dt="2025-03-19T13:45:42.984" v="228" actId="27614"/>
          <ac:picMkLst>
            <pc:docMk/>
            <pc:sldMk cId="3189165829" sldId="332"/>
            <ac:picMk id="4" creationId="{FB66354E-E367-F019-C789-D5F963CB2292}"/>
          </ac:picMkLst>
        </pc:picChg>
      </pc:sldChg>
      <pc:sldChg chg="addSp delSp modSp mod modClrScheme chgLayout">
        <pc:chgData name="BELLEMIN SANDRA" userId="5fe4e071-d3f4-40df-970f-ee8fcf898346" providerId="ADAL" clId="{C0EB96B0-F0BD-4959-A77F-48D07325FDF5}" dt="2025-03-19T13:45:46.606" v="234" actId="962"/>
        <pc:sldMkLst>
          <pc:docMk/>
          <pc:sldMk cId="3967925384" sldId="334"/>
        </pc:sldMkLst>
        <pc:spChg chg="del">
          <ac:chgData name="BELLEMIN SANDRA" userId="5fe4e071-d3f4-40df-970f-ee8fcf898346" providerId="ADAL" clId="{C0EB96B0-F0BD-4959-A77F-48D07325FDF5}" dt="2025-03-19T13:39:47.190" v="121" actId="478"/>
          <ac:spMkLst>
            <pc:docMk/>
            <pc:sldMk cId="3967925384" sldId="334"/>
            <ac:spMk id="2" creationId="{67B03CF7-CC96-DFD9-34A9-242F0335BE35}"/>
          </ac:spMkLst>
        </pc:spChg>
        <pc:picChg chg="add mod">
          <ac:chgData name="BELLEMIN SANDRA" userId="5fe4e071-d3f4-40df-970f-ee8fcf898346" providerId="ADAL" clId="{C0EB96B0-F0BD-4959-A77F-48D07325FDF5}" dt="2025-03-19T13:45:46.606" v="234" actId="962"/>
          <ac:picMkLst>
            <pc:docMk/>
            <pc:sldMk cId="3967925384" sldId="334"/>
            <ac:picMk id="4" creationId="{9206AED1-040A-E0FF-A818-176D02B48ED6}"/>
          </ac:picMkLst>
        </pc:picChg>
      </pc:sldChg>
      <pc:sldChg chg="addSp delSp modSp mod modClrScheme chgLayout">
        <pc:chgData name="BELLEMIN SANDRA" userId="5fe4e071-d3f4-40df-970f-ee8fcf898346" providerId="ADAL" clId="{C0EB96B0-F0BD-4959-A77F-48D07325FDF5}" dt="2025-03-19T13:45:48.493" v="236" actId="27614"/>
        <pc:sldMkLst>
          <pc:docMk/>
          <pc:sldMk cId="3941569522" sldId="335"/>
        </pc:sldMkLst>
        <pc:spChg chg="del mod ord">
          <ac:chgData name="BELLEMIN SANDRA" userId="5fe4e071-d3f4-40df-970f-ee8fcf898346" providerId="ADAL" clId="{C0EB96B0-F0BD-4959-A77F-48D07325FDF5}" dt="2025-03-19T13:39:48.814" v="122" actId="478"/>
          <ac:spMkLst>
            <pc:docMk/>
            <pc:sldMk cId="3941569522" sldId="335"/>
            <ac:spMk id="2" creationId="{4C67AEC5-3A52-4B74-91CE-58769A11B4D2}"/>
          </ac:spMkLst>
        </pc:spChg>
        <pc:spChg chg="del mod ord">
          <ac:chgData name="BELLEMIN SANDRA" userId="5fe4e071-d3f4-40df-970f-ee8fcf898346" providerId="ADAL" clId="{C0EB96B0-F0BD-4959-A77F-48D07325FDF5}" dt="2025-03-19T13:39:48.814" v="122" actId="478"/>
          <ac:spMkLst>
            <pc:docMk/>
            <pc:sldMk cId="3941569522" sldId="335"/>
            <ac:spMk id="4" creationId="{61A96003-3F91-40F7-9BF7-1BEE0C9FC5AC}"/>
          </ac:spMkLst>
        </pc:spChg>
        <pc:picChg chg="add mod">
          <ac:chgData name="BELLEMIN SANDRA" userId="5fe4e071-d3f4-40df-970f-ee8fcf898346" providerId="ADAL" clId="{C0EB96B0-F0BD-4959-A77F-48D07325FDF5}" dt="2025-03-19T13:45:48.493" v="236" actId="27614"/>
          <ac:picMkLst>
            <pc:docMk/>
            <pc:sldMk cId="3941569522" sldId="335"/>
            <ac:picMk id="5" creationId="{AD6D258E-0391-039A-7448-3549AA5A4F16}"/>
          </ac:picMkLst>
        </pc:picChg>
      </pc:sldChg>
      <pc:sldChg chg="addSp delSp modSp mod modClrScheme chgLayout">
        <pc:chgData name="BELLEMIN SANDRA" userId="5fe4e071-d3f4-40df-970f-ee8fcf898346" providerId="ADAL" clId="{C0EB96B0-F0BD-4959-A77F-48D07325FDF5}" dt="2025-03-19T13:45:56.915" v="245" actId="27614"/>
        <pc:sldMkLst>
          <pc:docMk/>
          <pc:sldMk cId="95420956" sldId="339"/>
        </pc:sldMkLst>
        <pc:spChg chg="del mod ord">
          <ac:chgData name="BELLEMIN SANDRA" userId="5fe4e071-d3f4-40df-970f-ee8fcf898346" providerId="ADAL" clId="{C0EB96B0-F0BD-4959-A77F-48D07325FDF5}" dt="2025-03-19T13:39:57.138" v="126" actId="478"/>
          <ac:spMkLst>
            <pc:docMk/>
            <pc:sldMk cId="95420956" sldId="339"/>
            <ac:spMk id="2" creationId="{BFA46E97-E771-4236-8343-7081C5035167}"/>
          </ac:spMkLst>
        </pc:spChg>
        <pc:spChg chg="del">
          <ac:chgData name="BELLEMIN SANDRA" userId="5fe4e071-d3f4-40df-970f-ee8fcf898346" providerId="ADAL" clId="{C0EB96B0-F0BD-4959-A77F-48D07325FDF5}" dt="2025-03-19T13:39:57.138" v="126" actId="478"/>
          <ac:spMkLst>
            <pc:docMk/>
            <pc:sldMk cId="95420956" sldId="339"/>
            <ac:spMk id="3" creationId="{752891CE-DA97-EDBE-8C41-22E0EB50892B}"/>
          </ac:spMkLst>
        </pc:spChg>
        <pc:grpChg chg="del">
          <ac:chgData name="BELLEMIN SANDRA" userId="5fe4e071-d3f4-40df-970f-ee8fcf898346" providerId="ADAL" clId="{C0EB96B0-F0BD-4959-A77F-48D07325FDF5}" dt="2025-03-19T13:39:57.138" v="126" actId="478"/>
          <ac:grpSpMkLst>
            <pc:docMk/>
            <pc:sldMk cId="95420956" sldId="339"/>
            <ac:grpSpMk id="8" creationId="{65998FB6-F06A-84D9-D12A-44763F82690A}"/>
          </ac:grpSpMkLst>
        </pc:grpChg>
        <pc:picChg chg="add mod">
          <ac:chgData name="BELLEMIN SANDRA" userId="5fe4e071-d3f4-40df-970f-ee8fcf898346" providerId="ADAL" clId="{C0EB96B0-F0BD-4959-A77F-48D07325FDF5}" dt="2025-03-19T13:45:56.915" v="245" actId="27614"/>
          <ac:picMkLst>
            <pc:docMk/>
            <pc:sldMk cId="95420956" sldId="339"/>
            <ac:picMk id="5" creationId="{C1AA7E64-90F2-2944-6808-B5FCC84EDB97}"/>
          </ac:picMkLst>
        </pc:picChg>
      </pc:sldChg>
      <pc:sldChg chg="addSp delSp modSp mod modClrScheme chgLayout">
        <pc:chgData name="BELLEMIN SANDRA" userId="5fe4e071-d3f4-40df-970f-ee8fcf898346" providerId="ADAL" clId="{C0EB96B0-F0BD-4959-A77F-48D07325FDF5}" dt="2025-03-19T13:45:58.701" v="247" actId="27614"/>
        <pc:sldMkLst>
          <pc:docMk/>
          <pc:sldMk cId="322068985" sldId="340"/>
        </pc:sldMkLst>
        <pc:spChg chg="del mod ord">
          <ac:chgData name="BELLEMIN SANDRA" userId="5fe4e071-d3f4-40df-970f-ee8fcf898346" providerId="ADAL" clId="{C0EB96B0-F0BD-4959-A77F-48D07325FDF5}" dt="2025-03-19T13:40:02.309" v="127" actId="478"/>
          <ac:spMkLst>
            <pc:docMk/>
            <pc:sldMk cId="322068985" sldId="340"/>
            <ac:spMk id="2" creationId="{BFA46E97-E771-4236-8343-7081C5035167}"/>
          </ac:spMkLst>
        </pc:spChg>
        <pc:spChg chg="del">
          <ac:chgData name="BELLEMIN SANDRA" userId="5fe4e071-d3f4-40df-970f-ee8fcf898346" providerId="ADAL" clId="{C0EB96B0-F0BD-4959-A77F-48D07325FDF5}" dt="2025-03-19T13:40:02.309" v="127" actId="478"/>
          <ac:spMkLst>
            <pc:docMk/>
            <pc:sldMk cId="322068985" sldId="340"/>
            <ac:spMk id="3" creationId="{5562C464-307C-125F-7436-4FF547318D67}"/>
          </ac:spMkLst>
        </pc:spChg>
        <pc:grpChg chg="del">
          <ac:chgData name="BELLEMIN SANDRA" userId="5fe4e071-d3f4-40df-970f-ee8fcf898346" providerId="ADAL" clId="{C0EB96B0-F0BD-4959-A77F-48D07325FDF5}" dt="2025-03-19T13:40:02.309" v="127" actId="478"/>
          <ac:grpSpMkLst>
            <pc:docMk/>
            <pc:sldMk cId="322068985" sldId="340"/>
            <ac:grpSpMk id="5" creationId="{FB0135FD-A73C-C5A6-6EF6-28E5672E26DC}"/>
          </ac:grpSpMkLst>
        </pc:grpChg>
        <pc:picChg chg="add mod">
          <ac:chgData name="BELLEMIN SANDRA" userId="5fe4e071-d3f4-40df-970f-ee8fcf898346" providerId="ADAL" clId="{C0EB96B0-F0BD-4959-A77F-48D07325FDF5}" dt="2025-03-19T13:45:58.701" v="247" actId="27614"/>
          <ac:picMkLst>
            <pc:docMk/>
            <pc:sldMk cId="322068985" sldId="340"/>
            <ac:picMk id="6" creationId="{109660C1-4FAC-9C39-5EC7-1677CFDD1B07}"/>
          </ac:picMkLst>
        </pc:picChg>
      </pc:sldChg>
      <pc:sldChg chg="addSp delSp modSp mod modClrScheme chgLayout">
        <pc:chgData name="BELLEMIN SANDRA" userId="5fe4e071-d3f4-40df-970f-ee8fcf898346" providerId="ADAL" clId="{C0EB96B0-F0BD-4959-A77F-48D07325FDF5}" dt="2025-03-19T13:46:00.025" v="249" actId="27614"/>
        <pc:sldMkLst>
          <pc:docMk/>
          <pc:sldMk cId="1916073036" sldId="341"/>
        </pc:sldMkLst>
        <pc:spChg chg="del mod ord">
          <ac:chgData name="BELLEMIN SANDRA" userId="5fe4e071-d3f4-40df-970f-ee8fcf898346" providerId="ADAL" clId="{C0EB96B0-F0BD-4959-A77F-48D07325FDF5}" dt="2025-03-19T13:37:49.665" v="73" actId="478"/>
          <ac:spMkLst>
            <pc:docMk/>
            <pc:sldMk cId="1916073036" sldId="341"/>
            <ac:spMk id="2" creationId="{BFA46E97-E771-4236-8343-7081C5035167}"/>
          </ac:spMkLst>
        </pc:spChg>
        <pc:spChg chg="del">
          <ac:chgData name="BELLEMIN SANDRA" userId="5fe4e071-d3f4-40df-970f-ee8fcf898346" providerId="ADAL" clId="{C0EB96B0-F0BD-4959-A77F-48D07325FDF5}" dt="2025-03-19T13:37:49.665" v="73" actId="478"/>
          <ac:spMkLst>
            <pc:docMk/>
            <pc:sldMk cId="1916073036" sldId="341"/>
            <ac:spMk id="3" creationId="{E617DA1D-E01D-E5A4-E1C6-A5374ED66476}"/>
          </ac:spMkLst>
        </pc:spChg>
        <pc:grpChg chg="del">
          <ac:chgData name="BELLEMIN SANDRA" userId="5fe4e071-d3f4-40df-970f-ee8fcf898346" providerId="ADAL" clId="{C0EB96B0-F0BD-4959-A77F-48D07325FDF5}" dt="2025-03-19T13:37:49.665" v="73" actId="478"/>
          <ac:grpSpMkLst>
            <pc:docMk/>
            <pc:sldMk cId="1916073036" sldId="341"/>
            <ac:grpSpMk id="4" creationId="{72D51990-C153-B952-A88D-316829BE40DC}"/>
          </ac:grpSpMkLst>
        </pc:grpChg>
        <pc:picChg chg="add mod">
          <ac:chgData name="BELLEMIN SANDRA" userId="5fe4e071-d3f4-40df-970f-ee8fcf898346" providerId="ADAL" clId="{C0EB96B0-F0BD-4959-A77F-48D07325FDF5}" dt="2025-03-19T13:46:00.025" v="249" actId="27614"/>
          <ac:picMkLst>
            <pc:docMk/>
            <pc:sldMk cId="1916073036" sldId="341"/>
            <ac:picMk id="25" creationId="{96FE39FB-A27F-D586-1850-6C32D0A81D62}"/>
          </ac:picMkLst>
        </pc:picChg>
      </pc:sldChg>
      <pc:sldChg chg="addSp delSp modSp mod modClrScheme chgLayout">
        <pc:chgData name="BELLEMIN SANDRA" userId="5fe4e071-d3f4-40df-970f-ee8fcf898346" providerId="ADAL" clId="{C0EB96B0-F0BD-4959-A77F-48D07325FDF5}" dt="2025-03-19T13:46:01.739" v="251" actId="27614"/>
        <pc:sldMkLst>
          <pc:docMk/>
          <pc:sldMk cId="3473612037" sldId="342"/>
        </pc:sldMkLst>
        <pc:spChg chg="del mod ord">
          <ac:chgData name="BELLEMIN SANDRA" userId="5fe4e071-d3f4-40df-970f-ee8fcf898346" providerId="ADAL" clId="{C0EB96B0-F0BD-4959-A77F-48D07325FDF5}" dt="2025-03-19T13:37:47.795" v="72" actId="478"/>
          <ac:spMkLst>
            <pc:docMk/>
            <pc:sldMk cId="3473612037" sldId="342"/>
            <ac:spMk id="2" creationId="{BFA46E97-E771-4236-8343-7081C5035167}"/>
          </ac:spMkLst>
        </pc:spChg>
        <pc:spChg chg="del">
          <ac:chgData name="BELLEMIN SANDRA" userId="5fe4e071-d3f4-40df-970f-ee8fcf898346" providerId="ADAL" clId="{C0EB96B0-F0BD-4959-A77F-48D07325FDF5}" dt="2025-03-19T13:37:47.795" v="72" actId="478"/>
          <ac:spMkLst>
            <pc:docMk/>
            <pc:sldMk cId="3473612037" sldId="342"/>
            <ac:spMk id="21" creationId="{7FA83F53-7AEB-8449-9574-B6B4834E93EC}"/>
          </ac:spMkLst>
        </pc:spChg>
        <pc:grpChg chg="del">
          <ac:chgData name="BELLEMIN SANDRA" userId="5fe4e071-d3f4-40df-970f-ee8fcf898346" providerId="ADAL" clId="{C0EB96B0-F0BD-4959-A77F-48D07325FDF5}" dt="2025-03-19T13:37:47.795" v="72" actId="478"/>
          <ac:grpSpMkLst>
            <pc:docMk/>
            <pc:sldMk cId="3473612037" sldId="342"/>
            <ac:grpSpMk id="19" creationId="{BD45E891-28E1-07AB-CC17-4A16E0D1C59A}"/>
          </ac:grpSpMkLst>
        </pc:grpChg>
        <pc:picChg chg="add mod">
          <ac:chgData name="BELLEMIN SANDRA" userId="5fe4e071-d3f4-40df-970f-ee8fcf898346" providerId="ADAL" clId="{C0EB96B0-F0BD-4959-A77F-48D07325FDF5}" dt="2025-03-19T13:46:01.739" v="251" actId="27614"/>
          <ac:picMkLst>
            <pc:docMk/>
            <pc:sldMk cId="3473612037" sldId="342"/>
            <ac:picMk id="4" creationId="{3B1F1367-DF54-0480-9568-32AEC9A1C261}"/>
          </ac:picMkLst>
        </pc:picChg>
      </pc:sldChg>
      <pc:sldChg chg="addSp delSp modSp mod modClrScheme chgLayout">
        <pc:chgData name="BELLEMIN SANDRA" userId="5fe4e071-d3f4-40df-970f-ee8fcf898346" providerId="ADAL" clId="{C0EB96B0-F0BD-4959-A77F-48D07325FDF5}" dt="2025-03-19T13:46:03.423" v="253" actId="27614"/>
        <pc:sldMkLst>
          <pc:docMk/>
          <pc:sldMk cId="1950616423" sldId="343"/>
        </pc:sldMkLst>
        <pc:spChg chg="del">
          <ac:chgData name="BELLEMIN SANDRA" userId="5fe4e071-d3f4-40df-970f-ee8fcf898346" providerId="ADAL" clId="{C0EB96B0-F0BD-4959-A77F-48D07325FDF5}" dt="2025-03-19T13:37:46.035" v="71" actId="478"/>
          <ac:spMkLst>
            <pc:docMk/>
            <pc:sldMk cId="1950616423" sldId="343"/>
            <ac:spMk id="2" creationId="{00000000-0000-0000-0000-000000000000}"/>
          </ac:spMkLst>
        </pc:spChg>
        <pc:spChg chg="del mod ord">
          <ac:chgData name="BELLEMIN SANDRA" userId="5fe4e071-d3f4-40df-970f-ee8fcf898346" providerId="ADAL" clId="{C0EB96B0-F0BD-4959-A77F-48D07325FDF5}" dt="2025-03-19T13:37:46.035" v="71" actId="478"/>
          <ac:spMkLst>
            <pc:docMk/>
            <pc:sldMk cId="1950616423" sldId="343"/>
            <ac:spMk id="19" creationId="{F02CEEF0-EB9F-41B2-874F-6B672D7BA377}"/>
          </ac:spMkLst>
        </pc:spChg>
        <pc:spChg chg="del">
          <ac:chgData name="BELLEMIN SANDRA" userId="5fe4e071-d3f4-40df-970f-ee8fcf898346" providerId="ADAL" clId="{C0EB96B0-F0BD-4959-A77F-48D07325FDF5}" dt="2025-03-19T13:37:46.035" v="71" actId="478"/>
          <ac:spMkLst>
            <pc:docMk/>
            <pc:sldMk cId="1950616423" sldId="343"/>
            <ac:spMk id="50" creationId="{5EE11641-94B7-4166-98E7-FF1AF5239632}"/>
          </ac:spMkLst>
        </pc:spChg>
        <pc:grpChg chg="del">
          <ac:chgData name="BELLEMIN SANDRA" userId="5fe4e071-d3f4-40df-970f-ee8fcf898346" providerId="ADAL" clId="{C0EB96B0-F0BD-4959-A77F-48D07325FDF5}" dt="2025-03-19T13:37:46.035" v="71" actId="478"/>
          <ac:grpSpMkLst>
            <pc:docMk/>
            <pc:sldMk cId="1950616423" sldId="343"/>
            <ac:grpSpMk id="23" creationId="{2D7B9EAE-8AF4-71EC-5528-DE343B11D44E}"/>
          </ac:grpSpMkLst>
        </pc:grpChg>
        <pc:picChg chg="add mod">
          <ac:chgData name="BELLEMIN SANDRA" userId="5fe4e071-d3f4-40df-970f-ee8fcf898346" providerId="ADAL" clId="{C0EB96B0-F0BD-4959-A77F-48D07325FDF5}" dt="2025-03-19T13:46:03.423" v="253" actId="27614"/>
          <ac:picMkLst>
            <pc:docMk/>
            <pc:sldMk cId="1950616423" sldId="343"/>
            <ac:picMk id="25" creationId="{4BB4E913-DE61-7813-D815-B12DC25E0BA4}"/>
          </ac:picMkLst>
        </pc:picChg>
      </pc:sldChg>
      <pc:sldChg chg="addSp delSp modSp mod modClrScheme chgLayout">
        <pc:chgData name="BELLEMIN SANDRA" userId="5fe4e071-d3f4-40df-970f-ee8fcf898346" providerId="ADAL" clId="{C0EB96B0-F0BD-4959-A77F-48D07325FDF5}" dt="2025-03-19T13:46:06.660" v="257" actId="27614"/>
        <pc:sldMkLst>
          <pc:docMk/>
          <pc:sldMk cId="1871071545" sldId="345"/>
        </pc:sldMkLst>
        <pc:spChg chg="del">
          <ac:chgData name="BELLEMIN SANDRA" userId="5fe4e071-d3f4-40df-970f-ee8fcf898346" providerId="ADAL" clId="{C0EB96B0-F0BD-4959-A77F-48D07325FDF5}" dt="2025-03-19T13:37:41.341" v="69" actId="478"/>
          <ac:spMkLst>
            <pc:docMk/>
            <pc:sldMk cId="1871071545" sldId="345"/>
            <ac:spMk id="2" creationId="{6D16ED9C-EF30-A2EB-B586-270A73F49B85}"/>
          </ac:spMkLst>
        </pc:spChg>
        <pc:picChg chg="add mod">
          <ac:chgData name="BELLEMIN SANDRA" userId="5fe4e071-d3f4-40df-970f-ee8fcf898346" providerId="ADAL" clId="{C0EB96B0-F0BD-4959-A77F-48D07325FDF5}" dt="2025-03-19T13:46:06.660" v="257" actId="27614"/>
          <ac:picMkLst>
            <pc:docMk/>
            <pc:sldMk cId="1871071545" sldId="345"/>
            <ac:picMk id="4" creationId="{C52A03BB-C636-D933-F955-E0309F1121D4}"/>
          </ac:picMkLst>
        </pc:picChg>
      </pc:sldChg>
      <pc:sldChg chg="addSp delSp modSp mod modClrScheme chgLayout">
        <pc:chgData name="BELLEMIN SANDRA" userId="5fe4e071-d3f4-40df-970f-ee8fcf898346" providerId="ADAL" clId="{C0EB96B0-F0BD-4959-A77F-48D07325FDF5}" dt="2025-03-19T13:46:08.608" v="260" actId="962"/>
        <pc:sldMkLst>
          <pc:docMk/>
          <pc:sldMk cId="2636145260" sldId="346"/>
        </pc:sldMkLst>
        <pc:spChg chg="del mod ord">
          <ac:chgData name="BELLEMIN SANDRA" userId="5fe4e071-d3f4-40df-970f-ee8fcf898346" providerId="ADAL" clId="{C0EB96B0-F0BD-4959-A77F-48D07325FDF5}" dt="2025-03-19T13:37:39.957" v="68" actId="478"/>
          <ac:spMkLst>
            <pc:docMk/>
            <pc:sldMk cId="2636145260" sldId="346"/>
            <ac:spMk id="2" creationId="{4C67AEC5-3A52-4B74-91CE-58769A11B4D2}"/>
          </ac:spMkLst>
        </pc:spChg>
        <pc:spChg chg="del mod ord">
          <ac:chgData name="BELLEMIN SANDRA" userId="5fe4e071-d3f4-40df-970f-ee8fcf898346" providerId="ADAL" clId="{C0EB96B0-F0BD-4959-A77F-48D07325FDF5}" dt="2025-03-19T13:37:39.957" v="68" actId="478"/>
          <ac:spMkLst>
            <pc:docMk/>
            <pc:sldMk cId="2636145260" sldId="346"/>
            <ac:spMk id="4" creationId="{61A96003-3F91-40F7-9BF7-1BEE0C9FC5AC}"/>
          </ac:spMkLst>
        </pc:spChg>
        <pc:picChg chg="add mod">
          <ac:chgData name="BELLEMIN SANDRA" userId="5fe4e071-d3f4-40df-970f-ee8fcf898346" providerId="ADAL" clId="{C0EB96B0-F0BD-4959-A77F-48D07325FDF5}" dt="2025-03-19T13:46:08.608" v="260" actId="962"/>
          <ac:picMkLst>
            <pc:docMk/>
            <pc:sldMk cId="2636145260" sldId="346"/>
            <ac:picMk id="5" creationId="{BAB381A1-0F2A-2D5C-8C93-D60F87CC8C7F}"/>
          </ac:picMkLst>
        </pc:picChg>
      </pc:sldChg>
      <pc:sldChg chg="addSp delSp modSp mod modClrScheme chgLayout">
        <pc:chgData name="BELLEMIN SANDRA" userId="5fe4e071-d3f4-40df-970f-ee8fcf898346" providerId="ADAL" clId="{C0EB96B0-F0BD-4959-A77F-48D07325FDF5}" dt="2025-03-19T13:46:22.097" v="273" actId="27614"/>
        <pc:sldMkLst>
          <pc:docMk/>
          <pc:sldMk cId="3570884868" sldId="352"/>
        </pc:sldMkLst>
        <pc:spChg chg="del">
          <ac:chgData name="BELLEMIN SANDRA" userId="5fe4e071-d3f4-40df-970f-ee8fcf898346" providerId="ADAL" clId="{C0EB96B0-F0BD-4959-A77F-48D07325FDF5}" dt="2025-03-19T13:37:29.010" v="63" actId="478"/>
          <ac:spMkLst>
            <pc:docMk/>
            <pc:sldMk cId="3570884868" sldId="352"/>
            <ac:spMk id="2" creationId="{1AA7FD23-9A0A-2EB5-EA2C-0F321E952A00}"/>
          </ac:spMkLst>
        </pc:spChg>
        <pc:spChg chg="del">
          <ac:chgData name="BELLEMIN SANDRA" userId="5fe4e071-d3f4-40df-970f-ee8fcf898346" providerId="ADAL" clId="{C0EB96B0-F0BD-4959-A77F-48D07325FDF5}" dt="2025-03-19T13:37:29.010" v="63" actId="478"/>
          <ac:spMkLst>
            <pc:docMk/>
            <pc:sldMk cId="3570884868" sldId="352"/>
            <ac:spMk id="6" creationId="{DC6EE1CD-2DB0-18F9-40D4-BEDEF5167762}"/>
          </ac:spMkLst>
        </pc:spChg>
        <pc:spChg chg="del mod ord">
          <ac:chgData name="BELLEMIN SANDRA" userId="5fe4e071-d3f4-40df-970f-ee8fcf898346" providerId="ADAL" clId="{C0EB96B0-F0BD-4959-A77F-48D07325FDF5}" dt="2025-03-19T13:37:29.010" v="63" actId="478"/>
          <ac:spMkLst>
            <pc:docMk/>
            <pc:sldMk cId="3570884868" sldId="352"/>
            <ac:spMk id="19" creationId="{F02CEEF0-EB9F-41B2-874F-6B672D7BA377}"/>
          </ac:spMkLst>
        </pc:spChg>
        <pc:spChg chg="del">
          <ac:chgData name="BELLEMIN SANDRA" userId="5fe4e071-d3f4-40df-970f-ee8fcf898346" providerId="ADAL" clId="{C0EB96B0-F0BD-4959-A77F-48D07325FDF5}" dt="2025-03-19T13:37:29.010" v="63" actId="478"/>
          <ac:spMkLst>
            <pc:docMk/>
            <pc:sldMk cId="3570884868" sldId="352"/>
            <ac:spMk id="20" creationId="{7836336C-FFC7-C4B2-0E95-131783A2C27A}"/>
          </ac:spMkLst>
        </pc:spChg>
        <pc:spChg chg="del">
          <ac:chgData name="BELLEMIN SANDRA" userId="5fe4e071-d3f4-40df-970f-ee8fcf898346" providerId="ADAL" clId="{C0EB96B0-F0BD-4959-A77F-48D07325FDF5}" dt="2025-03-19T13:37:29.010" v="63" actId="478"/>
          <ac:spMkLst>
            <pc:docMk/>
            <pc:sldMk cId="3570884868" sldId="352"/>
            <ac:spMk id="50" creationId="{5EE11641-94B7-4166-98E7-FF1AF5239632}"/>
          </ac:spMkLst>
        </pc:spChg>
        <pc:grpChg chg="del">
          <ac:chgData name="BELLEMIN SANDRA" userId="5fe4e071-d3f4-40df-970f-ee8fcf898346" providerId="ADAL" clId="{C0EB96B0-F0BD-4959-A77F-48D07325FDF5}" dt="2025-03-19T13:37:29.010" v="63" actId="478"/>
          <ac:grpSpMkLst>
            <pc:docMk/>
            <pc:sldMk cId="3570884868" sldId="352"/>
            <ac:grpSpMk id="3" creationId="{8A485D57-3228-DD1A-3A2D-FD2586F4E1CA}"/>
          </ac:grpSpMkLst>
        </pc:grpChg>
        <pc:grpChg chg="del">
          <ac:chgData name="BELLEMIN SANDRA" userId="5fe4e071-d3f4-40df-970f-ee8fcf898346" providerId="ADAL" clId="{C0EB96B0-F0BD-4959-A77F-48D07325FDF5}" dt="2025-03-19T13:37:29.010" v="63" actId="478"/>
          <ac:grpSpMkLst>
            <pc:docMk/>
            <pc:sldMk cId="3570884868" sldId="352"/>
            <ac:grpSpMk id="7" creationId="{5AA6BFA7-8293-1535-F5FB-E58775B2754C}"/>
          </ac:grpSpMkLst>
        </pc:grpChg>
        <pc:grpChg chg="del">
          <ac:chgData name="BELLEMIN SANDRA" userId="5fe4e071-d3f4-40df-970f-ee8fcf898346" providerId="ADAL" clId="{C0EB96B0-F0BD-4959-A77F-48D07325FDF5}" dt="2025-03-19T13:37:29.010" v="63" actId="478"/>
          <ac:grpSpMkLst>
            <pc:docMk/>
            <pc:sldMk cId="3570884868" sldId="352"/>
            <ac:grpSpMk id="21" creationId="{099976AB-DBFC-2F29-9A52-4C012C7A0C57}"/>
          </ac:grpSpMkLst>
        </pc:grpChg>
        <pc:picChg chg="add mod">
          <ac:chgData name="BELLEMIN SANDRA" userId="5fe4e071-d3f4-40df-970f-ee8fcf898346" providerId="ADAL" clId="{C0EB96B0-F0BD-4959-A77F-48D07325FDF5}" dt="2025-03-19T13:46:22.097" v="273" actId="27614"/>
          <ac:picMkLst>
            <pc:docMk/>
            <pc:sldMk cId="3570884868" sldId="352"/>
            <ac:picMk id="10" creationId="{8428ED95-957B-9839-4AAE-43DC760463AD}"/>
          </ac:picMkLst>
        </pc:picChg>
      </pc:sldChg>
      <pc:sldChg chg="addSp delSp modSp mod modClrScheme chgLayout">
        <pc:chgData name="BELLEMIN SANDRA" userId="5fe4e071-d3f4-40df-970f-ee8fcf898346" providerId="ADAL" clId="{C0EB96B0-F0BD-4959-A77F-48D07325FDF5}" dt="2025-03-19T13:46:23.805" v="275" actId="27614"/>
        <pc:sldMkLst>
          <pc:docMk/>
          <pc:sldMk cId="4016169648" sldId="353"/>
        </pc:sldMkLst>
        <pc:spChg chg="del">
          <ac:chgData name="BELLEMIN SANDRA" userId="5fe4e071-d3f4-40df-970f-ee8fcf898346" providerId="ADAL" clId="{C0EB96B0-F0BD-4959-A77F-48D07325FDF5}" dt="2025-03-19T13:37:25.726" v="62" actId="478"/>
          <ac:spMkLst>
            <pc:docMk/>
            <pc:sldMk cId="4016169648" sldId="353"/>
            <ac:spMk id="2" creationId="{00000000-0000-0000-0000-000000000000}"/>
          </ac:spMkLst>
        </pc:spChg>
        <pc:spChg chg="del">
          <ac:chgData name="BELLEMIN SANDRA" userId="5fe4e071-d3f4-40df-970f-ee8fcf898346" providerId="ADAL" clId="{C0EB96B0-F0BD-4959-A77F-48D07325FDF5}" dt="2025-03-19T13:37:25.726" v="62" actId="478"/>
          <ac:spMkLst>
            <pc:docMk/>
            <pc:sldMk cId="4016169648" sldId="353"/>
            <ac:spMk id="3" creationId="{F64AF293-1950-A81B-CABB-85E03D60987C}"/>
          </ac:spMkLst>
        </pc:spChg>
        <pc:spChg chg="del">
          <ac:chgData name="BELLEMIN SANDRA" userId="5fe4e071-d3f4-40df-970f-ee8fcf898346" providerId="ADAL" clId="{C0EB96B0-F0BD-4959-A77F-48D07325FDF5}" dt="2025-03-19T13:37:25.726" v="62" actId="478"/>
          <ac:spMkLst>
            <pc:docMk/>
            <pc:sldMk cId="4016169648" sldId="353"/>
            <ac:spMk id="8" creationId="{58BB7B02-2024-8A77-924B-912049BF559B}"/>
          </ac:spMkLst>
        </pc:spChg>
        <pc:spChg chg="del mod ord">
          <ac:chgData name="BELLEMIN SANDRA" userId="5fe4e071-d3f4-40df-970f-ee8fcf898346" providerId="ADAL" clId="{C0EB96B0-F0BD-4959-A77F-48D07325FDF5}" dt="2025-03-19T13:37:25.726" v="62" actId="478"/>
          <ac:spMkLst>
            <pc:docMk/>
            <pc:sldMk cId="4016169648" sldId="353"/>
            <ac:spMk id="19" creationId="{F02CEEF0-EB9F-41B2-874F-6B672D7BA377}"/>
          </ac:spMkLst>
        </pc:spChg>
        <pc:spChg chg="del">
          <ac:chgData name="BELLEMIN SANDRA" userId="5fe4e071-d3f4-40df-970f-ee8fcf898346" providerId="ADAL" clId="{C0EB96B0-F0BD-4959-A77F-48D07325FDF5}" dt="2025-03-19T13:37:25.726" v="62" actId="478"/>
          <ac:spMkLst>
            <pc:docMk/>
            <pc:sldMk cId="4016169648" sldId="353"/>
            <ac:spMk id="28" creationId="{F8EFE561-A2D6-A4F6-6551-3369F7C6590A}"/>
          </ac:spMkLst>
        </pc:spChg>
        <pc:spChg chg="del">
          <ac:chgData name="BELLEMIN SANDRA" userId="5fe4e071-d3f4-40df-970f-ee8fcf898346" providerId="ADAL" clId="{C0EB96B0-F0BD-4959-A77F-48D07325FDF5}" dt="2025-03-19T13:37:25.726" v="62" actId="478"/>
          <ac:spMkLst>
            <pc:docMk/>
            <pc:sldMk cId="4016169648" sldId="353"/>
            <ac:spMk id="32" creationId="{42A84A84-0E70-3A3A-0599-42F2EA63C901}"/>
          </ac:spMkLst>
        </pc:spChg>
        <pc:grpChg chg="del">
          <ac:chgData name="BELLEMIN SANDRA" userId="5fe4e071-d3f4-40df-970f-ee8fcf898346" providerId="ADAL" clId="{C0EB96B0-F0BD-4959-A77F-48D07325FDF5}" dt="2025-03-19T13:37:25.726" v="62" actId="478"/>
          <ac:grpSpMkLst>
            <pc:docMk/>
            <pc:sldMk cId="4016169648" sldId="353"/>
            <ac:grpSpMk id="20" creationId="{DEC3F4EF-8E92-7750-5560-B9FF6D23A0EF}"/>
          </ac:grpSpMkLst>
        </pc:grpChg>
        <pc:grpChg chg="del">
          <ac:chgData name="BELLEMIN SANDRA" userId="5fe4e071-d3f4-40df-970f-ee8fcf898346" providerId="ADAL" clId="{C0EB96B0-F0BD-4959-A77F-48D07325FDF5}" dt="2025-03-19T13:37:25.726" v="62" actId="478"/>
          <ac:grpSpMkLst>
            <pc:docMk/>
            <pc:sldMk cId="4016169648" sldId="353"/>
            <ac:grpSpMk id="29" creationId="{873E4DDE-53D3-6DBD-0D0B-98F4DCC6231F}"/>
          </ac:grpSpMkLst>
        </pc:grpChg>
        <pc:grpChg chg="del">
          <ac:chgData name="BELLEMIN SANDRA" userId="5fe4e071-d3f4-40df-970f-ee8fcf898346" providerId="ADAL" clId="{C0EB96B0-F0BD-4959-A77F-48D07325FDF5}" dt="2025-03-19T13:37:25.726" v="62" actId="478"/>
          <ac:grpSpMkLst>
            <pc:docMk/>
            <pc:sldMk cId="4016169648" sldId="353"/>
            <ac:grpSpMk id="33" creationId="{F85D92DD-FCB9-705E-E90A-E87FC5C61549}"/>
          </ac:grpSpMkLst>
        </pc:grpChg>
        <pc:picChg chg="add mod">
          <ac:chgData name="BELLEMIN SANDRA" userId="5fe4e071-d3f4-40df-970f-ee8fcf898346" providerId="ADAL" clId="{C0EB96B0-F0BD-4959-A77F-48D07325FDF5}" dt="2025-03-19T13:46:23.805" v="275" actId="27614"/>
          <ac:picMkLst>
            <pc:docMk/>
            <pc:sldMk cId="4016169648" sldId="353"/>
            <ac:picMk id="5" creationId="{653A0754-40EC-3ECE-513C-F8484F0AA0C7}"/>
          </ac:picMkLst>
        </pc:picChg>
      </pc:sldChg>
      <pc:sldChg chg="addSp delSp modSp mod modClrScheme chgLayout">
        <pc:chgData name="BELLEMIN SANDRA" userId="5fe4e071-d3f4-40df-970f-ee8fcf898346" providerId="ADAL" clId="{C0EB96B0-F0BD-4959-A77F-48D07325FDF5}" dt="2025-03-19T13:44:41.394" v="177" actId="27614"/>
        <pc:sldMkLst>
          <pc:docMk/>
          <pc:sldMk cId="2324953109" sldId="355"/>
        </pc:sldMkLst>
        <pc:spChg chg="del mod ord">
          <ac:chgData name="BELLEMIN SANDRA" userId="5fe4e071-d3f4-40df-970f-ee8fcf898346" providerId="ADAL" clId="{C0EB96B0-F0BD-4959-A77F-48D07325FDF5}" dt="2025-03-19T13:38:59.164" v="97" actId="478"/>
          <ac:spMkLst>
            <pc:docMk/>
            <pc:sldMk cId="2324953109" sldId="355"/>
            <ac:spMk id="2" creationId="{646A7D11-C7CF-43A7-92C9-55CBA3743967}"/>
          </ac:spMkLst>
        </pc:spChg>
        <pc:spChg chg="del">
          <ac:chgData name="BELLEMIN SANDRA" userId="5fe4e071-d3f4-40df-970f-ee8fcf898346" providerId="ADAL" clId="{C0EB96B0-F0BD-4959-A77F-48D07325FDF5}" dt="2025-03-19T13:38:59.164" v="97" actId="478"/>
          <ac:spMkLst>
            <pc:docMk/>
            <pc:sldMk cId="2324953109" sldId="355"/>
            <ac:spMk id="3" creationId="{67118D3A-7B13-43DC-A9E4-44C989F6C6FF}"/>
          </ac:spMkLst>
        </pc:spChg>
        <pc:picChg chg="add mod">
          <ac:chgData name="BELLEMIN SANDRA" userId="5fe4e071-d3f4-40df-970f-ee8fcf898346" providerId="ADAL" clId="{C0EB96B0-F0BD-4959-A77F-48D07325FDF5}" dt="2025-03-19T13:44:41.394" v="177" actId="27614"/>
          <ac:picMkLst>
            <pc:docMk/>
            <pc:sldMk cId="2324953109" sldId="355"/>
            <ac:picMk id="5" creationId="{341FAED1-20E6-0579-D55A-28D68E22E58F}"/>
          </ac:picMkLst>
        </pc:picChg>
      </pc:sldChg>
      <pc:sldChg chg="addSp delSp modSp mod modClrScheme chgLayout">
        <pc:chgData name="BELLEMIN SANDRA" userId="5fe4e071-d3f4-40df-970f-ee8fcf898346" providerId="ADAL" clId="{C0EB96B0-F0BD-4959-A77F-48D07325FDF5}" dt="2025-03-19T13:45:11.393" v="207" actId="962"/>
        <pc:sldMkLst>
          <pc:docMk/>
          <pc:sldMk cId="1293982321" sldId="356"/>
        </pc:sldMkLst>
        <pc:spChg chg="del mod ord">
          <ac:chgData name="BELLEMIN SANDRA" userId="5fe4e071-d3f4-40df-970f-ee8fcf898346" providerId="ADAL" clId="{C0EB96B0-F0BD-4959-A77F-48D07325FDF5}" dt="2025-03-19T13:39:25.555" v="109" actId="478"/>
          <ac:spMkLst>
            <pc:docMk/>
            <pc:sldMk cId="1293982321" sldId="356"/>
            <ac:spMk id="2" creationId="{D05C5EE5-B83C-41E1-A53E-EE409708EA52}"/>
          </ac:spMkLst>
        </pc:spChg>
        <pc:spChg chg="del">
          <ac:chgData name="BELLEMIN SANDRA" userId="5fe4e071-d3f4-40df-970f-ee8fcf898346" providerId="ADAL" clId="{C0EB96B0-F0BD-4959-A77F-48D07325FDF5}" dt="2025-03-19T13:39:25.555" v="109" actId="478"/>
          <ac:spMkLst>
            <pc:docMk/>
            <pc:sldMk cId="1293982321" sldId="356"/>
            <ac:spMk id="3" creationId="{492BCEB6-D985-485F-817E-F278EB13A37F}"/>
          </ac:spMkLst>
        </pc:spChg>
        <pc:picChg chg="add mod">
          <ac:chgData name="BELLEMIN SANDRA" userId="5fe4e071-d3f4-40df-970f-ee8fcf898346" providerId="ADAL" clId="{C0EB96B0-F0BD-4959-A77F-48D07325FDF5}" dt="2025-03-19T13:45:11.393" v="207" actId="962"/>
          <ac:picMkLst>
            <pc:docMk/>
            <pc:sldMk cId="1293982321" sldId="356"/>
            <ac:picMk id="5" creationId="{4BF608B7-1C61-3C20-1C18-9E524C1D7EEC}"/>
          </ac:picMkLst>
        </pc:picChg>
      </pc:sldChg>
      <pc:sldChg chg="addSp delSp modSp mod modClrScheme chgLayout">
        <pc:chgData name="BELLEMIN SANDRA" userId="5fe4e071-d3f4-40df-970f-ee8fcf898346" providerId="ADAL" clId="{C0EB96B0-F0BD-4959-A77F-48D07325FDF5}" dt="2025-03-19T13:45:44.513" v="231" actId="962"/>
        <pc:sldMkLst>
          <pc:docMk/>
          <pc:sldMk cId="3216722250" sldId="357"/>
        </pc:sldMkLst>
        <pc:spChg chg="del mod ord">
          <ac:chgData name="BELLEMIN SANDRA" userId="5fe4e071-d3f4-40df-970f-ee8fcf898346" providerId="ADAL" clId="{C0EB96B0-F0BD-4959-A77F-48D07325FDF5}" dt="2025-03-19T13:39:45.722" v="120" actId="478"/>
          <ac:spMkLst>
            <pc:docMk/>
            <pc:sldMk cId="3216722250" sldId="357"/>
            <ac:spMk id="2" creationId="{19F153D9-6A7E-408E-B84C-B403D897C28A}"/>
          </ac:spMkLst>
        </pc:spChg>
        <pc:spChg chg="del">
          <ac:chgData name="BELLEMIN SANDRA" userId="5fe4e071-d3f4-40df-970f-ee8fcf898346" providerId="ADAL" clId="{C0EB96B0-F0BD-4959-A77F-48D07325FDF5}" dt="2025-03-19T13:39:45.722" v="120" actId="478"/>
          <ac:spMkLst>
            <pc:docMk/>
            <pc:sldMk cId="3216722250" sldId="357"/>
            <ac:spMk id="3" creationId="{69EE2E1A-8323-41B7-9B94-636B27EED193}"/>
          </ac:spMkLst>
        </pc:spChg>
        <pc:picChg chg="add mod">
          <ac:chgData name="BELLEMIN SANDRA" userId="5fe4e071-d3f4-40df-970f-ee8fcf898346" providerId="ADAL" clId="{C0EB96B0-F0BD-4959-A77F-48D07325FDF5}" dt="2025-03-19T13:45:44.513" v="231" actId="962"/>
          <ac:picMkLst>
            <pc:docMk/>
            <pc:sldMk cId="3216722250" sldId="357"/>
            <ac:picMk id="5" creationId="{948A1FF1-60E4-F4F0-E1A2-A4ACAACAA5CF}"/>
          </ac:picMkLst>
        </pc:picChg>
      </pc:sldChg>
      <pc:sldChg chg="addSp delSp modSp mod modClrScheme chgLayout">
        <pc:chgData name="BELLEMIN SANDRA" userId="5fe4e071-d3f4-40df-970f-ee8fcf898346" providerId="ADAL" clId="{C0EB96B0-F0BD-4959-A77F-48D07325FDF5}" dt="2025-03-19T13:46:05.068" v="255" actId="27614"/>
        <pc:sldMkLst>
          <pc:docMk/>
          <pc:sldMk cId="1276633496" sldId="358"/>
        </pc:sldMkLst>
        <pc:spChg chg="del mod ord">
          <ac:chgData name="BELLEMIN SANDRA" userId="5fe4e071-d3f4-40df-970f-ee8fcf898346" providerId="ADAL" clId="{C0EB96B0-F0BD-4959-A77F-48D07325FDF5}" dt="2025-03-19T13:37:44.098" v="70" actId="478"/>
          <ac:spMkLst>
            <pc:docMk/>
            <pc:sldMk cId="1276633496" sldId="358"/>
            <ac:spMk id="2" creationId="{C1C5F63E-8016-49AA-B3AC-3776C05CABD2}"/>
          </ac:spMkLst>
        </pc:spChg>
        <pc:spChg chg="del">
          <ac:chgData name="BELLEMIN SANDRA" userId="5fe4e071-d3f4-40df-970f-ee8fcf898346" providerId="ADAL" clId="{C0EB96B0-F0BD-4959-A77F-48D07325FDF5}" dt="2025-03-19T13:37:44.098" v="70" actId="478"/>
          <ac:spMkLst>
            <pc:docMk/>
            <pc:sldMk cId="1276633496" sldId="358"/>
            <ac:spMk id="3" creationId="{8E4B268B-0483-473F-AEC0-38C9749D82DB}"/>
          </ac:spMkLst>
        </pc:spChg>
        <pc:picChg chg="add mod">
          <ac:chgData name="BELLEMIN SANDRA" userId="5fe4e071-d3f4-40df-970f-ee8fcf898346" providerId="ADAL" clId="{C0EB96B0-F0BD-4959-A77F-48D07325FDF5}" dt="2025-03-19T13:46:05.068" v="255" actId="27614"/>
          <ac:picMkLst>
            <pc:docMk/>
            <pc:sldMk cId="1276633496" sldId="358"/>
            <ac:picMk id="5" creationId="{D6E9E9D7-E112-BB8F-C562-9ED7D6E02747}"/>
          </ac:picMkLst>
        </pc:picChg>
      </pc:sldChg>
      <pc:sldChg chg="addSp delSp modSp mod modClrScheme chgLayout">
        <pc:chgData name="BELLEMIN SANDRA" userId="5fe4e071-d3f4-40df-970f-ee8fcf898346" providerId="ADAL" clId="{C0EB96B0-F0BD-4959-A77F-48D07325FDF5}" dt="2025-03-19T13:46:25.903" v="277" actId="27614"/>
        <pc:sldMkLst>
          <pc:docMk/>
          <pc:sldMk cId="3243875017" sldId="359"/>
        </pc:sldMkLst>
        <pc:spChg chg="del mod ord">
          <ac:chgData name="BELLEMIN SANDRA" userId="5fe4e071-d3f4-40df-970f-ee8fcf898346" providerId="ADAL" clId="{C0EB96B0-F0BD-4959-A77F-48D07325FDF5}" dt="2025-03-19T13:37:23.035" v="61" actId="478"/>
          <ac:spMkLst>
            <pc:docMk/>
            <pc:sldMk cId="3243875017" sldId="359"/>
            <ac:spMk id="2" creationId="{62DE86A9-F638-4A24-B311-BC450530B75A}"/>
          </ac:spMkLst>
        </pc:spChg>
        <pc:spChg chg="del">
          <ac:chgData name="BELLEMIN SANDRA" userId="5fe4e071-d3f4-40df-970f-ee8fcf898346" providerId="ADAL" clId="{C0EB96B0-F0BD-4959-A77F-48D07325FDF5}" dt="2025-03-19T13:37:23.035" v="61" actId="478"/>
          <ac:spMkLst>
            <pc:docMk/>
            <pc:sldMk cId="3243875017" sldId="359"/>
            <ac:spMk id="3" creationId="{96B6EBE3-B757-47D7-AAA4-B10E9038C0FC}"/>
          </ac:spMkLst>
        </pc:spChg>
        <pc:picChg chg="add mod">
          <ac:chgData name="BELLEMIN SANDRA" userId="5fe4e071-d3f4-40df-970f-ee8fcf898346" providerId="ADAL" clId="{C0EB96B0-F0BD-4959-A77F-48D07325FDF5}" dt="2025-03-19T13:46:25.903" v="277" actId="27614"/>
          <ac:picMkLst>
            <pc:docMk/>
            <pc:sldMk cId="3243875017" sldId="359"/>
            <ac:picMk id="5" creationId="{B37B356F-933C-A624-981B-8FF4933C0AE9}"/>
          </ac:picMkLst>
        </pc:picChg>
      </pc:sldChg>
      <pc:sldChg chg="addSp delSp modSp mod modClrScheme chgLayout">
        <pc:chgData name="BELLEMIN SANDRA" userId="5fe4e071-d3f4-40df-970f-ee8fcf898346" providerId="ADAL" clId="{C0EB96B0-F0BD-4959-A77F-48D07325FDF5}" dt="2025-03-19T13:40:20.268" v="129" actId="27614"/>
        <pc:sldMkLst>
          <pc:docMk/>
          <pc:sldMk cId="2525291868" sldId="360"/>
        </pc:sldMkLst>
        <pc:spChg chg="del">
          <ac:chgData name="BELLEMIN SANDRA" userId="5fe4e071-d3f4-40df-970f-ee8fcf898346" providerId="ADAL" clId="{C0EB96B0-F0BD-4959-A77F-48D07325FDF5}" dt="2025-03-19T13:38:00.320" v="74" actId="478"/>
          <ac:spMkLst>
            <pc:docMk/>
            <pc:sldMk cId="2525291868" sldId="360"/>
            <ac:spMk id="4" creationId="{8151996C-ACCB-46F7-84CF-CD773B2A99A3}"/>
          </ac:spMkLst>
        </pc:spChg>
        <pc:picChg chg="add mod">
          <ac:chgData name="BELLEMIN SANDRA" userId="5fe4e071-d3f4-40df-970f-ee8fcf898346" providerId="ADAL" clId="{C0EB96B0-F0BD-4959-A77F-48D07325FDF5}" dt="2025-03-19T13:40:20.268" v="129" actId="27614"/>
          <ac:picMkLst>
            <pc:docMk/>
            <pc:sldMk cId="2525291868" sldId="360"/>
            <ac:picMk id="3" creationId="{99072DAA-19D0-82B5-D733-56A78495505E}"/>
          </ac:picMkLst>
        </pc:picChg>
      </pc:sldChg>
      <pc:sldChg chg="addSp delSp modSp mod modClrScheme chgLayout">
        <pc:chgData name="BELLEMIN SANDRA" userId="5fe4e071-d3f4-40df-970f-ee8fcf898346" providerId="ADAL" clId="{C0EB96B0-F0BD-4959-A77F-48D07325FDF5}" dt="2025-03-19T13:38:18.161" v="77" actId="700"/>
        <pc:sldMkLst>
          <pc:docMk/>
          <pc:sldMk cId="4061924095" sldId="361"/>
        </pc:sldMkLst>
        <pc:spChg chg="add del mod ord">
          <ac:chgData name="BELLEMIN SANDRA" userId="5fe4e071-d3f4-40df-970f-ee8fcf898346" providerId="ADAL" clId="{C0EB96B0-F0BD-4959-A77F-48D07325FDF5}" dt="2025-03-19T13:38:07.105" v="76" actId="478"/>
          <ac:spMkLst>
            <pc:docMk/>
            <pc:sldMk cId="4061924095" sldId="361"/>
            <ac:spMk id="2" creationId="{D35DFD76-EA06-6CEF-0E59-33921F883F43}"/>
          </ac:spMkLst>
        </pc:spChg>
      </pc:sldChg>
      <pc:sldChg chg="addSp delSp modSp mod modClrScheme chgLayout">
        <pc:chgData name="BELLEMIN SANDRA" userId="5fe4e071-d3f4-40df-970f-ee8fcf898346" providerId="ADAL" clId="{C0EB96B0-F0BD-4959-A77F-48D07325FDF5}" dt="2025-03-19T13:43:58.434" v="136" actId="27614"/>
        <pc:sldMkLst>
          <pc:docMk/>
          <pc:sldMk cId="2585668242" sldId="363"/>
        </pc:sldMkLst>
        <pc:spChg chg="del mod ord">
          <ac:chgData name="BELLEMIN SANDRA" userId="5fe4e071-d3f4-40df-970f-ee8fcf898346" providerId="ADAL" clId="{C0EB96B0-F0BD-4959-A77F-48D07325FDF5}" dt="2025-03-19T13:38:26.852" v="80" actId="478"/>
          <ac:spMkLst>
            <pc:docMk/>
            <pc:sldMk cId="2585668242" sldId="363"/>
            <ac:spMk id="2" creationId="{BFA46E97-E771-4236-8343-7081C5035167}"/>
          </ac:spMkLst>
        </pc:spChg>
        <pc:spChg chg="del">
          <ac:chgData name="BELLEMIN SANDRA" userId="5fe4e071-d3f4-40df-970f-ee8fcf898346" providerId="ADAL" clId="{C0EB96B0-F0BD-4959-A77F-48D07325FDF5}" dt="2025-03-19T13:38:26.852" v="80" actId="478"/>
          <ac:spMkLst>
            <pc:docMk/>
            <pc:sldMk cId="2585668242" sldId="363"/>
            <ac:spMk id="28" creationId="{3D641BD3-E452-29F4-D9D3-B8DDF44203AC}"/>
          </ac:spMkLst>
        </pc:spChg>
        <pc:spChg chg="del">
          <ac:chgData name="BELLEMIN SANDRA" userId="5fe4e071-d3f4-40df-970f-ee8fcf898346" providerId="ADAL" clId="{C0EB96B0-F0BD-4959-A77F-48D07325FDF5}" dt="2025-03-19T13:38:26.852" v="80" actId="478"/>
          <ac:spMkLst>
            <pc:docMk/>
            <pc:sldMk cId="2585668242" sldId="363"/>
            <ac:spMk id="29" creationId="{5B05E5B3-BE32-EB83-F00E-396103482B87}"/>
          </ac:spMkLst>
        </pc:spChg>
        <pc:grpChg chg="del">
          <ac:chgData name="BELLEMIN SANDRA" userId="5fe4e071-d3f4-40df-970f-ee8fcf898346" providerId="ADAL" clId="{C0EB96B0-F0BD-4959-A77F-48D07325FDF5}" dt="2025-03-19T13:38:26.852" v="80" actId="478"/>
          <ac:grpSpMkLst>
            <pc:docMk/>
            <pc:sldMk cId="2585668242" sldId="363"/>
            <ac:grpSpMk id="13" creationId="{1379C669-496C-17C9-4F3D-B12874BEE6E9}"/>
          </ac:grpSpMkLst>
        </pc:grpChg>
        <pc:picChg chg="del">
          <ac:chgData name="BELLEMIN SANDRA" userId="5fe4e071-d3f4-40df-970f-ee8fcf898346" providerId="ADAL" clId="{C0EB96B0-F0BD-4959-A77F-48D07325FDF5}" dt="2025-03-19T13:38:26.852" v="80" actId="478"/>
          <ac:picMkLst>
            <pc:docMk/>
            <pc:sldMk cId="2585668242" sldId="363"/>
            <ac:picMk id="4" creationId="{1D5CFE83-1DBA-4FD4-96D4-5CB2ED4ABA12}"/>
          </ac:picMkLst>
        </pc:picChg>
        <pc:picChg chg="add mod">
          <ac:chgData name="BELLEMIN SANDRA" userId="5fe4e071-d3f4-40df-970f-ee8fcf898346" providerId="ADAL" clId="{C0EB96B0-F0BD-4959-A77F-48D07325FDF5}" dt="2025-03-19T13:43:58.434" v="136" actId="27614"/>
          <ac:picMkLst>
            <pc:docMk/>
            <pc:sldMk cId="2585668242" sldId="363"/>
            <ac:picMk id="5" creationId="{3A86BED2-CA8F-9910-CA3C-A858C9DA6E1F}"/>
          </ac:picMkLst>
        </pc:picChg>
      </pc:sldChg>
      <pc:sldChg chg="addSp delSp modSp mod modClrScheme chgLayout">
        <pc:chgData name="BELLEMIN SANDRA" userId="5fe4e071-d3f4-40df-970f-ee8fcf898346" providerId="ADAL" clId="{C0EB96B0-F0BD-4959-A77F-48D07325FDF5}" dt="2025-03-19T13:44:00.245" v="138" actId="27614"/>
        <pc:sldMkLst>
          <pc:docMk/>
          <pc:sldMk cId="1123282024" sldId="364"/>
        </pc:sldMkLst>
        <pc:spChg chg="del mod ord">
          <ac:chgData name="BELLEMIN SANDRA" userId="5fe4e071-d3f4-40df-970f-ee8fcf898346" providerId="ADAL" clId="{C0EB96B0-F0BD-4959-A77F-48D07325FDF5}" dt="2025-03-19T13:38:28.710" v="81" actId="478"/>
          <ac:spMkLst>
            <pc:docMk/>
            <pc:sldMk cId="1123282024" sldId="364"/>
            <ac:spMk id="2" creationId="{BFA46E97-E771-4236-8343-7081C5035167}"/>
          </ac:spMkLst>
        </pc:spChg>
        <pc:spChg chg="del">
          <ac:chgData name="BELLEMIN SANDRA" userId="5fe4e071-d3f4-40df-970f-ee8fcf898346" providerId="ADAL" clId="{C0EB96B0-F0BD-4959-A77F-48D07325FDF5}" dt="2025-03-19T13:38:28.710" v="81" actId="478"/>
          <ac:spMkLst>
            <pc:docMk/>
            <pc:sldMk cId="1123282024" sldId="364"/>
            <ac:spMk id="27" creationId="{203C9078-6BA3-73AB-8C47-BCF4546D0EAE}"/>
          </ac:spMkLst>
        </pc:spChg>
        <pc:spChg chg="del">
          <ac:chgData name="BELLEMIN SANDRA" userId="5fe4e071-d3f4-40df-970f-ee8fcf898346" providerId="ADAL" clId="{C0EB96B0-F0BD-4959-A77F-48D07325FDF5}" dt="2025-03-19T13:38:28.710" v="81" actId="478"/>
          <ac:spMkLst>
            <pc:docMk/>
            <pc:sldMk cId="1123282024" sldId="364"/>
            <ac:spMk id="28" creationId="{194D7B9C-F6B5-264C-19EC-2A243C401CAF}"/>
          </ac:spMkLst>
        </pc:spChg>
        <pc:spChg chg="del">
          <ac:chgData name="BELLEMIN SANDRA" userId="5fe4e071-d3f4-40df-970f-ee8fcf898346" providerId="ADAL" clId="{C0EB96B0-F0BD-4959-A77F-48D07325FDF5}" dt="2025-03-19T13:38:28.710" v="81" actId="478"/>
          <ac:spMkLst>
            <pc:docMk/>
            <pc:sldMk cId="1123282024" sldId="364"/>
            <ac:spMk id="29" creationId="{F79F1617-3A3A-D7E3-CFA4-9DF7DC301221}"/>
          </ac:spMkLst>
        </pc:spChg>
        <pc:spChg chg="del">
          <ac:chgData name="BELLEMIN SANDRA" userId="5fe4e071-d3f4-40df-970f-ee8fcf898346" providerId="ADAL" clId="{C0EB96B0-F0BD-4959-A77F-48D07325FDF5}" dt="2025-03-19T13:38:28.710" v="81" actId="478"/>
          <ac:spMkLst>
            <pc:docMk/>
            <pc:sldMk cId="1123282024" sldId="364"/>
            <ac:spMk id="30" creationId="{5591EBF4-D95F-0EDB-BB08-74EEB3C79A27}"/>
          </ac:spMkLst>
        </pc:spChg>
        <pc:grpChg chg="del">
          <ac:chgData name="BELLEMIN SANDRA" userId="5fe4e071-d3f4-40df-970f-ee8fcf898346" providerId="ADAL" clId="{C0EB96B0-F0BD-4959-A77F-48D07325FDF5}" dt="2025-03-19T13:38:28.710" v="81" actId="478"/>
          <ac:grpSpMkLst>
            <pc:docMk/>
            <pc:sldMk cId="1123282024" sldId="364"/>
            <ac:grpSpMk id="15" creationId="{8C38986B-72AD-720D-81D8-2A52A80ABE52}"/>
          </ac:grpSpMkLst>
        </pc:grpChg>
        <pc:picChg chg="del">
          <ac:chgData name="BELLEMIN SANDRA" userId="5fe4e071-d3f4-40df-970f-ee8fcf898346" providerId="ADAL" clId="{C0EB96B0-F0BD-4959-A77F-48D07325FDF5}" dt="2025-03-19T13:38:28.710" v="81" actId="478"/>
          <ac:picMkLst>
            <pc:docMk/>
            <pc:sldMk cId="1123282024" sldId="364"/>
            <ac:picMk id="4" creationId="{1D5CFE83-1DBA-4FD4-96D4-5CB2ED4ABA12}"/>
          </ac:picMkLst>
        </pc:picChg>
        <pc:picChg chg="add mod">
          <ac:chgData name="BELLEMIN SANDRA" userId="5fe4e071-d3f4-40df-970f-ee8fcf898346" providerId="ADAL" clId="{C0EB96B0-F0BD-4959-A77F-48D07325FDF5}" dt="2025-03-19T13:44:00.245" v="138" actId="27614"/>
          <ac:picMkLst>
            <pc:docMk/>
            <pc:sldMk cId="1123282024" sldId="364"/>
            <ac:picMk id="5" creationId="{A3C7094A-2FC7-D8E6-5F5E-4223A8E5C207}"/>
          </ac:picMkLst>
        </pc:picChg>
      </pc:sldChg>
      <pc:sldChg chg="addSp delSp modSp mod modClrScheme chgLayout">
        <pc:chgData name="BELLEMIN SANDRA" userId="5fe4e071-d3f4-40df-970f-ee8fcf898346" providerId="ADAL" clId="{C0EB96B0-F0BD-4959-A77F-48D07325FDF5}" dt="2025-03-19T13:44:26.976" v="161" actId="962"/>
        <pc:sldMkLst>
          <pc:docMk/>
          <pc:sldMk cId="3174301216" sldId="365"/>
        </pc:sldMkLst>
        <pc:spChg chg="del mod ord">
          <ac:chgData name="BELLEMIN SANDRA" userId="5fe4e071-d3f4-40df-970f-ee8fcf898346" providerId="ADAL" clId="{C0EB96B0-F0BD-4959-A77F-48D07325FDF5}" dt="2025-03-19T13:38:45.919" v="90" actId="478"/>
          <ac:spMkLst>
            <pc:docMk/>
            <pc:sldMk cId="3174301216" sldId="365"/>
            <ac:spMk id="2" creationId="{BFA46E97-E771-4236-8343-7081C5035167}"/>
          </ac:spMkLst>
        </pc:spChg>
        <pc:grpChg chg="del">
          <ac:chgData name="BELLEMIN SANDRA" userId="5fe4e071-d3f4-40df-970f-ee8fcf898346" providerId="ADAL" clId="{C0EB96B0-F0BD-4959-A77F-48D07325FDF5}" dt="2025-03-19T13:38:45.919" v="90" actId="478"/>
          <ac:grpSpMkLst>
            <pc:docMk/>
            <pc:sldMk cId="3174301216" sldId="365"/>
            <ac:grpSpMk id="8" creationId="{7D054D87-CFBC-9F92-5FB3-E3166FCDA447}"/>
          </ac:grpSpMkLst>
        </pc:grpChg>
        <pc:picChg chg="del">
          <ac:chgData name="BELLEMIN SANDRA" userId="5fe4e071-d3f4-40df-970f-ee8fcf898346" providerId="ADAL" clId="{C0EB96B0-F0BD-4959-A77F-48D07325FDF5}" dt="2025-03-19T13:38:45.919" v="90" actId="478"/>
          <ac:picMkLst>
            <pc:docMk/>
            <pc:sldMk cId="3174301216" sldId="365"/>
            <ac:picMk id="4" creationId="{1D5CFE83-1DBA-4FD4-96D4-5CB2ED4ABA12}"/>
          </ac:picMkLst>
        </pc:picChg>
        <pc:picChg chg="add mod">
          <ac:chgData name="BELLEMIN SANDRA" userId="5fe4e071-d3f4-40df-970f-ee8fcf898346" providerId="ADAL" clId="{C0EB96B0-F0BD-4959-A77F-48D07325FDF5}" dt="2025-03-19T13:44:26.976" v="161" actId="962"/>
          <ac:picMkLst>
            <pc:docMk/>
            <pc:sldMk cId="3174301216" sldId="365"/>
            <ac:picMk id="5" creationId="{4B1E4011-E7AF-7C39-CEDC-1C61C7F810B7}"/>
          </ac:picMkLst>
        </pc:picChg>
      </pc:sldChg>
      <pc:sldChg chg="addSp delSp modSp mod modClrScheme chgLayout">
        <pc:chgData name="BELLEMIN SANDRA" userId="5fe4e071-d3f4-40df-970f-ee8fcf898346" providerId="ADAL" clId="{C0EB96B0-F0BD-4959-A77F-48D07325FDF5}" dt="2025-03-19T13:44:30.182" v="164" actId="962"/>
        <pc:sldMkLst>
          <pc:docMk/>
          <pc:sldMk cId="629656734" sldId="366"/>
        </pc:sldMkLst>
        <pc:spChg chg="del mod ord">
          <ac:chgData name="BELLEMIN SANDRA" userId="5fe4e071-d3f4-40df-970f-ee8fcf898346" providerId="ADAL" clId="{C0EB96B0-F0BD-4959-A77F-48D07325FDF5}" dt="2025-03-19T13:38:47.669" v="91" actId="478"/>
          <ac:spMkLst>
            <pc:docMk/>
            <pc:sldMk cId="629656734" sldId="366"/>
            <ac:spMk id="2" creationId="{BFA46E97-E771-4236-8343-7081C5035167}"/>
          </ac:spMkLst>
        </pc:spChg>
        <pc:grpChg chg="del">
          <ac:chgData name="BELLEMIN SANDRA" userId="5fe4e071-d3f4-40df-970f-ee8fcf898346" providerId="ADAL" clId="{C0EB96B0-F0BD-4959-A77F-48D07325FDF5}" dt="2025-03-19T13:38:47.669" v="91" actId="478"/>
          <ac:grpSpMkLst>
            <pc:docMk/>
            <pc:sldMk cId="629656734" sldId="366"/>
            <ac:grpSpMk id="7" creationId="{0110428D-36BA-96BC-6AFF-9740BB8D1538}"/>
          </ac:grpSpMkLst>
        </pc:grpChg>
        <pc:picChg chg="del">
          <ac:chgData name="BELLEMIN SANDRA" userId="5fe4e071-d3f4-40df-970f-ee8fcf898346" providerId="ADAL" clId="{C0EB96B0-F0BD-4959-A77F-48D07325FDF5}" dt="2025-03-19T13:38:47.669" v="91" actId="478"/>
          <ac:picMkLst>
            <pc:docMk/>
            <pc:sldMk cId="629656734" sldId="366"/>
            <ac:picMk id="4" creationId="{1D5CFE83-1DBA-4FD4-96D4-5CB2ED4ABA12}"/>
          </ac:picMkLst>
        </pc:picChg>
        <pc:picChg chg="add mod">
          <ac:chgData name="BELLEMIN SANDRA" userId="5fe4e071-d3f4-40df-970f-ee8fcf898346" providerId="ADAL" clId="{C0EB96B0-F0BD-4959-A77F-48D07325FDF5}" dt="2025-03-19T13:44:30.182" v="164" actId="962"/>
          <ac:picMkLst>
            <pc:docMk/>
            <pc:sldMk cId="629656734" sldId="366"/>
            <ac:picMk id="5" creationId="{7BBDC14B-A894-360A-4B15-BBCDA98407FB}"/>
          </ac:picMkLst>
        </pc:picChg>
      </pc:sldChg>
      <pc:sldChg chg="addSp delSp modSp mod modClrScheme chgLayout">
        <pc:chgData name="BELLEMIN SANDRA" userId="5fe4e071-d3f4-40df-970f-ee8fcf898346" providerId="ADAL" clId="{C0EB96B0-F0BD-4959-A77F-48D07325FDF5}" dt="2025-03-19T13:44:50.395" v="185" actId="962"/>
        <pc:sldMkLst>
          <pc:docMk/>
          <pc:sldMk cId="3731667514" sldId="367"/>
        </pc:sldMkLst>
        <pc:spChg chg="del mod ord">
          <ac:chgData name="BELLEMIN SANDRA" userId="5fe4e071-d3f4-40df-970f-ee8fcf898346" providerId="ADAL" clId="{C0EB96B0-F0BD-4959-A77F-48D07325FDF5}" dt="2025-03-19T13:39:04.675" v="100" actId="478"/>
          <ac:spMkLst>
            <pc:docMk/>
            <pc:sldMk cId="3731667514" sldId="367"/>
            <ac:spMk id="2" creationId="{BFA46E97-E771-4236-8343-7081C5035167}"/>
          </ac:spMkLst>
        </pc:spChg>
        <pc:spChg chg="del">
          <ac:chgData name="BELLEMIN SANDRA" userId="5fe4e071-d3f4-40df-970f-ee8fcf898346" providerId="ADAL" clId="{C0EB96B0-F0BD-4959-A77F-48D07325FDF5}" dt="2025-03-19T13:39:04.675" v="100" actId="478"/>
          <ac:spMkLst>
            <pc:docMk/>
            <pc:sldMk cId="3731667514" sldId="367"/>
            <ac:spMk id="55" creationId="{94B3A914-FA73-4881-9446-34B593E941DD}"/>
          </ac:spMkLst>
        </pc:spChg>
        <pc:grpChg chg="del">
          <ac:chgData name="BELLEMIN SANDRA" userId="5fe4e071-d3f4-40df-970f-ee8fcf898346" providerId="ADAL" clId="{C0EB96B0-F0BD-4959-A77F-48D07325FDF5}" dt="2025-03-19T13:39:04.675" v="100" actId="478"/>
          <ac:grpSpMkLst>
            <pc:docMk/>
            <pc:sldMk cId="3731667514" sldId="367"/>
            <ac:grpSpMk id="7" creationId="{D40D84B3-E477-CA17-08AF-6D8B06E53DA5}"/>
          </ac:grpSpMkLst>
        </pc:grpChg>
        <pc:picChg chg="del">
          <ac:chgData name="BELLEMIN SANDRA" userId="5fe4e071-d3f4-40df-970f-ee8fcf898346" providerId="ADAL" clId="{C0EB96B0-F0BD-4959-A77F-48D07325FDF5}" dt="2025-03-19T13:39:04.675" v="100" actId="478"/>
          <ac:picMkLst>
            <pc:docMk/>
            <pc:sldMk cId="3731667514" sldId="367"/>
            <ac:picMk id="4" creationId="{1D5CFE83-1DBA-4FD4-96D4-5CB2ED4ABA12}"/>
          </ac:picMkLst>
        </pc:picChg>
        <pc:picChg chg="add mod">
          <ac:chgData name="BELLEMIN SANDRA" userId="5fe4e071-d3f4-40df-970f-ee8fcf898346" providerId="ADAL" clId="{C0EB96B0-F0BD-4959-A77F-48D07325FDF5}" dt="2025-03-19T13:44:50.395" v="185" actId="962"/>
          <ac:picMkLst>
            <pc:docMk/>
            <pc:sldMk cId="3731667514" sldId="367"/>
            <ac:picMk id="5" creationId="{152EA9C5-B0BF-2C44-084E-7ED1B14189B0}"/>
          </ac:picMkLst>
        </pc:picChg>
      </pc:sldChg>
      <pc:sldChg chg="addSp delSp modSp mod modClrScheme chgLayout">
        <pc:chgData name="BELLEMIN SANDRA" userId="5fe4e071-d3f4-40df-970f-ee8fcf898346" providerId="ADAL" clId="{C0EB96B0-F0BD-4959-A77F-48D07325FDF5}" dt="2025-03-19T13:44:53.299" v="187" actId="27614"/>
        <pc:sldMkLst>
          <pc:docMk/>
          <pc:sldMk cId="3659473627" sldId="368"/>
        </pc:sldMkLst>
        <pc:spChg chg="del mod ord">
          <ac:chgData name="BELLEMIN SANDRA" userId="5fe4e071-d3f4-40df-970f-ee8fcf898346" providerId="ADAL" clId="{C0EB96B0-F0BD-4959-A77F-48D07325FDF5}" dt="2025-03-19T13:39:06.485" v="101" actId="478"/>
          <ac:spMkLst>
            <pc:docMk/>
            <pc:sldMk cId="3659473627" sldId="368"/>
            <ac:spMk id="2" creationId="{BFA46E97-E771-4236-8343-7081C5035167}"/>
          </ac:spMkLst>
        </pc:spChg>
        <pc:spChg chg="del">
          <ac:chgData name="BELLEMIN SANDRA" userId="5fe4e071-d3f4-40df-970f-ee8fcf898346" providerId="ADAL" clId="{C0EB96B0-F0BD-4959-A77F-48D07325FDF5}" dt="2025-03-19T13:39:06.485" v="101" actId="478"/>
          <ac:spMkLst>
            <pc:docMk/>
            <pc:sldMk cId="3659473627" sldId="368"/>
            <ac:spMk id="31" creationId="{1759D285-3346-EE87-1E5C-38122B709EC4}"/>
          </ac:spMkLst>
        </pc:spChg>
        <pc:spChg chg="del">
          <ac:chgData name="BELLEMIN SANDRA" userId="5fe4e071-d3f4-40df-970f-ee8fcf898346" providerId="ADAL" clId="{C0EB96B0-F0BD-4959-A77F-48D07325FDF5}" dt="2025-03-19T13:39:06.485" v="101" actId="478"/>
          <ac:spMkLst>
            <pc:docMk/>
            <pc:sldMk cId="3659473627" sldId="368"/>
            <ac:spMk id="32" creationId="{CB8FE712-0DD6-2912-4251-CBDBBB6317C1}"/>
          </ac:spMkLst>
        </pc:spChg>
        <pc:spChg chg="del">
          <ac:chgData name="BELLEMIN SANDRA" userId="5fe4e071-d3f4-40df-970f-ee8fcf898346" providerId="ADAL" clId="{C0EB96B0-F0BD-4959-A77F-48D07325FDF5}" dt="2025-03-19T13:39:06.485" v="101" actId="478"/>
          <ac:spMkLst>
            <pc:docMk/>
            <pc:sldMk cId="3659473627" sldId="368"/>
            <ac:spMk id="33" creationId="{E9BBB09C-F3A1-7C6E-7702-06EAC5F2F8D8}"/>
          </ac:spMkLst>
        </pc:spChg>
        <pc:grpChg chg="del">
          <ac:chgData name="BELLEMIN SANDRA" userId="5fe4e071-d3f4-40df-970f-ee8fcf898346" providerId="ADAL" clId="{C0EB96B0-F0BD-4959-A77F-48D07325FDF5}" dt="2025-03-19T13:39:06.485" v="101" actId="478"/>
          <ac:grpSpMkLst>
            <pc:docMk/>
            <pc:sldMk cId="3659473627" sldId="368"/>
            <ac:grpSpMk id="3" creationId="{4AAB3202-B625-ED69-C0D1-BD7890CAACC1}"/>
          </ac:grpSpMkLst>
        </pc:grpChg>
        <pc:picChg chg="del">
          <ac:chgData name="BELLEMIN SANDRA" userId="5fe4e071-d3f4-40df-970f-ee8fcf898346" providerId="ADAL" clId="{C0EB96B0-F0BD-4959-A77F-48D07325FDF5}" dt="2025-03-19T13:39:06.485" v="101" actId="478"/>
          <ac:picMkLst>
            <pc:docMk/>
            <pc:sldMk cId="3659473627" sldId="368"/>
            <ac:picMk id="4" creationId="{1D5CFE83-1DBA-4FD4-96D4-5CB2ED4ABA12}"/>
          </ac:picMkLst>
        </pc:picChg>
        <pc:picChg chg="add mod">
          <ac:chgData name="BELLEMIN SANDRA" userId="5fe4e071-d3f4-40df-970f-ee8fcf898346" providerId="ADAL" clId="{C0EB96B0-F0BD-4959-A77F-48D07325FDF5}" dt="2025-03-19T13:44:53.299" v="187" actId="27614"/>
          <ac:picMkLst>
            <pc:docMk/>
            <pc:sldMk cId="3659473627" sldId="368"/>
            <ac:picMk id="6" creationId="{E4EF4F2E-0300-049B-2F39-6253E6B9870D}"/>
          </ac:picMkLst>
        </pc:picChg>
      </pc:sldChg>
      <pc:sldChg chg="addSp delSp modSp mod modClrScheme chgLayout">
        <pc:chgData name="BELLEMIN SANDRA" userId="5fe4e071-d3f4-40df-970f-ee8fcf898346" providerId="ADAL" clId="{C0EB96B0-F0BD-4959-A77F-48D07325FDF5}" dt="2025-03-19T13:44:55.062" v="189" actId="27614"/>
        <pc:sldMkLst>
          <pc:docMk/>
          <pc:sldMk cId="1678818311" sldId="369"/>
        </pc:sldMkLst>
        <pc:spChg chg="del mod ord">
          <ac:chgData name="BELLEMIN SANDRA" userId="5fe4e071-d3f4-40df-970f-ee8fcf898346" providerId="ADAL" clId="{C0EB96B0-F0BD-4959-A77F-48D07325FDF5}" dt="2025-03-19T13:39:08.391" v="102" actId="478"/>
          <ac:spMkLst>
            <pc:docMk/>
            <pc:sldMk cId="1678818311" sldId="369"/>
            <ac:spMk id="2" creationId="{BFA46E97-E771-4236-8343-7081C5035167}"/>
          </ac:spMkLst>
        </pc:spChg>
        <pc:spChg chg="del">
          <ac:chgData name="BELLEMIN SANDRA" userId="5fe4e071-d3f4-40df-970f-ee8fcf898346" providerId="ADAL" clId="{C0EB96B0-F0BD-4959-A77F-48D07325FDF5}" dt="2025-03-19T13:39:08.391" v="102" actId="478"/>
          <ac:spMkLst>
            <pc:docMk/>
            <pc:sldMk cId="1678818311" sldId="369"/>
            <ac:spMk id="33" creationId="{1CF97557-68D1-8F9D-56E3-DEAC6D8AAC4D}"/>
          </ac:spMkLst>
        </pc:spChg>
        <pc:spChg chg="del">
          <ac:chgData name="BELLEMIN SANDRA" userId="5fe4e071-d3f4-40df-970f-ee8fcf898346" providerId="ADAL" clId="{C0EB96B0-F0BD-4959-A77F-48D07325FDF5}" dt="2025-03-19T13:39:08.391" v="102" actId="478"/>
          <ac:spMkLst>
            <pc:docMk/>
            <pc:sldMk cId="1678818311" sldId="369"/>
            <ac:spMk id="34" creationId="{6753C37D-3B9F-2631-F5EE-E7491BDE11EF}"/>
          </ac:spMkLst>
        </pc:spChg>
        <pc:spChg chg="del">
          <ac:chgData name="BELLEMIN SANDRA" userId="5fe4e071-d3f4-40df-970f-ee8fcf898346" providerId="ADAL" clId="{C0EB96B0-F0BD-4959-A77F-48D07325FDF5}" dt="2025-03-19T13:39:08.391" v="102" actId="478"/>
          <ac:spMkLst>
            <pc:docMk/>
            <pc:sldMk cId="1678818311" sldId="369"/>
            <ac:spMk id="35" creationId="{837EA5FE-B6B5-9FDF-B8A4-4DDDEEF6E3CC}"/>
          </ac:spMkLst>
        </pc:spChg>
        <pc:grpChg chg="del">
          <ac:chgData name="BELLEMIN SANDRA" userId="5fe4e071-d3f4-40df-970f-ee8fcf898346" providerId="ADAL" clId="{C0EB96B0-F0BD-4959-A77F-48D07325FDF5}" dt="2025-03-19T13:39:08.391" v="102" actId="478"/>
          <ac:grpSpMkLst>
            <pc:docMk/>
            <pc:sldMk cId="1678818311" sldId="369"/>
            <ac:grpSpMk id="32" creationId="{1D1283D7-D709-DC3A-1762-CAE309979090}"/>
          </ac:grpSpMkLst>
        </pc:grpChg>
        <pc:picChg chg="del">
          <ac:chgData name="BELLEMIN SANDRA" userId="5fe4e071-d3f4-40df-970f-ee8fcf898346" providerId="ADAL" clId="{C0EB96B0-F0BD-4959-A77F-48D07325FDF5}" dt="2025-03-19T13:39:08.391" v="102" actId="478"/>
          <ac:picMkLst>
            <pc:docMk/>
            <pc:sldMk cId="1678818311" sldId="369"/>
            <ac:picMk id="4" creationId="{1D5CFE83-1DBA-4FD4-96D4-5CB2ED4ABA12}"/>
          </ac:picMkLst>
        </pc:picChg>
        <pc:picChg chg="add mod">
          <ac:chgData name="BELLEMIN SANDRA" userId="5fe4e071-d3f4-40df-970f-ee8fcf898346" providerId="ADAL" clId="{C0EB96B0-F0BD-4959-A77F-48D07325FDF5}" dt="2025-03-19T13:44:55.062" v="189" actId="27614"/>
          <ac:picMkLst>
            <pc:docMk/>
            <pc:sldMk cId="1678818311" sldId="369"/>
            <ac:picMk id="15" creationId="{A2AA1A7C-8C5C-251A-945C-67904A560DED}"/>
          </ac:picMkLst>
        </pc:picChg>
      </pc:sldChg>
      <pc:sldChg chg="addSp delSp modSp mod modClrScheme chgLayout">
        <pc:chgData name="BELLEMIN SANDRA" userId="5fe4e071-d3f4-40df-970f-ee8fcf898346" providerId="ADAL" clId="{C0EB96B0-F0BD-4959-A77F-48D07325FDF5}" dt="2025-03-19T13:45:18.308" v="214" actId="962"/>
        <pc:sldMkLst>
          <pc:docMk/>
          <pc:sldMk cId="1958774383" sldId="370"/>
        </pc:sldMkLst>
        <pc:spChg chg="del mod ord">
          <ac:chgData name="BELLEMIN SANDRA" userId="5fe4e071-d3f4-40df-970f-ee8fcf898346" providerId="ADAL" clId="{C0EB96B0-F0BD-4959-A77F-48D07325FDF5}" dt="2025-03-19T13:39:31.491" v="112" actId="478"/>
          <ac:spMkLst>
            <pc:docMk/>
            <pc:sldMk cId="1958774383" sldId="370"/>
            <ac:spMk id="2" creationId="{BFA46E97-E771-4236-8343-7081C5035167}"/>
          </ac:spMkLst>
        </pc:spChg>
        <pc:spChg chg="del">
          <ac:chgData name="BELLEMIN SANDRA" userId="5fe4e071-d3f4-40df-970f-ee8fcf898346" providerId="ADAL" clId="{C0EB96B0-F0BD-4959-A77F-48D07325FDF5}" dt="2025-03-19T13:39:31.491" v="112" actId="478"/>
          <ac:spMkLst>
            <pc:docMk/>
            <pc:sldMk cId="1958774383" sldId="370"/>
            <ac:spMk id="80" creationId="{94B3A914-FA73-4881-9446-34B593E941DD}"/>
          </ac:spMkLst>
        </pc:spChg>
        <pc:grpChg chg="del">
          <ac:chgData name="BELLEMIN SANDRA" userId="5fe4e071-d3f4-40df-970f-ee8fcf898346" providerId="ADAL" clId="{C0EB96B0-F0BD-4959-A77F-48D07325FDF5}" dt="2025-03-19T13:39:31.491" v="112" actId="478"/>
          <ac:grpSpMkLst>
            <pc:docMk/>
            <pc:sldMk cId="1958774383" sldId="370"/>
            <ac:grpSpMk id="24" creationId="{60C993F9-3630-D157-517C-24392E6D378F}"/>
          </ac:grpSpMkLst>
        </pc:grpChg>
        <pc:picChg chg="del">
          <ac:chgData name="BELLEMIN SANDRA" userId="5fe4e071-d3f4-40df-970f-ee8fcf898346" providerId="ADAL" clId="{C0EB96B0-F0BD-4959-A77F-48D07325FDF5}" dt="2025-03-19T13:39:31.491" v="112" actId="478"/>
          <ac:picMkLst>
            <pc:docMk/>
            <pc:sldMk cId="1958774383" sldId="370"/>
            <ac:picMk id="4" creationId="{1D5CFE83-1DBA-4FD4-96D4-5CB2ED4ABA12}"/>
          </ac:picMkLst>
        </pc:picChg>
        <pc:picChg chg="add mod">
          <ac:chgData name="BELLEMIN SANDRA" userId="5fe4e071-d3f4-40df-970f-ee8fcf898346" providerId="ADAL" clId="{C0EB96B0-F0BD-4959-A77F-48D07325FDF5}" dt="2025-03-19T13:45:18.308" v="214" actId="962"/>
          <ac:picMkLst>
            <pc:docMk/>
            <pc:sldMk cId="1958774383" sldId="370"/>
            <ac:picMk id="5" creationId="{CDAFC67D-FA64-6128-B002-65CA90EAB257}"/>
          </ac:picMkLst>
        </pc:picChg>
      </pc:sldChg>
      <pc:sldChg chg="addSp delSp modSp mod modClrScheme chgLayout">
        <pc:chgData name="BELLEMIN SANDRA" userId="5fe4e071-d3f4-40df-970f-ee8fcf898346" providerId="ADAL" clId="{C0EB96B0-F0BD-4959-A77F-48D07325FDF5}" dt="2025-03-19T13:45:26.418" v="216" actId="27614"/>
        <pc:sldMkLst>
          <pc:docMk/>
          <pc:sldMk cId="1557573459" sldId="371"/>
        </pc:sldMkLst>
        <pc:spChg chg="del mod ord">
          <ac:chgData name="BELLEMIN SANDRA" userId="5fe4e071-d3f4-40df-970f-ee8fcf898346" providerId="ADAL" clId="{C0EB96B0-F0BD-4959-A77F-48D07325FDF5}" dt="2025-03-19T13:39:33.196" v="113" actId="478"/>
          <ac:spMkLst>
            <pc:docMk/>
            <pc:sldMk cId="1557573459" sldId="371"/>
            <ac:spMk id="2" creationId="{BFA46E97-E771-4236-8343-7081C5035167}"/>
          </ac:spMkLst>
        </pc:spChg>
        <pc:spChg chg="del">
          <ac:chgData name="BELLEMIN SANDRA" userId="5fe4e071-d3f4-40df-970f-ee8fcf898346" providerId="ADAL" clId="{C0EB96B0-F0BD-4959-A77F-48D07325FDF5}" dt="2025-03-19T13:39:33.196" v="113" actId="478"/>
          <ac:spMkLst>
            <pc:docMk/>
            <pc:sldMk cId="1557573459" sldId="371"/>
            <ac:spMk id="3" creationId="{56345A92-A47D-0EE3-ED3F-9723CAA64113}"/>
          </ac:spMkLst>
        </pc:spChg>
        <pc:spChg chg="del">
          <ac:chgData name="BELLEMIN SANDRA" userId="5fe4e071-d3f4-40df-970f-ee8fcf898346" providerId="ADAL" clId="{C0EB96B0-F0BD-4959-A77F-48D07325FDF5}" dt="2025-03-19T13:39:33.196" v="113" actId="478"/>
          <ac:spMkLst>
            <pc:docMk/>
            <pc:sldMk cId="1557573459" sldId="371"/>
            <ac:spMk id="22" creationId="{A9DAF1A3-CCEB-DBCB-6418-636AF3966C54}"/>
          </ac:spMkLst>
        </pc:spChg>
        <pc:grpChg chg="del">
          <ac:chgData name="BELLEMIN SANDRA" userId="5fe4e071-d3f4-40df-970f-ee8fcf898346" providerId="ADAL" clId="{C0EB96B0-F0BD-4959-A77F-48D07325FDF5}" dt="2025-03-19T13:39:33.196" v="113" actId="478"/>
          <ac:grpSpMkLst>
            <pc:docMk/>
            <pc:sldMk cId="1557573459" sldId="371"/>
            <ac:grpSpMk id="47" creationId="{3C3ABCF3-19B1-992F-2DB5-D7F85A6475EA}"/>
          </ac:grpSpMkLst>
        </pc:grpChg>
        <pc:picChg chg="del">
          <ac:chgData name="BELLEMIN SANDRA" userId="5fe4e071-d3f4-40df-970f-ee8fcf898346" providerId="ADAL" clId="{C0EB96B0-F0BD-4959-A77F-48D07325FDF5}" dt="2025-03-19T13:39:33.196" v="113" actId="478"/>
          <ac:picMkLst>
            <pc:docMk/>
            <pc:sldMk cId="1557573459" sldId="371"/>
            <ac:picMk id="4" creationId="{1D5CFE83-1DBA-4FD4-96D4-5CB2ED4ABA12}"/>
          </ac:picMkLst>
        </pc:picChg>
        <pc:picChg chg="add mod">
          <ac:chgData name="BELLEMIN SANDRA" userId="5fe4e071-d3f4-40df-970f-ee8fcf898346" providerId="ADAL" clId="{C0EB96B0-F0BD-4959-A77F-48D07325FDF5}" dt="2025-03-19T13:45:26.418" v="216" actId="27614"/>
          <ac:picMkLst>
            <pc:docMk/>
            <pc:sldMk cId="1557573459" sldId="371"/>
            <ac:picMk id="6" creationId="{8933D4AA-93E3-01CD-1BD8-944929097E53}"/>
          </ac:picMkLst>
        </pc:picChg>
      </pc:sldChg>
      <pc:sldChg chg="addSp delSp modSp mod modClrScheme chgLayout">
        <pc:chgData name="BELLEMIN SANDRA" userId="5fe4e071-d3f4-40df-970f-ee8fcf898346" providerId="ADAL" clId="{C0EB96B0-F0BD-4959-A77F-48D07325FDF5}" dt="2025-03-19T13:45:28.261" v="218" actId="27614"/>
        <pc:sldMkLst>
          <pc:docMk/>
          <pc:sldMk cId="2835415139" sldId="372"/>
        </pc:sldMkLst>
        <pc:spChg chg="del mod ord">
          <ac:chgData name="BELLEMIN SANDRA" userId="5fe4e071-d3f4-40df-970f-ee8fcf898346" providerId="ADAL" clId="{C0EB96B0-F0BD-4959-A77F-48D07325FDF5}" dt="2025-03-19T13:39:34.988" v="114" actId="478"/>
          <ac:spMkLst>
            <pc:docMk/>
            <pc:sldMk cId="2835415139" sldId="372"/>
            <ac:spMk id="2" creationId="{BFA46E97-E771-4236-8343-7081C5035167}"/>
          </ac:spMkLst>
        </pc:spChg>
        <pc:spChg chg="del">
          <ac:chgData name="BELLEMIN SANDRA" userId="5fe4e071-d3f4-40df-970f-ee8fcf898346" providerId="ADAL" clId="{C0EB96B0-F0BD-4959-A77F-48D07325FDF5}" dt="2025-03-19T13:39:34.988" v="114" actId="478"/>
          <ac:spMkLst>
            <pc:docMk/>
            <pc:sldMk cId="2835415139" sldId="372"/>
            <ac:spMk id="33" creationId="{94B3A914-FA73-4881-9446-34B593E941DD}"/>
          </ac:spMkLst>
        </pc:spChg>
        <pc:spChg chg="del">
          <ac:chgData name="BELLEMIN SANDRA" userId="5fe4e071-d3f4-40df-970f-ee8fcf898346" providerId="ADAL" clId="{C0EB96B0-F0BD-4959-A77F-48D07325FDF5}" dt="2025-03-19T13:39:34.988" v="114" actId="478"/>
          <ac:spMkLst>
            <pc:docMk/>
            <pc:sldMk cId="2835415139" sldId="372"/>
            <ac:spMk id="43" creationId="{94B3A914-FA73-4881-9446-34B593E941DD}"/>
          </ac:spMkLst>
        </pc:spChg>
        <pc:grpChg chg="del">
          <ac:chgData name="BELLEMIN SANDRA" userId="5fe4e071-d3f4-40df-970f-ee8fcf898346" providerId="ADAL" clId="{C0EB96B0-F0BD-4959-A77F-48D07325FDF5}" dt="2025-03-19T13:39:34.988" v="114" actId="478"/>
          <ac:grpSpMkLst>
            <pc:docMk/>
            <pc:sldMk cId="2835415139" sldId="372"/>
            <ac:grpSpMk id="37" creationId="{79833ECB-B428-BA03-BF5A-119C8478BBBE}"/>
          </ac:grpSpMkLst>
        </pc:grpChg>
        <pc:picChg chg="del">
          <ac:chgData name="BELLEMIN SANDRA" userId="5fe4e071-d3f4-40df-970f-ee8fcf898346" providerId="ADAL" clId="{C0EB96B0-F0BD-4959-A77F-48D07325FDF5}" dt="2025-03-19T13:39:34.988" v="114" actId="478"/>
          <ac:picMkLst>
            <pc:docMk/>
            <pc:sldMk cId="2835415139" sldId="372"/>
            <ac:picMk id="4" creationId="{1D5CFE83-1DBA-4FD4-96D4-5CB2ED4ABA12}"/>
          </ac:picMkLst>
        </pc:picChg>
        <pc:picChg chg="add mod">
          <ac:chgData name="BELLEMIN SANDRA" userId="5fe4e071-d3f4-40df-970f-ee8fcf898346" providerId="ADAL" clId="{C0EB96B0-F0BD-4959-A77F-48D07325FDF5}" dt="2025-03-19T13:45:28.261" v="218" actId="27614"/>
          <ac:picMkLst>
            <pc:docMk/>
            <pc:sldMk cId="2835415139" sldId="372"/>
            <ac:picMk id="6" creationId="{7FA58E7C-3CDF-FF5F-4090-738AF19789D1}"/>
          </ac:picMkLst>
        </pc:picChg>
      </pc:sldChg>
      <pc:sldChg chg="addSp delSp modSp mod modClrScheme chgLayout">
        <pc:chgData name="BELLEMIN SANDRA" userId="5fe4e071-d3f4-40df-970f-ee8fcf898346" providerId="ADAL" clId="{C0EB96B0-F0BD-4959-A77F-48D07325FDF5}" dt="2025-03-19T13:45:49.908" v="239" actId="962"/>
        <pc:sldMkLst>
          <pc:docMk/>
          <pc:sldMk cId="3456055197" sldId="373"/>
        </pc:sldMkLst>
        <pc:spChg chg="del mod ord">
          <ac:chgData name="BELLEMIN SANDRA" userId="5fe4e071-d3f4-40df-970f-ee8fcf898346" providerId="ADAL" clId="{C0EB96B0-F0BD-4959-A77F-48D07325FDF5}" dt="2025-03-19T13:39:50.715" v="123" actId="478"/>
          <ac:spMkLst>
            <pc:docMk/>
            <pc:sldMk cId="3456055197" sldId="373"/>
            <ac:spMk id="2" creationId="{BFA46E97-E771-4236-8343-7081C5035167}"/>
          </ac:spMkLst>
        </pc:spChg>
        <pc:grpChg chg="del">
          <ac:chgData name="BELLEMIN SANDRA" userId="5fe4e071-d3f4-40df-970f-ee8fcf898346" providerId="ADAL" clId="{C0EB96B0-F0BD-4959-A77F-48D07325FDF5}" dt="2025-03-19T13:39:50.715" v="123" actId="478"/>
          <ac:grpSpMkLst>
            <pc:docMk/>
            <pc:sldMk cId="3456055197" sldId="373"/>
            <ac:grpSpMk id="12" creationId="{EAEC1C73-10A3-8D7B-8884-DAE910D5769C}"/>
          </ac:grpSpMkLst>
        </pc:grpChg>
        <pc:picChg chg="add mod">
          <ac:chgData name="BELLEMIN SANDRA" userId="5fe4e071-d3f4-40df-970f-ee8fcf898346" providerId="ADAL" clId="{C0EB96B0-F0BD-4959-A77F-48D07325FDF5}" dt="2025-03-19T13:45:49.908" v="239" actId="962"/>
          <ac:picMkLst>
            <pc:docMk/>
            <pc:sldMk cId="3456055197" sldId="373"/>
            <ac:picMk id="5" creationId="{7D2C497E-9749-F411-F5F7-38C562906F1D}"/>
          </ac:picMkLst>
        </pc:picChg>
      </pc:sldChg>
      <pc:sldChg chg="addSp delSp modSp mod modClrScheme chgLayout">
        <pc:chgData name="BELLEMIN SANDRA" userId="5fe4e071-d3f4-40df-970f-ee8fcf898346" providerId="ADAL" clId="{C0EB96B0-F0BD-4959-A77F-48D07325FDF5}" dt="2025-03-19T13:45:53.115" v="241" actId="27614"/>
        <pc:sldMkLst>
          <pc:docMk/>
          <pc:sldMk cId="574443883" sldId="374"/>
        </pc:sldMkLst>
        <pc:spChg chg="del mod ord">
          <ac:chgData name="BELLEMIN SANDRA" userId="5fe4e071-d3f4-40df-970f-ee8fcf898346" providerId="ADAL" clId="{C0EB96B0-F0BD-4959-A77F-48D07325FDF5}" dt="2025-03-19T13:39:52.608" v="124" actId="478"/>
          <ac:spMkLst>
            <pc:docMk/>
            <pc:sldMk cId="574443883" sldId="374"/>
            <ac:spMk id="2" creationId="{BFA46E97-E771-4236-8343-7081C5035167}"/>
          </ac:spMkLst>
        </pc:spChg>
        <pc:grpChg chg="del">
          <ac:chgData name="BELLEMIN SANDRA" userId="5fe4e071-d3f4-40df-970f-ee8fcf898346" providerId="ADAL" clId="{C0EB96B0-F0BD-4959-A77F-48D07325FDF5}" dt="2025-03-19T13:39:52.608" v="124" actId="478"/>
          <ac:grpSpMkLst>
            <pc:docMk/>
            <pc:sldMk cId="574443883" sldId="374"/>
            <ac:grpSpMk id="3" creationId="{158CA40D-025A-D240-6463-C9D32C4173A9}"/>
          </ac:grpSpMkLst>
        </pc:grpChg>
        <pc:picChg chg="del">
          <ac:chgData name="BELLEMIN SANDRA" userId="5fe4e071-d3f4-40df-970f-ee8fcf898346" providerId="ADAL" clId="{C0EB96B0-F0BD-4959-A77F-48D07325FDF5}" dt="2025-03-19T13:39:52.608" v="124" actId="478"/>
          <ac:picMkLst>
            <pc:docMk/>
            <pc:sldMk cId="574443883" sldId="374"/>
            <ac:picMk id="4" creationId="{1D5CFE83-1DBA-4FD4-96D4-5CB2ED4ABA12}"/>
          </ac:picMkLst>
        </pc:picChg>
        <pc:picChg chg="add mod">
          <ac:chgData name="BELLEMIN SANDRA" userId="5fe4e071-d3f4-40df-970f-ee8fcf898346" providerId="ADAL" clId="{C0EB96B0-F0BD-4959-A77F-48D07325FDF5}" dt="2025-03-19T13:45:53.115" v="241" actId="27614"/>
          <ac:picMkLst>
            <pc:docMk/>
            <pc:sldMk cId="574443883" sldId="374"/>
            <ac:picMk id="16" creationId="{8FE7C78E-0538-CA8D-E080-FACD1FBAC39A}"/>
          </ac:picMkLst>
        </pc:picChg>
      </pc:sldChg>
      <pc:sldChg chg="addSp delSp modSp mod modClrScheme chgLayout">
        <pc:chgData name="BELLEMIN SANDRA" userId="5fe4e071-d3f4-40df-970f-ee8fcf898346" providerId="ADAL" clId="{C0EB96B0-F0BD-4959-A77F-48D07325FDF5}" dt="2025-03-19T13:46:11.011" v="263" actId="962"/>
        <pc:sldMkLst>
          <pc:docMk/>
          <pc:sldMk cId="3925721187" sldId="375"/>
        </pc:sldMkLst>
        <pc:spChg chg="del mod ord">
          <ac:chgData name="BELLEMIN SANDRA" userId="5fe4e071-d3f4-40df-970f-ee8fcf898346" providerId="ADAL" clId="{C0EB96B0-F0BD-4959-A77F-48D07325FDF5}" dt="2025-03-19T13:37:37.121" v="67" actId="478"/>
          <ac:spMkLst>
            <pc:docMk/>
            <pc:sldMk cId="3925721187" sldId="375"/>
            <ac:spMk id="2" creationId="{BFA46E97-E771-4236-8343-7081C5035167}"/>
          </ac:spMkLst>
        </pc:spChg>
        <pc:grpChg chg="del">
          <ac:chgData name="BELLEMIN SANDRA" userId="5fe4e071-d3f4-40df-970f-ee8fcf898346" providerId="ADAL" clId="{C0EB96B0-F0BD-4959-A77F-48D07325FDF5}" dt="2025-03-19T13:37:37.121" v="67" actId="478"/>
          <ac:grpSpMkLst>
            <pc:docMk/>
            <pc:sldMk cId="3925721187" sldId="375"/>
            <ac:grpSpMk id="5" creationId="{E8237A24-8CCE-E236-C950-9A8E9E124AC8}"/>
          </ac:grpSpMkLst>
        </pc:grpChg>
        <pc:grpChg chg="del">
          <ac:chgData name="BELLEMIN SANDRA" userId="5fe4e071-d3f4-40df-970f-ee8fcf898346" providerId="ADAL" clId="{C0EB96B0-F0BD-4959-A77F-48D07325FDF5}" dt="2025-03-19T13:37:37.121" v="67" actId="478"/>
          <ac:grpSpMkLst>
            <pc:docMk/>
            <pc:sldMk cId="3925721187" sldId="375"/>
            <ac:grpSpMk id="14" creationId="{C1FB5098-DA8C-F682-261F-3FFBE130BB27}"/>
          </ac:grpSpMkLst>
        </pc:grpChg>
        <pc:grpChg chg="del">
          <ac:chgData name="BELLEMIN SANDRA" userId="5fe4e071-d3f4-40df-970f-ee8fcf898346" providerId="ADAL" clId="{C0EB96B0-F0BD-4959-A77F-48D07325FDF5}" dt="2025-03-19T13:37:37.121" v="67" actId="478"/>
          <ac:grpSpMkLst>
            <pc:docMk/>
            <pc:sldMk cId="3925721187" sldId="375"/>
            <ac:grpSpMk id="18" creationId="{80B4A897-9402-8164-E939-C86796DDDA13}"/>
          </ac:grpSpMkLst>
        </pc:grpChg>
        <pc:picChg chg="del">
          <ac:chgData name="BELLEMIN SANDRA" userId="5fe4e071-d3f4-40df-970f-ee8fcf898346" providerId="ADAL" clId="{C0EB96B0-F0BD-4959-A77F-48D07325FDF5}" dt="2025-03-19T13:37:37.121" v="67" actId="478"/>
          <ac:picMkLst>
            <pc:docMk/>
            <pc:sldMk cId="3925721187" sldId="375"/>
            <ac:picMk id="4" creationId="{1D5CFE83-1DBA-4FD4-96D4-5CB2ED4ABA12}"/>
          </ac:picMkLst>
        </pc:picChg>
        <pc:picChg chg="add mod">
          <ac:chgData name="BELLEMIN SANDRA" userId="5fe4e071-d3f4-40df-970f-ee8fcf898346" providerId="ADAL" clId="{C0EB96B0-F0BD-4959-A77F-48D07325FDF5}" dt="2025-03-19T13:46:11.011" v="263" actId="962"/>
          <ac:picMkLst>
            <pc:docMk/>
            <pc:sldMk cId="3925721187" sldId="375"/>
            <ac:picMk id="8" creationId="{248665F7-6A5A-5977-174F-3EC86E7BA188}"/>
          </ac:picMkLst>
        </pc:picChg>
      </pc:sldChg>
      <pc:sldChg chg="addSp delSp modSp mod modClrScheme chgLayout">
        <pc:chgData name="BELLEMIN SANDRA" userId="5fe4e071-d3f4-40df-970f-ee8fcf898346" providerId="ADAL" clId="{C0EB96B0-F0BD-4959-A77F-48D07325FDF5}" dt="2025-03-19T13:46:13.312" v="266" actId="962"/>
        <pc:sldMkLst>
          <pc:docMk/>
          <pc:sldMk cId="3091445450" sldId="376"/>
        </pc:sldMkLst>
        <pc:spChg chg="del mod ord">
          <ac:chgData name="BELLEMIN SANDRA" userId="5fe4e071-d3f4-40df-970f-ee8fcf898346" providerId="ADAL" clId="{C0EB96B0-F0BD-4959-A77F-48D07325FDF5}" dt="2025-03-19T13:37:35.594" v="66" actId="478"/>
          <ac:spMkLst>
            <pc:docMk/>
            <pc:sldMk cId="3091445450" sldId="376"/>
            <ac:spMk id="2" creationId="{BFA46E97-E771-4236-8343-7081C5035167}"/>
          </ac:spMkLst>
        </pc:spChg>
        <pc:spChg chg="del">
          <ac:chgData name="BELLEMIN SANDRA" userId="5fe4e071-d3f4-40df-970f-ee8fcf898346" providerId="ADAL" clId="{C0EB96B0-F0BD-4959-A77F-48D07325FDF5}" dt="2025-03-19T13:37:35.594" v="66" actId="478"/>
          <ac:spMkLst>
            <pc:docMk/>
            <pc:sldMk cId="3091445450" sldId="376"/>
            <ac:spMk id="10" creationId="{545A2CAC-EC81-52C0-4614-D04655716CB9}"/>
          </ac:spMkLst>
        </pc:spChg>
        <pc:grpChg chg="del">
          <ac:chgData name="BELLEMIN SANDRA" userId="5fe4e071-d3f4-40df-970f-ee8fcf898346" providerId="ADAL" clId="{C0EB96B0-F0BD-4959-A77F-48D07325FDF5}" dt="2025-03-19T13:37:35.594" v="66" actId="478"/>
          <ac:grpSpMkLst>
            <pc:docMk/>
            <pc:sldMk cId="3091445450" sldId="376"/>
            <ac:grpSpMk id="11" creationId="{66C1213D-1F35-2AD1-F7FD-C5EE1B581B1A}"/>
          </ac:grpSpMkLst>
        </pc:grpChg>
        <pc:grpChg chg="del">
          <ac:chgData name="BELLEMIN SANDRA" userId="5fe4e071-d3f4-40df-970f-ee8fcf898346" providerId="ADAL" clId="{C0EB96B0-F0BD-4959-A77F-48D07325FDF5}" dt="2025-03-19T13:37:35.594" v="66" actId="478"/>
          <ac:grpSpMkLst>
            <pc:docMk/>
            <pc:sldMk cId="3091445450" sldId="376"/>
            <ac:grpSpMk id="16" creationId="{4E6A15D4-0C9D-CDE8-5A5E-6C7DA08FD1E7}"/>
          </ac:grpSpMkLst>
        </pc:grpChg>
        <pc:grpChg chg="del">
          <ac:chgData name="BELLEMIN SANDRA" userId="5fe4e071-d3f4-40df-970f-ee8fcf898346" providerId="ADAL" clId="{C0EB96B0-F0BD-4959-A77F-48D07325FDF5}" dt="2025-03-19T13:37:35.594" v="66" actId="478"/>
          <ac:grpSpMkLst>
            <pc:docMk/>
            <pc:sldMk cId="3091445450" sldId="376"/>
            <ac:grpSpMk id="21" creationId="{EBCFE0FD-2C65-CDC1-49C1-97E972270C5D}"/>
          </ac:grpSpMkLst>
        </pc:grpChg>
        <pc:picChg chg="del">
          <ac:chgData name="BELLEMIN SANDRA" userId="5fe4e071-d3f4-40df-970f-ee8fcf898346" providerId="ADAL" clId="{C0EB96B0-F0BD-4959-A77F-48D07325FDF5}" dt="2025-03-19T13:37:35.594" v="66" actId="478"/>
          <ac:picMkLst>
            <pc:docMk/>
            <pc:sldMk cId="3091445450" sldId="376"/>
            <ac:picMk id="4" creationId="{1D5CFE83-1DBA-4FD4-96D4-5CB2ED4ABA12}"/>
          </ac:picMkLst>
        </pc:picChg>
        <pc:picChg chg="add mod">
          <ac:chgData name="BELLEMIN SANDRA" userId="5fe4e071-d3f4-40df-970f-ee8fcf898346" providerId="ADAL" clId="{C0EB96B0-F0BD-4959-A77F-48D07325FDF5}" dt="2025-03-19T13:46:13.312" v="266" actId="962"/>
          <ac:picMkLst>
            <pc:docMk/>
            <pc:sldMk cId="3091445450" sldId="376"/>
            <ac:picMk id="5" creationId="{E8F5085C-2D60-878B-3C48-36CED23441B2}"/>
          </ac:picMkLst>
        </pc:picChg>
      </pc:sldChg>
      <pc:sldChg chg="addSp delSp modSp mod modClrScheme chgLayout">
        <pc:chgData name="BELLEMIN SANDRA" userId="5fe4e071-d3f4-40df-970f-ee8fcf898346" providerId="ADAL" clId="{C0EB96B0-F0BD-4959-A77F-48D07325FDF5}" dt="2025-03-19T13:46:18.419" v="269" actId="962"/>
        <pc:sldMkLst>
          <pc:docMk/>
          <pc:sldMk cId="624938553" sldId="377"/>
        </pc:sldMkLst>
        <pc:spChg chg="del mod ord">
          <ac:chgData name="BELLEMIN SANDRA" userId="5fe4e071-d3f4-40df-970f-ee8fcf898346" providerId="ADAL" clId="{C0EB96B0-F0BD-4959-A77F-48D07325FDF5}" dt="2025-03-19T13:37:33.299" v="65" actId="478"/>
          <ac:spMkLst>
            <pc:docMk/>
            <pc:sldMk cId="624938553" sldId="377"/>
            <ac:spMk id="2" creationId="{BFA46E97-E771-4236-8343-7081C5035167}"/>
          </ac:spMkLst>
        </pc:spChg>
        <pc:spChg chg="del">
          <ac:chgData name="BELLEMIN SANDRA" userId="5fe4e071-d3f4-40df-970f-ee8fcf898346" providerId="ADAL" clId="{C0EB96B0-F0BD-4959-A77F-48D07325FDF5}" dt="2025-03-19T13:37:33.299" v="65" actId="478"/>
          <ac:spMkLst>
            <pc:docMk/>
            <pc:sldMk cId="624938553" sldId="377"/>
            <ac:spMk id="10" creationId="{3E41C8C0-D16C-14D9-B265-002785797420}"/>
          </ac:spMkLst>
        </pc:spChg>
        <pc:spChg chg="del">
          <ac:chgData name="BELLEMIN SANDRA" userId="5fe4e071-d3f4-40df-970f-ee8fcf898346" providerId="ADAL" clId="{C0EB96B0-F0BD-4959-A77F-48D07325FDF5}" dt="2025-03-19T13:37:33.299" v="65" actId="478"/>
          <ac:spMkLst>
            <pc:docMk/>
            <pc:sldMk cId="624938553" sldId="377"/>
            <ac:spMk id="17" creationId="{0FD1E413-6EB4-5A54-89F8-838C85943649}"/>
          </ac:spMkLst>
        </pc:spChg>
        <pc:grpChg chg="del">
          <ac:chgData name="BELLEMIN SANDRA" userId="5fe4e071-d3f4-40df-970f-ee8fcf898346" providerId="ADAL" clId="{C0EB96B0-F0BD-4959-A77F-48D07325FDF5}" dt="2025-03-19T13:37:33.299" v="65" actId="478"/>
          <ac:grpSpMkLst>
            <pc:docMk/>
            <pc:sldMk cId="624938553" sldId="377"/>
            <ac:grpSpMk id="11" creationId="{E8B9B8EA-DFB9-B6C5-83F6-B79112C1B40D}"/>
          </ac:grpSpMkLst>
        </pc:grpChg>
        <pc:grpChg chg="del">
          <ac:chgData name="BELLEMIN SANDRA" userId="5fe4e071-d3f4-40df-970f-ee8fcf898346" providerId="ADAL" clId="{C0EB96B0-F0BD-4959-A77F-48D07325FDF5}" dt="2025-03-19T13:37:33.299" v="65" actId="478"/>
          <ac:grpSpMkLst>
            <pc:docMk/>
            <pc:sldMk cId="624938553" sldId="377"/>
            <ac:grpSpMk id="18" creationId="{964B0EEB-C795-7CE2-B399-F4CD1DCF3E65}"/>
          </ac:grpSpMkLst>
        </pc:grpChg>
        <pc:grpChg chg="del">
          <ac:chgData name="BELLEMIN SANDRA" userId="5fe4e071-d3f4-40df-970f-ee8fcf898346" providerId="ADAL" clId="{C0EB96B0-F0BD-4959-A77F-48D07325FDF5}" dt="2025-03-19T13:37:33.299" v="65" actId="478"/>
          <ac:grpSpMkLst>
            <pc:docMk/>
            <pc:sldMk cId="624938553" sldId="377"/>
            <ac:grpSpMk id="22" creationId="{993997E8-3250-741B-1978-D450F856F7DE}"/>
          </ac:grpSpMkLst>
        </pc:grpChg>
        <pc:picChg chg="del">
          <ac:chgData name="BELLEMIN SANDRA" userId="5fe4e071-d3f4-40df-970f-ee8fcf898346" providerId="ADAL" clId="{C0EB96B0-F0BD-4959-A77F-48D07325FDF5}" dt="2025-03-19T13:37:33.299" v="65" actId="478"/>
          <ac:picMkLst>
            <pc:docMk/>
            <pc:sldMk cId="624938553" sldId="377"/>
            <ac:picMk id="4" creationId="{1D5CFE83-1DBA-4FD4-96D4-5CB2ED4ABA12}"/>
          </ac:picMkLst>
        </pc:picChg>
        <pc:picChg chg="add mod">
          <ac:chgData name="BELLEMIN SANDRA" userId="5fe4e071-d3f4-40df-970f-ee8fcf898346" providerId="ADAL" clId="{C0EB96B0-F0BD-4959-A77F-48D07325FDF5}" dt="2025-03-19T13:46:18.419" v="269" actId="962"/>
          <ac:picMkLst>
            <pc:docMk/>
            <pc:sldMk cId="624938553" sldId="377"/>
            <ac:picMk id="5" creationId="{0AA62D7B-68E6-FC83-494E-AB158C5F3DE8}"/>
          </ac:picMkLst>
        </pc:picChg>
      </pc:sldChg>
      <pc:sldChg chg="addSp delSp modSp mod modClrScheme chgLayout">
        <pc:chgData name="BELLEMIN SANDRA" userId="5fe4e071-d3f4-40df-970f-ee8fcf898346" providerId="ADAL" clId="{C0EB96B0-F0BD-4959-A77F-48D07325FDF5}" dt="2025-03-19T13:46:20.425" v="271" actId="27614"/>
        <pc:sldMkLst>
          <pc:docMk/>
          <pc:sldMk cId="4221727388" sldId="378"/>
        </pc:sldMkLst>
        <pc:spChg chg="del mod ord">
          <ac:chgData name="BELLEMIN SANDRA" userId="5fe4e071-d3f4-40df-970f-ee8fcf898346" providerId="ADAL" clId="{C0EB96B0-F0BD-4959-A77F-48D07325FDF5}" dt="2025-03-19T13:37:31.619" v="64" actId="478"/>
          <ac:spMkLst>
            <pc:docMk/>
            <pc:sldMk cId="4221727388" sldId="378"/>
            <ac:spMk id="2" creationId="{BFA46E97-E771-4236-8343-7081C5035167}"/>
          </ac:spMkLst>
        </pc:spChg>
        <pc:spChg chg="del">
          <ac:chgData name="BELLEMIN SANDRA" userId="5fe4e071-d3f4-40df-970f-ee8fcf898346" providerId="ADAL" clId="{C0EB96B0-F0BD-4959-A77F-48D07325FDF5}" dt="2025-03-19T13:37:31.619" v="64" actId="478"/>
          <ac:spMkLst>
            <pc:docMk/>
            <pc:sldMk cId="4221727388" sldId="378"/>
            <ac:spMk id="10" creationId="{9F79E727-CC18-227E-649A-82A0A26C0AC1}"/>
          </ac:spMkLst>
        </pc:spChg>
        <pc:spChg chg="del">
          <ac:chgData name="BELLEMIN SANDRA" userId="5fe4e071-d3f4-40df-970f-ee8fcf898346" providerId="ADAL" clId="{C0EB96B0-F0BD-4959-A77F-48D07325FDF5}" dt="2025-03-19T13:37:31.619" v="64" actId="478"/>
          <ac:spMkLst>
            <pc:docMk/>
            <pc:sldMk cId="4221727388" sldId="378"/>
            <ac:spMk id="18" creationId="{7E7BDD61-5731-096D-47E5-7660BAF27B67}"/>
          </ac:spMkLst>
        </pc:spChg>
        <pc:spChg chg="del">
          <ac:chgData name="BELLEMIN SANDRA" userId="5fe4e071-d3f4-40df-970f-ee8fcf898346" providerId="ADAL" clId="{C0EB96B0-F0BD-4959-A77F-48D07325FDF5}" dt="2025-03-19T13:37:31.619" v="64" actId="478"/>
          <ac:spMkLst>
            <pc:docMk/>
            <pc:sldMk cId="4221727388" sldId="378"/>
            <ac:spMk id="22" creationId="{044D7FA5-EDE1-3C4D-F86E-1DB24A1F3FAF}"/>
          </ac:spMkLst>
        </pc:spChg>
        <pc:grpChg chg="del">
          <ac:chgData name="BELLEMIN SANDRA" userId="5fe4e071-d3f4-40df-970f-ee8fcf898346" providerId="ADAL" clId="{C0EB96B0-F0BD-4959-A77F-48D07325FDF5}" dt="2025-03-19T13:37:31.619" v="64" actId="478"/>
          <ac:grpSpMkLst>
            <pc:docMk/>
            <pc:sldMk cId="4221727388" sldId="378"/>
            <ac:grpSpMk id="11" creationId="{E0291357-6245-5B5A-9D0D-7F5A906F0A9A}"/>
          </ac:grpSpMkLst>
        </pc:grpChg>
        <pc:grpChg chg="del">
          <ac:chgData name="BELLEMIN SANDRA" userId="5fe4e071-d3f4-40df-970f-ee8fcf898346" providerId="ADAL" clId="{C0EB96B0-F0BD-4959-A77F-48D07325FDF5}" dt="2025-03-19T13:37:31.619" v="64" actId="478"/>
          <ac:grpSpMkLst>
            <pc:docMk/>
            <pc:sldMk cId="4221727388" sldId="378"/>
            <ac:grpSpMk id="19" creationId="{326AE07F-E205-97AB-8065-91CB473F131A}"/>
          </ac:grpSpMkLst>
        </pc:grpChg>
        <pc:grpChg chg="del">
          <ac:chgData name="BELLEMIN SANDRA" userId="5fe4e071-d3f4-40df-970f-ee8fcf898346" providerId="ADAL" clId="{C0EB96B0-F0BD-4959-A77F-48D07325FDF5}" dt="2025-03-19T13:37:31.619" v="64" actId="478"/>
          <ac:grpSpMkLst>
            <pc:docMk/>
            <pc:sldMk cId="4221727388" sldId="378"/>
            <ac:grpSpMk id="23" creationId="{99D57AB4-CB8E-3AB0-AB43-3C6D77D5EC84}"/>
          </ac:grpSpMkLst>
        </pc:grpChg>
        <pc:picChg chg="del">
          <ac:chgData name="BELLEMIN SANDRA" userId="5fe4e071-d3f4-40df-970f-ee8fcf898346" providerId="ADAL" clId="{C0EB96B0-F0BD-4959-A77F-48D07325FDF5}" dt="2025-03-19T13:37:31.619" v="64" actId="478"/>
          <ac:picMkLst>
            <pc:docMk/>
            <pc:sldMk cId="4221727388" sldId="378"/>
            <ac:picMk id="4" creationId="{1D5CFE83-1DBA-4FD4-96D4-5CB2ED4ABA12}"/>
          </ac:picMkLst>
        </pc:picChg>
        <pc:picChg chg="add mod">
          <ac:chgData name="BELLEMIN SANDRA" userId="5fe4e071-d3f4-40df-970f-ee8fcf898346" providerId="ADAL" clId="{C0EB96B0-F0BD-4959-A77F-48D07325FDF5}" dt="2025-03-19T13:46:20.425" v="271" actId="27614"/>
          <ac:picMkLst>
            <pc:docMk/>
            <pc:sldMk cId="4221727388" sldId="378"/>
            <ac:picMk id="5" creationId="{566DD387-924E-E4DC-39AF-563C4BDE743F}"/>
          </ac:picMkLst>
        </pc:picChg>
      </pc:sldChg>
      <pc:sldChg chg="addSp delSp modSp mod modClrScheme chgLayout">
        <pc:chgData name="BELLEMIN SANDRA" userId="5fe4e071-d3f4-40df-970f-ee8fcf898346" providerId="ADAL" clId="{C0EB96B0-F0BD-4959-A77F-48D07325FDF5}" dt="2025-03-19T13:45:55.138" v="243" actId="27614"/>
        <pc:sldMkLst>
          <pc:docMk/>
          <pc:sldMk cId="205080033" sldId="379"/>
        </pc:sldMkLst>
        <pc:spChg chg="del mod ord">
          <ac:chgData name="BELLEMIN SANDRA" userId="5fe4e071-d3f4-40df-970f-ee8fcf898346" providerId="ADAL" clId="{C0EB96B0-F0BD-4959-A77F-48D07325FDF5}" dt="2025-03-19T13:39:54.410" v="125" actId="478"/>
          <ac:spMkLst>
            <pc:docMk/>
            <pc:sldMk cId="205080033" sldId="379"/>
            <ac:spMk id="2" creationId="{F23E6E59-20E0-9E20-5F31-C94264960F79}"/>
          </ac:spMkLst>
        </pc:spChg>
        <pc:grpChg chg="del">
          <ac:chgData name="BELLEMIN SANDRA" userId="5fe4e071-d3f4-40df-970f-ee8fcf898346" providerId="ADAL" clId="{C0EB96B0-F0BD-4959-A77F-48D07325FDF5}" dt="2025-03-19T13:39:54.410" v="125" actId="478"/>
          <ac:grpSpMkLst>
            <pc:docMk/>
            <pc:sldMk cId="205080033" sldId="379"/>
            <ac:grpSpMk id="15" creationId="{68FE9C9C-CE3A-B61A-7398-456178EA7DC2}"/>
          </ac:grpSpMkLst>
        </pc:grpChg>
        <pc:picChg chg="del">
          <ac:chgData name="BELLEMIN SANDRA" userId="5fe4e071-d3f4-40df-970f-ee8fcf898346" providerId="ADAL" clId="{C0EB96B0-F0BD-4959-A77F-48D07325FDF5}" dt="2025-03-19T13:39:54.410" v="125" actId="478"/>
          <ac:picMkLst>
            <pc:docMk/>
            <pc:sldMk cId="205080033" sldId="379"/>
            <ac:picMk id="4" creationId="{C243E88E-CCF8-6EFA-1326-C3B33900B1D6}"/>
          </ac:picMkLst>
        </pc:picChg>
        <pc:picChg chg="add mod">
          <ac:chgData name="BELLEMIN SANDRA" userId="5fe4e071-d3f4-40df-970f-ee8fcf898346" providerId="ADAL" clId="{C0EB96B0-F0BD-4959-A77F-48D07325FDF5}" dt="2025-03-19T13:45:55.138" v="243" actId="27614"/>
          <ac:picMkLst>
            <pc:docMk/>
            <pc:sldMk cId="205080033" sldId="379"/>
            <ac:picMk id="5" creationId="{6125CF16-4B6D-237B-9188-36A0571607BA}"/>
          </ac:picMkLst>
        </pc:picChg>
      </pc:sldChg>
      <pc:sldMasterChg chg="addSldLayout modSldLayout">
        <pc:chgData name="BELLEMIN SANDRA" userId="5fe4e071-d3f4-40df-970f-ee8fcf898346" providerId="ADAL" clId="{C0EB96B0-F0BD-4959-A77F-48D07325FDF5}" dt="2025-03-19T13:37:09.734" v="1" actId="478"/>
        <pc:sldMasterMkLst>
          <pc:docMk/>
          <pc:sldMasterMk cId="1099315086" sldId="2147483660"/>
        </pc:sldMasterMkLst>
        <pc:sldLayoutChg chg="delSp add mod replId modTransition">
          <pc:chgData name="BELLEMIN SANDRA" userId="5fe4e071-d3f4-40df-970f-ee8fcf898346" providerId="ADAL" clId="{C0EB96B0-F0BD-4959-A77F-48D07325FDF5}" dt="2025-03-19T13:37:09.734" v="1" actId="478"/>
          <pc:sldLayoutMkLst>
            <pc:docMk/>
            <pc:sldMasterMk cId="1099315086" sldId="2147483660"/>
            <pc:sldLayoutMk cId="2357330485" sldId="2147483680"/>
          </pc:sldLayoutMkLst>
          <pc:spChg chg="del">
            <ac:chgData name="BELLEMIN SANDRA" userId="5fe4e071-d3f4-40df-970f-ee8fcf898346" providerId="ADAL" clId="{C0EB96B0-F0BD-4959-A77F-48D07325FDF5}" dt="2025-03-19T13:37:09.734" v="1" actId="478"/>
            <ac:spMkLst>
              <pc:docMk/>
              <pc:sldMasterMk cId="1099315086" sldId="2147483660"/>
              <pc:sldLayoutMk cId="2357330485" sldId="2147483680"/>
              <ac:spMk id="5" creationId="{79106579-578D-4923-BDC3-F890FE2F6D93}"/>
            </ac:spMkLst>
          </pc:spChg>
          <pc:spChg chg="del">
            <ac:chgData name="BELLEMIN SANDRA" userId="5fe4e071-d3f4-40df-970f-ee8fcf898346" providerId="ADAL" clId="{C0EB96B0-F0BD-4959-A77F-48D07325FDF5}" dt="2025-03-19T13:37:09.734" v="1" actId="478"/>
            <ac:spMkLst>
              <pc:docMk/>
              <pc:sldMasterMk cId="1099315086" sldId="2147483660"/>
              <pc:sldLayoutMk cId="2357330485" sldId="2147483680"/>
              <ac:spMk id="6" creationId="{73DFEA3C-8920-4411-917A-DD7A873189D9}"/>
            </ac:spMkLst>
          </pc:spChg>
          <pc:spChg chg="del">
            <ac:chgData name="BELLEMIN SANDRA" userId="5fe4e071-d3f4-40df-970f-ee8fcf898346" providerId="ADAL" clId="{C0EB96B0-F0BD-4959-A77F-48D07325FDF5}" dt="2025-03-19T13:37:09.734" v="1" actId="478"/>
            <ac:spMkLst>
              <pc:docMk/>
              <pc:sldMasterMk cId="1099315086" sldId="2147483660"/>
              <pc:sldLayoutMk cId="2357330485" sldId="2147483680"/>
              <ac:spMk id="7" creationId="{9408C5A3-5DBB-48BA-BA85-05B5604FF534}"/>
            </ac:spMkLst>
          </pc:spChg>
          <pc:picChg chg="del">
            <ac:chgData name="BELLEMIN SANDRA" userId="5fe4e071-d3f4-40df-970f-ee8fcf898346" providerId="ADAL" clId="{C0EB96B0-F0BD-4959-A77F-48D07325FDF5}" dt="2025-03-19T13:37:09.734" v="1" actId="478"/>
            <ac:picMkLst>
              <pc:docMk/>
              <pc:sldMasterMk cId="1099315086" sldId="2147483660"/>
              <pc:sldLayoutMk cId="2357330485" sldId="2147483680"/>
              <ac:picMk id="8" creationId="{D15AAE59-7EC9-4320-B115-C92B9FEB04AE}"/>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49F986CF-33F7-4784-B9F3-F5AFE83477B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5601D0F5-F074-4463-9D08-414928A4758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E7E3F43-4799-4A26-A4C3-AC23CD53D920}" type="datetimeFigureOut">
              <a:rPr lang="fr-FR" smtClean="0"/>
              <a:t>19/03/2025</a:t>
            </a:fld>
            <a:endParaRPr lang="fr-FR"/>
          </a:p>
        </p:txBody>
      </p:sp>
      <p:sp>
        <p:nvSpPr>
          <p:cNvPr id="4" name="Espace réservé du pied de page 3">
            <a:extLst>
              <a:ext uri="{FF2B5EF4-FFF2-40B4-BE49-F238E27FC236}">
                <a16:creationId xmlns:a16="http://schemas.microsoft.com/office/drawing/2014/main" id="{B9A6AA4D-AD7B-4A29-89E7-FFD403F6BB1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93BFEDB3-E306-4A02-AD28-8D08E8117A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0B567E5-7BD0-4F31-8210-B099B846A2D8}" type="slidenum">
              <a:rPr lang="fr-FR" smtClean="0"/>
              <a:t>‹N°›</a:t>
            </a:fld>
            <a:endParaRPr lang="fr-FR"/>
          </a:p>
        </p:txBody>
      </p:sp>
    </p:spTree>
    <p:extLst>
      <p:ext uri="{BB962C8B-B14F-4D97-AF65-F5344CB8AC3E}">
        <p14:creationId xmlns:p14="http://schemas.microsoft.com/office/powerpoint/2010/main" val="3280375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470AB8-E483-4FFD-B222-30C933BD9122}" type="datetimeFigureOut">
              <a:rPr lang="fr-FR" smtClean="0"/>
              <a:t>19/03/2025</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5038E3-B7CF-455E-96F4-A4DE1B143443}" type="slidenum">
              <a:rPr lang="fr-FR" smtClean="0"/>
              <a:t>‹N°›</a:t>
            </a:fld>
            <a:endParaRPr lang="fr-FR"/>
          </a:p>
        </p:txBody>
      </p:sp>
    </p:spTree>
    <p:extLst>
      <p:ext uri="{BB962C8B-B14F-4D97-AF65-F5344CB8AC3E}">
        <p14:creationId xmlns:p14="http://schemas.microsoft.com/office/powerpoint/2010/main" val="3368865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a:t>
            </a:fld>
            <a:endParaRPr lang="fr-FR"/>
          </a:p>
        </p:txBody>
      </p:sp>
    </p:spTree>
    <p:extLst>
      <p:ext uri="{BB962C8B-B14F-4D97-AF65-F5344CB8AC3E}">
        <p14:creationId xmlns:p14="http://schemas.microsoft.com/office/powerpoint/2010/main" val="2963156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baseline="0" dirty="0"/>
              <a:t>Lila et Amine ont 8 jetons en tout. </a:t>
            </a:r>
            <a:endParaRPr lang="fr-FR" b="0" i="1" dirty="0"/>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11</a:t>
            </a:fld>
            <a:endParaRPr lang="fr-FR"/>
          </a:p>
        </p:txBody>
      </p:sp>
    </p:spTree>
    <p:extLst>
      <p:ext uri="{BB962C8B-B14F-4D97-AF65-F5344CB8AC3E}">
        <p14:creationId xmlns:p14="http://schemas.microsoft.com/office/powerpoint/2010/main" val="14046845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Aujourd’hui, vous allez résoudre seuls un deuxième problème. Vous devrez le représenter sur votre ardoise et écrire le calcul qui permet de trouver la solution du problème. </a:t>
            </a:r>
          </a:p>
          <a:p>
            <a:r>
              <a:rPr lang="fr-FR" b="0" dirty="0"/>
              <a:t>Lire le problème (plusieurs fois si nécessaire) et laisser les élèves chercher sur leur ardoise.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t>Faire une correction rapide avec représentation et modélisation.</a:t>
            </a:r>
            <a:r>
              <a:rPr lang="fr-FR" b="0" baseline="0" dirty="0"/>
              <a:t> </a:t>
            </a:r>
          </a:p>
          <a:p>
            <a:r>
              <a:rPr lang="fr-FR" b="0" i="0" dirty="0"/>
              <a:t>Représentation</a:t>
            </a:r>
            <a:r>
              <a:rPr lang="fr-FR" b="0" i="0" baseline="0" dirty="0"/>
              <a:t> : un groupe de 2 ballons et un groupe de 5 ballons entourés pour montrer qu’on les regroupe.</a:t>
            </a:r>
          </a:p>
          <a:p>
            <a:r>
              <a:rPr lang="fr-FR" b="0" i="0" baseline="0" dirty="0"/>
              <a:t>Calcul : 2 + 5 = 7</a:t>
            </a:r>
          </a:p>
          <a:p>
            <a:r>
              <a:rPr lang="fr-FR" b="0" i="0" baseline="0" dirty="0"/>
              <a:t>Phrase réponse :  Tom et Naomi ont 7 ballons à eux deux.</a:t>
            </a:r>
            <a:endParaRPr lang="fr-FR" b="0" i="0"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12</a:t>
            </a:fld>
            <a:endParaRPr lang="fr-FR"/>
          </a:p>
        </p:txBody>
      </p:sp>
    </p:spTree>
    <p:extLst>
      <p:ext uri="{BB962C8B-B14F-4D97-AF65-F5344CB8AC3E}">
        <p14:creationId xmlns:p14="http://schemas.microsoft.com/office/powerpoint/2010/main" val="2269552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13</a:t>
            </a:fld>
            <a:endParaRPr lang="fr-FR"/>
          </a:p>
        </p:txBody>
      </p:sp>
    </p:spTree>
    <p:extLst>
      <p:ext uri="{BB962C8B-B14F-4D97-AF65-F5344CB8AC3E}">
        <p14:creationId xmlns:p14="http://schemas.microsoft.com/office/powerpoint/2010/main" val="17234128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sz="1200" b="0" i="0" kern="1200" dirty="0">
                <a:solidFill>
                  <a:schemeClr val="tx1"/>
                </a:solidFill>
                <a:effectLst/>
                <a:latin typeface="+mn-lt"/>
                <a:ea typeface="+mn-ea"/>
                <a:cs typeface="+mn-cs"/>
              </a:rPr>
              <a:t>Lire l’énoncé en insistant sur les</a:t>
            </a:r>
            <a:r>
              <a:rPr lang="fr-FR" sz="1200" b="0" i="0" kern="1200" baseline="0" dirty="0">
                <a:solidFill>
                  <a:schemeClr val="tx1"/>
                </a:solidFill>
                <a:effectLst/>
                <a:latin typeface="+mn-lt"/>
                <a:ea typeface="+mn-ea"/>
                <a:cs typeface="+mn-cs"/>
              </a:rPr>
              <a:t> mots « rejoignent » et « maintenant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dirty="0"/>
              <a:t>Demander</a:t>
            </a:r>
            <a:r>
              <a:rPr lang="fr-FR" b="0" baseline="0" dirty="0"/>
              <a:t> aux élèves de reformuler le problème.</a:t>
            </a:r>
            <a:r>
              <a:rPr lang="fr-FR" sz="1200" b="0" i="0" kern="1200" baseline="0" dirty="0">
                <a:solidFill>
                  <a:schemeClr val="tx1"/>
                </a:solidFill>
                <a:effectLst/>
                <a:latin typeface="+mn-lt"/>
                <a:ea typeface="+mn-ea"/>
                <a:cs typeface="+mn-cs"/>
              </a:rPr>
              <a:t> </a:t>
            </a:r>
            <a:r>
              <a:rPr lang="fr-FR" sz="1200" b="0" i="1" kern="1200" baseline="0" dirty="0">
                <a:solidFill>
                  <a:schemeClr val="tx1"/>
                </a:solidFill>
                <a:effectLst/>
                <a:latin typeface="+mn-lt"/>
                <a:ea typeface="+mn-ea"/>
                <a:cs typeface="+mn-cs"/>
              </a:rPr>
              <a:t>Quelle est la situation dans ce problème ? </a:t>
            </a:r>
            <a:r>
              <a:rPr lang="fr-FR" sz="1200" b="0" i="1" kern="1200" baseline="0" dirty="0">
                <a:solidFill>
                  <a:schemeClr val="tx2">
                    <a:lumMod val="60000"/>
                    <a:lumOff val="40000"/>
                  </a:schemeClr>
                </a:solidFill>
                <a:effectLst/>
                <a:latin typeface="+mn-lt"/>
                <a:ea typeface="+mn-ea"/>
                <a:cs typeface="Arial" panose="020B0604020202020204" pitchFamily="34" charset="0"/>
              </a:rPr>
              <a:t>Que cherche-t-on ? </a:t>
            </a:r>
            <a:endParaRPr lang="fr-FR" sz="1200" b="0" i="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Puis : </a:t>
            </a:r>
            <a:r>
              <a:rPr lang="fr-FR" sz="1200" b="0" i="1" kern="1200" baseline="0" dirty="0">
                <a:solidFill>
                  <a:schemeClr val="tx1"/>
                </a:solidFill>
                <a:effectLst/>
                <a:latin typeface="+mn-lt"/>
                <a:ea typeface="+mn-ea"/>
                <a:cs typeface="+mn-cs"/>
              </a:rPr>
              <a:t>est-ce qu’il y a plus ou moins d’enfants au tableau maintenant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Laisser quelques instants de réflexion.</a:t>
            </a:r>
            <a:endParaRPr lang="fr-FR" b="0" dirty="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Demander ensuite aux élèves d’utiliser leurs jetons pour mettre en scène ce problème. </a:t>
            </a:r>
            <a:r>
              <a:rPr lang="fr-FR" sz="1200" b="0" i="0" kern="1200" baseline="0" dirty="0">
                <a:solidFill>
                  <a:schemeClr val="tx2">
                    <a:lumMod val="60000"/>
                    <a:lumOff val="40000"/>
                  </a:schemeClr>
                </a:solidFill>
                <a:effectLst/>
                <a:latin typeface="+mn-lt"/>
                <a:ea typeface="+mn-ea"/>
                <a:cs typeface="Arial" panose="020B0604020202020204" pitchFamily="34" charset="0"/>
              </a:rPr>
              <a:t>Leur laisser quelques instants pour manipuler.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2">
                    <a:lumMod val="60000"/>
                    <a:lumOff val="40000"/>
                  </a:schemeClr>
                </a:solidFill>
                <a:effectLst/>
                <a:latin typeface="+mn-lt"/>
                <a:ea typeface="+mn-ea"/>
                <a:cs typeface="Arial" panose="020B0604020202020204" pitchFamily="34" charset="0"/>
              </a:rPr>
              <a:t>Leur demander ensuite de faire </a:t>
            </a:r>
            <a:r>
              <a:rPr lang="fr-FR" sz="1200" b="0" i="0" kern="1200" baseline="0" dirty="0">
                <a:solidFill>
                  <a:schemeClr val="tx1"/>
                </a:solidFill>
                <a:effectLst/>
                <a:latin typeface="+mn-lt"/>
                <a:ea typeface="+mn-ea"/>
                <a:cs typeface="+mn-cs"/>
              </a:rPr>
              <a:t>un schéma pour repr</a:t>
            </a:r>
            <a:r>
              <a:rPr lang="fr-FR" sz="1200" b="0" i="0" kern="1200" baseline="0" dirty="0">
                <a:solidFill>
                  <a:schemeClr val="tx2">
                    <a:lumMod val="60000"/>
                    <a:lumOff val="40000"/>
                  </a:schemeClr>
                </a:solidFill>
                <a:effectLst/>
                <a:latin typeface="+mn-lt"/>
                <a:ea typeface="+mn-ea"/>
                <a:cs typeface="Arial" panose="020B0604020202020204" pitchFamily="34" charset="0"/>
              </a:rPr>
              <a:t>ésenter ce problème et trouver la réponse.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2">
                    <a:lumMod val="60000"/>
                    <a:lumOff val="40000"/>
                  </a:schemeClr>
                </a:solidFill>
                <a:effectLst/>
                <a:latin typeface="+mn-lt"/>
                <a:ea typeface="+mn-ea"/>
                <a:cs typeface="Arial" panose="020B0604020202020204" pitchFamily="34" charset="0"/>
              </a:rPr>
              <a:t>Vous souvenez-vous de ce qu’il est important de voir dans un schéma ? </a:t>
            </a:r>
            <a:r>
              <a:rPr lang="fr-FR" b="0" i="1" baseline="0" dirty="0"/>
              <a:t>→ </a:t>
            </a:r>
            <a:r>
              <a:rPr lang="fr-FR" sz="1200" b="0" i="0" kern="1200" baseline="0" dirty="0">
                <a:solidFill>
                  <a:schemeClr val="tx2">
                    <a:lumMod val="60000"/>
                    <a:lumOff val="40000"/>
                  </a:schemeClr>
                </a:solidFill>
                <a:effectLst/>
                <a:latin typeface="+mn-lt"/>
                <a:ea typeface="+mn-ea"/>
                <a:cs typeface="Arial" panose="020B0604020202020204" pitchFamily="34" charset="0"/>
              </a:rPr>
              <a:t>Faire émerger que le schéma dont rendre lisibles les quantités de l’énoncé ; il doit permettre de résoudre le problème.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2">
                    <a:lumMod val="60000"/>
                    <a:lumOff val="40000"/>
                  </a:schemeClr>
                </a:solidFill>
                <a:effectLst/>
                <a:latin typeface="+mn-lt"/>
                <a:ea typeface="+mn-ea"/>
                <a:cs typeface="Arial" panose="020B0604020202020204" pitchFamily="34" charset="0"/>
              </a:rPr>
              <a:t>Laisser quelques instants aux élèves, puis sélectionner des réalisations d’élèves pour débattre de </a:t>
            </a:r>
            <a:r>
              <a:rPr lang="fr-FR" b="0" i="0" baseline="0" dirty="0"/>
              <a:t>la façon dont ils ont représenté les enfants, d’une part, et le déplacement des 6 enfants (l’ajout), d’autre part</a:t>
            </a:r>
            <a:r>
              <a:rPr lang="fr-FR" sz="1200" b="0" i="0" kern="1200" baseline="0" dirty="0">
                <a:solidFill>
                  <a:schemeClr val="tx2">
                    <a:lumMod val="60000"/>
                    <a:lumOff val="40000"/>
                  </a:schemeClr>
                </a:solidFill>
                <a:effectLst/>
                <a:latin typeface="+mn-lt"/>
                <a:ea typeface="+mn-ea"/>
                <a:cs typeface="Arial" panose="020B0604020202020204" pitchFamily="34" charset="0"/>
              </a:rPr>
              <a:t>.</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14</a:t>
            </a:fld>
            <a:endParaRPr lang="fr-FR"/>
          </a:p>
        </p:txBody>
      </p:sp>
    </p:spTree>
    <p:extLst>
      <p:ext uri="{BB962C8B-B14F-4D97-AF65-F5344CB8AC3E}">
        <p14:creationId xmlns:p14="http://schemas.microsoft.com/office/powerpoint/2010/main" val="2014965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sz="1200" b="0" i="1" kern="1200" dirty="0">
                <a:solidFill>
                  <a:schemeClr val="tx1"/>
                </a:solidFill>
                <a:effectLst/>
                <a:latin typeface="+mn-lt"/>
                <a:ea typeface="+mn-ea"/>
                <a:cs typeface="+mn-cs"/>
              </a:rPr>
              <a:t>Si vous avez dessiné des enfants, c’est très bien, mais rappelez-vous qu’il ne faut pas perdre trop de temps à dessiner. </a:t>
            </a:r>
          </a:p>
          <a:p>
            <a:pPr marL="0" indent="0">
              <a:buFont typeface="Arial" pitchFamily="34" charset="0"/>
              <a:buNone/>
            </a:pPr>
            <a:r>
              <a:rPr lang="fr-FR" sz="1200" b="0" i="1" kern="1200" dirty="0">
                <a:solidFill>
                  <a:schemeClr val="tx1"/>
                </a:solidFill>
                <a:effectLst/>
                <a:latin typeface="+mn-lt"/>
                <a:ea typeface="+mn-ea"/>
                <a:cs typeface="+mn-cs"/>
              </a:rPr>
              <a:t>Nous</a:t>
            </a:r>
            <a:r>
              <a:rPr lang="fr-FR" sz="1200" b="0" i="1" kern="1200" baseline="0" dirty="0">
                <a:solidFill>
                  <a:schemeClr val="tx1"/>
                </a:solidFill>
                <a:effectLst/>
                <a:latin typeface="+mn-lt"/>
                <a:ea typeface="+mn-ea"/>
                <a:cs typeface="+mn-cs"/>
              </a:rPr>
              <a:t> pouvons représenter les enfants par des cercles ou des bâtons pour gagner du temps. J’ai choisi de faire des cercles. On va donc imaginer que les cercles sont des enfants.</a:t>
            </a:r>
          </a:p>
          <a:p>
            <a:pPr marL="0" indent="0">
              <a:buFont typeface="Arial" pitchFamily="34" charset="0"/>
              <a:buNone/>
            </a:pPr>
            <a:r>
              <a:rPr lang="fr-FR" sz="1200" b="0" i="1" kern="1200" baseline="0" dirty="0">
                <a:solidFill>
                  <a:schemeClr val="tx1"/>
                </a:solidFill>
                <a:effectLst/>
                <a:latin typeface="+mn-lt"/>
                <a:ea typeface="+mn-ea"/>
                <a:cs typeface="+mn-cs"/>
              </a:rPr>
              <a:t>Voici les 2 enfants qui sont devant le tableau. Comment fait-on pour montrer que 6 enfants arrivent ? </a:t>
            </a:r>
          </a:p>
          <a:p>
            <a:pPr marL="0" indent="0">
              <a:buFont typeface="Arial" pitchFamily="34" charset="0"/>
              <a:buNone/>
            </a:pPr>
            <a:r>
              <a:rPr lang="fr-FR" sz="1200" b="0" i="1" kern="1200" baseline="0" dirty="0">
                <a:solidFill>
                  <a:schemeClr val="tx1"/>
                </a:solidFill>
                <a:effectLst/>
                <a:latin typeface="+mn-lt"/>
                <a:ea typeface="+mn-ea"/>
                <a:cs typeface="+mn-cs"/>
              </a:rPr>
              <a:t>On a déjà vu cela dans les séances précédentes. </a:t>
            </a:r>
            <a:r>
              <a:rPr lang="fr-FR" b="0" i="1" baseline="0" dirty="0"/>
              <a:t>→</a:t>
            </a:r>
            <a:r>
              <a:rPr lang="fr-FR" sz="1200" b="0" i="1" kern="1200" baseline="0" dirty="0">
                <a:solidFill>
                  <a:schemeClr val="tx1"/>
                </a:solidFill>
                <a:effectLst/>
                <a:latin typeface="+mn-lt"/>
                <a:ea typeface="+mn-ea"/>
                <a:cs typeface="+mn-cs"/>
              </a:rPr>
              <a:t> On entoure le groupe qui arrive et on dessine une flèche.</a:t>
            </a:r>
            <a:endParaRPr lang="fr-FR" sz="1200" b="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sz="1200" b="0" i="0" kern="1200" dirty="0">
              <a:solidFill>
                <a:schemeClr val="tx1"/>
              </a:solidFill>
              <a:effectLst/>
              <a:latin typeface="+mn-lt"/>
              <a:ea typeface="+mn-ea"/>
              <a:cs typeface="+mn-cs"/>
            </a:endParaRPr>
          </a:p>
          <a:p>
            <a:pPr marL="0" indent="0">
              <a:buFont typeface="Arial" pitchFamily="34" charset="0"/>
              <a:buNone/>
            </a:pPr>
            <a:endParaRPr lang="fr-FR"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i="1"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15</a:t>
            </a:fld>
            <a:endParaRPr lang="fr-FR"/>
          </a:p>
        </p:txBody>
      </p:sp>
    </p:spTree>
    <p:extLst>
      <p:ext uri="{BB962C8B-B14F-4D97-AF65-F5344CB8AC3E}">
        <p14:creationId xmlns:p14="http://schemas.microsoft.com/office/powerpoint/2010/main" val="18603322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sz="1200" b="0" i="1" kern="1200" dirty="0">
                <a:solidFill>
                  <a:schemeClr val="tx1"/>
                </a:solidFill>
                <a:effectLst/>
                <a:latin typeface="+mn-lt"/>
                <a:ea typeface="+mn-ea"/>
                <a:cs typeface="+mn-cs"/>
              </a:rPr>
              <a:t>On a</a:t>
            </a:r>
            <a:r>
              <a:rPr lang="fr-FR" sz="1200" b="0" i="1" kern="1200" baseline="0" dirty="0">
                <a:solidFill>
                  <a:schemeClr val="tx1"/>
                </a:solidFill>
                <a:effectLst/>
                <a:latin typeface="+mn-lt"/>
                <a:ea typeface="+mn-ea"/>
                <a:cs typeface="+mn-cs"/>
              </a:rPr>
              <a:t> représenté toutes les informations nécessaires. À</a:t>
            </a:r>
            <a:r>
              <a:rPr lang="fr-FR" sz="1200" b="0" i="1" kern="1200" dirty="0">
                <a:solidFill>
                  <a:schemeClr val="tx1"/>
                </a:solidFill>
                <a:effectLst/>
                <a:latin typeface="+mn-lt"/>
                <a:ea typeface="+mn-ea"/>
                <a:cs typeface="+mn-cs"/>
              </a:rPr>
              <a:t> présent,</a:t>
            </a:r>
            <a:r>
              <a:rPr lang="fr-FR" sz="1200" b="0" i="1" kern="1200" baseline="0" dirty="0">
                <a:solidFill>
                  <a:schemeClr val="tx1"/>
                </a:solidFill>
                <a:effectLst/>
                <a:latin typeface="+mn-lt"/>
                <a:ea typeface="+mn-ea"/>
                <a:cs typeface="+mn-cs"/>
              </a:rPr>
              <a:t> on peut répondre à la question posée : combien y a-t-il d’enfants devant le tableau ?</a:t>
            </a:r>
          </a:p>
          <a:p>
            <a:pPr marL="0" indent="0">
              <a:buFont typeface="Arial" pitchFamily="34" charset="0"/>
              <a:buNone/>
            </a:pPr>
            <a:r>
              <a:rPr lang="fr-FR" sz="1200" b="0" i="0" kern="1200" baseline="0" dirty="0">
                <a:solidFill>
                  <a:schemeClr val="tx1"/>
                </a:solidFill>
                <a:effectLst/>
                <a:latin typeface="+mn-lt"/>
                <a:ea typeface="+mn-ea"/>
                <a:cs typeface="+mn-cs"/>
              </a:rPr>
              <a:t>Demander aux élèves d’écrire sur leur ardoise le calcul à faire pour trouver la réponse.</a:t>
            </a:r>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16</a:t>
            </a:fld>
            <a:endParaRPr lang="fr-FR"/>
          </a:p>
        </p:txBody>
      </p:sp>
    </p:spTree>
    <p:extLst>
      <p:ext uri="{BB962C8B-B14F-4D97-AF65-F5344CB8AC3E}">
        <p14:creationId xmlns:p14="http://schemas.microsoft.com/office/powerpoint/2010/main" val="18097067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baseline="0" dirty="0"/>
              <a:t>On commence avec </a:t>
            </a:r>
            <a:r>
              <a:rPr lang="fr-FR" b="0" i="1" dirty="0"/>
              <a:t>2 : c’est le nombre d’enfants qu’on avait au départ.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17</a:t>
            </a:fld>
            <a:endParaRPr lang="fr-FR"/>
          </a:p>
        </p:txBody>
      </p:sp>
    </p:spTree>
    <p:extLst>
      <p:ext uri="{BB962C8B-B14F-4D97-AF65-F5344CB8AC3E}">
        <p14:creationId xmlns:p14="http://schemas.microsoft.com/office/powerpoint/2010/main" val="40324867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t>6</a:t>
            </a:r>
            <a:r>
              <a:rPr lang="fr-FR" b="0" i="1" baseline="0" dirty="0"/>
              <a:t> enfants les rejoignent. C</a:t>
            </a:r>
            <a:r>
              <a:rPr lang="fr-FR" b="0" i="1" dirty="0"/>
              <a:t>ela signifie qu’on ajoute 6 enfants : c’est une addition. On</a:t>
            </a:r>
            <a:r>
              <a:rPr lang="fr-FR" b="0" i="1" baseline="0" dirty="0"/>
              <a:t> écrit « + 6 ».</a:t>
            </a:r>
            <a:endParaRPr lang="fr-FR" b="0" i="1" dirty="0"/>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18</a:t>
            </a:fld>
            <a:endParaRPr lang="fr-FR"/>
          </a:p>
        </p:txBody>
      </p:sp>
    </p:spTree>
    <p:extLst>
      <p:ext uri="{BB962C8B-B14F-4D97-AF65-F5344CB8AC3E}">
        <p14:creationId xmlns:p14="http://schemas.microsoft.com/office/powerpoint/2010/main" val="2311877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Égal : on va</a:t>
            </a:r>
            <a:r>
              <a:rPr lang="fr-FR" b="0" i="1" baseline="0" dirty="0"/>
              <a:t> donner le résultat. </a:t>
            </a:r>
            <a:endParaRPr lang="fr-FR" b="0" i="1"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19</a:t>
            </a:fld>
            <a:endParaRPr lang="fr-FR"/>
          </a:p>
        </p:txBody>
      </p:sp>
    </p:spTree>
    <p:extLst>
      <p:ext uri="{BB962C8B-B14F-4D97-AF65-F5344CB8AC3E}">
        <p14:creationId xmlns:p14="http://schemas.microsoft.com/office/powerpoint/2010/main" val="7645202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8 : c’est le nombre d’enfants qu’on a maintenant. </a:t>
            </a:r>
          </a:p>
          <a:p>
            <a:r>
              <a:rPr lang="fr-FR" b="0" i="1" dirty="0"/>
              <a:t>On</a:t>
            </a:r>
            <a:r>
              <a:rPr lang="fr-FR" b="0" i="1" baseline="0" dirty="0"/>
              <a:t> est parti de 2 enfants, on en a ajouté 6 et on en a 8 à la fin.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baseline="0" dirty="0"/>
              <a:t>Le calcul qui permet de résoudre le problème est : 2 + 6 = 8</a:t>
            </a:r>
          </a:p>
          <a:p>
            <a:r>
              <a:rPr lang="fr-FR" b="0" i="0" baseline="0" dirty="0"/>
              <a:t>Demander aux élèves de rappeler la question et de formuler une phrase réponse.</a:t>
            </a:r>
            <a:endParaRPr lang="fr-FR" b="0" i="1"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20</a:t>
            </a:fld>
            <a:endParaRPr lang="fr-FR"/>
          </a:p>
        </p:txBody>
      </p:sp>
    </p:spTree>
    <p:extLst>
      <p:ext uri="{BB962C8B-B14F-4D97-AF65-F5344CB8AC3E}">
        <p14:creationId xmlns:p14="http://schemas.microsoft.com/office/powerpoint/2010/main" val="22916708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dirty="0"/>
              <a:t>Lire le problème en insistant sur les mots « à eux deux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t>Demander</a:t>
            </a:r>
            <a:r>
              <a:rPr lang="fr-FR" b="0" baseline="0" dirty="0"/>
              <a:t> aux élèves de reformuler le problème.</a:t>
            </a:r>
            <a:r>
              <a:rPr lang="fr-FR" sz="1200" b="0" i="0" kern="1200" baseline="0" dirty="0">
                <a:solidFill>
                  <a:schemeClr val="tx1"/>
                </a:solidFill>
                <a:effectLst/>
                <a:latin typeface="+mn-lt"/>
                <a:ea typeface="+mn-ea"/>
                <a:cs typeface="+mn-cs"/>
              </a:rPr>
              <a:t> </a:t>
            </a:r>
            <a:r>
              <a:rPr lang="fr-FR" sz="1200" b="0" i="1" kern="1200" baseline="0" dirty="0">
                <a:solidFill>
                  <a:schemeClr val="tx1"/>
                </a:solidFill>
                <a:effectLst/>
                <a:latin typeface="+mn-lt"/>
                <a:ea typeface="+mn-ea"/>
                <a:cs typeface="+mn-cs"/>
              </a:rPr>
              <a:t>Quelle est la situation dans ce problème ? </a:t>
            </a:r>
            <a:r>
              <a:rPr lang="fr-FR" sz="1200" b="0" i="1" kern="1200" baseline="0" dirty="0">
                <a:solidFill>
                  <a:schemeClr val="tx2">
                    <a:lumMod val="60000"/>
                    <a:lumOff val="40000"/>
                  </a:schemeClr>
                </a:solidFill>
                <a:effectLst/>
                <a:latin typeface="+mn-lt"/>
                <a:ea typeface="+mn-ea"/>
                <a:cs typeface="Arial" panose="020B0604020202020204" pitchFamily="34" charset="0"/>
              </a:rPr>
              <a:t>Que cherche-t-on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baseline="0" dirty="0">
                <a:solidFill>
                  <a:schemeClr val="tx1"/>
                </a:solidFill>
                <a:effectLst/>
                <a:latin typeface="+mn-lt"/>
                <a:ea typeface="+mn-ea"/>
                <a:cs typeface="+mn-cs"/>
              </a:rPr>
              <a:t>Puis : </a:t>
            </a:r>
            <a:r>
              <a:rPr lang="fr-FR" sz="1200" b="0" i="1" kern="1200" baseline="0" dirty="0">
                <a:solidFill>
                  <a:schemeClr val="tx1"/>
                </a:solidFill>
                <a:effectLst/>
                <a:latin typeface="+mn-lt"/>
                <a:ea typeface="+mn-ea"/>
                <a:cs typeface="+mn-cs"/>
              </a:rPr>
              <a:t>Amine et Lila vont-ils avoir plus ou moins de jetons à eux deux que tout seuls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Leur laisser quelques instants de réflexion.</a:t>
            </a:r>
            <a:endParaRPr lang="fr-FR" b="0" dirty="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Demander ensuite aux élèves d’utiliser leurs jetons pour mettre en scène ce problème. </a:t>
            </a:r>
            <a:r>
              <a:rPr lang="fr-FR" sz="1200" b="0" i="0" kern="1200" baseline="0" dirty="0">
                <a:solidFill>
                  <a:schemeClr val="tx2">
                    <a:lumMod val="60000"/>
                    <a:lumOff val="40000"/>
                  </a:schemeClr>
                </a:solidFill>
                <a:effectLst/>
                <a:latin typeface="+mn-lt"/>
                <a:ea typeface="+mn-ea"/>
                <a:cs typeface="Arial" panose="020B0604020202020204" pitchFamily="34" charset="0"/>
              </a:rPr>
              <a:t>Leur laisser quelques instants pour manipuler.</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2">
                    <a:lumMod val="60000"/>
                    <a:lumOff val="40000"/>
                  </a:schemeClr>
                </a:solidFill>
                <a:effectLst/>
                <a:latin typeface="+mn-lt"/>
                <a:ea typeface="+mn-ea"/>
                <a:cs typeface="Arial" panose="020B0604020202020204" pitchFamily="34" charset="0"/>
              </a:rPr>
              <a:t>Leur demander ensuite de faire un schéma sur leur ardoise pour représenter le problème et trouver la réponse.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2">
                    <a:lumMod val="60000"/>
                    <a:lumOff val="40000"/>
                  </a:schemeClr>
                </a:solidFill>
                <a:effectLst/>
                <a:latin typeface="+mn-lt"/>
                <a:ea typeface="+mn-ea"/>
                <a:cs typeface="Arial" panose="020B0604020202020204" pitchFamily="34" charset="0"/>
              </a:rPr>
              <a:t>Vous souvenez-vous de ce qu’il est important de voir dans un schéma ? </a:t>
            </a:r>
            <a:r>
              <a:rPr lang="fr-FR" b="0" i="1" baseline="0" dirty="0"/>
              <a:t>→ </a:t>
            </a:r>
            <a:r>
              <a:rPr lang="fr-FR" sz="1200" b="0" i="0" kern="1200" baseline="0" dirty="0">
                <a:solidFill>
                  <a:schemeClr val="tx2">
                    <a:lumMod val="60000"/>
                    <a:lumOff val="40000"/>
                  </a:schemeClr>
                </a:solidFill>
                <a:effectLst/>
                <a:latin typeface="+mn-lt"/>
                <a:ea typeface="+mn-ea"/>
                <a:cs typeface="Arial" panose="020B0604020202020204" pitchFamily="34" charset="0"/>
              </a:rPr>
              <a:t>Faire émerger que le schéma doit rendre lisibles les quantités de l’énoncé et qu’il doit permettre de répondre à la question posée.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2">
                    <a:lumMod val="60000"/>
                    <a:lumOff val="40000"/>
                  </a:schemeClr>
                </a:solidFill>
                <a:effectLst/>
                <a:latin typeface="+mn-lt"/>
                <a:ea typeface="+mn-ea"/>
                <a:cs typeface="Arial" panose="020B0604020202020204" pitchFamily="34" charset="0"/>
              </a:rPr>
              <a:t>Laisser quelques instants aux élèves, puis sélectionner quelques réalisations d’élèves pour débattre de ce que l’on doit voir sur le schéma.</a:t>
            </a:r>
          </a:p>
          <a:p>
            <a:r>
              <a:rPr lang="fr-FR" sz="1200" b="0" i="1" kern="1200" dirty="0">
                <a:solidFill>
                  <a:schemeClr val="tx1"/>
                </a:solidFill>
                <a:effectLst/>
                <a:latin typeface="+mn-lt"/>
                <a:ea typeface="+mn-ea"/>
                <a:cs typeface="+mn-cs"/>
              </a:rPr>
              <a:t>Est-ce</a:t>
            </a:r>
            <a:r>
              <a:rPr lang="fr-FR" sz="1200" b="0" i="1" kern="1200" baseline="0" dirty="0">
                <a:solidFill>
                  <a:schemeClr val="tx1"/>
                </a:solidFill>
                <a:effectLst/>
                <a:latin typeface="+mn-lt"/>
                <a:ea typeface="+mn-ea"/>
                <a:cs typeface="+mn-cs"/>
              </a:rPr>
              <a:t> important pour résoudre le problème que les jetons soient bien ronds et bien coloriés ? </a:t>
            </a:r>
          </a:p>
          <a:p>
            <a:r>
              <a:rPr lang="fr-FR" sz="1200" b="0" i="1" kern="1200" baseline="0" dirty="0">
                <a:solidFill>
                  <a:schemeClr val="tx1"/>
                </a:solidFill>
                <a:effectLst/>
                <a:latin typeface="+mn-lt"/>
                <a:ea typeface="+mn-ea"/>
                <a:cs typeface="+mn-cs"/>
              </a:rPr>
              <a:t>Qu’est-ce qu’il est nécessaire de dessiner pour bien montrer que Lila a 3 jetons ?</a:t>
            </a:r>
            <a:r>
              <a:rPr lang="fr-FR" b="0" i="1" baseline="0" dirty="0"/>
              <a:t> </a:t>
            </a:r>
          </a:p>
          <a:p>
            <a:r>
              <a:rPr lang="fr-FR" b="0" i="1" baseline="0" dirty="0"/>
              <a:t>→</a:t>
            </a:r>
            <a:r>
              <a:rPr lang="fr-FR" sz="1200" b="0" i="1" kern="1200" baseline="0" dirty="0">
                <a:solidFill>
                  <a:schemeClr val="tx1"/>
                </a:solidFill>
                <a:effectLst/>
                <a:latin typeface="+mn-lt"/>
                <a:ea typeface="+mn-ea"/>
                <a:cs typeface="+mn-cs"/>
              </a:rPr>
              <a:t> </a:t>
            </a:r>
            <a:r>
              <a:rPr lang="fr-FR" sz="1200" b="0" i="0" kern="1200" baseline="0" dirty="0">
                <a:solidFill>
                  <a:schemeClr val="tx1"/>
                </a:solidFill>
                <a:effectLst/>
                <a:latin typeface="+mn-lt"/>
                <a:ea typeface="+mn-ea"/>
                <a:cs typeface="+mn-cs"/>
              </a:rPr>
              <a:t>Faire émerger que ce qui doit être visible, c’est la quantité 3.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sz="1200" b="0" i="0" kern="1200" baseline="0" dirty="0">
              <a:solidFill>
                <a:schemeClr val="tx2">
                  <a:lumMod val="60000"/>
                  <a:lumOff val="40000"/>
                </a:schemeClr>
              </a:solidFill>
              <a:effectLst/>
              <a:latin typeface="+mn-lt"/>
              <a:ea typeface="+mn-ea"/>
              <a:cs typeface="Arial" panose="020B060402020202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a:t>
            </a:fld>
            <a:endParaRPr lang="fr-FR"/>
          </a:p>
        </p:txBody>
      </p:sp>
    </p:spTree>
    <p:extLst>
      <p:ext uri="{BB962C8B-B14F-4D97-AF65-F5344CB8AC3E}">
        <p14:creationId xmlns:p14="http://schemas.microsoft.com/office/powerpoint/2010/main" val="2014965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baseline="0" dirty="0"/>
              <a:t>Il y a maintenant 8 enfants au tableau.</a:t>
            </a:r>
            <a:endParaRPr lang="fr-FR" b="0" i="1" dirty="0"/>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21</a:t>
            </a:fld>
            <a:endParaRPr lang="fr-FR"/>
          </a:p>
        </p:txBody>
      </p:sp>
    </p:spTree>
    <p:extLst>
      <p:ext uri="{BB962C8B-B14F-4D97-AF65-F5344CB8AC3E}">
        <p14:creationId xmlns:p14="http://schemas.microsoft.com/office/powerpoint/2010/main" val="14046845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Maintenant vous allez résoudre seuls un deuxième problème. Vous devrez le représenter sur votre ardoise et écrire le calcul qui permet de trouver la solution. </a:t>
            </a:r>
          </a:p>
          <a:p>
            <a:r>
              <a:rPr lang="fr-FR" b="0" dirty="0"/>
              <a:t>Lire le problème (plusieurs fois si nécessaire) et laisser les élèves chercher sur leur ardoise.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t>Faire une correction rapide avec représentation et modélisation.</a:t>
            </a:r>
            <a:r>
              <a:rPr lang="fr-FR" b="0" baseline="0" dirty="0"/>
              <a:t> </a:t>
            </a:r>
          </a:p>
          <a:p>
            <a:r>
              <a:rPr lang="fr-FR" b="0" i="0" dirty="0"/>
              <a:t>Représentation</a:t>
            </a:r>
            <a:r>
              <a:rPr lang="fr-FR" b="0" i="0" baseline="0" dirty="0"/>
              <a:t> : un groupe de 2 enfants qui rejoint le groupe de départ de 5 enfants (entourer le groupe de 2 et mettre la flèche).</a:t>
            </a:r>
          </a:p>
          <a:p>
            <a:r>
              <a:rPr lang="fr-FR" b="0" i="0" baseline="0" dirty="0"/>
              <a:t>Calcul : 5 + 2 = 7</a:t>
            </a:r>
          </a:p>
          <a:p>
            <a:r>
              <a:rPr lang="fr-FR" b="0" i="0" baseline="0" dirty="0"/>
              <a:t>Phrase réponse :  Il y a maintenant 7 enfants dans le coin lecture.</a:t>
            </a:r>
            <a:endParaRPr lang="fr-FR" b="0" i="0"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22</a:t>
            </a:fld>
            <a:endParaRPr lang="fr-FR"/>
          </a:p>
        </p:txBody>
      </p:sp>
    </p:spTree>
    <p:extLst>
      <p:ext uri="{BB962C8B-B14F-4D97-AF65-F5344CB8AC3E}">
        <p14:creationId xmlns:p14="http://schemas.microsoft.com/office/powerpoint/2010/main" val="9421891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23</a:t>
            </a:fld>
            <a:endParaRPr lang="fr-FR"/>
          </a:p>
        </p:txBody>
      </p:sp>
    </p:spTree>
    <p:extLst>
      <p:ext uri="{BB962C8B-B14F-4D97-AF65-F5344CB8AC3E}">
        <p14:creationId xmlns:p14="http://schemas.microsoft.com/office/powerpoint/2010/main" val="17234128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sz="1200" b="0" i="0" kern="1200" dirty="0">
                <a:solidFill>
                  <a:schemeClr val="tx1"/>
                </a:solidFill>
                <a:effectLst/>
                <a:latin typeface="+mn-lt"/>
                <a:ea typeface="+mn-ea"/>
                <a:cs typeface="+mn-cs"/>
              </a:rPr>
              <a:t>Lire l’énoncé en insistant sur les</a:t>
            </a:r>
            <a:r>
              <a:rPr lang="fr-FR" sz="1200" b="0" i="0" kern="1200" baseline="0" dirty="0">
                <a:solidFill>
                  <a:schemeClr val="tx1"/>
                </a:solidFill>
                <a:effectLst/>
                <a:latin typeface="+mn-lt"/>
                <a:ea typeface="+mn-ea"/>
                <a:cs typeface="+mn-cs"/>
              </a:rPr>
              <a:t> mots « chaque » et « en tout ».</a:t>
            </a:r>
            <a:endParaRPr lang="fr-FR"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2">
                    <a:lumMod val="60000"/>
                    <a:lumOff val="40000"/>
                  </a:schemeClr>
                </a:solidFill>
                <a:effectLst/>
                <a:latin typeface="+mn-lt"/>
                <a:ea typeface="+mn-ea"/>
                <a:cs typeface="Arial" panose="020B0604020202020204" pitchFamily="34" charset="0"/>
              </a:rPr>
              <a:t>Vérifier que les élèves ont compris le problème en demandant à l’un d’eux de raconter l’histoire, de dire ce que l’on cherche.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2">
                    <a:lumMod val="60000"/>
                    <a:lumOff val="40000"/>
                  </a:schemeClr>
                </a:solidFill>
                <a:effectLst/>
                <a:latin typeface="+mn-lt"/>
                <a:ea typeface="+mn-ea"/>
                <a:cs typeface="Arial" panose="020B0604020202020204" pitchFamily="34" charset="0"/>
              </a:rPr>
              <a:t>Combien y a-t-il d’enfants dans l’histoire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Si les enfants mettent leurs billes en commun, ont-ils plus ou moins de billes que tout seuls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Laisser quelques instants de réflexion.</a:t>
            </a:r>
            <a:endParaRPr lang="fr-FR" b="0" dirty="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Demander ensuite aux élèves d’utiliser leurs jetons pour mettre en scène ce problème. </a:t>
            </a:r>
            <a:r>
              <a:rPr lang="fr-FR" sz="1200" b="0" i="0" kern="1200" baseline="0" dirty="0">
                <a:solidFill>
                  <a:schemeClr val="tx2">
                    <a:lumMod val="60000"/>
                    <a:lumOff val="40000"/>
                  </a:schemeClr>
                </a:solidFill>
                <a:effectLst/>
                <a:latin typeface="+mn-lt"/>
                <a:ea typeface="+mn-ea"/>
                <a:cs typeface="Arial" panose="020B0604020202020204" pitchFamily="34" charset="0"/>
              </a:rPr>
              <a:t>Leur laisser quelques instants pour les manipuler.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dirty="0"/>
              <a:t>Reprendre en collectif : </a:t>
            </a:r>
            <a:r>
              <a:rPr lang="fr-FR" b="0" i="1" dirty="0"/>
              <a:t>quelles informations avons-nous ?</a:t>
            </a:r>
            <a:r>
              <a:rPr lang="fr-FR" b="0" i="1" baseline="0" dirty="0"/>
              <a:t> </a:t>
            </a:r>
            <a:r>
              <a:rPr lang="fr-FR" b="0" i="1" dirty="0"/>
              <a:t>Il y a 3 enfants. Chaque enfant a 3 billes. Cela signifie que Lila a 3 billes, Amine a 3 billes et Tom a aussi 3 billes.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dirty="0"/>
              <a:t>Comment représente-t-on cette situation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dirty="0"/>
              <a:t>Demander</a:t>
            </a:r>
            <a:r>
              <a:rPr lang="fr-FR" b="0" baseline="0" dirty="0"/>
              <a:t> aux élèves ce qu’il est important de dessiner. Rappeler que le schéma doit bien faire apparaitre les nombres de l’énoncé. On peut faire des cercles, des carrés, des bâtons ou choisir une autre représentation, pourvu que ce soit rapide et facile à dessiner.</a:t>
            </a:r>
            <a:endParaRPr lang="fr-FR" sz="1200" b="0" i="0" kern="1200" baseline="0" dirty="0">
              <a:solidFill>
                <a:schemeClr val="tx2">
                  <a:lumMod val="60000"/>
                  <a:lumOff val="40000"/>
                </a:schemeClr>
              </a:solidFill>
              <a:effectLst/>
              <a:latin typeface="+mn-lt"/>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sz="1200" b="0" i="0" kern="1200" baseline="0" dirty="0">
              <a:solidFill>
                <a:schemeClr val="tx2">
                  <a:lumMod val="60000"/>
                  <a:lumOff val="40000"/>
                </a:schemeClr>
              </a:solidFill>
              <a:effectLst/>
              <a:latin typeface="+mn-lt"/>
              <a:ea typeface="+mn-ea"/>
              <a:cs typeface="Arial" panose="020B060402020202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24</a:t>
            </a:fld>
            <a:endParaRPr lang="fr-FR"/>
          </a:p>
        </p:txBody>
      </p:sp>
    </p:spTree>
    <p:extLst>
      <p:ext uri="{BB962C8B-B14F-4D97-AF65-F5344CB8AC3E}">
        <p14:creationId xmlns:p14="http://schemas.microsoft.com/office/powerpoint/2010/main" val="2014965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baseline="0" dirty="0"/>
              <a:t>On peut commencer par dessiner les billes de Lila. On peut, par exemple, faire des cercles.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baseline="0" dirty="0"/>
              <a:t>Demander aux élèves ce qu’on représente ensuite.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baseline="0" dirty="0"/>
              <a:t>Faire émerger l’idée qu’on doit faire un deuxième paquet de 3 billes pour représenter les billes d’Amine et un troisième paquet de 3 billes pour représenter celles de Tom.</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25</a:t>
            </a:fld>
            <a:endParaRPr lang="fr-FR"/>
          </a:p>
        </p:txBody>
      </p:sp>
    </p:spTree>
    <p:extLst>
      <p:ext uri="{BB962C8B-B14F-4D97-AF65-F5344CB8AC3E}">
        <p14:creationId xmlns:p14="http://schemas.microsoft.com/office/powerpoint/2010/main" val="18827820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baseline="0" dirty="0"/>
              <a:t>Voici les 3 billes d’Amine et les 3 billes de Tom.</a:t>
            </a:r>
            <a:r>
              <a:rPr lang="fr-FR" sz="1200" b="0" i="1" kern="1200" baseline="0" dirty="0">
                <a:solidFill>
                  <a:schemeClr val="tx1"/>
                </a:solidFill>
                <a:effectLst/>
                <a:latin typeface="+mn-lt"/>
                <a:ea typeface="+mn-ea"/>
                <a:cs typeface="+mn-cs"/>
              </a:rPr>
              <a:t> </a:t>
            </a:r>
          </a:p>
          <a:p>
            <a:pPr marL="0" indent="0">
              <a:buFont typeface="Arial" pitchFamily="34" charset="0"/>
              <a:buNone/>
            </a:pPr>
            <a:r>
              <a:rPr lang="fr-FR" sz="1200" b="0" i="1" kern="1200" baseline="0" dirty="0">
                <a:solidFill>
                  <a:schemeClr val="tx1"/>
                </a:solidFill>
                <a:effectLst/>
                <a:latin typeface="+mn-lt"/>
                <a:ea typeface="+mn-ea"/>
                <a:cs typeface="+mn-cs"/>
              </a:rPr>
              <a:t>Comment fait-on pour montrer qu’on met ensemble les trois groupes ? On a déjà vu cela dans les séances précédentes.</a:t>
            </a:r>
          </a:p>
          <a:p>
            <a:pPr marL="0" indent="0">
              <a:buFont typeface="Arial" pitchFamily="34" charset="0"/>
              <a:buNone/>
            </a:pPr>
            <a:r>
              <a:rPr lang="fr-FR" sz="1200" b="0" i="0" kern="1200" baseline="0" dirty="0">
                <a:solidFill>
                  <a:schemeClr val="tx1"/>
                </a:solidFill>
                <a:effectLst/>
                <a:latin typeface="+mn-lt"/>
                <a:ea typeface="+mn-ea"/>
                <a:cs typeface="+mn-cs"/>
              </a:rPr>
              <a:t>Faire émerger qu’on entoure l’ensemble des billes et qu’on met un point d’interrogation pour montrer que c’est ce que l’on cherche.</a:t>
            </a:r>
            <a:endParaRPr lang="fr-FR"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26</a:t>
            </a:fld>
            <a:endParaRPr lang="fr-FR"/>
          </a:p>
        </p:txBody>
      </p:sp>
    </p:spTree>
    <p:extLst>
      <p:ext uri="{BB962C8B-B14F-4D97-AF65-F5344CB8AC3E}">
        <p14:creationId xmlns:p14="http://schemas.microsoft.com/office/powerpoint/2010/main" val="8092383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À</a:t>
            </a:r>
            <a:r>
              <a:rPr lang="fr-FR" sz="1200" b="0" i="1" kern="1200" dirty="0">
                <a:solidFill>
                  <a:schemeClr val="tx1"/>
                </a:solidFill>
                <a:effectLst/>
                <a:latin typeface="+mn-lt"/>
                <a:ea typeface="+mn-ea"/>
                <a:cs typeface="+mn-cs"/>
              </a:rPr>
              <a:t> présent,</a:t>
            </a:r>
            <a:r>
              <a:rPr lang="fr-FR" sz="1200" b="0" i="1" kern="1200" baseline="0" dirty="0">
                <a:solidFill>
                  <a:schemeClr val="tx1"/>
                </a:solidFill>
                <a:effectLst/>
                <a:latin typeface="+mn-lt"/>
                <a:ea typeface="+mn-ea"/>
                <a:cs typeface="+mn-cs"/>
              </a:rPr>
              <a:t> on peut répondre à la question posée : combien les enfants ont-ils de billes en tout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Demander aux élèves d’écrire sur leur ardoise le calcul à faire pour trouver la réponse.</a:t>
            </a:r>
            <a:endParaRPr lang="fr-FR"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27</a:t>
            </a:fld>
            <a:endParaRPr lang="fr-FR"/>
          </a:p>
        </p:txBody>
      </p:sp>
    </p:spTree>
    <p:extLst>
      <p:ext uri="{BB962C8B-B14F-4D97-AF65-F5344CB8AC3E}">
        <p14:creationId xmlns:p14="http://schemas.microsoft.com/office/powerpoint/2010/main" val="33790537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t>Lila a 3 billes.</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28</a:t>
            </a:fld>
            <a:endParaRPr lang="fr-FR"/>
          </a:p>
        </p:txBody>
      </p:sp>
    </p:spTree>
    <p:extLst>
      <p:ext uri="{BB962C8B-B14F-4D97-AF65-F5344CB8AC3E}">
        <p14:creationId xmlns:p14="http://schemas.microsoft.com/office/powerpoint/2010/main" val="7445746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t>On ajoute</a:t>
            </a:r>
            <a:r>
              <a:rPr lang="fr-FR" b="0" i="1" baseline="0" dirty="0"/>
              <a:t> les 3 billes d’Amine, </a:t>
            </a:r>
            <a:r>
              <a:rPr lang="fr-FR" b="0" i="1" dirty="0"/>
              <a:t>c’est une addition</a:t>
            </a:r>
            <a:r>
              <a:rPr lang="fr-FR" b="0" i="1" baseline="0" dirty="0"/>
              <a:t> </a:t>
            </a:r>
            <a:r>
              <a:rPr lang="fr-FR" b="0" i="1" dirty="0"/>
              <a:t>: on écrit « + 3 ».</a:t>
            </a:r>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29</a:t>
            </a:fld>
            <a:endParaRPr lang="fr-FR"/>
          </a:p>
        </p:txBody>
      </p:sp>
    </p:spTree>
    <p:extLst>
      <p:ext uri="{BB962C8B-B14F-4D97-AF65-F5344CB8AC3E}">
        <p14:creationId xmlns:p14="http://schemas.microsoft.com/office/powerpoint/2010/main" val="42111033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t>Et</a:t>
            </a:r>
            <a:r>
              <a:rPr lang="fr-FR" b="0" i="1" baseline="0" dirty="0"/>
              <a:t> on ajoute encore les 3 billes de Tom, c’est encore une addition </a:t>
            </a:r>
            <a:r>
              <a:rPr lang="fr-FR" b="0" i="1" dirty="0"/>
              <a:t>: on écrit « + 3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30</a:t>
            </a:fld>
            <a:endParaRPr lang="fr-FR"/>
          </a:p>
        </p:txBody>
      </p:sp>
    </p:spTree>
    <p:extLst>
      <p:ext uri="{BB962C8B-B14F-4D97-AF65-F5344CB8AC3E}">
        <p14:creationId xmlns:p14="http://schemas.microsoft.com/office/powerpoint/2010/main" val="33229425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baseline="0" dirty="0">
                <a:solidFill>
                  <a:schemeClr val="tx1"/>
                </a:solidFill>
                <a:effectLst/>
                <a:latin typeface="+mn-lt"/>
                <a:ea typeface="+mn-ea"/>
                <a:cs typeface="+mn-cs"/>
              </a:rPr>
              <a:t>Pour représenter un jeton de Lila, on peut juste faire un cercle. Il peut être rouge si l’on veut, mais ce n’est pas obligatoire. Voici les 3 jetons de Lila.</a:t>
            </a:r>
            <a:r>
              <a:rPr lang="fr-FR" sz="1200" b="0" i="1" kern="1200" dirty="0">
                <a:solidFill>
                  <a:schemeClr val="tx1"/>
                </a:solidFill>
                <a:effectLst/>
                <a:latin typeface="+mn-lt"/>
                <a:ea typeface="+mn-ea"/>
                <a:cs typeface="+mn-cs"/>
              </a:rPr>
              <a:t>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a:t>
            </a:fld>
            <a:endParaRPr lang="fr-FR"/>
          </a:p>
        </p:txBody>
      </p:sp>
    </p:spTree>
    <p:extLst>
      <p:ext uri="{BB962C8B-B14F-4D97-AF65-F5344CB8AC3E}">
        <p14:creationId xmlns:p14="http://schemas.microsoft.com/office/powerpoint/2010/main" val="17527662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i="1" kern="1200" dirty="0">
                <a:solidFill>
                  <a:schemeClr val="tx1"/>
                </a:solidFill>
                <a:effectLst/>
                <a:latin typeface="+mn-lt"/>
                <a:ea typeface="+mn-ea"/>
                <a:cs typeface="+mn-cs"/>
              </a:rPr>
              <a:t>É</a:t>
            </a:r>
            <a:r>
              <a:rPr lang="fr-FR" b="0" i="1" dirty="0"/>
              <a:t>gal : on va donner le résultat.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31</a:t>
            </a:fld>
            <a:endParaRPr lang="fr-FR"/>
          </a:p>
        </p:txBody>
      </p:sp>
    </p:spTree>
    <p:extLst>
      <p:ext uri="{BB962C8B-B14F-4D97-AF65-F5344CB8AC3E}">
        <p14:creationId xmlns:p14="http://schemas.microsoft.com/office/powerpoint/2010/main" val="15836332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9 : c’est le nombre de billes</a:t>
            </a:r>
            <a:r>
              <a:rPr lang="fr-FR" b="0" i="1" baseline="0" dirty="0"/>
              <a:t> que les enfants ont en tout</a:t>
            </a:r>
            <a:r>
              <a:rPr lang="fr-FR" b="0" i="1" dirty="0"/>
              <a:t>. </a:t>
            </a:r>
          </a:p>
          <a:p>
            <a:r>
              <a:rPr lang="fr-FR" b="0" i="1" dirty="0"/>
              <a:t>Chaque enfant a 3 billes ;</a:t>
            </a:r>
            <a:r>
              <a:rPr lang="fr-FR" b="0" i="1" baseline="0" dirty="0"/>
              <a:t> on a donc 3 groupes de 3 billes qu’il faut ajouter.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baseline="0" dirty="0"/>
              <a:t>Le calcul qui permet de résoudre le problème est : </a:t>
            </a:r>
            <a:r>
              <a:rPr lang="fr-FR" b="0" i="1" dirty="0"/>
              <a:t>3 + 3 + 3 = 9.</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baseline="0" dirty="0"/>
              <a:t>Demander aux élèves de rappeler la question et de formuler une phrase réponse.</a:t>
            </a:r>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32</a:t>
            </a:fld>
            <a:endParaRPr lang="fr-FR"/>
          </a:p>
        </p:txBody>
      </p:sp>
    </p:spTree>
    <p:extLst>
      <p:ext uri="{BB962C8B-B14F-4D97-AF65-F5344CB8AC3E}">
        <p14:creationId xmlns:p14="http://schemas.microsoft.com/office/powerpoint/2010/main" val="23118773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baseline="0" dirty="0"/>
              <a:t>Les enfants ont 9 billes en tout.</a:t>
            </a:r>
            <a:endParaRPr lang="fr-FR" b="0" i="1" dirty="0"/>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33</a:t>
            </a:fld>
            <a:endParaRPr lang="fr-FR"/>
          </a:p>
        </p:txBody>
      </p:sp>
    </p:spTree>
    <p:extLst>
      <p:ext uri="{BB962C8B-B14F-4D97-AF65-F5344CB8AC3E}">
        <p14:creationId xmlns:p14="http://schemas.microsoft.com/office/powerpoint/2010/main" val="14046845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Vous allez résoudre un deuxième problème : représentez-le sur votre ardoise et écrivez le calcul qui permet de trouver la solution. </a:t>
            </a:r>
          </a:p>
          <a:p>
            <a:r>
              <a:rPr lang="fr-FR" b="0" dirty="0"/>
              <a:t>Lire le problème (plusieurs fois si nécessaire) et laisser les élèves chercher sur leur ardoise. </a:t>
            </a:r>
          </a:p>
          <a:p>
            <a:r>
              <a:rPr lang="fr-FR" b="0" dirty="0"/>
              <a:t>Faire une correction rapide avec représentation et modélisation.</a:t>
            </a:r>
            <a:r>
              <a:rPr lang="fr-FR" b="0" baseline="0" dirty="0"/>
              <a:t> </a:t>
            </a:r>
          </a:p>
          <a:p>
            <a:r>
              <a:rPr lang="fr-FR" b="0" i="0" dirty="0"/>
              <a:t>Représentation</a:t>
            </a:r>
            <a:r>
              <a:rPr lang="fr-FR" b="0" i="0" baseline="0" dirty="0"/>
              <a:t> : 2 groupes de 4 ballons que l’on entoure pour les mettre ensemble.</a:t>
            </a:r>
          </a:p>
          <a:p>
            <a:r>
              <a:rPr lang="fr-FR" b="0" i="0" baseline="0" dirty="0"/>
              <a:t>Calcul : 4 + 4 = 8.</a:t>
            </a:r>
          </a:p>
          <a:p>
            <a:r>
              <a:rPr lang="fr-FR" b="0" i="0" baseline="0" dirty="0"/>
              <a:t>Phrase réponse :  Naomi a 8 ballons en tout.</a:t>
            </a:r>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34</a:t>
            </a:fld>
            <a:endParaRPr lang="fr-FR"/>
          </a:p>
        </p:txBody>
      </p:sp>
    </p:spTree>
    <p:extLst>
      <p:ext uri="{BB962C8B-B14F-4D97-AF65-F5344CB8AC3E}">
        <p14:creationId xmlns:p14="http://schemas.microsoft.com/office/powerpoint/2010/main" val="8921292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35</a:t>
            </a:fld>
            <a:endParaRPr lang="fr-FR"/>
          </a:p>
        </p:txBody>
      </p:sp>
    </p:spTree>
    <p:extLst>
      <p:ext uri="{BB962C8B-B14F-4D97-AF65-F5344CB8AC3E}">
        <p14:creationId xmlns:p14="http://schemas.microsoft.com/office/powerpoint/2010/main" val="17234128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dirty="0">
                <a:solidFill>
                  <a:schemeClr val="tx1"/>
                </a:solidFill>
                <a:effectLst/>
                <a:latin typeface="+mn-lt"/>
                <a:ea typeface="+mn-ea"/>
                <a:cs typeface="+mn-cs"/>
              </a:rPr>
              <a:t>Lire l’énoncé du problème. Demander aux élèves d’identifier ce que l’on sait</a:t>
            </a:r>
            <a:r>
              <a:rPr lang="fr-FR" sz="1200" b="0" i="0" kern="1200" baseline="0" dirty="0">
                <a:solidFill>
                  <a:schemeClr val="tx1"/>
                </a:solidFill>
                <a:effectLst/>
                <a:latin typeface="+mn-lt"/>
                <a:ea typeface="+mn-ea"/>
                <a:cs typeface="+mn-cs"/>
              </a:rPr>
              <a:t> et ce que l’on cherche. Vérifier que l’énoncé est compris.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Leur demander de réfléchir au résultat : e</a:t>
            </a:r>
            <a:r>
              <a:rPr lang="fr-FR" sz="1200" b="0" i="1" kern="1200" baseline="0" dirty="0">
                <a:solidFill>
                  <a:schemeClr val="tx1"/>
                </a:solidFill>
                <a:effectLst/>
                <a:latin typeface="+mn-lt"/>
                <a:ea typeface="+mn-ea"/>
                <a:cs typeface="+mn-cs"/>
              </a:rPr>
              <a:t>st-ce qu’ensemble, Naomi et Lila auront plus ou moins de cartes que chacune, seule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Laisser quelques instants de réflexion.</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2">
                    <a:lumMod val="60000"/>
                    <a:lumOff val="40000"/>
                  </a:schemeClr>
                </a:solidFill>
                <a:effectLst/>
                <a:latin typeface="+mn-lt"/>
                <a:ea typeface="+mn-ea"/>
                <a:cs typeface="Arial" panose="020B0604020202020204" pitchFamily="34" charset="0"/>
              </a:rPr>
              <a:t>Prenez votre ardoise. Faites </a:t>
            </a:r>
            <a:r>
              <a:rPr lang="fr-FR" sz="1200" b="0" i="1" kern="1200" baseline="0" dirty="0">
                <a:solidFill>
                  <a:schemeClr val="tx1"/>
                </a:solidFill>
                <a:effectLst/>
                <a:latin typeface="+mn-lt"/>
                <a:ea typeface="+mn-ea"/>
                <a:cs typeface="+mn-cs"/>
              </a:rPr>
              <a:t>un schéma pour repr</a:t>
            </a:r>
            <a:r>
              <a:rPr lang="fr-FR" sz="1200" b="0" i="1" kern="1200" baseline="0" dirty="0">
                <a:solidFill>
                  <a:schemeClr val="tx2">
                    <a:lumMod val="60000"/>
                    <a:lumOff val="40000"/>
                  </a:schemeClr>
                </a:solidFill>
                <a:effectLst/>
                <a:latin typeface="+mn-lt"/>
                <a:ea typeface="+mn-ea"/>
                <a:cs typeface="Arial" panose="020B0604020202020204" pitchFamily="34" charset="0"/>
              </a:rPr>
              <a:t>ésenter ce problème et trouver la réponse.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2">
                    <a:lumMod val="60000"/>
                    <a:lumOff val="40000"/>
                  </a:schemeClr>
                </a:solidFill>
                <a:effectLst/>
                <a:latin typeface="+mn-lt"/>
                <a:ea typeface="+mn-ea"/>
                <a:cs typeface="Arial" panose="020B0604020202020204" pitchFamily="34" charset="0"/>
              </a:rPr>
              <a:t>Rappelez-vous de ce qu’il est important de voir dans un schéma.</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2">
                    <a:lumMod val="60000"/>
                    <a:lumOff val="40000"/>
                  </a:schemeClr>
                </a:solidFill>
                <a:effectLst/>
                <a:latin typeface="+mn-lt"/>
                <a:ea typeface="+mn-ea"/>
                <a:cs typeface="Arial" panose="020B0604020202020204" pitchFamily="34" charset="0"/>
              </a:rPr>
              <a:t>Laisser un temps aux élèves, puis reprendre en collectif : </a:t>
            </a:r>
            <a:r>
              <a:rPr lang="fr-FR" sz="1200" b="0" i="1" kern="1200" baseline="0" dirty="0">
                <a:solidFill>
                  <a:schemeClr val="tx1"/>
                </a:solidFill>
                <a:effectLst/>
                <a:latin typeface="+mn-lt"/>
                <a:ea typeface="+mn-ea"/>
                <a:cs typeface="+mn-cs"/>
              </a:rPr>
              <a:t>qu’est-ce qu’il est nécessaire de dessiner pour bien montrer que Lila a 4 cartes ? </a:t>
            </a:r>
            <a:r>
              <a:rPr lang="fr-FR" sz="1200" b="0" i="0" kern="1200" baseline="0" dirty="0">
                <a:solidFill>
                  <a:schemeClr val="tx1"/>
                </a:solidFill>
                <a:effectLst/>
                <a:latin typeface="+mn-lt"/>
                <a:ea typeface="+mn-ea"/>
                <a:cs typeface="+mn-cs"/>
              </a:rPr>
              <a:t>Faire émerger que ce qui doit être visible, c’est la quantité 4.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36</a:t>
            </a:fld>
            <a:endParaRPr lang="fr-FR"/>
          </a:p>
        </p:txBody>
      </p:sp>
    </p:spTree>
    <p:extLst>
      <p:ext uri="{BB962C8B-B14F-4D97-AF65-F5344CB8AC3E}">
        <p14:creationId xmlns:p14="http://schemas.microsoft.com/office/powerpoint/2010/main" val="2014965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baseline="0" dirty="0">
                <a:solidFill>
                  <a:schemeClr val="tx1"/>
                </a:solidFill>
                <a:effectLst/>
                <a:latin typeface="+mn-lt"/>
                <a:ea typeface="+mn-ea"/>
                <a:cs typeface="+mn-cs"/>
              </a:rPr>
              <a:t>Pour représenter une carte de Lila, on peut faire un carré, un rectangle, un cercle ou une autre figure, rapide et facile à dessiner. Voici les 4 cartes de Lila.</a:t>
            </a:r>
            <a:endParaRPr lang="fr-FR" sz="1200" b="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37</a:t>
            </a:fld>
            <a:endParaRPr lang="fr-FR"/>
          </a:p>
        </p:txBody>
      </p:sp>
    </p:spTree>
    <p:extLst>
      <p:ext uri="{BB962C8B-B14F-4D97-AF65-F5344CB8AC3E}">
        <p14:creationId xmlns:p14="http://schemas.microsoft.com/office/powerpoint/2010/main" val="14251353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C’est pareil pour les cartes de Naomi : on peut juste faire 6 cercles</a:t>
            </a:r>
            <a:r>
              <a:rPr lang="fr-FR" sz="1200" b="0" i="1" kern="1200" baseline="0" dirty="0">
                <a:solidFill>
                  <a:schemeClr val="tx1"/>
                </a:solidFill>
                <a:effectLst/>
                <a:latin typeface="+mn-lt"/>
                <a:ea typeface="+mn-ea"/>
                <a:cs typeface="+mn-cs"/>
              </a:rPr>
              <a:t>.</a:t>
            </a:r>
          </a:p>
          <a:p>
            <a:pPr marL="0" indent="0">
              <a:buFont typeface="Arial" pitchFamily="34" charset="0"/>
              <a:buNone/>
            </a:pPr>
            <a:r>
              <a:rPr lang="fr-FR" sz="1200" b="0" i="1" kern="1200" baseline="0" dirty="0">
                <a:solidFill>
                  <a:schemeClr val="tx1"/>
                </a:solidFill>
                <a:effectLst/>
                <a:latin typeface="+mn-lt"/>
                <a:ea typeface="+mn-ea"/>
                <a:cs typeface="+mn-cs"/>
              </a:rPr>
              <a:t>Comment fait-on pour montrer qu’on met ensemble les deux groupes ? On a déjà vu cela dans les séances précédentes.</a:t>
            </a:r>
          </a:p>
          <a:p>
            <a:pPr marL="0" indent="0">
              <a:buFont typeface="Arial" pitchFamily="34" charset="0"/>
              <a:buNone/>
            </a:pPr>
            <a:r>
              <a:rPr lang="fr-FR" sz="1200" b="0" i="0" kern="1200" baseline="0" dirty="0">
                <a:solidFill>
                  <a:schemeClr val="tx1"/>
                </a:solidFill>
                <a:effectLst/>
                <a:latin typeface="+mn-lt"/>
                <a:ea typeface="+mn-ea"/>
                <a:cs typeface="+mn-cs"/>
              </a:rPr>
              <a:t>Faire émerger qu’on entoure l’ensemble des cartes et qu’on met un point d’interrogation pour montrer que c’est ce que l’on cherche.</a:t>
            </a:r>
            <a:endParaRPr lang="fr-FR"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38</a:t>
            </a:fld>
            <a:endParaRPr lang="fr-FR"/>
          </a:p>
        </p:txBody>
      </p:sp>
    </p:spTree>
    <p:extLst>
      <p:ext uri="{BB962C8B-B14F-4D97-AF65-F5344CB8AC3E}">
        <p14:creationId xmlns:p14="http://schemas.microsoft.com/office/powerpoint/2010/main" val="32473743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kern="1200" baseline="0" dirty="0">
                <a:solidFill>
                  <a:schemeClr val="tx1"/>
                </a:solidFill>
                <a:effectLst/>
                <a:latin typeface="+mn-lt"/>
                <a:ea typeface="+mn-ea"/>
                <a:cs typeface="+mn-cs"/>
              </a:rPr>
              <a:t>À présent qu’on a fait un schéma, on peut répondre à la question : combien y </a:t>
            </a:r>
            <a:r>
              <a:rPr lang="fr-FR" sz="1200" b="0" i="1" kern="1200" baseline="0" dirty="0" err="1">
                <a:solidFill>
                  <a:schemeClr val="tx1"/>
                </a:solidFill>
                <a:effectLst/>
                <a:latin typeface="+mn-lt"/>
                <a:ea typeface="+mn-ea"/>
                <a:cs typeface="+mn-cs"/>
              </a:rPr>
              <a:t>a-t-il</a:t>
            </a:r>
            <a:r>
              <a:rPr lang="fr-FR" sz="1200" b="0" i="1" kern="1200" baseline="0" dirty="0">
                <a:solidFill>
                  <a:schemeClr val="tx1"/>
                </a:solidFill>
                <a:effectLst/>
                <a:latin typeface="+mn-lt"/>
                <a:ea typeface="+mn-ea"/>
                <a:cs typeface="+mn-cs"/>
              </a:rPr>
              <a:t> de cartes en tout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kern="1200" baseline="0" dirty="0">
                <a:solidFill>
                  <a:schemeClr val="tx1"/>
                </a:solidFill>
                <a:effectLst/>
                <a:latin typeface="+mn-lt"/>
                <a:ea typeface="+mn-ea"/>
                <a:cs typeface="+mn-cs"/>
              </a:rPr>
              <a:t>Écrivez sur votre ardoise le calcul qu’il faut faire et trouvez la réponse.</a:t>
            </a:r>
            <a:endParaRPr lang="fr-FR" sz="1200" b="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39</a:t>
            </a:fld>
            <a:endParaRPr lang="fr-FR"/>
          </a:p>
        </p:txBody>
      </p:sp>
    </p:spTree>
    <p:extLst>
      <p:ext uri="{BB962C8B-B14F-4D97-AF65-F5344CB8AC3E}">
        <p14:creationId xmlns:p14="http://schemas.microsoft.com/office/powerpoint/2010/main" val="364163461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baseline="0" dirty="0"/>
              <a:t>On commence avec 4 </a:t>
            </a:r>
            <a:r>
              <a:rPr lang="fr-FR" b="0" i="1" dirty="0"/>
              <a:t>: c’est le nombre de cartes de Lila.</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40</a:t>
            </a:fld>
            <a:endParaRPr lang="fr-FR"/>
          </a:p>
        </p:txBody>
      </p:sp>
    </p:spTree>
    <p:extLst>
      <p:ext uri="{BB962C8B-B14F-4D97-AF65-F5344CB8AC3E}">
        <p14:creationId xmlns:p14="http://schemas.microsoft.com/office/powerpoint/2010/main" val="744574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Et c’est pareil pour les jetons d’Amine : on peut juste faire 5 cercles.</a:t>
            </a:r>
            <a:r>
              <a:rPr lang="fr-FR" sz="1200" b="0" i="1" kern="1200" baseline="0" dirty="0">
                <a:solidFill>
                  <a:schemeClr val="tx1"/>
                </a:solidFill>
                <a:effectLst/>
                <a:latin typeface="+mn-lt"/>
                <a:ea typeface="+mn-ea"/>
                <a:cs typeface="+mn-cs"/>
              </a:rPr>
              <a:t> On peut les faire en </a:t>
            </a:r>
            <a:r>
              <a:rPr lang="fr-FR" sz="1200" b="0" i="1" kern="1200" dirty="0">
                <a:solidFill>
                  <a:schemeClr val="tx1"/>
                </a:solidFill>
                <a:effectLst/>
                <a:latin typeface="+mn-lt"/>
                <a:ea typeface="+mn-ea"/>
                <a:cs typeface="+mn-cs"/>
              </a:rPr>
              <a:t>vert si l’on veut, mais ce n’est pas obligatoire.</a:t>
            </a:r>
          </a:p>
          <a:p>
            <a:pPr marL="0" indent="0">
              <a:buFont typeface="Arial" pitchFamily="34" charset="0"/>
              <a:buNone/>
            </a:pPr>
            <a:r>
              <a:rPr lang="fr-FR" sz="1200" b="0" i="1" kern="1200" baseline="0" dirty="0">
                <a:solidFill>
                  <a:schemeClr val="tx1"/>
                </a:solidFill>
                <a:effectLst/>
                <a:latin typeface="+mn-lt"/>
                <a:ea typeface="+mn-ea"/>
                <a:cs typeface="+mn-cs"/>
              </a:rPr>
              <a:t>Comment fait-on pour montrer qu’on met ensemble les deux groupes ? </a:t>
            </a:r>
          </a:p>
          <a:p>
            <a:pPr marL="0" indent="0">
              <a:buFont typeface="Arial" pitchFamily="34" charset="0"/>
              <a:buNone/>
            </a:pPr>
            <a:r>
              <a:rPr lang="fr-FR" sz="1200" b="0" i="0" kern="1200" baseline="0" dirty="0">
                <a:solidFill>
                  <a:schemeClr val="tx1"/>
                </a:solidFill>
                <a:effectLst/>
                <a:latin typeface="+mn-lt"/>
                <a:ea typeface="+mn-ea"/>
                <a:cs typeface="+mn-cs"/>
              </a:rPr>
              <a:t>Faire émerger qu’on entoure l’ensemble des jetons et qu’on met un point d’interrogation.</a:t>
            </a:r>
            <a:endParaRPr lang="fr-FR" sz="1200" b="0" i="0" kern="1200" dirty="0">
              <a:solidFill>
                <a:schemeClr val="tx1"/>
              </a:solidFill>
              <a:effectLst/>
              <a:latin typeface="+mn-lt"/>
              <a:ea typeface="+mn-ea"/>
              <a:cs typeface="+mn-cs"/>
            </a:endParaRPr>
          </a:p>
          <a:p>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5</a:t>
            </a:fld>
            <a:endParaRPr lang="fr-FR"/>
          </a:p>
        </p:txBody>
      </p:sp>
    </p:spTree>
    <p:extLst>
      <p:ext uri="{BB962C8B-B14F-4D97-AF65-F5344CB8AC3E}">
        <p14:creationId xmlns:p14="http://schemas.microsoft.com/office/powerpoint/2010/main" val="42655908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a:t>Puis 6 </a:t>
            </a:r>
            <a:r>
              <a:rPr lang="fr-FR" b="0" i="1" dirty="0"/>
              <a:t>: c’est le nombre de cartes de Naomi.</a:t>
            </a:r>
          </a:p>
          <a:p>
            <a:r>
              <a:rPr lang="fr-FR" b="0" i="1" dirty="0"/>
              <a:t>On</a:t>
            </a:r>
            <a:r>
              <a:rPr lang="fr-FR" b="0" i="1" baseline="0" dirty="0"/>
              <a:t> </a:t>
            </a:r>
            <a:r>
              <a:rPr lang="fr-FR" b="0" i="1" dirty="0"/>
              <a:t>les met ensemble, donc cela se traduit par une addition : on les ajoute. On écrit « + 6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41</a:t>
            </a:fld>
            <a:endParaRPr lang="fr-FR"/>
          </a:p>
        </p:txBody>
      </p:sp>
    </p:spTree>
    <p:extLst>
      <p:ext uri="{BB962C8B-B14F-4D97-AF65-F5344CB8AC3E}">
        <p14:creationId xmlns:p14="http://schemas.microsoft.com/office/powerpoint/2010/main" val="42111033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i="1" kern="1200" dirty="0">
                <a:solidFill>
                  <a:schemeClr val="tx1"/>
                </a:solidFill>
                <a:effectLst/>
                <a:latin typeface="+mn-lt"/>
                <a:ea typeface="+mn-ea"/>
                <a:cs typeface="+mn-cs"/>
              </a:rPr>
              <a:t>É</a:t>
            </a:r>
            <a:r>
              <a:rPr lang="fr-FR" b="0" i="1" dirty="0"/>
              <a:t>gal : on va calculer le résultat.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42</a:t>
            </a:fld>
            <a:endParaRPr lang="fr-FR"/>
          </a:p>
        </p:txBody>
      </p:sp>
    </p:spTree>
    <p:extLst>
      <p:ext uri="{BB962C8B-B14F-4D97-AF65-F5344CB8AC3E}">
        <p14:creationId xmlns:p14="http://schemas.microsoft.com/office/powerpoint/2010/main" val="33229425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10 : c’est le nombre</a:t>
            </a:r>
            <a:r>
              <a:rPr lang="fr-FR" b="0" i="1" baseline="0" dirty="0"/>
              <a:t> de cartes que les deux enfants ont au total.</a:t>
            </a:r>
            <a:endParaRPr lang="fr-FR" b="0" i="1" dirty="0"/>
          </a:p>
          <a:p>
            <a:r>
              <a:rPr lang="fr-FR" b="0" i="1" dirty="0"/>
              <a:t>Lila a 4 cartes et Naomi a 6 cartes</a:t>
            </a:r>
            <a:r>
              <a:rPr lang="fr-FR" b="0" i="1" baseline="0" dirty="0"/>
              <a:t> ; on les ajoute et cela donne un ensemble de 10 cartes.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baseline="0" dirty="0"/>
              <a:t>Le calcul qui permet de résoudre le problème est : 4 + 6 = 10</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baseline="0" dirty="0"/>
              <a:t>Demander aux élèves de rappeler la question posée et de formuler une phrase réponse.</a:t>
            </a:r>
            <a:endParaRPr lang="fr-FR" b="1" i="1"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43</a:t>
            </a:fld>
            <a:endParaRPr lang="fr-FR"/>
          </a:p>
        </p:txBody>
      </p:sp>
    </p:spTree>
    <p:extLst>
      <p:ext uri="{BB962C8B-B14F-4D97-AF65-F5344CB8AC3E}">
        <p14:creationId xmlns:p14="http://schemas.microsoft.com/office/powerpoint/2010/main" val="15836332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baseline="0" dirty="0"/>
              <a:t>Lila et Naomi ont 10 cartes en tout.</a:t>
            </a:r>
            <a:endParaRPr lang="fr-FR" b="0" i="1" dirty="0"/>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44</a:t>
            </a:fld>
            <a:endParaRPr lang="fr-FR"/>
          </a:p>
        </p:txBody>
      </p:sp>
    </p:spTree>
    <p:extLst>
      <p:ext uri="{BB962C8B-B14F-4D97-AF65-F5344CB8AC3E}">
        <p14:creationId xmlns:p14="http://schemas.microsoft.com/office/powerpoint/2010/main" val="14046845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Vous allez résoudre un deuxième problème. Représentez-le sur votre ardoise et écrivez le calcul qui permet de trouver sa solution. </a:t>
            </a:r>
          </a:p>
          <a:p>
            <a:r>
              <a:rPr lang="fr-FR" b="0" dirty="0"/>
              <a:t>Lire le problème (plusieurs fois si nécessaire) et laisser les élèves chercher. </a:t>
            </a:r>
          </a:p>
          <a:p>
            <a:r>
              <a:rPr lang="fr-FR" b="0" dirty="0"/>
              <a:t>Faire une correction rapide avec représentation et modélisation.</a:t>
            </a:r>
            <a:r>
              <a:rPr lang="fr-FR" b="0" baseline="0" dirty="0"/>
              <a:t> </a:t>
            </a:r>
          </a:p>
          <a:p>
            <a:r>
              <a:rPr lang="fr-FR" b="0" i="0" dirty="0"/>
              <a:t>Représentation</a:t>
            </a:r>
            <a:r>
              <a:rPr lang="fr-FR" b="0" i="0" baseline="0" dirty="0"/>
              <a:t> : un groupe de 6 voitures et un groupe de 3 voitures que l’on entoure pour les mettre ensemble.</a:t>
            </a:r>
          </a:p>
          <a:p>
            <a:r>
              <a:rPr lang="fr-FR" b="0" i="0" baseline="0" dirty="0"/>
              <a:t>Calcul : 6 + 3 = 9.</a:t>
            </a:r>
          </a:p>
          <a:p>
            <a:r>
              <a:rPr lang="fr-FR" b="0" i="0" baseline="0" dirty="0"/>
              <a:t>Phrase réponse :  Tom et Amine ont 9 voitures en tout.</a:t>
            </a:r>
            <a:endParaRPr lang="fr-FR" b="0" i="0"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45</a:t>
            </a:fld>
            <a:endParaRPr lang="fr-FR"/>
          </a:p>
        </p:txBody>
      </p:sp>
    </p:spTree>
    <p:extLst>
      <p:ext uri="{BB962C8B-B14F-4D97-AF65-F5344CB8AC3E}">
        <p14:creationId xmlns:p14="http://schemas.microsoft.com/office/powerpoint/2010/main" val="23230851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46</a:t>
            </a:fld>
            <a:endParaRPr lang="fr-FR"/>
          </a:p>
        </p:txBody>
      </p:sp>
    </p:spTree>
    <p:extLst>
      <p:ext uri="{BB962C8B-B14F-4D97-AF65-F5344CB8AC3E}">
        <p14:creationId xmlns:p14="http://schemas.microsoft.com/office/powerpoint/2010/main" val="172341285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sz="1200" b="0" i="0" kern="1200" dirty="0">
                <a:solidFill>
                  <a:schemeClr val="tx1"/>
                </a:solidFill>
                <a:effectLst/>
                <a:latin typeface="+mn-lt"/>
                <a:ea typeface="+mn-ea"/>
                <a:cs typeface="+mn-cs"/>
              </a:rPr>
              <a:t>Lire l’énoncé en insistant sur les</a:t>
            </a:r>
            <a:r>
              <a:rPr lang="fr-FR" sz="1200" b="0" i="0" kern="1200" baseline="0" dirty="0">
                <a:solidFill>
                  <a:schemeClr val="tx1"/>
                </a:solidFill>
                <a:effectLst/>
                <a:latin typeface="+mn-lt"/>
                <a:ea typeface="+mn-ea"/>
                <a:cs typeface="+mn-cs"/>
              </a:rPr>
              <a:t> mots « s’en vont » et « maintenant ».</a:t>
            </a:r>
            <a:endParaRPr lang="fr-FR"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2">
                    <a:lumMod val="60000"/>
                    <a:lumOff val="40000"/>
                  </a:schemeClr>
                </a:solidFill>
                <a:effectLst/>
                <a:latin typeface="+mn-lt"/>
                <a:ea typeface="+mn-ea"/>
                <a:cs typeface="Arial" panose="020B0604020202020204" pitchFamily="34" charset="0"/>
              </a:rPr>
              <a:t>Vérifier que les élèves ont compris le problème en demandant à l’un d’eux de raconter l’histoire, de dire ce que l’on cherche.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Demander aux élèves de réfléchir au résultat : </a:t>
            </a:r>
            <a:r>
              <a:rPr lang="fr-FR" sz="1200" b="0" i="1" kern="1200" baseline="0" dirty="0">
                <a:solidFill>
                  <a:schemeClr val="tx1"/>
                </a:solidFill>
                <a:effectLst/>
                <a:latin typeface="+mn-lt"/>
                <a:ea typeface="+mn-ea"/>
                <a:cs typeface="+mn-cs"/>
              </a:rPr>
              <a:t>est-ce que maintenant, il y a plus ou moins d’enfants dans le parc qu’au départ ? Quelle information nous permet de le dire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Laisser quelques instants de réflexion, puis : </a:t>
            </a:r>
            <a:r>
              <a:rPr lang="fr-FR" sz="1200" b="0" i="1" kern="1200" baseline="0" dirty="0">
                <a:solidFill>
                  <a:schemeClr val="tx1"/>
                </a:solidFill>
                <a:effectLst/>
                <a:latin typeface="+mn-lt"/>
                <a:ea typeface="+mn-ea"/>
                <a:cs typeface="+mn-cs"/>
              </a:rPr>
              <a:t>p</a:t>
            </a:r>
            <a:r>
              <a:rPr lang="fr-FR" sz="1200" b="0" i="1" kern="1200" baseline="0" dirty="0">
                <a:solidFill>
                  <a:schemeClr val="tx2">
                    <a:lumMod val="60000"/>
                    <a:lumOff val="40000"/>
                  </a:schemeClr>
                </a:solidFill>
                <a:effectLst/>
                <a:latin typeface="+mn-lt"/>
                <a:ea typeface="+mn-ea"/>
                <a:cs typeface="Arial" panose="020B0604020202020204" pitchFamily="34" charset="0"/>
              </a:rPr>
              <a:t>renez votre ardoise. Faites </a:t>
            </a:r>
            <a:r>
              <a:rPr lang="fr-FR" sz="1200" b="0" i="1" kern="1200" baseline="0" dirty="0">
                <a:solidFill>
                  <a:schemeClr val="tx1"/>
                </a:solidFill>
                <a:effectLst/>
                <a:latin typeface="+mn-lt"/>
                <a:ea typeface="+mn-ea"/>
                <a:cs typeface="+mn-cs"/>
              </a:rPr>
              <a:t>un schéma pour repr</a:t>
            </a:r>
            <a:r>
              <a:rPr lang="fr-FR" sz="1200" b="0" i="1" kern="1200" baseline="0" dirty="0">
                <a:solidFill>
                  <a:schemeClr val="tx2">
                    <a:lumMod val="60000"/>
                    <a:lumOff val="40000"/>
                  </a:schemeClr>
                </a:solidFill>
                <a:effectLst/>
                <a:latin typeface="+mn-lt"/>
                <a:ea typeface="+mn-ea"/>
                <a:cs typeface="Arial" panose="020B0604020202020204" pitchFamily="34" charset="0"/>
              </a:rPr>
              <a:t>ésenter ce problème et trouver la réponse.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baseline="0" dirty="0"/>
              <a:t>Si certains commencent à dessiner des enfants, rappeler que le schéma doit être le plus épuré, le plus simple possible. </a:t>
            </a:r>
            <a:endParaRPr lang="fr-FR"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47</a:t>
            </a:fld>
            <a:endParaRPr lang="fr-FR"/>
          </a:p>
        </p:txBody>
      </p:sp>
    </p:spTree>
    <p:extLst>
      <p:ext uri="{BB962C8B-B14F-4D97-AF65-F5344CB8AC3E}">
        <p14:creationId xmlns:p14="http://schemas.microsoft.com/office/powerpoint/2010/main" val="2014965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dirty="0"/>
              <a:t>Reprendre</a:t>
            </a:r>
            <a:r>
              <a:rPr lang="fr-FR" b="0" i="0" baseline="0" dirty="0"/>
              <a:t> la représentation en collectif : </a:t>
            </a:r>
            <a:r>
              <a:rPr lang="fr-FR" b="0" i="1" baseline="0" dirty="0"/>
              <a:t>quelles informations avons-nous ?</a:t>
            </a:r>
            <a:endParaRPr lang="fr-FR" b="0" i="1" dirty="0"/>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baseline="0" dirty="0"/>
              <a:t>Nous savons qu’a</a:t>
            </a:r>
            <a:r>
              <a:rPr lang="fr-FR" b="0" i="1" dirty="0"/>
              <a:t>u</a:t>
            </a:r>
            <a:r>
              <a:rPr lang="fr-FR" b="0" i="1" baseline="0" dirty="0"/>
              <a:t> parc</a:t>
            </a:r>
            <a:r>
              <a:rPr lang="fr-FR" b="0" i="1" dirty="0"/>
              <a:t>, il y avait 8 enfants</a:t>
            </a:r>
            <a:r>
              <a:rPr lang="fr-FR" b="0" i="1" baseline="0" dirty="0"/>
              <a:t>. </a:t>
            </a:r>
            <a:r>
              <a:rPr lang="fr-FR" b="0" i="1" dirty="0"/>
              <a:t>Cela prend</a:t>
            </a:r>
            <a:r>
              <a:rPr lang="fr-FR" b="0" i="1" baseline="0" dirty="0"/>
              <a:t> trop de temps de dessiner des enfants. On va les représenter par des cercles. Voici les 8 enfants.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baseline="0" dirty="0"/>
              <a:t>Que se passe-t-il ensuite dans l’histoire ?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dirty="0">
                <a:solidFill>
                  <a:schemeClr val="tx1"/>
                </a:solidFill>
                <a:effectLst/>
                <a:latin typeface="+mn-lt"/>
                <a:ea typeface="+mn-ea"/>
                <a:cs typeface="+mn-cs"/>
              </a:rPr>
              <a:t>5 enfant</a:t>
            </a:r>
            <a:r>
              <a:rPr lang="fr-FR" sz="1200" b="0" i="1" kern="1200" baseline="0" dirty="0">
                <a:solidFill>
                  <a:schemeClr val="tx1"/>
                </a:solidFill>
                <a:effectLst/>
                <a:latin typeface="+mn-lt"/>
                <a:ea typeface="+mn-ea"/>
                <a:cs typeface="+mn-cs"/>
              </a:rPr>
              <a:t>s s’en vont. → </a:t>
            </a:r>
            <a:r>
              <a:rPr lang="fr-FR" sz="1200" b="0" i="0" kern="1200" baseline="0" dirty="0">
                <a:solidFill>
                  <a:schemeClr val="tx1"/>
                </a:solidFill>
                <a:effectLst/>
                <a:latin typeface="+mn-lt"/>
                <a:ea typeface="+mn-ea"/>
                <a:cs typeface="+mn-cs"/>
              </a:rPr>
              <a:t>Demander ce que cela signifie pour le groupe d’enfants et comment on montre le départ des 5 enfants.</a:t>
            </a:r>
          </a:p>
          <a:p>
            <a:endParaRPr lang="fr-FR" sz="1200" b="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48</a:t>
            </a:fld>
            <a:endParaRPr lang="fr-FR"/>
          </a:p>
        </p:txBody>
      </p:sp>
    </p:spTree>
    <p:extLst>
      <p:ext uri="{BB962C8B-B14F-4D97-AF65-F5344CB8AC3E}">
        <p14:creationId xmlns:p14="http://schemas.microsoft.com/office/powerpoint/2010/main" val="19373967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dirty="0"/>
              <a:t>5 enfants s’en vont.</a:t>
            </a:r>
            <a:r>
              <a:rPr lang="fr-FR" b="0" i="1" baseline="0" dirty="0"/>
              <a:t> On les barre et on trace une flèche pour montrer qu’ils quittent le groupe.</a:t>
            </a:r>
          </a:p>
          <a:p>
            <a:pPr marL="0" indent="0">
              <a:buFont typeface="Arial" pitchFamily="34" charset="0"/>
              <a:buNone/>
            </a:pPr>
            <a:r>
              <a:rPr lang="fr-FR" sz="1200" b="0" i="1" kern="1200" baseline="0" dirty="0">
                <a:solidFill>
                  <a:schemeClr val="tx1"/>
                </a:solidFill>
                <a:effectLst/>
                <a:latin typeface="+mn-lt"/>
                <a:ea typeface="+mn-ea"/>
                <a:cs typeface="+mn-cs"/>
              </a:rPr>
              <a:t>Que cherche-t-on ? </a:t>
            </a:r>
            <a:r>
              <a:rPr lang="fr-FR" b="0" i="1" baseline="0" dirty="0"/>
              <a:t>→ On cherche combien d’enfants il reste.</a:t>
            </a:r>
          </a:p>
          <a:p>
            <a:pPr marL="0" indent="0">
              <a:buFont typeface="Arial" pitchFamily="34" charset="0"/>
              <a:buNone/>
            </a:pPr>
            <a:r>
              <a:rPr lang="fr-FR" sz="1200" b="0" i="1" kern="1200" baseline="0" dirty="0">
                <a:solidFill>
                  <a:schemeClr val="tx1"/>
                </a:solidFill>
                <a:effectLst/>
                <a:latin typeface="+mn-lt"/>
                <a:ea typeface="+mn-ea"/>
                <a:cs typeface="+mn-cs"/>
              </a:rPr>
              <a:t>Comment peut-on montrer que c’est ce que l’on cherche ? </a:t>
            </a:r>
            <a:r>
              <a:rPr lang="fr-FR" b="0" i="1" baseline="0" dirty="0"/>
              <a:t>→ On entoure les enfants restants et on met un point d’interrogation.</a:t>
            </a:r>
            <a:endParaRPr lang="fr-FR" sz="1200" b="0" i="1"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49</a:t>
            </a:fld>
            <a:endParaRPr lang="fr-FR"/>
          </a:p>
        </p:txBody>
      </p:sp>
    </p:spTree>
    <p:extLst>
      <p:ext uri="{BB962C8B-B14F-4D97-AF65-F5344CB8AC3E}">
        <p14:creationId xmlns:p14="http://schemas.microsoft.com/office/powerpoint/2010/main" val="232183680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E3E84-0DCF-8725-1B31-BC428DF630D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46A7D4C-1E9C-4CC9-117E-8E8BB03C0B0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1AC76DA-1D65-5923-DEA2-FFDE1B35EB8F}"/>
              </a:ext>
            </a:extLst>
          </p:cNvPr>
          <p:cNvSpPr>
            <a:spLocks noGrp="1"/>
          </p:cNvSpPr>
          <p:nvPr>
            <p:ph type="body" idx="1"/>
          </p:nvPr>
        </p:nvSpPr>
        <p:spPr/>
        <p:txBody>
          <a:bodyPr/>
          <a:lstStyle/>
          <a:p>
            <a:pPr marL="0" indent="0">
              <a:buFont typeface="Arial" pitchFamily="34" charset="0"/>
              <a:buNone/>
            </a:pPr>
            <a:r>
              <a:rPr lang="fr-FR" sz="1200" b="0" i="1" kern="1200" baseline="0" dirty="0">
                <a:solidFill>
                  <a:schemeClr val="tx1"/>
                </a:solidFill>
                <a:effectLst/>
                <a:latin typeface="+mn-lt"/>
                <a:ea typeface="+mn-ea"/>
                <a:cs typeface="+mn-cs"/>
              </a:rPr>
              <a:t>À</a:t>
            </a:r>
            <a:r>
              <a:rPr lang="fr-FR" sz="1200" b="0" i="1" kern="1200" dirty="0">
                <a:solidFill>
                  <a:schemeClr val="tx1"/>
                </a:solidFill>
                <a:effectLst/>
                <a:latin typeface="+mn-lt"/>
                <a:ea typeface="+mn-ea"/>
                <a:cs typeface="+mn-cs"/>
              </a:rPr>
              <a:t> présent,</a:t>
            </a:r>
            <a:r>
              <a:rPr lang="fr-FR" sz="1200" b="0" i="1" kern="1200" baseline="0" dirty="0">
                <a:solidFill>
                  <a:schemeClr val="tx1"/>
                </a:solidFill>
                <a:effectLst/>
                <a:latin typeface="+mn-lt"/>
                <a:ea typeface="+mn-ea"/>
                <a:cs typeface="+mn-cs"/>
              </a:rPr>
              <a:t> on peut répondre à la question posée : combien d’enfants sont maintenant au parc ?</a:t>
            </a:r>
          </a:p>
          <a:p>
            <a:pPr marL="0" indent="0">
              <a:buFont typeface="Arial" pitchFamily="34" charset="0"/>
              <a:buNone/>
            </a:pPr>
            <a:r>
              <a:rPr lang="fr-FR" sz="1200" b="0" i="0" kern="1200" baseline="0" dirty="0">
                <a:solidFill>
                  <a:schemeClr val="tx1"/>
                </a:solidFill>
                <a:effectLst/>
                <a:latin typeface="+mn-lt"/>
                <a:ea typeface="+mn-ea"/>
                <a:cs typeface="+mn-cs"/>
              </a:rPr>
              <a:t>Demander aux élèves d’écrire sur leur ardoise le calcul à faire pour trouver la réponse.</a:t>
            </a:r>
            <a:endParaRPr lang="fr-FR"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dirty="0"/>
          </a:p>
        </p:txBody>
      </p:sp>
      <p:sp>
        <p:nvSpPr>
          <p:cNvPr id="4" name="Espace réservé du numéro de diapositive 3">
            <a:extLst>
              <a:ext uri="{FF2B5EF4-FFF2-40B4-BE49-F238E27FC236}">
                <a16:creationId xmlns:a16="http://schemas.microsoft.com/office/drawing/2014/main" id="{A8BA4FB4-F3E6-951D-9B21-3478853F19FC}"/>
              </a:ext>
            </a:extLst>
          </p:cNvPr>
          <p:cNvSpPr>
            <a:spLocks noGrp="1"/>
          </p:cNvSpPr>
          <p:nvPr>
            <p:ph type="sldNum" sz="quarter" idx="5"/>
          </p:nvPr>
        </p:nvSpPr>
        <p:spPr/>
        <p:txBody>
          <a:bodyPr/>
          <a:lstStyle/>
          <a:p>
            <a:fld id="{0F5038E3-B7CF-455E-96F4-A4DE1B143443}" type="slidenum">
              <a:rPr lang="fr-FR" smtClean="0"/>
              <a:t>50</a:t>
            </a:fld>
            <a:endParaRPr lang="fr-FR"/>
          </a:p>
        </p:txBody>
      </p:sp>
    </p:spTree>
    <p:extLst>
      <p:ext uri="{BB962C8B-B14F-4D97-AF65-F5344CB8AC3E}">
        <p14:creationId xmlns:p14="http://schemas.microsoft.com/office/powerpoint/2010/main" val="32389788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baseline="0" dirty="0"/>
              <a:t>Pensez bien à entourer tous les jetons pour montrer qu’on les regroupe.</a:t>
            </a:r>
            <a:endParaRPr lang="fr-FR" b="0" i="1"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kern="1200" baseline="0" dirty="0">
                <a:solidFill>
                  <a:schemeClr val="tx1"/>
                </a:solidFill>
                <a:effectLst/>
                <a:latin typeface="+mn-lt"/>
                <a:ea typeface="+mn-ea"/>
                <a:cs typeface="+mn-cs"/>
              </a:rPr>
              <a:t>À présent qu’on a fait un schéma, on peut répondre à la question : combien y a-t-il de jetons en tout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kern="1200" baseline="0" dirty="0">
                <a:solidFill>
                  <a:schemeClr val="tx1"/>
                </a:solidFill>
                <a:effectLst/>
                <a:latin typeface="+mn-lt"/>
                <a:ea typeface="+mn-ea"/>
                <a:cs typeface="+mn-cs"/>
              </a:rPr>
              <a:t>Écrivez sur votre ardoise le calcul qu’il faut faire pour répondre à cette question.</a:t>
            </a:r>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6</a:t>
            </a:fld>
            <a:endParaRPr lang="fr-FR"/>
          </a:p>
        </p:txBody>
      </p:sp>
    </p:spTree>
    <p:extLst>
      <p:ext uri="{BB962C8B-B14F-4D97-AF65-F5344CB8AC3E}">
        <p14:creationId xmlns:p14="http://schemas.microsoft.com/office/powerpoint/2010/main" val="222951491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Au départ, 8 enfants sont au parc.</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51</a:t>
            </a:fld>
            <a:endParaRPr lang="fr-FR"/>
          </a:p>
        </p:txBody>
      </p:sp>
    </p:spTree>
    <p:extLst>
      <p:ext uri="{BB962C8B-B14F-4D97-AF65-F5344CB8AC3E}">
        <p14:creationId xmlns:p14="http://schemas.microsoft.com/office/powerpoint/2010/main" val="74457464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5 enfants</a:t>
            </a:r>
            <a:r>
              <a:rPr lang="fr-FR" b="0" i="1" baseline="0" dirty="0"/>
              <a:t> quittent le groupe ; cela signifie qu’il faut les enlever. On fait donc une soustraction : on écrit « – 5 ».</a:t>
            </a:r>
            <a:endParaRPr lang="fr-FR" b="0" i="1"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52</a:t>
            </a:fld>
            <a:endParaRPr lang="fr-FR"/>
          </a:p>
        </p:txBody>
      </p:sp>
    </p:spTree>
    <p:extLst>
      <p:ext uri="{BB962C8B-B14F-4D97-AF65-F5344CB8AC3E}">
        <p14:creationId xmlns:p14="http://schemas.microsoft.com/office/powerpoint/2010/main" val="421110335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i="1" kern="1200" dirty="0">
                <a:solidFill>
                  <a:schemeClr val="tx1"/>
                </a:solidFill>
                <a:effectLst/>
                <a:latin typeface="+mn-lt"/>
                <a:ea typeface="+mn-ea"/>
                <a:cs typeface="+mn-cs"/>
              </a:rPr>
              <a:t>É</a:t>
            </a:r>
            <a:r>
              <a:rPr lang="fr-FR" b="0" i="1" dirty="0"/>
              <a:t>gal : on va calculer le résultat.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53</a:t>
            </a:fld>
            <a:endParaRPr lang="fr-FR"/>
          </a:p>
        </p:txBody>
      </p:sp>
    </p:spTree>
    <p:extLst>
      <p:ext uri="{BB962C8B-B14F-4D97-AF65-F5344CB8AC3E}">
        <p14:creationId xmlns:p14="http://schemas.microsoft.com/office/powerpoint/2010/main" val="33229425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3 : c’est le nombre d’enfants qui sont</a:t>
            </a:r>
            <a:r>
              <a:rPr lang="fr-FR" b="0" i="1" baseline="0" dirty="0"/>
              <a:t> </a:t>
            </a:r>
            <a:r>
              <a:rPr lang="fr-FR" b="0" i="1" dirty="0"/>
              <a:t>maintenant</a:t>
            </a:r>
            <a:r>
              <a:rPr lang="fr-FR" b="0" i="1" baseline="0" dirty="0"/>
              <a:t> au parc.</a:t>
            </a:r>
            <a:endParaRPr lang="fr-FR" b="0" i="1" dirty="0"/>
          </a:p>
          <a:p>
            <a:r>
              <a:rPr lang="fr-FR" b="0" i="1" baseline="0" dirty="0"/>
              <a:t>Au départ, il y avait 8 enfants, on en a enlevé 5 et on en a 3 à la fin. </a:t>
            </a:r>
          </a:p>
          <a:p>
            <a:r>
              <a:rPr lang="fr-FR" b="0" i="1" baseline="0" dirty="0"/>
              <a:t>Le calcul qui permet de résoudre le problème est : 8 – 5 = 3</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baseline="0" dirty="0"/>
              <a:t>Demander aux élèves de rappeler la question posée et de formuler une phrase réponse.</a:t>
            </a:r>
            <a:endParaRPr lang="fr-FR" b="1" i="1"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54</a:t>
            </a:fld>
            <a:endParaRPr lang="fr-FR"/>
          </a:p>
        </p:txBody>
      </p:sp>
    </p:spTree>
    <p:extLst>
      <p:ext uri="{BB962C8B-B14F-4D97-AF65-F5344CB8AC3E}">
        <p14:creationId xmlns:p14="http://schemas.microsoft.com/office/powerpoint/2010/main" val="158363327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baseline="0" dirty="0"/>
              <a:t>Il y a maintenant</a:t>
            </a:r>
            <a:r>
              <a:rPr lang="fr-FR" b="0" i="0" baseline="0" dirty="0"/>
              <a:t> 3</a:t>
            </a:r>
            <a:r>
              <a:rPr lang="fr-FR" b="0" i="1" baseline="0" dirty="0"/>
              <a:t> enfants au parc.</a:t>
            </a:r>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55</a:t>
            </a:fld>
            <a:endParaRPr lang="fr-FR"/>
          </a:p>
        </p:txBody>
      </p:sp>
    </p:spTree>
    <p:extLst>
      <p:ext uri="{BB962C8B-B14F-4D97-AF65-F5344CB8AC3E}">
        <p14:creationId xmlns:p14="http://schemas.microsoft.com/office/powerpoint/2010/main" val="140468457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Voici</a:t>
            </a:r>
            <a:r>
              <a:rPr lang="fr-FR" b="0" i="1" baseline="0" dirty="0"/>
              <a:t> maintenant </a:t>
            </a:r>
            <a:r>
              <a:rPr lang="fr-FR" b="0" i="1" dirty="0"/>
              <a:t>un autre problème. Représentez-le sur votre ardoise et écrivez le calcul qui permet de trouver la solution. </a:t>
            </a:r>
          </a:p>
          <a:p>
            <a:r>
              <a:rPr lang="fr-FR" b="0" dirty="0"/>
              <a:t>Lire le problème (plusieurs fois si nécessaire) et laisser les élèves chercher sur leur ardoise. </a:t>
            </a:r>
          </a:p>
          <a:p>
            <a:r>
              <a:rPr lang="fr-FR" b="0" dirty="0"/>
              <a:t>Faire une correction rapide avec représentation et modélisation.</a:t>
            </a:r>
            <a:r>
              <a:rPr lang="fr-FR" b="0" baseline="0" dirty="0"/>
              <a:t> </a:t>
            </a:r>
          </a:p>
          <a:p>
            <a:r>
              <a:rPr lang="fr-FR" b="0" i="0" dirty="0"/>
              <a:t>Représentation</a:t>
            </a:r>
            <a:r>
              <a:rPr lang="fr-FR" b="0" i="0" baseline="0" dirty="0"/>
              <a:t> : un groupe de 6 ballons qui quitte le groupe de départ de 9 ballons (entourer les 6 ballons et mettre la flèche).</a:t>
            </a:r>
          </a:p>
          <a:p>
            <a:r>
              <a:rPr lang="fr-FR" b="0" i="0" baseline="0" dirty="0"/>
              <a:t>Calcul : 9 – 6 = 3.</a:t>
            </a:r>
          </a:p>
          <a:p>
            <a:r>
              <a:rPr lang="fr-FR" b="0" i="0" baseline="0" dirty="0"/>
              <a:t>Phrase réponse :  Tom a 3 ballons gonflés maintenant.</a:t>
            </a:r>
            <a:endParaRPr lang="fr-FR" b="0" i="0"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56</a:t>
            </a:fld>
            <a:endParaRPr lang="fr-FR"/>
          </a:p>
        </p:txBody>
      </p:sp>
    </p:spTree>
    <p:extLst>
      <p:ext uri="{BB962C8B-B14F-4D97-AF65-F5344CB8AC3E}">
        <p14:creationId xmlns:p14="http://schemas.microsoft.com/office/powerpoint/2010/main" val="17123225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57</a:t>
            </a:fld>
            <a:endParaRPr lang="fr-FR"/>
          </a:p>
        </p:txBody>
      </p:sp>
    </p:spTree>
    <p:extLst>
      <p:ext uri="{BB962C8B-B14F-4D97-AF65-F5344CB8AC3E}">
        <p14:creationId xmlns:p14="http://schemas.microsoft.com/office/powerpoint/2010/main" val="172341285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sz="1200" b="0" i="0" kern="1200" dirty="0">
                <a:solidFill>
                  <a:schemeClr val="tx1"/>
                </a:solidFill>
                <a:effectLst/>
                <a:latin typeface="+mn-lt"/>
                <a:ea typeface="+mn-ea"/>
                <a:cs typeface="+mn-cs"/>
              </a:rPr>
              <a:t>Lire l’énoncé</a:t>
            </a:r>
            <a:r>
              <a:rPr lang="fr-FR" sz="1200" b="0" i="0" kern="1200" baseline="0" dirty="0">
                <a:solidFill>
                  <a:schemeClr val="tx1"/>
                </a:solidFill>
                <a:effectLst/>
                <a:latin typeface="+mn-lt"/>
                <a:ea typeface="+mn-ea"/>
                <a:cs typeface="+mn-cs"/>
              </a:rPr>
              <a:t>, puis v</a:t>
            </a:r>
            <a:r>
              <a:rPr lang="fr-FR" sz="1200" b="0" i="0" kern="1200" baseline="0" dirty="0">
                <a:solidFill>
                  <a:schemeClr val="tx2">
                    <a:lumMod val="60000"/>
                    <a:lumOff val="40000"/>
                  </a:schemeClr>
                </a:solidFill>
                <a:effectLst/>
                <a:latin typeface="+mn-lt"/>
                <a:ea typeface="+mn-ea"/>
                <a:cs typeface="Arial" panose="020B0604020202020204" pitchFamily="34" charset="0"/>
              </a:rPr>
              <a:t>érifier que les élèves l’ont compris en demandant à l’un d’eux de raconter l’histoire, de dire ce que l’on cherche. </a:t>
            </a:r>
          </a:p>
          <a:p>
            <a:pPr marL="0" indent="0">
              <a:buFont typeface="Arial" pitchFamily="34" charset="0"/>
              <a:buNone/>
            </a:pPr>
            <a:r>
              <a:rPr lang="fr-FR" sz="1200" b="0" i="1" kern="1200" baseline="0" dirty="0">
                <a:solidFill>
                  <a:schemeClr val="tx1"/>
                </a:solidFill>
                <a:effectLst/>
                <a:latin typeface="+mn-lt"/>
                <a:ea typeface="+mn-ea"/>
                <a:cs typeface="+mn-cs"/>
              </a:rPr>
              <a:t>Combien y a-t-il d’enfants en tout ? Combien le moniteur met-il d’enfants dans chaque équipe ?</a:t>
            </a:r>
            <a:endParaRPr lang="fr-FR" sz="1200" b="0" i="0" kern="1200" baseline="0" dirty="0">
              <a:solidFill>
                <a:schemeClr val="tx2">
                  <a:lumMod val="60000"/>
                  <a:lumOff val="40000"/>
                </a:schemeClr>
              </a:solidFill>
              <a:effectLst/>
              <a:latin typeface="+mn-lt"/>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Leur demander de réfléchir au résultat du problème : </a:t>
            </a:r>
            <a:r>
              <a:rPr lang="fr-FR" sz="1200" b="0" i="1" kern="1200" baseline="0" dirty="0">
                <a:solidFill>
                  <a:schemeClr val="tx1"/>
                </a:solidFill>
                <a:effectLst/>
                <a:latin typeface="+mn-lt"/>
                <a:ea typeface="+mn-ea"/>
                <a:cs typeface="+mn-cs"/>
              </a:rPr>
              <a:t>est-ce qu’il y aura plus ou moins de 6 équipes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Laisser quelques instants de réflexion.</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2">
                    <a:lumMod val="60000"/>
                    <a:lumOff val="40000"/>
                  </a:schemeClr>
                </a:solidFill>
                <a:effectLst/>
                <a:latin typeface="+mn-lt"/>
                <a:ea typeface="+mn-ea"/>
                <a:cs typeface="Arial" panose="020B0604020202020204" pitchFamily="34" charset="0"/>
              </a:rPr>
              <a:t>Prenez votre ardoise. Faites </a:t>
            </a:r>
            <a:r>
              <a:rPr lang="fr-FR" sz="1200" b="0" i="1" kern="1200" baseline="0" dirty="0">
                <a:solidFill>
                  <a:schemeClr val="tx1"/>
                </a:solidFill>
                <a:effectLst/>
                <a:latin typeface="+mn-lt"/>
                <a:ea typeface="+mn-ea"/>
                <a:cs typeface="+mn-cs"/>
              </a:rPr>
              <a:t>un schéma pour repr</a:t>
            </a:r>
            <a:r>
              <a:rPr lang="fr-FR" sz="1200" b="0" i="1" kern="1200" baseline="0" dirty="0">
                <a:solidFill>
                  <a:schemeClr val="tx2">
                    <a:lumMod val="60000"/>
                    <a:lumOff val="40000"/>
                  </a:schemeClr>
                </a:solidFill>
                <a:effectLst/>
                <a:latin typeface="+mn-lt"/>
                <a:ea typeface="+mn-ea"/>
                <a:cs typeface="Arial" panose="020B0604020202020204" pitchFamily="34" charset="0"/>
              </a:rPr>
              <a:t>ésenter ce problème et trouver la réponse.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2">
                    <a:lumMod val="60000"/>
                    <a:lumOff val="40000"/>
                  </a:schemeClr>
                </a:solidFill>
                <a:effectLst/>
                <a:latin typeface="+mn-lt"/>
                <a:ea typeface="+mn-ea"/>
                <a:cs typeface="Arial" panose="020B0604020202020204" pitchFamily="34" charset="0"/>
              </a:rPr>
              <a:t>Laisser un temps aux élèves pour schématiser.</a:t>
            </a:r>
            <a:r>
              <a:rPr lang="fr-FR" b="0" i="0" dirty="0"/>
              <a:t>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baseline="0" dirty="0"/>
              <a:t>Si certains ont commencé à dessiner des enfants, rappeler qu’il faut que le schéma soit épuré au maximum. </a:t>
            </a:r>
            <a:endParaRPr lang="fr-FR"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58</a:t>
            </a:fld>
            <a:endParaRPr lang="fr-FR"/>
          </a:p>
        </p:txBody>
      </p:sp>
    </p:spTree>
    <p:extLst>
      <p:ext uri="{BB962C8B-B14F-4D97-AF65-F5344CB8AC3E}">
        <p14:creationId xmlns:p14="http://schemas.microsoft.com/office/powerpoint/2010/main" val="20149650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dirty="0"/>
              <a:t>Reprendre</a:t>
            </a:r>
            <a:r>
              <a:rPr lang="fr-FR" b="0" i="0" baseline="0" dirty="0"/>
              <a:t> la représentation en collectif : </a:t>
            </a:r>
            <a:r>
              <a:rPr lang="fr-FR" b="0" i="1" baseline="0" dirty="0"/>
              <a:t>nous savons qu’</a:t>
            </a:r>
            <a:r>
              <a:rPr lang="fr-FR" b="0" i="1" dirty="0"/>
              <a:t>il y a 6 enfants au cours de tennis</a:t>
            </a:r>
            <a:r>
              <a:rPr lang="fr-FR" b="0" i="1" baseline="0" dirty="0"/>
              <a:t>. On peut faire des ronds, des carrés, des bâtons…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baseline="0" dirty="0"/>
              <a:t>Voilà les 6 enfants.</a:t>
            </a:r>
            <a:endParaRPr lang="fr-FR" sz="1200" b="0" i="1" kern="1200" baseline="0" dirty="0">
              <a:solidFill>
                <a:schemeClr val="tx2">
                  <a:lumMod val="60000"/>
                  <a:lumOff val="40000"/>
                </a:schemeClr>
              </a:solidFill>
              <a:effectLst/>
              <a:latin typeface="+mn-lt"/>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dirty="0">
                <a:solidFill>
                  <a:schemeClr val="tx1"/>
                </a:solidFill>
                <a:effectLst/>
                <a:latin typeface="+mn-lt"/>
                <a:ea typeface="+mn-ea"/>
                <a:cs typeface="+mn-cs"/>
              </a:rPr>
              <a:t>On fait des équipes de 2 enfants</a:t>
            </a:r>
            <a:r>
              <a:rPr lang="fr-FR" sz="1200" b="0" i="1" kern="1200" baseline="0" dirty="0">
                <a:solidFill>
                  <a:schemeClr val="tx1"/>
                </a:solidFill>
                <a:effectLst/>
                <a:latin typeface="+mn-lt"/>
                <a:ea typeface="+mn-ea"/>
                <a:cs typeface="+mn-cs"/>
              </a:rPr>
              <a:t>. </a:t>
            </a:r>
            <a:r>
              <a:rPr lang="fr-FR" b="0" baseline="0" dirty="0"/>
              <a:t>Demander aux élèves comment ils ont représenté la répartition de 2 enfants par équipe.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baseline="0" dirty="0"/>
              <a:t>Faire émerger l’idée qu’on pourrait entourer des « paquets » ou des groupes de 2 enfants et, ensuite, voir combien on a de groupes.</a:t>
            </a:r>
            <a:endParaRPr lang="fr-FR" b="0" dirty="0"/>
          </a:p>
          <a:p>
            <a:endParaRPr lang="fr-FR" sz="1200" b="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59</a:t>
            </a:fld>
            <a:endParaRPr lang="fr-FR"/>
          </a:p>
        </p:txBody>
      </p:sp>
    </p:spTree>
    <p:extLst>
      <p:ext uri="{BB962C8B-B14F-4D97-AF65-F5344CB8AC3E}">
        <p14:creationId xmlns:p14="http://schemas.microsoft.com/office/powerpoint/2010/main" val="10605547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sz="1200" b="0" i="1" kern="1200" dirty="0">
                <a:solidFill>
                  <a:schemeClr val="tx1"/>
                </a:solidFill>
                <a:effectLst/>
                <a:latin typeface="+mn-lt"/>
                <a:ea typeface="+mn-ea"/>
                <a:cs typeface="+mn-cs"/>
              </a:rPr>
              <a:t>Voici un premier groupe de 2 enfants. </a:t>
            </a:r>
          </a:p>
          <a:p>
            <a:pPr marL="0" indent="0">
              <a:buFont typeface="Arial" pitchFamily="34" charset="0"/>
              <a:buNone/>
            </a:pPr>
            <a:r>
              <a:rPr lang="fr-FR" sz="1200" b="0" i="1" kern="1200" dirty="0">
                <a:solidFill>
                  <a:schemeClr val="tx1"/>
                </a:solidFill>
                <a:effectLst/>
                <a:latin typeface="+mn-lt"/>
                <a:ea typeface="+mn-ea"/>
                <a:cs typeface="+mn-cs"/>
              </a:rPr>
              <a:t>Peut-on faire un autre groupe ? </a:t>
            </a:r>
            <a:r>
              <a:rPr lang="fr-FR" b="0" i="1" baseline="0" dirty="0"/>
              <a:t>→ Oui, car il reste plus de 2 enfants.</a:t>
            </a:r>
            <a:endParaRPr lang="fr-FR" sz="1200" b="0" i="0" kern="1200" dirty="0">
              <a:solidFill>
                <a:schemeClr val="tx1"/>
              </a:solidFill>
              <a:effectLst/>
              <a:latin typeface="+mn-lt"/>
              <a:ea typeface="+mn-ea"/>
              <a:cs typeface="+mn-cs"/>
            </a:endParaRPr>
          </a:p>
          <a:p>
            <a:endParaRPr lang="fr-FR" sz="1200" b="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60</a:t>
            </a:fld>
            <a:endParaRPr lang="fr-FR"/>
          </a:p>
        </p:txBody>
      </p:sp>
    </p:spTree>
    <p:extLst>
      <p:ext uri="{BB962C8B-B14F-4D97-AF65-F5344CB8AC3E}">
        <p14:creationId xmlns:p14="http://schemas.microsoft.com/office/powerpoint/2010/main" val="1427652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baseline="0" dirty="0"/>
              <a:t>On commence avec 3</a:t>
            </a:r>
            <a:r>
              <a:rPr lang="fr-FR" b="0" i="1" dirty="0"/>
              <a:t> : c’est le nombre de jetons de Lila.</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7</a:t>
            </a:fld>
            <a:endParaRPr lang="fr-FR"/>
          </a:p>
        </p:txBody>
      </p:sp>
    </p:spTree>
    <p:extLst>
      <p:ext uri="{BB962C8B-B14F-4D97-AF65-F5344CB8AC3E}">
        <p14:creationId xmlns:p14="http://schemas.microsoft.com/office/powerpoint/2010/main" val="403248679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sz="1200" b="0" i="1" kern="1200" dirty="0">
                <a:solidFill>
                  <a:schemeClr val="tx1"/>
                </a:solidFill>
                <a:effectLst/>
                <a:latin typeface="+mn-lt"/>
                <a:ea typeface="+mn-ea"/>
                <a:cs typeface="+mn-cs"/>
              </a:rPr>
              <a:t>Voici un autre</a:t>
            </a:r>
            <a:r>
              <a:rPr lang="fr-FR" sz="1200" b="0" i="1" kern="1200" baseline="0" dirty="0">
                <a:solidFill>
                  <a:schemeClr val="tx1"/>
                </a:solidFill>
                <a:effectLst/>
                <a:latin typeface="+mn-lt"/>
                <a:ea typeface="+mn-ea"/>
                <a:cs typeface="+mn-cs"/>
              </a:rPr>
              <a:t> groupe de 2 enfants.</a:t>
            </a:r>
            <a:endParaRPr lang="fr-FR" sz="1200" b="0" i="0" kern="1200" dirty="0">
              <a:solidFill>
                <a:schemeClr val="tx1"/>
              </a:solidFill>
              <a:effectLst/>
              <a:latin typeface="+mn-lt"/>
              <a:ea typeface="+mn-ea"/>
              <a:cs typeface="+mn-cs"/>
            </a:endParaRPr>
          </a:p>
          <a:p>
            <a:pPr marL="0" indent="0">
              <a:buFont typeface="Arial" pitchFamily="34" charset="0"/>
              <a:buNone/>
            </a:pPr>
            <a:r>
              <a:rPr lang="fr-FR" sz="1200" b="0" i="1" kern="1200" dirty="0">
                <a:solidFill>
                  <a:schemeClr val="tx1"/>
                </a:solidFill>
                <a:effectLst/>
                <a:latin typeface="+mn-lt"/>
                <a:ea typeface="+mn-ea"/>
                <a:cs typeface="+mn-cs"/>
              </a:rPr>
              <a:t>Peut-on faire un autre groupe ? </a:t>
            </a:r>
            <a:r>
              <a:rPr lang="fr-FR" b="0" i="1" baseline="0" dirty="0"/>
              <a:t>→ Oui, car il reste encore 2 enfants.</a:t>
            </a:r>
            <a:endParaRPr lang="fr-FR" sz="1200" b="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61</a:t>
            </a:fld>
            <a:endParaRPr lang="fr-FR"/>
          </a:p>
        </p:txBody>
      </p:sp>
    </p:spTree>
    <p:extLst>
      <p:ext uri="{BB962C8B-B14F-4D97-AF65-F5344CB8AC3E}">
        <p14:creationId xmlns:p14="http://schemas.microsoft.com/office/powerpoint/2010/main" val="156969845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sz="1200" b="0" i="1" kern="1200" dirty="0">
                <a:solidFill>
                  <a:schemeClr val="tx1"/>
                </a:solidFill>
                <a:effectLst/>
                <a:latin typeface="+mn-lt"/>
                <a:ea typeface="+mn-ea"/>
                <a:cs typeface="+mn-cs"/>
              </a:rPr>
              <a:t>Voici un troisième </a:t>
            </a:r>
            <a:r>
              <a:rPr lang="fr-FR" sz="1200" b="0" i="1" kern="1200" baseline="0" dirty="0">
                <a:solidFill>
                  <a:schemeClr val="tx1"/>
                </a:solidFill>
                <a:effectLst/>
                <a:latin typeface="+mn-lt"/>
                <a:ea typeface="+mn-ea"/>
                <a:cs typeface="+mn-cs"/>
              </a:rPr>
              <a:t>groupe</a:t>
            </a:r>
            <a:r>
              <a:rPr lang="fr-FR" sz="1200" b="0" i="1" kern="1200" dirty="0">
                <a:solidFill>
                  <a:schemeClr val="tx1"/>
                </a:solidFill>
                <a:effectLst/>
                <a:latin typeface="+mn-lt"/>
                <a:ea typeface="+mn-ea"/>
                <a:cs typeface="+mn-cs"/>
              </a:rPr>
              <a:t>. </a:t>
            </a:r>
          </a:p>
          <a:p>
            <a:pPr marL="0" indent="0">
              <a:buFont typeface="Arial" pitchFamily="34" charset="0"/>
              <a:buNone/>
            </a:pPr>
            <a:r>
              <a:rPr lang="fr-FR" sz="1200" b="0" i="1" kern="1200" dirty="0">
                <a:solidFill>
                  <a:schemeClr val="tx1"/>
                </a:solidFill>
                <a:effectLst/>
                <a:latin typeface="+mn-lt"/>
                <a:ea typeface="+mn-ea"/>
                <a:cs typeface="+mn-cs"/>
              </a:rPr>
              <a:t>Peut-on faire un autre groupe ? </a:t>
            </a:r>
            <a:r>
              <a:rPr lang="fr-FR" b="0" i="1" baseline="0" dirty="0"/>
              <a:t>→ Non, car il ne reste plus d’enfants.</a:t>
            </a:r>
            <a:endParaRPr lang="fr-FR" sz="1200" b="0" i="0" kern="1200" dirty="0">
              <a:solidFill>
                <a:schemeClr val="tx1"/>
              </a:solidFill>
              <a:effectLst/>
              <a:latin typeface="+mn-lt"/>
              <a:ea typeface="+mn-ea"/>
              <a:cs typeface="+mn-cs"/>
            </a:endParaRPr>
          </a:p>
          <a:p>
            <a:pPr marL="0" indent="0">
              <a:buFont typeface="Arial" pitchFamily="34" charset="0"/>
              <a:buNone/>
            </a:pPr>
            <a:r>
              <a:rPr lang="fr-FR" sz="1200" b="0" i="1" kern="1200" dirty="0">
                <a:solidFill>
                  <a:schemeClr val="tx1"/>
                </a:solidFill>
                <a:effectLst/>
                <a:latin typeface="+mn-lt"/>
                <a:ea typeface="+mn-ea"/>
                <a:cs typeface="+mn-cs"/>
              </a:rPr>
              <a:t>Combien a-t-on fait de groupes ? </a:t>
            </a:r>
            <a:r>
              <a:rPr lang="fr-FR" b="0" i="1" baseline="0" dirty="0"/>
              <a:t>→ 3.</a:t>
            </a:r>
            <a:endParaRPr lang="fr-FR" sz="1200" b="0" i="1" kern="1200" dirty="0">
              <a:solidFill>
                <a:schemeClr val="tx1"/>
              </a:solidFill>
              <a:effectLst/>
              <a:latin typeface="+mn-lt"/>
              <a:ea typeface="+mn-ea"/>
              <a:cs typeface="+mn-cs"/>
            </a:endParaRPr>
          </a:p>
          <a:p>
            <a:pPr marL="0" indent="0">
              <a:buFont typeface="Arial" pitchFamily="34" charset="0"/>
              <a:buNone/>
            </a:pPr>
            <a:r>
              <a:rPr lang="fr-FR" sz="1200" b="0" i="0" kern="1200" dirty="0">
                <a:solidFill>
                  <a:schemeClr val="tx1"/>
                </a:solidFill>
                <a:effectLst/>
                <a:latin typeface="+mn-lt"/>
                <a:ea typeface="+mn-ea"/>
                <a:cs typeface="+mn-cs"/>
              </a:rPr>
              <a:t>Demander éventuellement aux élèves</a:t>
            </a:r>
            <a:r>
              <a:rPr lang="fr-FR" sz="1200" b="0" i="0" kern="1200" baseline="0" dirty="0">
                <a:solidFill>
                  <a:schemeClr val="tx1"/>
                </a:solidFill>
                <a:effectLst/>
                <a:latin typeface="+mn-lt"/>
                <a:ea typeface="+mn-ea"/>
                <a:cs typeface="+mn-cs"/>
              </a:rPr>
              <a:t> </a:t>
            </a:r>
            <a:r>
              <a:rPr lang="fr-FR" sz="1200" b="0" i="0" kern="1200" dirty="0">
                <a:solidFill>
                  <a:schemeClr val="tx1"/>
                </a:solidFill>
                <a:effectLst/>
                <a:latin typeface="+mn-lt"/>
                <a:ea typeface="+mn-ea"/>
                <a:cs typeface="+mn-cs"/>
              </a:rPr>
              <a:t>de proposer un calcul pour modéliser, mais cette étape n’est pas exigible. </a:t>
            </a:r>
          </a:p>
          <a:p>
            <a:endParaRPr lang="fr-FR" sz="1200" b="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62</a:t>
            </a:fld>
            <a:endParaRPr lang="fr-FR"/>
          </a:p>
        </p:txBody>
      </p:sp>
    </p:spTree>
    <p:extLst>
      <p:ext uri="{BB962C8B-B14F-4D97-AF65-F5344CB8AC3E}">
        <p14:creationId xmlns:p14="http://schemas.microsoft.com/office/powerpoint/2010/main" val="186303837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6 : c’est le nombre d’enfants qu’on veut répartir. </a:t>
            </a:r>
          </a:p>
          <a:p>
            <a:r>
              <a:rPr lang="fr-FR" b="0" i="1" dirty="0"/>
              <a:t>On a fait des groupes de 2 et on sait que 6 = 2 + 2 + 2 : cela signifie</a:t>
            </a:r>
            <a:r>
              <a:rPr lang="fr-FR" b="0" i="1" baseline="0" dirty="0"/>
              <a:t> qu’on peut faire 3 groupes de 2 enfants.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baseline="0" dirty="0"/>
              <a:t>Demander aux élèves de rappeler la question posée et de formuler une phrase réponse. </a:t>
            </a:r>
            <a:endParaRPr lang="fr-FR" b="0" i="1"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63</a:t>
            </a:fld>
            <a:endParaRPr lang="fr-FR"/>
          </a:p>
        </p:txBody>
      </p:sp>
    </p:spTree>
    <p:extLst>
      <p:ext uri="{BB962C8B-B14F-4D97-AF65-F5344CB8AC3E}">
        <p14:creationId xmlns:p14="http://schemas.microsoft.com/office/powerpoint/2010/main" val="288915428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baseline="0" dirty="0"/>
              <a:t>Il y aura 3 équipes. </a:t>
            </a:r>
            <a:endParaRPr lang="fr-FR" b="0" i="1"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64</a:t>
            </a:fld>
            <a:endParaRPr lang="fr-FR"/>
          </a:p>
        </p:txBody>
      </p:sp>
    </p:spTree>
    <p:extLst>
      <p:ext uri="{BB962C8B-B14F-4D97-AF65-F5344CB8AC3E}">
        <p14:creationId xmlns:p14="http://schemas.microsoft.com/office/powerpoint/2010/main" val="140468457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Voici</a:t>
            </a:r>
            <a:r>
              <a:rPr lang="fr-FR" b="0" i="1" baseline="0" dirty="0"/>
              <a:t> maintenant </a:t>
            </a:r>
            <a:r>
              <a:rPr lang="fr-FR" b="0" i="1" dirty="0"/>
              <a:t>un autre problème. Représentez-le sur vos ardoises et trouvez la réponse. </a:t>
            </a:r>
          </a:p>
          <a:p>
            <a:r>
              <a:rPr lang="fr-FR" b="0" dirty="0"/>
              <a:t>Lire le problème (plusieurs fois si nécessaire) et laisser les élèves chercher. </a:t>
            </a:r>
          </a:p>
          <a:p>
            <a:r>
              <a:rPr lang="fr-FR" b="0" dirty="0"/>
              <a:t>Faire une correction rapide avec représentation (pas de modélisation exigée).</a:t>
            </a:r>
            <a:r>
              <a:rPr lang="fr-FR" b="0" baseline="0" dirty="0"/>
              <a:t> </a:t>
            </a:r>
          </a:p>
          <a:p>
            <a:r>
              <a:rPr lang="fr-FR" b="0" i="0" dirty="0"/>
              <a:t>Représentation</a:t>
            </a:r>
            <a:r>
              <a:rPr lang="fr-FR" b="0" i="0" baseline="0" dirty="0"/>
              <a:t> : un groupe de 8 bonbons répartis en 2 groupes de 4 bonbons.</a:t>
            </a:r>
          </a:p>
          <a:p>
            <a:r>
              <a:rPr lang="fr-FR" b="0" i="0" baseline="0" dirty="0"/>
              <a:t>Calcul (facultatif) : 8 = 4 + 4.</a:t>
            </a:r>
          </a:p>
          <a:p>
            <a:r>
              <a:rPr lang="fr-FR" b="0" i="0" baseline="0" dirty="0"/>
              <a:t>Phrase réponse :  Lila pourra faire 2 sachets.</a:t>
            </a:r>
            <a:endParaRPr lang="fr-FR" b="0" i="0"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65</a:t>
            </a:fld>
            <a:endParaRPr lang="fr-FR"/>
          </a:p>
        </p:txBody>
      </p:sp>
    </p:spTree>
    <p:extLst>
      <p:ext uri="{BB962C8B-B14F-4D97-AF65-F5344CB8AC3E}">
        <p14:creationId xmlns:p14="http://schemas.microsoft.com/office/powerpoint/2010/main" val="37902522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5 : c’est le nombre de jetons d’Amine.</a:t>
            </a:r>
          </a:p>
          <a:p>
            <a:r>
              <a:rPr lang="fr-FR" b="0" i="1" dirty="0"/>
              <a:t>On</a:t>
            </a:r>
            <a:r>
              <a:rPr lang="fr-FR" b="0" i="1" baseline="0" dirty="0"/>
              <a:t> </a:t>
            </a:r>
            <a:r>
              <a:rPr lang="fr-FR" b="0" i="1" dirty="0"/>
              <a:t>les met ensemble, donc cela se traduit par une addition : on les ajoute. On écrit : « + 5 ».</a:t>
            </a: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8</a:t>
            </a:fld>
            <a:endParaRPr lang="fr-FR"/>
          </a:p>
        </p:txBody>
      </p:sp>
    </p:spTree>
    <p:extLst>
      <p:ext uri="{BB962C8B-B14F-4D97-AF65-F5344CB8AC3E}">
        <p14:creationId xmlns:p14="http://schemas.microsoft.com/office/powerpoint/2010/main" val="23118773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Égal : on va</a:t>
            </a:r>
            <a:r>
              <a:rPr lang="fr-FR" b="0" i="1" baseline="0" dirty="0"/>
              <a:t> donner le résultat. </a:t>
            </a:r>
            <a:endParaRPr lang="fr-FR" b="0" i="1"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9</a:t>
            </a:fld>
            <a:endParaRPr lang="fr-FR"/>
          </a:p>
        </p:txBody>
      </p:sp>
    </p:spTree>
    <p:extLst>
      <p:ext uri="{BB962C8B-B14F-4D97-AF65-F5344CB8AC3E}">
        <p14:creationId xmlns:p14="http://schemas.microsoft.com/office/powerpoint/2010/main" val="764520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8 : c’est le nombre </a:t>
            </a:r>
            <a:r>
              <a:rPr lang="fr-FR" b="0" i="1" baseline="0" dirty="0"/>
              <a:t>de jetons</a:t>
            </a:r>
            <a:r>
              <a:rPr lang="fr-FR" b="0" i="1" dirty="0"/>
              <a:t> que l’on a au total. </a:t>
            </a:r>
          </a:p>
          <a:p>
            <a:r>
              <a:rPr lang="fr-FR" b="0" i="1" dirty="0"/>
              <a:t>On a</a:t>
            </a:r>
            <a:r>
              <a:rPr lang="fr-FR" b="0" i="1" baseline="0" dirty="0"/>
              <a:t> </a:t>
            </a:r>
            <a:r>
              <a:rPr lang="fr-FR" b="0" i="1" dirty="0"/>
              <a:t>3 jetons rouges pour Lila et 5 jetons verts pour Amine</a:t>
            </a:r>
            <a:r>
              <a:rPr lang="fr-FR" b="0" i="1" baseline="0" dirty="0"/>
              <a:t> ; on les ajoute et cela donne un ensemble de 8 jetons.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baseline="0" dirty="0"/>
              <a:t>Le calcul qui permet de résoudre le problème est : 3</a:t>
            </a:r>
            <a:r>
              <a:rPr lang="fr-FR" b="0" i="1" dirty="0"/>
              <a:t> + 5 = 8.</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baseline="0" dirty="0"/>
              <a:t>Demander aux élèves de rappeler la question posée et de formuler une phrase réponse. </a:t>
            </a:r>
            <a:endParaRPr lang="fr-FR" b="0" i="1"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10</a:t>
            </a:fld>
            <a:endParaRPr lang="fr-FR"/>
          </a:p>
        </p:txBody>
      </p:sp>
    </p:spTree>
    <p:extLst>
      <p:ext uri="{BB962C8B-B14F-4D97-AF65-F5344CB8AC3E}">
        <p14:creationId xmlns:p14="http://schemas.microsoft.com/office/powerpoint/2010/main" val="22916708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defRPr sz="30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pic>
        <p:nvPicPr>
          <p:cNvPr id="4" name="Image 3" descr="Une image contenant texte&#10;&#10;Description générée automatiquement">
            <a:extLst>
              <a:ext uri="{FF2B5EF4-FFF2-40B4-BE49-F238E27FC236}">
                <a16:creationId xmlns:a16="http://schemas.microsoft.com/office/drawing/2014/main" id="{CF404379-478C-41B6-ACA0-26100697880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1" y="0"/>
            <a:ext cx="9144000" cy="6858000"/>
          </a:xfrm>
          <a:prstGeom prst="rect">
            <a:avLst/>
          </a:prstGeom>
        </p:spPr>
      </p:pic>
    </p:spTree>
    <p:extLst>
      <p:ext uri="{BB962C8B-B14F-4D97-AF65-F5344CB8AC3E}">
        <p14:creationId xmlns:p14="http://schemas.microsoft.com/office/powerpoint/2010/main" val="22457698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8CDD3B"/>
          </a:solidFill>
          <a:ln>
            <a:solidFill>
              <a:srgbClr val="8CDD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p:nvPr>
        </p:nvSpPr>
        <p:spPr>
          <a:xfrm>
            <a:off x="0" y="-1"/>
            <a:ext cx="4113032" cy="476673"/>
          </a:xfrm>
          <a:ln>
            <a:solidFill>
              <a:srgbClr val="8CDD3B"/>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8CDD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CCFF99"/>
              </a:solidFill>
              <a:effectLst/>
              <a:uLnTx/>
              <a:uFillTx/>
              <a:latin typeface="Calibri" panose="020F0502020204030204"/>
              <a:ea typeface="+mn-ea"/>
              <a:cs typeface="+mn-cs"/>
            </a:endParaRPr>
          </a:p>
        </p:txBody>
      </p:sp>
      <p:pic>
        <p:nvPicPr>
          <p:cNvPr id="5" name="Image 4">
            <a:extLst>
              <a:ext uri="{FF2B5EF4-FFF2-40B4-BE49-F238E27FC236}">
                <a16:creationId xmlns:a16="http://schemas.microsoft.com/office/drawing/2014/main" id="{E2740521-671F-4921-BF75-AB73E8C8E9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3065332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70BDA54-719E-4C03-B799-9E30D6FF0CB7}"/>
              </a:ext>
            </a:extLst>
          </p:cNvPr>
          <p:cNvSpPr/>
          <p:nvPr userDrawn="1"/>
        </p:nvSpPr>
        <p:spPr>
          <a:xfrm>
            <a:off x="0" y="0"/>
            <a:ext cx="9144000" cy="476672"/>
          </a:xfrm>
          <a:prstGeom prst="rect">
            <a:avLst/>
          </a:prstGeom>
          <a:solidFill>
            <a:srgbClr val="8CDD3B"/>
          </a:solidFill>
          <a:ln>
            <a:solidFill>
              <a:srgbClr val="8CDD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8CDD3B"/>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D15AAE59-7EC9-4320-B115-C92B9FEB04A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83D37AC7-F5AA-4A6A-88D5-7E9D78004307}"/>
              </a:ext>
            </a:extLst>
          </p:cNvPr>
          <p:cNvSpPr/>
          <p:nvPr userDrawn="1"/>
        </p:nvSpPr>
        <p:spPr>
          <a:xfrm>
            <a:off x="0" y="0"/>
            <a:ext cx="9144000" cy="6858000"/>
          </a:xfrm>
          <a:prstGeom prst="rect">
            <a:avLst/>
          </a:prstGeom>
          <a:noFill/>
          <a:ln w="101600">
            <a:solidFill>
              <a:srgbClr val="8CDD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CCFF99"/>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37623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le 1"/>
          <p:cNvSpPr>
            <a:spLocks noGrp="1"/>
          </p:cNvSpPr>
          <p:nvPr>
            <p:ph type="title" hasCustomPrompt="1"/>
          </p:nvPr>
        </p:nvSpPr>
        <p:spPr>
          <a:xfrm>
            <a:off x="0" y="-1"/>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5" name="Image 4">
            <a:extLst>
              <a:ext uri="{FF2B5EF4-FFF2-40B4-BE49-F238E27FC236}">
                <a16:creationId xmlns:a16="http://schemas.microsoft.com/office/drawing/2014/main" id="{E2740521-671F-4921-BF75-AB73E8C8E9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653235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5715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hasCustomPrompt="1"/>
          </p:nvPr>
        </p:nvSpPr>
        <p:spPr>
          <a:xfrm>
            <a:off x="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7" name="Image 6">
            <a:extLst>
              <a:ext uri="{FF2B5EF4-FFF2-40B4-BE49-F238E27FC236}">
                <a16:creationId xmlns:a16="http://schemas.microsoft.com/office/drawing/2014/main" id="{7B95BEA0-73AD-4494-A272-BB92C1AC486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440475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1"/>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0"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pic>
        <p:nvPicPr>
          <p:cNvPr id="8" name="Image 7">
            <a:extLst>
              <a:ext uri="{FF2B5EF4-FFF2-40B4-BE49-F238E27FC236}">
                <a16:creationId xmlns:a16="http://schemas.microsoft.com/office/drawing/2014/main" id="{D15AAE59-7EC9-4320-B115-C92B9FEB04A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3928445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73304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EB9C670-C542-47A8-AA63-1ADFCB2DA783}"/>
              </a:ext>
            </a:extLst>
          </p:cNvPr>
          <p:cNvSpPr>
            <a:spLocks noGrp="1"/>
          </p:cNvSpPr>
          <p:nvPr>
            <p:ph type="ctrTitle"/>
          </p:nvPr>
        </p:nvSpPr>
        <p:spPr>
          <a:xfrm>
            <a:off x="1143000" y="1122363"/>
            <a:ext cx="6858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B0B1FD77-B5F5-4CBF-B235-3C5AA4B94401}"/>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4BFE00E8-6860-405E-9459-08F973920274}"/>
              </a:ext>
            </a:extLst>
          </p:cNvPr>
          <p:cNvSpPr>
            <a:spLocks noGrp="1"/>
          </p:cNvSpPr>
          <p:nvPr>
            <p:ph type="dt" sz="half" idx="10"/>
          </p:nvPr>
        </p:nvSpPr>
        <p:spPr/>
        <p:txBody>
          <a:bodyPr/>
          <a:lstStyle/>
          <a:p>
            <a:fld id="{2468CDEC-BFE7-4824-A5C0-525512FC89A8}" type="datetimeFigureOut">
              <a:rPr lang="fr-FR" smtClean="0"/>
              <a:t>19/03/2025</a:t>
            </a:fld>
            <a:endParaRPr lang="fr-FR"/>
          </a:p>
        </p:txBody>
      </p:sp>
      <p:sp>
        <p:nvSpPr>
          <p:cNvPr id="5" name="Espace réservé du pied de page 4">
            <a:extLst>
              <a:ext uri="{FF2B5EF4-FFF2-40B4-BE49-F238E27FC236}">
                <a16:creationId xmlns:a16="http://schemas.microsoft.com/office/drawing/2014/main" id="{441127A3-84D0-4324-89EE-75FCCBE5A0A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FA16206-2219-418C-8219-DA1E223B50FA}"/>
              </a:ext>
            </a:extLst>
          </p:cNvPr>
          <p:cNvSpPr>
            <a:spLocks noGrp="1"/>
          </p:cNvSpPr>
          <p:nvPr>
            <p:ph type="sldNum" sz="quarter" idx="12"/>
          </p:nvPr>
        </p:nvSpPr>
        <p:spPr/>
        <p:txBody>
          <a:bodyPr/>
          <a:lstStyle/>
          <a:p>
            <a:fld id="{AA8B0DF2-21C0-4390-B87A-D027D790E07E}" type="slidenum">
              <a:rPr lang="fr-FR" smtClean="0"/>
              <a:t>‹N°›</a:t>
            </a:fld>
            <a:endParaRPr lang="fr-FR"/>
          </a:p>
        </p:txBody>
      </p:sp>
    </p:spTree>
    <p:extLst>
      <p:ext uri="{BB962C8B-B14F-4D97-AF65-F5344CB8AC3E}">
        <p14:creationId xmlns:p14="http://schemas.microsoft.com/office/powerpoint/2010/main" val="33462542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A149F14-CFFB-4E91-8D5C-52CF46B0696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A68D3DA-228C-4A77-A479-58CC2679D9B3}"/>
              </a:ext>
            </a:extLst>
          </p:cNvPr>
          <p:cNvSpPr>
            <a:spLocks noGrp="1"/>
          </p:cNvSpPr>
          <p:nvPr>
            <p:ph sz="half" idx="1"/>
          </p:nvPr>
        </p:nvSpPr>
        <p:spPr>
          <a:xfrm>
            <a:off x="628650" y="1825625"/>
            <a:ext cx="386715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F14F068A-4FF2-4A9C-9650-E33CCC133ABC}"/>
              </a:ext>
            </a:extLst>
          </p:cNvPr>
          <p:cNvSpPr>
            <a:spLocks noGrp="1"/>
          </p:cNvSpPr>
          <p:nvPr>
            <p:ph sz="half" idx="2"/>
          </p:nvPr>
        </p:nvSpPr>
        <p:spPr>
          <a:xfrm>
            <a:off x="4648200" y="1825625"/>
            <a:ext cx="386715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D2CED26-CCAD-4FD6-BF4D-24813809C7C3}"/>
              </a:ext>
            </a:extLst>
          </p:cNvPr>
          <p:cNvSpPr>
            <a:spLocks noGrp="1"/>
          </p:cNvSpPr>
          <p:nvPr>
            <p:ph type="dt" sz="half" idx="10"/>
          </p:nvPr>
        </p:nvSpPr>
        <p:spPr/>
        <p:txBody>
          <a:bodyPr/>
          <a:lstStyle/>
          <a:p>
            <a:fld id="{2468CDEC-BFE7-4824-A5C0-525512FC89A8}" type="datetimeFigureOut">
              <a:rPr lang="fr-FR" smtClean="0"/>
              <a:t>19/03/2025</a:t>
            </a:fld>
            <a:endParaRPr lang="fr-FR"/>
          </a:p>
        </p:txBody>
      </p:sp>
      <p:sp>
        <p:nvSpPr>
          <p:cNvPr id="6" name="Espace réservé du pied de page 5">
            <a:extLst>
              <a:ext uri="{FF2B5EF4-FFF2-40B4-BE49-F238E27FC236}">
                <a16:creationId xmlns:a16="http://schemas.microsoft.com/office/drawing/2014/main" id="{E6F66E33-E8E5-4F87-9A77-6F35B179BDF6}"/>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1776863-0341-4EE3-8600-D69ABE1CE931}"/>
              </a:ext>
            </a:extLst>
          </p:cNvPr>
          <p:cNvSpPr>
            <a:spLocks noGrp="1"/>
          </p:cNvSpPr>
          <p:nvPr>
            <p:ph type="sldNum" sz="quarter" idx="12"/>
          </p:nvPr>
        </p:nvSpPr>
        <p:spPr/>
        <p:txBody>
          <a:bodyPr/>
          <a:lstStyle/>
          <a:p>
            <a:fld id="{AA8B0DF2-21C0-4390-B87A-D027D790E07E}" type="slidenum">
              <a:rPr lang="fr-FR" smtClean="0"/>
              <a:t>‹N°›</a:t>
            </a:fld>
            <a:endParaRPr lang="fr-FR"/>
          </a:p>
        </p:txBody>
      </p:sp>
    </p:spTree>
    <p:extLst>
      <p:ext uri="{BB962C8B-B14F-4D97-AF65-F5344CB8AC3E}">
        <p14:creationId xmlns:p14="http://schemas.microsoft.com/office/powerpoint/2010/main" val="24906757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E1D60D45-214C-46E0-BA1E-98B4349FDF8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1" y="0"/>
            <a:ext cx="9144000" cy="6858000"/>
          </a:xfrm>
          <a:prstGeom prst="rect">
            <a:avLst/>
          </a:prstGeom>
        </p:spPr>
      </p:pic>
    </p:spTree>
    <p:extLst>
      <p:ext uri="{BB962C8B-B14F-4D97-AF65-F5344CB8AC3E}">
        <p14:creationId xmlns:p14="http://schemas.microsoft.com/office/powerpoint/2010/main" val="3494601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A1BB9C8A-F4C1-4070-8B40-0A1475DB868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defRPr sz="30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4513366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19/03/2025</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1099315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7" r:id="rId4"/>
    <p:sldLayoutId id="2147483680"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271399E1-0869-4DDD-BE4C-DD8E06A282C0}"/>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3278889E-2D42-4F2A-B20C-ED0959FAAD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B2FC41-57E9-4C23-8E31-9C3789A9A6BA}"/>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68CDEC-BFE7-4824-A5C0-525512FC89A8}" type="datetimeFigureOut">
              <a:rPr lang="fr-FR" smtClean="0"/>
              <a:t>19/03/2025</a:t>
            </a:fld>
            <a:endParaRPr lang="fr-FR"/>
          </a:p>
        </p:txBody>
      </p:sp>
      <p:sp>
        <p:nvSpPr>
          <p:cNvPr id="5" name="Espace réservé du pied de page 4">
            <a:extLst>
              <a:ext uri="{FF2B5EF4-FFF2-40B4-BE49-F238E27FC236}">
                <a16:creationId xmlns:a16="http://schemas.microsoft.com/office/drawing/2014/main" id="{524CF05A-F158-4585-8CDA-05EFD6D67E3B}"/>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75C5E3CA-ED3E-4A21-845B-E9A361BA84A1}"/>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8B0DF2-21C0-4390-B87A-D027D790E07E}" type="slidenum">
              <a:rPr lang="fr-FR" smtClean="0"/>
              <a:t>‹N°›</a:t>
            </a:fld>
            <a:endParaRPr lang="fr-FR"/>
          </a:p>
        </p:txBody>
      </p:sp>
    </p:spTree>
    <p:extLst>
      <p:ext uri="{BB962C8B-B14F-4D97-AF65-F5344CB8AC3E}">
        <p14:creationId xmlns:p14="http://schemas.microsoft.com/office/powerpoint/2010/main" val="3920770896"/>
      </p:ext>
    </p:extLst>
  </p:cSld>
  <p:clrMap bg1="lt1" tx1="dk1" bg2="lt2" tx2="dk2" accent1="accent1" accent2="accent2" accent3="accent3" accent4="accent4" accent5="accent5" accent6="accent6" hlink="hlink" folHlink="folHlink"/>
  <p:sldLayoutIdLst>
    <p:sldLayoutId id="2147483674" r:id="rId1"/>
    <p:sldLayoutId id="2147483677" r:id="rId2"/>
    <p:sldLayoutId id="2147483679"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19/03/2025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6265025"/>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13.xml"/><Relationship Id="rId7" Type="http://schemas.openxmlformats.org/officeDocument/2006/relationships/slide" Target="slide57.xml"/><Relationship Id="rId2" Type="http://schemas.openxmlformats.org/officeDocument/2006/relationships/slide" Target="slide2.xml"/><Relationship Id="rId1" Type="http://schemas.openxmlformats.org/officeDocument/2006/relationships/slideLayout" Target="../slideLayouts/slideLayout8.xml"/><Relationship Id="rId6" Type="http://schemas.openxmlformats.org/officeDocument/2006/relationships/slide" Target="slide46.xml"/><Relationship Id="rId5" Type="http://schemas.openxmlformats.org/officeDocument/2006/relationships/slide" Target="slide35.xml"/><Relationship Id="rId4" Type="http://schemas.openxmlformats.org/officeDocument/2006/relationships/slide" Target="slide23.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5.xml"/><Relationship Id="rId4" Type="http://schemas.openxmlformats.org/officeDocument/2006/relationships/image" Target="../media/image51.JPG"/></Relationships>
</file>

<file path=ppt/slides/_rels/slide4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1">
            <a:extLst>
              <a:ext uri="{FF2B5EF4-FFF2-40B4-BE49-F238E27FC236}">
                <a16:creationId xmlns:a16="http://schemas.microsoft.com/office/drawing/2014/main" id="{3504B9C4-3781-49FF-A457-9745336E4D24}"/>
              </a:ext>
            </a:extLst>
          </p:cNvPr>
          <p:cNvSpPr txBox="1">
            <a:spLocks/>
          </p:cNvSpPr>
          <p:nvPr/>
        </p:nvSpPr>
        <p:spPr>
          <a:xfrm>
            <a:off x="1962096" y="3522258"/>
            <a:ext cx="4845104" cy="2586442"/>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indent="0">
              <a:lnSpc>
                <a:spcPct val="100000"/>
              </a:lnSpc>
              <a:spcBef>
                <a:spcPts val="0"/>
              </a:spcBef>
              <a:buNone/>
            </a:pPr>
            <a:r>
              <a:rPr lang="fr-FR" sz="1400" b="1" dirty="0">
                <a:solidFill>
                  <a:srgbClr val="A39491"/>
                </a:solidFill>
                <a:latin typeface="Verdana" panose="020B0604030504040204" pitchFamily="34" charset="0"/>
                <a:ea typeface="Verdana" panose="020B0604030504040204" pitchFamily="34" charset="0"/>
                <a:hlinkClick r:id="rId2" action="ppaction://hlinksldjump"/>
              </a:rPr>
              <a:t>Séance 11</a:t>
            </a:r>
            <a:r>
              <a:rPr lang="fr-FR" sz="1400" b="1" dirty="0">
                <a:solidFill>
                  <a:srgbClr val="A39491"/>
                </a:solidFill>
                <a:latin typeface="Verdana" panose="020B0604030504040204" pitchFamily="34" charset="0"/>
                <a:ea typeface="Verdana" panose="020B0604030504040204" pitchFamily="34" charset="0"/>
              </a:rPr>
              <a:t>   </a:t>
            </a:r>
            <a:r>
              <a:rPr lang="fr-FR" sz="1400" dirty="0">
                <a:latin typeface="Verdana"/>
                <a:ea typeface="Verdana"/>
                <a:cs typeface="Arial"/>
              </a:rPr>
              <a:t>Rechercher le tout</a:t>
            </a:r>
            <a:endParaRPr lang="fr-FR" sz="1400" dirty="0">
              <a:solidFill>
                <a:srgbClr val="A39491"/>
              </a:solidFill>
              <a:latin typeface="Verdana" panose="020B0604030504040204" pitchFamily="34" charset="0"/>
              <a:ea typeface="Verdana" panose="020B0604030504040204" pitchFamily="34" charset="0"/>
            </a:endParaRPr>
          </a:p>
          <a:p>
            <a:pPr marL="0" indent="0">
              <a:lnSpc>
                <a:spcPct val="100000"/>
              </a:lnSpc>
              <a:spcBef>
                <a:spcPts val="0"/>
              </a:spcBef>
              <a:buNone/>
            </a:pPr>
            <a:endParaRPr lang="fr-FR" sz="1400" b="1" dirty="0">
              <a:solidFill>
                <a:srgbClr val="A39491"/>
              </a:solidFill>
              <a:latin typeface="Verdana" panose="020B0604030504040204" pitchFamily="34" charset="0"/>
              <a:ea typeface="Verdana" panose="020B0604030504040204" pitchFamily="34" charset="0"/>
            </a:endParaRPr>
          </a:p>
          <a:p>
            <a:pPr marL="0" indent="0">
              <a:lnSpc>
                <a:spcPct val="100000"/>
              </a:lnSpc>
              <a:spcBef>
                <a:spcPts val="0"/>
              </a:spcBef>
              <a:buNone/>
            </a:pPr>
            <a:r>
              <a:rPr lang="fr-FR" sz="1400" b="1" dirty="0">
                <a:solidFill>
                  <a:srgbClr val="A39491"/>
                </a:solidFill>
                <a:latin typeface="Verdana" panose="020B0604030504040204" pitchFamily="34" charset="0"/>
                <a:ea typeface="Verdana" panose="020B0604030504040204" pitchFamily="34" charset="0"/>
                <a:hlinkClick r:id="rId3" action="ppaction://hlinksldjump"/>
              </a:rPr>
              <a:t>Séance 12</a:t>
            </a:r>
            <a:r>
              <a:rPr lang="fr-FR" sz="1400" b="1" dirty="0">
                <a:solidFill>
                  <a:srgbClr val="A39491"/>
                </a:solidFill>
                <a:latin typeface="Verdana" panose="020B0604030504040204" pitchFamily="34" charset="0"/>
                <a:ea typeface="Verdana" panose="020B0604030504040204" pitchFamily="34" charset="0"/>
              </a:rPr>
              <a:t>   </a:t>
            </a:r>
            <a:r>
              <a:rPr lang="fr-FR" sz="1400" dirty="0">
                <a:latin typeface="Verdana"/>
                <a:ea typeface="Verdana"/>
                <a:cs typeface="Arial"/>
              </a:rPr>
              <a:t>Rechercher l’état final (ajout)</a:t>
            </a:r>
          </a:p>
          <a:p>
            <a:pPr marL="0" indent="0">
              <a:lnSpc>
                <a:spcPct val="100000"/>
              </a:lnSpc>
              <a:spcBef>
                <a:spcPts val="0"/>
              </a:spcBef>
              <a:buNone/>
            </a:pPr>
            <a:endParaRPr lang="fr-FR" sz="1400" dirty="0">
              <a:solidFill>
                <a:srgbClr val="A39491"/>
              </a:solidFill>
              <a:latin typeface="Verdana"/>
              <a:ea typeface="Verdana"/>
              <a:cs typeface="Arial"/>
            </a:endParaRPr>
          </a:p>
          <a:p>
            <a:pPr marL="0" indent="0">
              <a:lnSpc>
                <a:spcPct val="100000"/>
              </a:lnSpc>
              <a:spcBef>
                <a:spcPts val="0"/>
              </a:spcBef>
              <a:buNone/>
            </a:pPr>
            <a:r>
              <a:rPr lang="fr-FR" sz="1400" b="1" dirty="0">
                <a:solidFill>
                  <a:srgbClr val="A39491"/>
                </a:solidFill>
                <a:latin typeface="Verdana" panose="020B0604030504040204" pitchFamily="34" charset="0"/>
                <a:ea typeface="Verdana" panose="020B0604030504040204" pitchFamily="34" charset="0"/>
                <a:hlinkClick r:id="rId4" action="ppaction://hlinksldjump"/>
              </a:rPr>
              <a:t>Séance 13</a:t>
            </a:r>
            <a:r>
              <a:rPr lang="fr-FR" sz="1400" b="1" dirty="0">
                <a:solidFill>
                  <a:srgbClr val="A39491"/>
                </a:solidFill>
                <a:latin typeface="Verdana" panose="020B0604030504040204" pitchFamily="34" charset="0"/>
                <a:ea typeface="Verdana" panose="020B0604030504040204" pitchFamily="34" charset="0"/>
              </a:rPr>
              <a:t>   </a:t>
            </a:r>
            <a:r>
              <a:rPr lang="fr-FR" sz="1400" dirty="0">
                <a:latin typeface="Verdana"/>
                <a:ea typeface="Verdana"/>
                <a:cs typeface="Arial"/>
              </a:rPr>
              <a:t>Rechercher </a:t>
            </a:r>
            <a:r>
              <a:rPr lang="fr-FR" sz="1400">
                <a:latin typeface="Verdana"/>
                <a:ea typeface="Verdana"/>
                <a:cs typeface="Arial"/>
              </a:rPr>
              <a:t>le tout (produit)</a:t>
            </a:r>
            <a:endParaRPr lang="fr-FR" sz="1400" dirty="0">
              <a:solidFill>
                <a:srgbClr val="A39491"/>
              </a:solidFill>
              <a:latin typeface="Verdana" panose="020B0604030504040204" pitchFamily="34" charset="0"/>
              <a:ea typeface="Verdana" panose="020B0604030504040204" pitchFamily="34" charset="0"/>
            </a:endParaRPr>
          </a:p>
          <a:p>
            <a:pPr marL="0" indent="0">
              <a:lnSpc>
                <a:spcPct val="100000"/>
              </a:lnSpc>
              <a:spcBef>
                <a:spcPts val="0"/>
              </a:spcBef>
              <a:buNone/>
            </a:pPr>
            <a:endParaRPr lang="fr-FR" sz="1400" b="1" dirty="0">
              <a:solidFill>
                <a:srgbClr val="A39491"/>
              </a:solidFill>
              <a:latin typeface="Verdana" panose="020B0604030504040204" pitchFamily="34" charset="0"/>
              <a:ea typeface="Verdana" panose="020B0604030504040204" pitchFamily="34" charset="0"/>
            </a:endParaRPr>
          </a:p>
          <a:p>
            <a:r>
              <a:rPr lang="fr-FR" sz="1400" b="1" dirty="0">
                <a:solidFill>
                  <a:srgbClr val="A39491"/>
                </a:solidFill>
                <a:latin typeface="Verdana" panose="020B0604030504040204" pitchFamily="34" charset="0"/>
                <a:ea typeface="Verdana" panose="020B0604030504040204" pitchFamily="34" charset="0"/>
                <a:hlinkClick r:id="rId5" action="ppaction://hlinksldjump"/>
              </a:rPr>
              <a:t>Séance 14</a:t>
            </a:r>
            <a:r>
              <a:rPr lang="fr-FR" sz="1400" b="1" dirty="0">
                <a:solidFill>
                  <a:srgbClr val="A39491"/>
                </a:solidFill>
                <a:latin typeface="Verdana" panose="020B0604030504040204" pitchFamily="34" charset="0"/>
                <a:ea typeface="Verdana" panose="020B0604030504040204" pitchFamily="34" charset="0"/>
              </a:rPr>
              <a:t>   </a:t>
            </a:r>
            <a:r>
              <a:rPr lang="fr-FR" sz="1400" dirty="0">
                <a:latin typeface="Verdana"/>
                <a:ea typeface="Verdana"/>
                <a:cs typeface="Arial"/>
              </a:rPr>
              <a:t>Rechercher le tout</a:t>
            </a:r>
          </a:p>
          <a:p>
            <a:pPr marL="0" indent="0">
              <a:lnSpc>
                <a:spcPct val="100000"/>
              </a:lnSpc>
              <a:spcBef>
                <a:spcPts val="0"/>
              </a:spcBef>
              <a:buNone/>
            </a:pPr>
            <a:endParaRPr lang="fr-FR" sz="1400" dirty="0">
              <a:solidFill>
                <a:srgbClr val="A39491"/>
              </a:solidFill>
              <a:latin typeface="Verdana" panose="020B0604030504040204" pitchFamily="34" charset="0"/>
              <a:ea typeface="Verdana" panose="020B0604030504040204" pitchFamily="34" charset="0"/>
            </a:endParaRPr>
          </a:p>
          <a:p>
            <a:r>
              <a:rPr lang="fr-FR" sz="1400" b="1" dirty="0">
                <a:solidFill>
                  <a:srgbClr val="A39491"/>
                </a:solidFill>
                <a:latin typeface="Verdana" panose="020B0604030504040204" pitchFamily="34" charset="0"/>
                <a:ea typeface="Verdana" panose="020B0604030504040204" pitchFamily="34" charset="0"/>
                <a:hlinkClick r:id="rId6" action="ppaction://hlinksldjump"/>
              </a:rPr>
              <a:t>Séance 15</a:t>
            </a:r>
            <a:r>
              <a:rPr lang="fr-FR" sz="1400" b="1" dirty="0">
                <a:solidFill>
                  <a:srgbClr val="A39491"/>
                </a:solidFill>
                <a:latin typeface="Verdana" panose="020B0604030504040204" pitchFamily="34" charset="0"/>
                <a:ea typeface="Verdana" panose="020B0604030504040204" pitchFamily="34" charset="0"/>
              </a:rPr>
              <a:t>   </a:t>
            </a:r>
            <a:r>
              <a:rPr lang="fr-FR" sz="1400" dirty="0">
                <a:latin typeface="Verdana"/>
                <a:ea typeface="Verdana"/>
                <a:cs typeface="Arial"/>
              </a:rPr>
              <a:t>Rechercher l’état final (retrait)</a:t>
            </a:r>
            <a:endParaRPr lang="fr-FR" sz="1400" dirty="0">
              <a:solidFill>
                <a:srgbClr val="A39491"/>
              </a:solidFill>
              <a:latin typeface="Verdana" panose="020B0604030504040204" pitchFamily="34" charset="0"/>
              <a:ea typeface="Verdana" panose="020B0604030504040204" pitchFamily="34" charset="0"/>
            </a:endParaRPr>
          </a:p>
          <a:p>
            <a:pPr marL="0" indent="0">
              <a:lnSpc>
                <a:spcPct val="100000"/>
              </a:lnSpc>
              <a:spcBef>
                <a:spcPts val="0"/>
              </a:spcBef>
              <a:buNone/>
            </a:pPr>
            <a:endParaRPr lang="fr-FR" sz="1400" dirty="0">
              <a:solidFill>
                <a:srgbClr val="A39491"/>
              </a:solidFill>
              <a:latin typeface="Verdana"/>
              <a:ea typeface="Verdana"/>
              <a:cs typeface="Arial"/>
            </a:endParaRPr>
          </a:p>
          <a:p>
            <a:r>
              <a:rPr lang="fr-FR" sz="1400" b="1" dirty="0">
                <a:solidFill>
                  <a:srgbClr val="A39491"/>
                </a:solidFill>
                <a:latin typeface="Verdana" panose="020B0604030504040204" pitchFamily="34" charset="0"/>
                <a:ea typeface="Verdana" panose="020B0604030504040204" pitchFamily="34" charset="0"/>
                <a:hlinkClick r:id="rId7" action="ppaction://hlinksldjump"/>
              </a:rPr>
              <a:t>Séance 16</a:t>
            </a:r>
            <a:r>
              <a:rPr lang="fr-FR" sz="1400" b="1" dirty="0">
                <a:solidFill>
                  <a:srgbClr val="A39491"/>
                </a:solidFill>
                <a:latin typeface="Verdana" panose="020B0604030504040204" pitchFamily="34" charset="0"/>
                <a:ea typeface="Verdana" panose="020B0604030504040204" pitchFamily="34" charset="0"/>
              </a:rPr>
              <a:t>   </a:t>
            </a:r>
            <a:r>
              <a:rPr lang="fr-FR" sz="1400" dirty="0">
                <a:latin typeface="Verdana"/>
                <a:ea typeface="Verdana"/>
                <a:cs typeface="Arial"/>
              </a:rPr>
              <a:t>Rechercher le nombre de parts</a:t>
            </a:r>
          </a:p>
          <a:p>
            <a:pPr marL="0" indent="0">
              <a:lnSpc>
                <a:spcPct val="100000"/>
              </a:lnSpc>
              <a:spcBef>
                <a:spcPts val="0"/>
              </a:spcBef>
              <a:buNone/>
            </a:pPr>
            <a:endParaRPr lang="fr-FR" sz="1400" dirty="0">
              <a:solidFill>
                <a:srgbClr val="A39491"/>
              </a:solidFill>
            </a:endParaRPr>
          </a:p>
          <a:p>
            <a:pPr marL="0" indent="0">
              <a:spcBef>
                <a:spcPts val="0"/>
              </a:spcBef>
              <a:buNone/>
            </a:pPr>
            <a:endParaRPr lang="fr-FR" sz="1400" dirty="0">
              <a:solidFill>
                <a:srgbClr val="A39491"/>
              </a:solidFill>
            </a:endParaRPr>
          </a:p>
          <a:p>
            <a:endParaRPr lang="fr-FR" sz="1800" dirty="0"/>
          </a:p>
          <a:p>
            <a:endParaRPr lang="fr-FR" sz="1800" dirty="0"/>
          </a:p>
          <a:p>
            <a:endParaRPr lang="fr-FR" sz="1800" dirty="0"/>
          </a:p>
          <a:p>
            <a:endParaRPr lang="fr-FR" sz="1800" dirty="0"/>
          </a:p>
          <a:p>
            <a:endParaRPr lang="fr-FR" sz="1800" dirty="0"/>
          </a:p>
          <a:p>
            <a:endParaRPr lang="fr-FR" dirty="0"/>
          </a:p>
        </p:txBody>
      </p:sp>
      <p:sp>
        <p:nvSpPr>
          <p:cNvPr id="6" name="Titre 3">
            <a:extLst>
              <a:ext uri="{FF2B5EF4-FFF2-40B4-BE49-F238E27FC236}">
                <a16:creationId xmlns:a16="http://schemas.microsoft.com/office/drawing/2014/main" id="{42913883-690C-42EC-8F15-2709EFDFFF17}"/>
              </a:ext>
            </a:extLst>
          </p:cNvPr>
          <p:cNvSpPr txBox="1">
            <a:spLocks/>
          </p:cNvSpPr>
          <p:nvPr/>
        </p:nvSpPr>
        <p:spPr>
          <a:xfrm>
            <a:off x="3445616" y="2493736"/>
            <a:ext cx="2123388" cy="499464"/>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400" b="1" dirty="0">
                <a:solidFill>
                  <a:srgbClr val="A39491"/>
                </a:solidFill>
                <a:latin typeface="Verdana" panose="020B0604030504040204" pitchFamily="34" charset="0"/>
                <a:ea typeface="Verdana" panose="020B0604030504040204" pitchFamily="34" charset="0"/>
              </a:rPr>
              <a:t>SOMMAIRE</a:t>
            </a:r>
          </a:p>
        </p:txBody>
      </p:sp>
    </p:spTree>
    <p:extLst>
      <p:ext uri="{BB962C8B-B14F-4D97-AF65-F5344CB8AC3E}">
        <p14:creationId xmlns:p14="http://schemas.microsoft.com/office/powerpoint/2010/main" val="40619240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cercle, diagramme&#10;&#10;Le contenu généré par l’IA peut être incorrect.">
            <a:extLst>
              <a:ext uri="{FF2B5EF4-FFF2-40B4-BE49-F238E27FC236}">
                <a16:creationId xmlns:a16="http://schemas.microsoft.com/office/drawing/2014/main" id="{0E94AE40-E7D0-78D1-8311-EF31C008B3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854151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cercle, diagramme&#10;&#10;Le contenu généré par l’IA peut être incorrect.">
            <a:extLst>
              <a:ext uri="{FF2B5EF4-FFF2-40B4-BE49-F238E27FC236}">
                <a16:creationId xmlns:a16="http://schemas.microsoft.com/office/drawing/2014/main" id="{154FAE6B-E6EA-1457-8569-513AB38527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889110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10;&#10;Le contenu généré par l’IA peut être incorrect.">
            <a:extLst>
              <a:ext uri="{FF2B5EF4-FFF2-40B4-BE49-F238E27FC236}">
                <a16:creationId xmlns:a16="http://schemas.microsoft.com/office/drawing/2014/main" id="{925189C0-1361-A45D-FAF9-092E029E69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261883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graphisme, habits&#10;&#10;Le contenu généré par l’IA peut être incorrect.">
            <a:extLst>
              <a:ext uri="{FF2B5EF4-FFF2-40B4-BE49-F238E27FC236}">
                <a16:creationId xmlns:a16="http://schemas.microsoft.com/office/drawing/2014/main" id="{BC84AFD8-560E-E3FB-6A26-DBACA91DE6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593167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10;&#10;Le contenu généré par l’IA peut être incorrect.">
            <a:extLst>
              <a:ext uri="{FF2B5EF4-FFF2-40B4-BE49-F238E27FC236}">
                <a16:creationId xmlns:a16="http://schemas.microsoft.com/office/drawing/2014/main" id="{0345F951-B881-A581-71BB-3905848293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13715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Système d’exploitation, conception&#10;&#10;Le contenu généré par l’IA peut être incorrect.">
            <a:extLst>
              <a:ext uri="{FF2B5EF4-FFF2-40B4-BE49-F238E27FC236}">
                <a16:creationId xmlns:a16="http://schemas.microsoft.com/office/drawing/2014/main" id="{4B1E4011-E7AF-7C39-CEDC-1C61C7F810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743012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cercle, diagramme&#10;&#10;Le contenu généré par l’IA peut être incorrect.">
            <a:extLst>
              <a:ext uri="{FF2B5EF4-FFF2-40B4-BE49-F238E27FC236}">
                <a16:creationId xmlns:a16="http://schemas.microsoft.com/office/drawing/2014/main" id="{7BBDC14B-A894-360A-4B15-BBCDA98407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296567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texte, capture d’écran, Police, Système d’exploitation&#10;&#10;Le contenu généré par l’IA peut être incorrect.">
            <a:extLst>
              <a:ext uri="{FF2B5EF4-FFF2-40B4-BE49-F238E27FC236}">
                <a16:creationId xmlns:a16="http://schemas.microsoft.com/office/drawing/2014/main" id="{42B8EA9F-C861-986F-4642-6A7BB3DB67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821813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cercle, diagramme&#10;&#10;Le contenu généré par l’IA peut être incorrect.">
            <a:extLst>
              <a:ext uri="{FF2B5EF4-FFF2-40B4-BE49-F238E27FC236}">
                <a16:creationId xmlns:a16="http://schemas.microsoft.com/office/drawing/2014/main" id="{C05FF2B8-E5B3-61B3-5118-E909A4828A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582996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capture d’écran, cercle, diagramme&#10;&#10;Le contenu généré par l’IA peut être incorrect.">
            <a:extLst>
              <a:ext uri="{FF2B5EF4-FFF2-40B4-BE49-F238E27FC236}">
                <a16:creationId xmlns:a16="http://schemas.microsoft.com/office/drawing/2014/main" id="{3D89AC55-8B3E-3CB3-B825-6083E3DCE9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991531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capture d’écran, graphisme, dessin humoristique&#10;&#10;Le contenu généré par l’IA peut être incorrect.">
            <a:extLst>
              <a:ext uri="{FF2B5EF4-FFF2-40B4-BE49-F238E27FC236}">
                <a16:creationId xmlns:a16="http://schemas.microsoft.com/office/drawing/2014/main" id="{99072DAA-19D0-82B5-D733-56A7849550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252918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age 17" descr="Une image contenant texte, capture d’écran, cercle, diagramme&#10;&#10;Le contenu généré par l’IA peut être incorrect.">
            <a:extLst>
              <a:ext uri="{FF2B5EF4-FFF2-40B4-BE49-F238E27FC236}">
                <a16:creationId xmlns:a16="http://schemas.microsoft.com/office/drawing/2014/main" id="{E8B65A63-E16F-AFFD-149A-99C000BECC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153980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cercle, diagramme&#10;&#10;Le contenu généré par l’IA peut être incorrect.">
            <a:extLst>
              <a:ext uri="{FF2B5EF4-FFF2-40B4-BE49-F238E27FC236}">
                <a16:creationId xmlns:a16="http://schemas.microsoft.com/office/drawing/2014/main" id="{D7AEB702-9B0C-25E8-97E5-8B6C37F0BA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245487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10;&#10;Le contenu généré par l’IA peut être incorrect.">
            <a:extLst>
              <a:ext uri="{FF2B5EF4-FFF2-40B4-BE49-F238E27FC236}">
                <a16:creationId xmlns:a16="http://schemas.microsoft.com/office/drawing/2014/main" id="{341FAED1-20E6-0579-D55A-28D68E22E5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249531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habits, graphisme&#10;&#10;Le contenu généré par l’IA peut être incorrect.">
            <a:extLst>
              <a:ext uri="{FF2B5EF4-FFF2-40B4-BE49-F238E27FC236}">
                <a16:creationId xmlns:a16="http://schemas.microsoft.com/office/drawing/2014/main" id="{9E109EE8-B1C8-4480-1E82-87EF428CC0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76427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10;&#10;Le contenu généré par l’IA peut être incorrect.">
            <a:extLst>
              <a:ext uri="{FF2B5EF4-FFF2-40B4-BE49-F238E27FC236}">
                <a16:creationId xmlns:a16="http://schemas.microsoft.com/office/drawing/2014/main" id="{524294BF-5C97-C697-4A61-F19BCDE656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513987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logiciel, Système d’exploitation&#10;&#10;Le contenu généré par l’IA peut être incorrect.">
            <a:extLst>
              <a:ext uri="{FF2B5EF4-FFF2-40B4-BE49-F238E27FC236}">
                <a16:creationId xmlns:a16="http://schemas.microsoft.com/office/drawing/2014/main" id="{152EA9C5-B0BF-2C44-084E-7ED1B14189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316675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capture d’écran, nombre, Police&#10;&#10;Le contenu généré par l’IA peut être incorrect.">
            <a:extLst>
              <a:ext uri="{FF2B5EF4-FFF2-40B4-BE49-F238E27FC236}">
                <a16:creationId xmlns:a16="http://schemas.microsoft.com/office/drawing/2014/main" id="{E4EF4F2E-0300-049B-2F39-6253E6B987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594736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descr="Une image contenant texte, capture d’écran, diagramme, cercle&#10;&#10;Le contenu généré par l’IA peut être incorrect.">
            <a:extLst>
              <a:ext uri="{FF2B5EF4-FFF2-40B4-BE49-F238E27FC236}">
                <a16:creationId xmlns:a16="http://schemas.microsoft.com/office/drawing/2014/main" id="{A2AA1A7C-8C5C-251A-945C-67904A560D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788183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Une image contenant texte, capture d’écran, Système d’exploitation, logiciel&#10;&#10;Le contenu généré par l’IA peut être incorrect.">
            <a:extLst>
              <a:ext uri="{FF2B5EF4-FFF2-40B4-BE49-F238E27FC236}">
                <a16:creationId xmlns:a16="http://schemas.microsoft.com/office/drawing/2014/main" id="{C7D077E1-3B9A-8924-69F1-6A6F8158AE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697812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capture d’écran, Police, Système d’exploitation&#10;&#10;Le contenu généré par l’IA peut être incorrect.">
            <a:extLst>
              <a:ext uri="{FF2B5EF4-FFF2-40B4-BE49-F238E27FC236}">
                <a16:creationId xmlns:a16="http://schemas.microsoft.com/office/drawing/2014/main" id="{960A0887-CA5A-FE4B-B511-31C663F891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190110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10;&#10;Le contenu généré par l’IA peut être incorrect.">
            <a:extLst>
              <a:ext uri="{FF2B5EF4-FFF2-40B4-BE49-F238E27FC236}">
                <a16:creationId xmlns:a16="http://schemas.microsoft.com/office/drawing/2014/main" id="{7DD8A299-15A7-96D0-CB79-B3C32496F0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220621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Une image contenant texte, capture d’écran, Police, nombre&#10;&#10;Le contenu généré par l’IA peut être incorrect.">
            <a:extLst>
              <a:ext uri="{FF2B5EF4-FFF2-40B4-BE49-F238E27FC236}">
                <a16:creationId xmlns:a16="http://schemas.microsoft.com/office/drawing/2014/main" id="{839CF7F0-2748-B430-A1C2-EEE684ACDE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232063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Une image contenant texte, capture d’écran, diagramme, Police&#10;&#10;Le contenu généré par l’IA peut être incorrect.">
            <a:extLst>
              <a:ext uri="{FF2B5EF4-FFF2-40B4-BE49-F238E27FC236}">
                <a16:creationId xmlns:a16="http://schemas.microsoft.com/office/drawing/2014/main" id="{1A731C84-69A1-7458-51F1-E9B56E80A3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558525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 diagramme&#10;&#10;Le contenu généré par l’IA peut être incorrect.">
            <a:extLst>
              <a:ext uri="{FF2B5EF4-FFF2-40B4-BE49-F238E27FC236}">
                <a16:creationId xmlns:a16="http://schemas.microsoft.com/office/drawing/2014/main" id="{20C1D66A-D0AD-36B1-C968-1BDF05231B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637294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 cercle&#10;&#10;Le contenu généré par l’IA peut être incorrect.">
            <a:extLst>
              <a:ext uri="{FF2B5EF4-FFF2-40B4-BE49-F238E27FC236}">
                <a16:creationId xmlns:a16="http://schemas.microsoft.com/office/drawing/2014/main" id="{C5E62E64-0D40-01C5-A2DB-F78637FA5D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978133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10;&#10;Le contenu généré par l’IA peut être incorrect.">
            <a:extLst>
              <a:ext uri="{FF2B5EF4-FFF2-40B4-BE49-F238E27FC236}">
                <a16:creationId xmlns:a16="http://schemas.microsoft.com/office/drawing/2014/main" id="{4BF608B7-1C61-3C20-1C18-9E524C1D7E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939823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dessin humoristique, graphisme&#10;&#10;Le contenu généré par l’IA peut être incorrect.">
            <a:extLst>
              <a:ext uri="{FF2B5EF4-FFF2-40B4-BE49-F238E27FC236}">
                <a16:creationId xmlns:a16="http://schemas.microsoft.com/office/drawing/2014/main" id="{17119EB7-32CC-29DA-AC24-72141BBAB2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776553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10;&#10;Le contenu généré par l’IA peut être incorrect.">
            <a:extLst>
              <a:ext uri="{FF2B5EF4-FFF2-40B4-BE49-F238E27FC236}">
                <a16:creationId xmlns:a16="http://schemas.microsoft.com/office/drawing/2014/main" id="{EA90026F-E781-20B9-F3F6-38874EC2F3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315772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logiciel, Système d’exploitation&#10;&#10;Le contenu généré par l’IA peut être incorrect.">
            <a:extLst>
              <a:ext uri="{FF2B5EF4-FFF2-40B4-BE49-F238E27FC236}">
                <a16:creationId xmlns:a16="http://schemas.microsoft.com/office/drawing/2014/main" id="{CDAFC67D-FA64-6128-B002-65CA90EAB2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587743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capture d’écran, Système d’exploitation, logiciel&#10;&#10;Le contenu généré par l’IA peut être incorrect.">
            <a:extLst>
              <a:ext uri="{FF2B5EF4-FFF2-40B4-BE49-F238E27FC236}">
                <a16:creationId xmlns:a16="http://schemas.microsoft.com/office/drawing/2014/main" id="{8933D4AA-93E3-01CD-1BD8-944929097E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575734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capture d’écran, cercle, diagramme&#10;&#10;Le contenu généré par l’IA peut être incorrect.">
            <a:extLst>
              <a:ext uri="{FF2B5EF4-FFF2-40B4-BE49-F238E27FC236}">
                <a16:creationId xmlns:a16="http://schemas.microsoft.com/office/drawing/2014/main" id="{7FA58E7C-3CDF-FF5F-4090-738AF19789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354151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Une image contenant texte, capture d’écran, logiciel, Système d’exploitation&#10;&#10;Le contenu généré par l’IA peut être incorrect.">
            <a:extLst>
              <a:ext uri="{FF2B5EF4-FFF2-40B4-BE49-F238E27FC236}">
                <a16:creationId xmlns:a16="http://schemas.microsoft.com/office/drawing/2014/main" id="{BEE0AE09-C309-0E50-4BC0-9A8701D2FD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818119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Système d’exploitation, logiciel&#10;&#10;Le contenu généré par l’IA peut être incorrect.">
            <a:extLst>
              <a:ext uri="{FF2B5EF4-FFF2-40B4-BE49-F238E27FC236}">
                <a16:creationId xmlns:a16="http://schemas.microsoft.com/office/drawing/2014/main" id="{71C90863-79F2-0943-ACA3-F3EE1B5AF9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380148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Police, nombre&#10;&#10;Le contenu généré par l’IA peut être incorrect.">
            <a:extLst>
              <a:ext uri="{FF2B5EF4-FFF2-40B4-BE49-F238E27FC236}">
                <a16:creationId xmlns:a16="http://schemas.microsoft.com/office/drawing/2014/main" id="{C2871DDB-2524-1EE9-5A8A-DD30C024AE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03986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cercle, diagramme&#10;&#10;Le contenu généré par l’IA peut être incorrect.">
            <a:extLst>
              <a:ext uri="{FF2B5EF4-FFF2-40B4-BE49-F238E27FC236}">
                <a16:creationId xmlns:a16="http://schemas.microsoft.com/office/drawing/2014/main" id="{E88D31CB-2A76-CF59-67DE-64DB767E17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012130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age 17" descr="Une image contenant texte, capture d’écran, cercle, diagramme&#10;&#10;Le contenu généré par l’IA peut être incorrect.">
            <a:extLst>
              <a:ext uri="{FF2B5EF4-FFF2-40B4-BE49-F238E27FC236}">
                <a16:creationId xmlns:a16="http://schemas.microsoft.com/office/drawing/2014/main" id="{31D86150-EE75-EABE-3172-B0917219DC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676926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cercle, Police&#10;&#10;Le contenu généré par l’IA peut être incorrect.">
            <a:extLst>
              <a:ext uri="{FF2B5EF4-FFF2-40B4-BE49-F238E27FC236}">
                <a16:creationId xmlns:a16="http://schemas.microsoft.com/office/drawing/2014/main" id="{FB66354E-E367-F019-C789-D5F963CB22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891658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10;&#10;Le contenu généré par l’IA peut être incorrect.">
            <a:extLst>
              <a:ext uri="{FF2B5EF4-FFF2-40B4-BE49-F238E27FC236}">
                <a16:creationId xmlns:a16="http://schemas.microsoft.com/office/drawing/2014/main" id="{948A1FF1-60E4-F4F0-E1A2-A4ACAACAA5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167222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dessin humoristique, graphisme&#10;&#10;Le contenu généré par l’IA peut être incorrect.">
            <a:extLst>
              <a:ext uri="{FF2B5EF4-FFF2-40B4-BE49-F238E27FC236}">
                <a16:creationId xmlns:a16="http://schemas.microsoft.com/office/drawing/2014/main" id="{9206AED1-040A-E0FF-A818-176D02B48E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679253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10;&#10;Le contenu généré par l’IA peut être incorrect.">
            <a:extLst>
              <a:ext uri="{FF2B5EF4-FFF2-40B4-BE49-F238E27FC236}">
                <a16:creationId xmlns:a16="http://schemas.microsoft.com/office/drawing/2014/main" id="{AD6D258E-0391-039A-7448-3549AA5A4F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415695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1D5CFE83-1DBA-4FD4-96D4-5CB2ED4ABA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60540" y="4232"/>
            <a:ext cx="2258573" cy="472441"/>
          </a:xfrm>
          <a:prstGeom prst="rect">
            <a:avLst/>
          </a:prstGeom>
        </p:spPr>
      </p:pic>
      <p:pic>
        <p:nvPicPr>
          <p:cNvPr id="5" name="Image 4" descr="Une image contenant texte, capture d’écran, Système d’exploitation, conception&#10;&#10;Le contenu généré par l’IA peut être incorrect.">
            <a:extLst>
              <a:ext uri="{FF2B5EF4-FFF2-40B4-BE49-F238E27FC236}">
                <a16:creationId xmlns:a16="http://schemas.microsoft.com/office/drawing/2014/main" id="{7D2C497E-9749-F411-F5F7-38C562906F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560551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descr="Une image contenant capture d’écran, texte, cercle, conception&#10;&#10;Le contenu généré par l’IA peut être incorrect.">
            <a:extLst>
              <a:ext uri="{FF2B5EF4-FFF2-40B4-BE49-F238E27FC236}">
                <a16:creationId xmlns:a16="http://schemas.microsoft.com/office/drawing/2014/main" id="{8FE7C78E-0538-CA8D-E080-FACD1FBAC3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5744438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Système d’exploitation, logiciel&#10;&#10;Le contenu généré par l’IA peut être incorrect.">
            <a:extLst>
              <a:ext uri="{FF2B5EF4-FFF2-40B4-BE49-F238E27FC236}">
                <a16:creationId xmlns:a16="http://schemas.microsoft.com/office/drawing/2014/main" id="{3A86BED2-CA8F-9910-CA3C-A858C9DA6E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856682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FFBF22-3F30-BC91-9F05-2F025510F59F}"/>
            </a:ext>
          </a:extLst>
        </p:cNvPr>
        <p:cNvGrpSpPr/>
        <p:nvPr/>
      </p:nvGrpSpPr>
      <p:grpSpPr>
        <a:xfrm>
          <a:off x="0" y="0"/>
          <a:ext cx="0" cy="0"/>
          <a:chOff x="0" y="0"/>
          <a:chExt cx="0" cy="0"/>
        </a:xfrm>
      </p:grpSpPr>
      <p:pic>
        <p:nvPicPr>
          <p:cNvPr id="5" name="Image 4" descr="Une image contenant capture d’écran, texte, cercle, conception&#10;&#10;Le contenu généré par l’IA peut être incorrect.">
            <a:extLst>
              <a:ext uri="{FF2B5EF4-FFF2-40B4-BE49-F238E27FC236}">
                <a16:creationId xmlns:a16="http://schemas.microsoft.com/office/drawing/2014/main" id="{6125CF16-4B6D-237B-9188-36A0571607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50800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Système d’exploitation, logiciel&#10;&#10;Le contenu généré par l’IA peut être incorrect.">
            <a:extLst>
              <a:ext uri="{FF2B5EF4-FFF2-40B4-BE49-F238E27FC236}">
                <a16:creationId xmlns:a16="http://schemas.microsoft.com/office/drawing/2014/main" id="{C1AA7E64-90F2-2944-6808-B5FCC84EDB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54209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capture d’écran, texte, cercle, conception&#10;&#10;Le contenu généré par l’IA peut être incorrect.">
            <a:extLst>
              <a:ext uri="{FF2B5EF4-FFF2-40B4-BE49-F238E27FC236}">
                <a16:creationId xmlns:a16="http://schemas.microsoft.com/office/drawing/2014/main" id="{109660C1-4FAC-9C39-5EC7-1677CFDD1B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206898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Image 24" descr="Une image contenant capture d’écran, texte, cercle, conception&#10;&#10;Le contenu généré par l’IA peut être incorrect.">
            <a:extLst>
              <a:ext uri="{FF2B5EF4-FFF2-40B4-BE49-F238E27FC236}">
                <a16:creationId xmlns:a16="http://schemas.microsoft.com/office/drawing/2014/main" id="{96FE39FB-A27F-D586-1850-6C32D0A81D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160730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cercle, conception&#10;&#10;Le contenu généré par l’IA peut être incorrect.">
            <a:extLst>
              <a:ext uri="{FF2B5EF4-FFF2-40B4-BE49-F238E27FC236}">
                <a16:creationId xmlns:a16="http://schemas.microsoft.com/office/drawing/2014/main" id="{3B1F1367-DF54-0480-9568-32AEC9A1C2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7361203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Image 24" descr="Une image contenant texte, capture d’écran, cercle, conception&#10;&#10;Le contenu généré par l’IA peut être incorrect.">
            <a:extLst>
              <a:ext uri="{FF2B5EF4-FFF2-40B4-BE49-F238E27FC236}">
                <a16:creationId xmlns:a16="http://schemas.microsoft.com/office/drawing/2014/main" id="{4BB4E913-DE61-7813-D815-B12DC25E0B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506164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10;&#10;Le contenu généré par l’IA peut être incorrect.">
            <a:extLst>
              <a:ext uri="{FF2B5EF4-FFF2-40B4-BE49-F238E27FC236}">
                <a16:creationId xmlns:a16="http://schemas.microsoft.com/office/drawing/2014/main" id="{D6E9E9D7-E112-BB8F-C562-9ED7D6E027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766334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graphisme, dessin humoristique&#10;&#10;Le contenu généré par l’IA peut être incorrect.">
            <a:extLst>
              <a:ext uri="{FF2B5EF4-FFF2-40B4-BE49-F238E27FC236}">
                <a16:creationId xmlns:a16="http://schemas.microsoft.com/office/drawing/2014/main" id="{C52A03BB-C636-D933-F955-E0309F1121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710715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10;&#10;Le contenu généré par l’IA peut être incorrect.">
            <a:extLst>
              <a:ext uri="{FF2B5EF4-FFF2-40B4-BE49-F238E27FC236}">
                <a16:creationId xmlns:a16="http://schemas.microsoft.com/office/drawing/2014/main" id="{BAB381A1-0F2A-2D5C-8C93-D60F87CC8C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3614526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Une image contenant texte, capture d’écran, Tracé, conception&#10;&#10;Le contenu généré par l’IA peut être incorrect.">
            <a:extLst>
              <a:ext uri="{FF2B5EF4-FFF2-40B4-BE49-F238E27FC236}">
                <a16:creationId xmlns:a16="http://schemas.microsoft.com/office/drawing/2014/main" id="{248665F7-6A5A-5977-174F-3EC86E7BA1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257211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cercle, diagramme&#10;&#10;Le contenu généré par l’IA peut être incorrect.">
            <a:extLst>
              <a:ext uri="{FF2B5EF4-FFF2-40B4-BE49-F238E27FC236}">
                <a16:creationId xmlns:a16="http://schemas.microsoft.com/office/drawing/2014/main" id="{A3C7094A-2FC7-D8E6-5F5E-4223A8E5C2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2328202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 conception&#10;&#10;Le contenu généré par l’IA peut être incorrect.">
            <a:extLst>
              <a:ext uri="{FF2B5EF4-FFF2-40B4-BE49-F238E27FC236}">
                <a16:creationId xmlns:a16="http://schemas.microsoft.com/office/drawing/2014/main" id="{E8F5085C-2D60-878B-3C48-36CED23441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914454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 conception&#10;&#10;Le contenu généré par l’IA peut être incorrect.">
            <a:extLst>
              <a:ext uri="{FF2B5EF4-FFF2-40B4-BE49-F238E27FC236}">
                <a16:creationId xmlns:a16="http://schemas.microsoft.com/office/drawing/2014/main" id="{0AA62D7B-68E6-FC83-494E-AB158C5F3D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2493855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 conception&#10;&#10;Le contenu généré par l’IA peut être incorrect.">
            <a:extLst>
              <a:ext uri="{FF2B5EF4-FFF2-40B4-BE49-F238E27FC236}">
                <a16:creationId xmlns:a16="http://schemas.microsoft.com/office/drawing/2014/main" id="{566DD387-924E-E4DC-39AF-563C4BDE74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2172738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descr="Une image contenant texte, capture d’écran, Police, nombre&#10;&#10;Le contenu généré par l’IA peut être incorrect.">
            <a:extLst>
              <a:ext uri="{FF2B5EF4-FFF2-40B4-BE49-F238E27FC236}">
                <a16:creationId xmlns:a16="http://schemas.microsoft.com/office/drawing/2014/main" id="{8428ED95-957B-9839-4AAE-43DC760463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7088486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 nombre&#10;&#10;Le contenu généré par l’IA peut être incorrect.">
            <a:extLst>
              <a:ext uri="{FF2B5EF4-FFF2-40B4-BE49-F238E27FC236}">
                <a16:creationId xmlns:a16="http://schemas.microsoft.com/office/drawing/2014/main" id="{653A0754-40EC-3ECE-513C-F8484F0AA0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1616964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capture d’écran, Police&#10;&#10;Le contenu généré par l’IA peut être incorrect.">
            <a:extLst>
              <a:ext uri="{FF2B5EF4-FFF2-40B4-BE49-F238E27FC236}">
                <a16:creationId xmlns:a16="http://schemas.microsoft.com/office/drawing/2014/main" id="{B37B356F-933C-A624-981B-8FF4933C0A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438750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capture d’écran, texte, Système d’exploitation, logiciel&#10;&#10;Le contenu généré par l’IA peut être incorrect.">
            <a:extLst>
              <a:ext uri="{FF2B5EF4-FFF2-40B4-BE49-F238E27FC236}">
                <a16:creationId xmlns:a16="http://schemas.microsoft.com/office/drawing/2014/main" id="{DCE189C5-1A5F-25E8-1047-378B07C708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396142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capture d’écran, cercle, diagramme&#10;&#10;Le contenu généré par l’IA peut être incorrect.">
            <a:extLst>
              <a:ext uri="{FF2B5EF4-FFF2-40B4-BE49-F238E27FC236}">
                <a16:creationId xmlns:a16="http://schemas.microsoft.com/office/drawing/2014/main" id="{9E4A445B-3CB1-7E7F-7B30-1CA5DDFEAD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37470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cercle, diagramme&#10;&#10;Le contenu généré par l’IA peut être incorrect.">
            <a:extLst>
              <a:ext uri="{FF2B5EF4-FFF2-40B4-BE49-F238E27FC236}">
                <a16:creationId xmlns:a16="http://schemas.microsoft.com/office/drawing/2014/main" id="{1E336DC8-AFB2-D0A2-EA3C-5ED05D85CE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69495960"/>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23cf7a0d-57af-4434-867c-c099e6f87b4a">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5D1979698DF1E409B2B7EB07AB6DCB7" ma:contentTypeVersion="11" ma:contentTypeDescription="Create a new document." ma:contentTypeScope="" ma:versionID="46e5219405a58d44476047e874a6fdb0">
  <xsd:schema xmlns:xsd="http://www.w3.org/2001/XMLSchema" xmlns:xs="http://www.w3.org/2001/XMLSchema" xmlns:p="http://schemas.microsoft.com/office/2006/metadata/properties" xmlns:ns2="23cf7a0d-57af-4434-867c-c099e6f87b4a" targetNamespace="http://schemas.microsoft.com/office/2006/metadata/properties" ma:root="true" ma:fieldsID="02622f6c4ec775c7dfb3325763e0b13d" ns2:_="">
    <xsd:import namespace="23cf7a0d-57af-4434-867c-c099e6f87b4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lcf76f155ced4ddcb4097134ff3c332f"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cf7a0d-57af-4434-867c-c099e6f87b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738E3E5-BE93-462D-B3F1-6AC24263F01B}">
  <ds:schemaRefs>
    <ds:schemaRef ds:uri="http://schemas.microsoft.com/office/infopath/2007/PartnerControls"/>
    <ds:schemaRef ds:uri="http://purl.org/dc/elements/1.1/"/>
    <ds:schemaRef ds:uri="http://schemas.microsoft.com/office/2006/metadata/properties"/>
    <ds:schemaRef ds:uri="http://purl.org/dc/terms/"/>
    <ds:schemaRef ds:uri="23cf7a0d-57af-4434-867c-c099e6f87b4a"/>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CDDE71ED-B04E-4329-96DD-8495E6C7A0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cf7a0d-57af-4434-867c-c099e6f87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083C009-25D8-409F-94EE-2952B1CD124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4985</TotalTime>
  <Words>3139</Words>
  <Application>Microsoft Office PowerPoint</Application>
  <PresentationFormat>Affichage à l'écran (4:3)</PresentationFormat>
  <Paragraphs>260</Paragraphs>
  <Slides>65</Slides>
  <Notes>64</Notes>
  <HiddenSlides>0</HiddenSlides>
  <MMClips>0</MMClips>
  <ScaleCrop>false</ScaleCrop>
  <HeadingPairs>
    <vt:vector size="6" baseType="variant">
      <vt:variant>
        <vt:lpstr>Polices utilisées</vt:lpstr>
      </vt:variant>
      <vt:variant>
        <vt:i4>4</vt:i4>
      </vt:variant>
      <vt:variant>
        <vt:lpstr>Thème</vt:lpstr>
      </vt:variant>
      <vt:variant>
        <vt:i4>3</vt:i4>
      </vt:variant>
      <vt:variant>
        <vt:lpstr>Titres des diapositives</vt:lpstr>
      </vt:variant>
      <vt:variant>
        <vt:i4>65</vt:i4>
      </vt:variant>
    </vt:vector>
  </HeadingPairs>
  <TitlesOfParts>
    <vt:vector size="72" baseType="lpstr">
      <vt:lpstr>Arial</vt:lpstr>
      <vt:lpstr>Calibri</vt:lpstr>
      <vt:lpstr>Calibri Light</vt:lpstr>
      <vt:lpstr>Verdana</vt:lpstr>
      <vt:lpstr>Thème Office</vt:lpstr>
      <vt:lpstr>Conception personnalisée</vt:lpstr>
      <vt:lpstr>1_Thème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CHAUVELLIER ANNE</dc:creator>
  <cp:lastModifiedBy>BELLEMIN SANDRA</cp:lastModifiedBy>
  <cp:revision>51</cp:revision>
  <dcterms:created xsi:type="dcterms:W3CDTF">2022-01-07T11:15:07Z</dcterms:created>
  <dcterms:modified xsi:type="dcterms:W3CDTF">2025-03-19T13:46:27Z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0x010100B5D1979698DF1E409B2B7EB07AB6DCB7</vt:lpwstr>
  </property>
  <property fmtid="{D5CDD505-2E9C-101B-9397-08002B2CF9AE}" pid="3" name="MediaServiceImageTags">
    <vt:lpwstr/>
  </property>
</Properties>
</file>