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  <p:sldMasterId id="2147483660" r:id="rId5"/>
    <p:sldMasterId id="2147483668" r:id="rId6"/>
  </p:sldMasterIdLst>
  <p:notesMasterIdLst>
    <p:notesMasterId r:id="rId108"/>
  </p:notesMasterIdLst>
  <p:handoutMasterIdLst>
    <p:handoutMasterId r:id="rId109"/>
  </p:handoutMasterIdLst>
  <p:sldIdLst>
    <p:sldId id="472" r:id="rId7"/>
    <p:sldId id="471" r:id="rId8"/>
    <p:sldId id="273" r:id="rId9"/>
    <p:sldId id="281" r:id="rId10"/>
    <p:sldId id="274" r:id="rId11"/>
    <p:sldId id="275" r:id="rId12"/>
    <p:sldId id="276" r:id="rId13"/>
    <p:sldId id="278" r:id="rId14"/>
    <p:sldId id="279" r:id="rId15"/>
    <p:sldId id="280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77" r:id="rId24"/>
    <p:sldId id="289" r:id="rId25"/>
    <p:sldId id="290" r:id="rId26"/>
    <p:sldId id="291" r:id="rId27"/>
    <p:sldId id="292" r:id="rId28"/>
    <p:sldId id="293" r:id="rId29"/>
    <p:sldId id="294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  <p:sldId id="306" r:id="rId42"/>
    <p:sldId id="307" r:id="rId43"/>
    <p:sldId id="308" r:id="rId44"/>
    <p:sldId id="309" r:id="rId45"/>
    <p:sldId id="310" r:id="rId46"/>
    <p:sldId id="311" r:id="rId47"/>
    <p:sldId id="312" r:id="rId48"/>
    <p:sldId id="313" r:id="rId49"/>
    <p:sldId id="314" r:id="rId50"/>
    <p:sldId id="315" r:id="rId51"/>
    <p:sldId id="316" r:id="rId52"/>
    <p:sldId id="317" r:id="rId53"/>
    <p:sldId id="318" r:id="rId54"/>
    <p:sldId id="319" r:id="rId55"/>
    <p:sldId id="320" r:id="rId56"/>
    <p:sldId id="321" r:id="rId57"/>
    <p:sldId id="322" r:id="rId58"/>
    <p:sldId id="257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36" r:id="rId73"/>
    <p:sldId id="337" r:id="rId74"/>
    <p:sldId id="338" r:id="rId75"/>
    <p:sldId id="339" r:id="rId76"/>
    <p:sldId id="340" r:id="rId77"/>
    <p:sldId id="341" r:id="rId78"/>
    <p:sldId id="342" r:id="rId79"/>
    <p:sldId id="343" r:id="rId80"/>
    <p:sldId id="344" r:id="rId81"/>
    <p:sldId id="345" r:id="rId82"/>
    <p:sldId id="346" r:id="rId83"/>
    <p:sldId id="347" r:id="rId84"/>
    <p:sldId id="348" r:id="rId85"/>
    <p:sldId id="349" r:id="rId86"/>
    <p:sldId id="350" r:id="rId87"/>
    <p:sldId id="351" r:id="rId88"/>
    <p:sldId id="352" r:id="rId89"/>
    <p:sldId id="353" r:id="rId90"/>
    <p:sldId id="354" r:id="rId91"/>
    <p:sldId id="355" r:id="rId92"/>
    <p:sldId id="356" r:id="rId93"/>
    <p:sldId id="357" r:id="rId94"/>
    <p:sldId id="358" r:id="rId95"/>
    <p:sldId id="359" r:id="rId96"/>
    <p:sldId id="360" r:id="rId97"/>
    <p:sldId id="361" r:id="rId98"/>
    <p:sldId id="362" r:id="rId99"/>
    <p:sldId id="363" r:id="rId100"/>
    <p:sldId id="364" r:id="rId101"/>
    <p:sldId id="365" r:id="rId102"/>
    <p:sldId id="366" r:id="rId103"/>
    <p:sldId id="367" r:id="rId104"/>
    <p:sldId id="368" r:id="rId105"/>
    <p:sldId id="369" r:id="rId106"/>
    <p:sldId id="370" r:id="rId10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D22D803-2297-59A2-53CD-2175199C2A4D}" name="Catherine MALLARD" initials="CM" userId="S::catherine.mallard@ac-orleans-tours.fr::6a472aea-0836-4e0d-8018-3eacbc2442a1" providerId="AD"/>
  <p188:author id="{33C2CF67-9BF0-36C3-EEE1-09B84C3469D6}" name="BELLEMIN SANDRA" initials="SB" userId="S::SBELLEMIN@editions-hatier.fr::5fe4e071-d3f4-40df-970f-ee8fcf89834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8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  <p:cmAuthor id="2" name="catherine.mallard2" initials="ca" lastIdx="5" clrIdx="1">
    <p:extLst>
      <p:ext uri="{19B8F6BF-5375-455C-9EA6-DF929625EA0E}">
        <p15:presenceInfo xmlns:p15="http://schemas.microsoft.com/office/powerpoint/2012/main" userId="S::catherine.mallard2_gmail.com#ext#@hachette.onmicrosoft.com::943e5806-a044-4790-a0a9-05d7075f8f80" providerId="AD"/>
      </p:ext>
    </p:extLst>
  </p:cmAuthor>
  <p:cmAuthor id="3" name="Compte Microsoft" initials="CM" lastIdx="9" clrIdx="2">
    <p:extLst>
      <p:ext uri="{19B8F6BF-5375-455C-9EA6-DF929625EA0E}">
        <p15:presenceInfo xmlns:p15="http://schemas.microsoft.com/office/powerpoint/2012/main" userId="b37cafc324dd2ae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8CDD3B"/>
    <a:srgbClr val="ADE773"/>
    <a:srgbClr val="83D783"/>
    <a:srgbClr val="CCFF99"/>
    <a:srgbClr val="FF9966"/>
    <a:srgbClr val="61C4D1"/>
    <a:srgbClr val="FFD333"/>
    <a:srgbClr val="EC527E"/>
    <a:srgbClr val="E7E7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02E769-126D-4A7F-9AF1-5EE198426256}" v="100" dt="2025-03-19T14:01:59.0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80508" autoAdjust="0"/>
  </p:normalViewPr>
  <p:slideViewPr>
    <p:cSldViewPr snapToGrid="0">
      <p:cViewPr>
        <p:scale>
          <a:sx n="66" d="100"/>
          <a:sy n="66" d="100"/>
        </p:scale>
        <p:origin x="726" y="474"/>
      </p:cViewPr>
      <p:guideLst/>
    </p:cSldViewPr>
  </p:slideViewPr>
  <p:outlineViewPr>
    <p:cViewPr>
      <p:scale>
        <a:sx n="33" d="100"/>
        <a:sy n="33" d="100"/>
      </p:scale>
      <p:origin x="0" y="-479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117" Type="http://schemas.microsoft.com/office/2018/10/relationships/authors" Target="authors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112" Type="http://schemas.openxmlformats.org/officeDocument/2006/relationships/viewProps" Target="viewProps.xml"/><Relationship Id="rId16" Type="http://schemas.openxmlformats.org/officeDocument/2006/relationships/slide" Target="slides/slide10.xml"/><Relationship Id="rId107" Type="http://schemas.openxmlformats.org/officeDocument/2006/relationships/slide" Target="slides/slide101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slide" Target="slides/slide60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87" Type="http://schemas.openxmlformats.org/officeDocument/2006/relationships/slide" Target="slides/slide81.xml"/><Relationship Id="rId102" Type="http://schemas.openxmlformats.org/officeDocument/2006/relationships/slide" Target="slides/slide96.xml"/><Relationship Id="rId110" Type="http://schemas.openxmlformats.org/officeDocument/2006/relationships/commentAuthors" Target="commentAuthors.xml"/><Relationship Id="rId115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90" Type="http://schemas.openxmlformats.org/officeDocument/2006/relationships/slide" Target="slides/slide84.xml"/><Relationship Id="rId95" Type="http://schemas.openxmlformats.org/officeDocument/2006/relationships/slide" Target="slides/slide89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77" Type="http://schemas.openxmlformats.org/officeDocument/2006/relationships/slide" Target="slides/slide71.xml"/><Relationship Id="rId100" Type="http://schemas.openxmlformats.org/officeDocument/2006/relationships/slide" Target="slides/slide94.xml"/><Relationship Id="rId105" Type="http://schemas.openxmlformats.org/officeDocument/2006/relationships/slide" Target="slides/slide99.xml"/><Relationship Id="rId113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93" Type="http://schemas.openxmlformats.org/officeDocument/2006/relationships/slide" Target="slides/slide87.xml"/><Relationship Id="rId98" Type="http://schemas.openxmlformats.org/officeDocument/2006/relationships/slide" Target="slides/slide9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slide" Target="slides/slide61.xml"/><Relationship Id="rId103" Type="http://schemas.openxmlformats.org/officeDocument/2006/relationships/slide" Target="slides/slide97.xml"/><Relationship Id="rId108" Type="http://schemas.openxmlformats.org/officeDocument/2006/relationships/notesMaster" Target="notesMasters/notesMaster1.xml"/><Relationship Id="rId116" Type="http://schemas.microsoft.com/office/2015/10/relationships/revisionInfo" Target="revisionInfo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91" Type="http://schemas.openxmlformats.org/officeDocument/2006/relationships/slide" Target="slides/slide85.xml"/><Relationship Id="rId96" Type="http://schemas.openxmlformats.org/officeDocument/2006/relationships/slide" Target="slides/slide90.xml"/><Relationship Id="rId11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106" Type="http://schemas.openxmlformats.org/officeDocument/2006/relationships/slide" Target="slides/slide100.xml"/><Relationship Id="rId114" Type="http://schemas.openxmlformats.org/officeDocument/2006/relationships/tableStyles" Target="tableStyles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1" Type="http://schemas.openxmlformats.org/officeDocument/2006/relationships/slide" Target="slides/slide9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109" Type="http://schemas.openxmlformats.org/officeDocument/2006/relationships/handoutMaster" Target="handoutMasters/handoutMaster1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slide" Target="slides/slide91.xml"/><Relationship Id="rId104" Type="http://schemas.openxmlformats.org/officeDocument/2006/relationships/slide" Target="slides/slide98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2" Type="http://schemas.openxmlformats.org/officeDocument/2006/relationships/customXml" Target="../customXml/item2.xml"/><Relationship Id="rId29" Type="http://schemas.openxmlformats.org/officeDocument/2006/relationships/slide" Target="slides/slide2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FF02E769-126D-4A7F-9AF1-5EE198426256}"/>
    <pc:docChg chg="undo custSel addSld delSld modSld addMainMaster delMainMaster modMainMaster">
      <pc:chgData name="BELLEMIN SANDRA" userId="5fe4e071-d3f4-40df-970f-ee8fcf898346" providerId="ADAL" clId="{FF02E769-126D-4A7F-9AF1-5EE198426256}" dt="2025-03-19T14:01:59.457" v="438" actId="962"/>
      <pc:docMkLst>
        <pc:docMk/>
      </pc:docMkLst>
      <pc:sldChg chg="addSp delSp modSp add del mod modClrScheme chgLayout">
        <pc:chgData name="BELLEMIN SANDRA" userId="5fe4e071-d3f4-40df-970f-ee8fcf898346" providerId="ADAL" clId="{FF02E769-126D-4A7F-9AF1-5EE198426256}" dt="2025-03-19T14:00:03.868" v="327" actId="27614"/>
        <pc:sldMkLst>
          <pc:docMk/>
          <pc:sldMk cId="2738499449" sldId="257"/>
        </pc:sldMkLst>
        <pc:spChg chg="del mod ord">
          <ac:chgData name="BELLEMIN SANDRA" userId="5fe4e071-d3f4-40df-970f-ee8fcf898346" providerId="ADAL" clId="{FF02E769-126D-4A7F-9AF1-5EE198426256}" dt="2025-03-19T13:55:39.012" v="155" actId="478"/>
          <ac:spMkLst>
            <pc:docMk/>
            <pc:sldMk cId="2738499449" sldId="257"/>
            <ac:spMk id="2" creationId="{85F7834C-7202-4AE9-86F0-C7803D5691D2}"/>
          </ac:spMkLst>
        </pc:spChg>
        <pc:spChg chg="del mod ord">
          <ac:chgData name="BELLEMIN SANDRA" userId="5fe4e071-d3f4-40df-970f-ee8fcf898346" providerId="ADAL" clId="{FF02E769-126D-4A7F-9AF1-5EE198426256}" dt="2025-03-19T13:55:39.012" v="155" actId="478"/>
          <ac:spMkLst>
            <pc:docMk/>
            <pc:sldMk cId="2738499449" sldId="257"/>
            <ac:spMk id="8" creationId="{31BD0EDB-24A3-4F5C-938F-FEEA901DCF1E}"/>
          </ac:spMkLst>
        </pc:spChg>
        <pc:picChg chg="add mod">
          <ac:chgData name="BELLEMIN SANDRA" userId="5fe4e071-d3f4-40df-970f-ee8fcf898346" providerId="ADAL" clId="{FF02E769-126D-4A7F-9AF1-5EE198426256}" dt="2025-03-19T14:00:03.868" v="327" actId="27614"/>
          <ac:picMkLst>
            <pc:docMk/>
            <pc:sldMk cId="2738499449" sldId="257"/>
            <ac:picMk id="4" creationId="{07162412-EACA-497F-7EB3-6A6B576B6CCC}"/>
          </ac:picMkLst>
        </pc:picChg>
        <pc:picChg chg="del">
          <ac:chgData name="BELLEMIN SANDRA" userId="5fe4e071-d3f4-40df-970f-ee8fcf898346" providerId="ADAL" clId="{FF02E769-126D-4A7F-9AF1-5EE198426256}" dt="2025-03-19T13:55:39.012" v="155" actId="478"/>
          <ac:picMkLst>
            <pc:docMk/>
            <pc:sldMk cId="2738499449" sldId="257"/>
            <ac:picMk id="5" creationId="{CC49DE05-D96E-4990-B149-E57F919882D8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01.586" v="211" actId="962"/>
        <pc:sldMkLst>
          <pc:docMk/>
          <pc:sldMk cId="1946368862" sldId="273"/>
        </pc:sldMkLst>
        <pc:spChg chg="del mod ord">
          <ac:chgData name="BELLEMIN SANDRA" userId="5fe4e071-d3f4-40df-970f-ee8fcf898346" providerId="ADAL" clId="{FF02E769-126D-4A7F-9AF1-5EE198426256}" dt="2025-03-19T13:57:31.379" v="204" actId="478"/>
          <ac:spMkLst>
            <pc:docMk/>
            <pc:sldMk cId="1946368862" sldId="273"/>
            <ac:spMk id="2" creationId="{4C67AEC5-3A52-4B74-91CE-58769A11B4D2}"/>
          </ac:spMkLst>
        </pc:spChg>
        <pc:spChg chg="del mod ord">
          <ac:chgData name="BELLEMIN SANDRA" userId="5fe4e071-d3f4-40df-970f-ee8fcf898346" providerId="ADAL" clId="{FF02E769-126D-4A7F-9AF1-5EE198426256}" dt="2025-03-19T13:57:31.379" v="204" actId="478"/>
          <ac:spMkLst>
            <pc:docMk/>
            <pc:sldMk cId="1946368862" sldId="273"/>
            <ac:spMk id="4" creationId="{61A96003-3F91-40F7-9BF7-1BEE0C9FC5AC}"/>
          </ac:spMkLst>
        </pc:spChg>
        <pc:picChg chg="add del mod">
          <ac:chgData name="BELLEMIN SANDRA" userId="5fe4e071-d3f4-40df-970f-ee8fcf898346" providerId="ADAL" clId="{FF02E769-126D-4A7F-9AF1-5EE198426256}" dt="2025-03-19T13:57:59.856" v="208" actId="478"/>
          <ac:picMkLst>
            <pc:docMk/>
            <pc:sldMk cId="1946368862" sldId="273"/>
            <ac:picMk id="5" creationId="{6E96A699-F70B-184B-17F1-2B8DB6CAC507}"/>
          </ac:picMkLst>
        </pc:picChg>
        <pc:picChg chg="add mod">
          <ac:chgData name="BELLEMIN SANDRA" userId="5fe4e071-d3f4-40df-970f-ee8fcf898346" providerId="ADAL" clId="{FF02E769-126D-4A7F-9AF1-5EE198426256}" dt="2025-03-19T13:58:01.586" v="211" actId="962"/>
          <ac:picMkLst>
            <pc:docMk/>
            <pc:sldMk cId="1946368862" sldId="273"/>
            <ac:picMk id="7" creationId="{A73B6E77-B3D5-0443-86F7-D9255ABDFA3D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14.360" v="215" actId="27614"/>
        <pc:sldMkLst>
          <pc:docMk/>
          <pc:sldMk cId="1275102868" sldId="274"/>
        </pc:sldMkLst>
        <pc:spChg chg="del mod ord">
          <ac:chgData name="BELLEMIN SANDRA" userId="5fe4e071-d3f4-40df-970f-ee8fcf898346" providerId="ADAL" clId="{FF02E769-126D-4A7F-9AF1-5EE198426256}" dt="2025-03-19T13:57:21.221" v="202" actId="478"/>
          <ac:spMkLst>
            <pc:docMk/>
            <pc:sldMk cId="1275102868" sldId="274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7:21.221" v="202" actId="478"/>
          <ac:grpSpMkLst>
            <pc:docMk/>
            <pc:sldMk cId="1275102868" sldId="274"/>
            <ac:grpSpMk id="60" creationId="{02D3DE94-705F-4F55-B552-7C5052315181}"/>
          </ac:grpSpMkLst>
        </pc:grpChg>
        <pc:picChg chg="del">
          <ac:chgData name="BELLEMIN SANDRA" userId="5fe4e071-d3f4-40df-970f-ee8fcf898346" providerId="ADAL" clId="{FF02E769-126D-4A7F-9AF1-5EE198426256}" dt="2025-03-19T13:57:21.221" v="202" actId="478"/>
          <ac:picMkLst>
            <pc:docMk/>
            <pc:sldMk cId="1275102868" sldId="274"/>
            <ac:picMk id="4" creationId="{1D5CFE83-1DBA-4FD4-96D4-5CB2ED4ABA12}"/>
          </ac:picMkLst>
        </pc:picChg>
        <pc:picChg chg="add mod">
          <ac:chgData name="BELLEMIN SANDRA" userId="5fe4e071-d3f4-40df-970f-ee8fcf898346" providerId="ADAL" clId="{FF02E769-126D-4A7F-9AF1-5EE198426256}" dt="2025-03-19T13:58:14.360" v="215" actId="27614"/>
          <ac:picMkLst>
            <pc:docMk/>
            <pc:sldMk cId="1275102868" sldId="274"/>
            <ac:picMk id="6" creationId="{73A4EC8F-CC81-2780-E469-5C1B4E36DF83}"/>
          </ac:picMkLst>
        </pc:picChg>
        <pc:cxnChg chg="del">
          <ac:chgData name="BELLEMIN SANDRA" userId="5fe4e071-d3f4-40df-970f-ee8fcf898346" providerId="ADAL" clId="{FF02E769-126D-4A7F-9AF1-5EE198426256}" dt="2025-03-19T13:57:21.221" v="202" actId="478"/>
          <ac:cxnSpMkLst>
            <pc:docMk/>
            <pc:sldMk cId="1275102868" sldId="274"/>
            <ac:cxnSpMk id="3" creationId="{E0DEF7AE-8E66-473C-8506-8CE877B96D9D}"/>
          </ac:cxnSpMkLst>
        </pc:cxnChg>
      </pc:sldChg>
      <pc:sldChg chg="addSp delSp modSp add del mod modClrScheme chgLayout">
        <pc:chgData name="BELLEMIN SANDRA" userId="5fe4e071-d3f4-40df-970f-ee8fcf898346" providerId="ADAL" clId="{FF02E769-126D-4A7F-9AF1-5EE198426256}" dt="2025-03-19T13:58:15.595" v="217" actId="27614"/>
        <pc:sldMkLst>
          <pc:docMk/>
          <pc:sldMk cId="4206139343" sldId="275"/>
        </pc:sldMkLst>
        <pc:spChg chg="del mod ord">
          <ac:chgData name="BELLEMIN SANDRA" userId="5fe4e071-d3f4-40df-970f-ee8fcf898346" providerId="ADAL" clId="{FF02E769-126D-4A7F-9AF1-5EE198426256}" dt="2025-03-19T13:57:19.582" v="201" actId="478"/>
          <ac:spMkLst>
            <pc:docMk/>
            <pc:sldMk cId="4206139343" sldId="275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7:19.582" v="201" actId="478"/>
          <ac:grpSpMkLst>
            <pc:docMk/>
            <pc:sldMk cId="4206139343" sldId="275"/>
            <ac:grpSpMk id="18" creationId="{95E00571-2FB9-4A09-BAA9-D85C6A845701}"/>
          </ac:grpSpMkLst>
        </pc:grpChg>
        <pc:picChg chg="add mod">
          <ac:chgData name="BELLEMIN SANDRA" userId="5fe4e071-d3f4-40df-970f-ee8fcf898346" providerId="ADAL" clId="{FF02E769-126D-4A7F-9AF1-5EE198426256}" dt="2025-03-19T13:58:15.595" v="217" actId="27614"/>
          <ac:picMkLst>
            <pc:docMk/>
            <pc:sldMk cId="4206139343" sldId="275"/>
            <ac:picMk id="4" creationId="{DCD6533B-6E84-0441-8626-077322F4F273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17.066" v="219" actId="27614"/>
        <pc:sldMkLst>
          <pc:docMk/>
          <pc:sldMk cId="90330151" sldId="276"/>
        </pc:sldMkLst>
        <pc:spChg chg="del mod ord">
          <ac:chgData name="BELLEMIN SANDRA" userId="5fe4e071-d3f4-40df-970f-ee8fcf898346" providerId="ADAL" clId="{FF02E769-126D-4A7F-9AF1-5EE198426256}" dt="2025-03-19T13:57:17.671" v="200" actId="478"/>
          <ac:spMkLst>
            <pc:docMk/>
            <pc:sldMk cId="90330151" sldId="276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7:17.671" v="200" actId="478"/>
          <ac:spMkLst>
            <pc:docMk/>
            <pc:sldMk cId="90330151" sldId="276"/>
            <ac:spMk id="4" creationId="{B7E7B2CD-45F0-E74C-A4CF-00069C33AE01}"/>
          </ac:spMkLst>
        </pc:spChg>
        <pc:grpChg chg="del">
          <ac:chgData name="BELLEMIN SANDRA" userId="5fe4e071-d3f4-40df-970f-ee8fcf898346" providerId="ADAL" clId="{FF02E769-126D-4A7F-9AF1-5EE198426256}" dt="2025-03-19T13:57:17.671" v="200" actId="478"/>
          <ac:grpSpMkLst>
            <pc:docMk/>
            <pc:sldMk cId="90330151" sldId="276"/>
            <ac:grpSpMk id="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17.066" v="219" actId="27614"/>
          <ac:picMkLst>
            <pc:docMk/>
            <pc:sldMk cId="90330151" sldId="276"/>
            <ac:picMk id="6" creationId="{35E74A74-57CF-CB06-5919-153DCE45FFB2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44.326" v="246" actId="27614"/>
        <pc:sldMkLst>
          <pc:docMk/>
          <pc:sldMk cId="1752183062" sldId="277"/>
        </pc:sldMkLst>
        <pc:spChg chg="del">
          <ac:chgData name="BELLEMIN SANDRA" userId="5fe4e071-d3f4-40df-970f-ee8fcf898346" providerId="ADAL" clId="{FF02E769-126D-4A7F-9AF1-5EE198426256}" dt="2025-03-19T13:56:54.792" v="189" actId="478"/>
          <ac:spMkLst>
            <pc:docMk/>
            <pc:sldMk cId="1752183062" sldId="277"/>
            <ac:spMk id="2" creationId="{EA88A827-2545-C58A-6F58-6C181A8CD498}"/>
          </ac:spMkLst>
        </pc:spChg>
        <pc:spChg chg="del mod ord">
          <ac:chgData name="BELLEMIN SANDRA" userId="5fe4e071-d3f4-40df-970f-ee8fcf898346" providerId="ADAL" clId="{FF02E769-126D-4A7F-9AF1-5EE198426256}" dt="2025-03-19T13:56:54.792" v="189" actId="478"/>
          <ac:spMkLst>
            <pc:docMk/>
            <pc:sldMk cId="1752183062" sldId="277"/>
            <ac:spMk id="19" creationId="{DB76C66E-BB80-48A8-9A4C-C556C989C603}"/>
          </ac:spMkLst>
        </pc:spChg>
        <pc:grpChg chg="del">
          <ac:chgData name="BELLEMIN SANDRA" userId="5fe4e071-d3f4-40df-970f-ee8fcf898346" providerId="ADAL" clId="{FF02E769-126D-4A7F-9AF1-5EE198426256}" dt="2025-03-19T13:56:54.792" v="189" actId="478"/>
          <ac:grpSpMkLst>
            <pc:docMk/>
            <pc:sldMk cId="1752183062" sldId="277"/>
            <ac:grpSpMk id="1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44.326" v="246" actId="27614"/>
          <ac:picMkLst>
            <pc:docMk/>
            <pc:sldMk cId="1752183062" sldId="277"/>
            <ac:picMk id="4" creationId="{E5A2635B-13FF-A17B-F0C9-77F018E4CBB8}"/>
          </ac:picMkLst>
        </pc:picChg>
        <pc:cxnChg chg="mod">
          <ac:chgData name="BELLEMIN SANDRA" userId="5fe4e071-d3f4-40df-970f-ee8fcf898346" providerId="ADAL" clId="{FF02E769-126D-4A7F-9AF1-5EE198426256}" dt="2025-03-19T13:56:54.792" v="189" actId="478"/>
          <ac:cxnSpMkLst>
            <pc:docMk/>
            <pc:sldMk cId="1752183062" sldId="277"/>
            <ac:cxnSpMk id="22" creationId="{F57F021E-3D69-47D0-BEF6-C2CAFB408BC3}"/>
          </ac:cxnSpMkLst>
        </pc:cxnChg>
      </pc:sldChg>
      <pc:sldChg chg="addSp delSp modSp add del mod modClrScheme chgLayout">
        <pc:chgData name="BELLEMIN SANDRA" userId="5fe4e071-d3f4-40df-970f-ee8fcf898346" providerId="ADAL" clId="{FF02E769-126D-4A7F-9AF1-5EE198426256}" dt="2025-03-19T13:58:19.084" v="222" actId="962"/>
        <pc:sldMkLst>
          <pc:docMk/>
          <pc:sldMk cId="800086454" sldId="278"/>
        </pc:sldMkLst>
        <pc:spChg chg="del">
          <ac:chgData name="BELLEMIN SANDRA" userId="5fe4e071-d3f4-40df-970f-ee8fcf898346" providerId="ADAL" clId="{FF02E769-126D-4A7F-9AF1-5EE198426256}" dt="2025-03-19T13:57:15.635" v="199" actId="478"/>
          <ac:spMkLst>
            <pc:docMk/>
            <pc:sldMk cId="800086454" sldId="278"/>
            <ac:spMk id="2" creationId="{C6DB5A66-35DF-0CD0-DEA4-9939F9AA5F58}"/>
          </ac:spMkLst>
        </pc:spChg>
        <pc:spChg chg="del mod ord">
          <ac:chgData name="BELLEMIN SANDRA" userId="5fe4e071-d3f4-40df-970f-ee8fcf898346" providerId="ADAL" clId="{FF02E769-126D-4A7F-9AF1-5EE198426256}" dt="2025-03-19T13:57:15.635" v="199" actId="478"/>
          <ac:spMkLst>
            <pc:docMk/>
            <pc:sldMk cId="800086454" sldId="278"/>
            <ac:spMk id="21" creationId="{D5650C30-81D2-4419-A2DD-6F4E87718C56}"/>
          </ac:spMkLst>
        </pc:spChg>
        <pc:grpChg chg="del">
          <ac:chgData name="BELLEMIN SANDRA" userId="5fe4e071-d3f4-40df-970f-ee8fcf898346" providerId="ADAL" clId="{FF02E769-126D-4A7F-9AF1-5EE198426256}" dt="2025-03-19T13:57:15.635" v="199" actId="478"/>
          <ac:grpSpMkLst>
            <pc:docMk/>
            <pc:sldMk cId="800086454" sldId="278"/>
            <ac:grpSpMk id="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19.084" v="222" actId="962"/>
          <ac:picMkLst>
            <pc:docMk/>
            <pc:sldMk cId="800086454" sldId="278"/>
            <ac:picMk id="5" creationId="{C6A49B4D-3203-DFD2-B6BC-87C085E9A791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21.833" v="224" actId="27614"/>
        <pc:sldMkLst>
          <pc:docMk/>
          <pc:sldMk cId="2146707105" sldId="279"/>
        </pc:sldMkLst>
        <pc:spChg chg="del">
          <ac:chgData name="BELLEMIN SANDRA" userId="5fe4e071-d3f4-40df-970f-ee8fcf898346" providerId="ADAL" clId="{FF02E769-126D-4A7F-9AF1-5EE198426256}" dt="2025-03-19T13:57:13.789" v="198" actId="478"/>
          <ac:spMkLst>
            <pc:docMk/>
            <pc:sldMk cId="2146707105" sldId="279"/>
            <ac:spMk id="2" creationId="{152F886C-088D-6DE8-B94D-6DF0A678B383}"/>
          </ac:spMkLst>
        </pc:spChg>
        <pc:spChg chg="del mod ord">
          <ac:chgData name="BELLEMIN SANDRA" userId="5fe4e071-d3f4-40df-970f-ee8fcf898346" providerId="ADAL" clId="{FF02E769-126D-4A7F-9AF1-5EE198426256}" dt="2025-03-19T13:57:13.789" v="198" actId="478"/>
          <ac:spMkLst>
            <pc:docMk/>
            <pc:sldMk cId="2146707105" sldId="279"/>
            <ac:spMk id="22" creationId="{17684765-EC1D-4D0E-8496-7A020B2CDCF3}"/>
          </ac:spMkLst>
        </pc:spChg>
        <pc:grpChg chg="del">
          <ac:chgData name="BELLEMIN SANDRA" userId="5fe4e071-d3f4-40df-970f-ee8fcf898346" providerId="ADAL" clId="{FF02E769-126D-4A7F-9AF1-5EE198426256}" dt="2025-03-19T13:57:13.789" v="198" actId="478"/>
          <ac:grpSpMkLst>
            <pc:docMk/>
            <pc:sldMk cId="2146707105" sldId="279"/>
            <ac:grpSpMk id="15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21.833" v="224" actId="27614"/>
          <ac:picMkLst>
            <pc:docMk/>
            <pc:sldMk cId="2146707105" sldId="279"/>
            <ac:picMk id="4" creationId="{828872CA-172D-A00A-80A2-FB00A77DD25F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23.757" v="226" actId="27614"/>
        <pc:sldMkLst>
          <pc:docMk/>
          <pc:sldMk cId="2753382193" sldId="280"/>
        </pc:sldMkLst>
        <pc:spChg chg="del">
          <ac:chgData name="BELLEMIN SANDRA" userId="5fe4e071-d3f4-40df-970f-ee8fcf898346" providerId="ADAL" clId="{FF02E769-126D-4A7F-9AF1-5EE198426256}" dt="2025-03-19T13:57:11.838" v="197" actId="478"/>
          <ac:spMkLst>
            <pc:docMk/>
            <pc:sldMk cId="2753382193" sldId="280"/>
            <ac:spMk id="3" creationId="{443753DD-0790-FE0A-B95D-CD18A2FAFE21}"/>
          </ac:spMkLst>
        </pc:spChg>
        <pc:spChg chg="del mod ord">
          <ac:chgData name="BELLEMIN SANDRA" userId="5fe4e071-d3f4-40df-970f-ee8fcf898346" providerId="ADAL" clId="{FF02E769-126D-4A7F-9AF1-5EE198426256}" dt="2025-03-19T13:57:11.838" v="197" actId="478"/>
          <ac:spMkLst>
            <pc:docMk/>
            <pc:sldMk cId="2753382193" sldId="280"/>
            <ac:spMk id="19" creationId="{F02CEEF0-EB9F-41B2-874F-6B672D7BA377}"/>
          </ac:spMkLst>
        </pc:spChg>
        <pc:grpChg chg="del">
          <ac:chgData name="BELLEMIN SANDRA" userId="5fe4e071-d3f4-40df-970f-ee8fcf898346" providerId="ADAL" clId="{FF02E769-126D-4A7F-9AF1-5EE198426256}" dt="2025-03-19T13:57:11.838" v="197" actId="478"/>
          <ac:grpSpMkLst>
            <pc:docMk/>
            <pc:sldMk cId="2753382193" sldId="280"/>
            <ac:grpSpMk id="2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23.757" v="226" actId="27614"/>
          <ac:picMkLst>
            <pc:docMk/>
            <pc:sldMk cId="2753382193" sldId="280"/>
            <ac:picMk id="5" creationId="{AF7D4BAE-C02D-C79A-7E0C-4E4BD46D9673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12.857" v="213" actId="27614"/>
        <pc:sldMkLst>
          <pc:docMk/>
          <pc:sldMk cId="2754324816" sldId="281"/>
        </pc:sldMkLst>
        <pc:spChg chg="del mod ord">
          <ac:chgData name="BELLEMIN SANDRA" userId="5fe4e071-d3f4-40df-970f-ee8fcf898346" providerId="ADAL" clId="{FF02E769-126D-4A7F-9AF1-5EE198426256}" dt="2025-03-19T13:57:29.947" v="203" actId="478"/>
          <ac:spMkLst>
            <pc:docMk/>
            <pc:sldMk cId="2754324816" sldId="281"/>
            <ac:spMk id="2" creationId="{C32E39CA-C085-4885-93B5-35EB30CA95AA}"/>
          </ac:spMkLst>
        </pc:spChg>
        <pc:grpChg chg="del">
          <ac:chgData name="BELLEMIN SANDRA" userId="5fe4e071-d3f4-40df-970f-ee8fcf898346" providerId="ADAL" clId="{FF02E769-126D-4A7F-9AF1-5EE198426256}" dt="2025-03-19T13:57:29.947" v="203" actId="478"/>
          <ac:grpSpMkLst>
            <pc:docMk/>
            <pc:sldMk cId="2754324816" sldId="281"/>
            <ac:grpSpMk id="4" creationId="{94B7FC00-CAE7-4DA3-BD70-652AFF847E26}"/>
          </ac:grpSpMkLst>
        </pc:grpChg>
        <pc:picChg chg="add mod">
          <ac:chgData name="BELLEMIN SANDRA" userId="5fe4e071-d3f4-40df-970f-ee8fcf898346" providerId="ADAL" clId="{FF02E769-126D-4A7F-9AF1-5EE198426256}" dt="2025-03-19T13:58:12.857" v="213" actId="27614"/>
          <ac:picMkLst>
            <pc:docMk/>
            <pc:sldMk cId="2754324816" sldId="281"/>
            <ac:picMk id="10" creationId="{4EE6AC56-3183-29CF-D982-74C6146BBA0D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25.356" v="229" actId="962"/>
        <pc:sldMkLst>
          <pc:docMk/>
          <pc:sldMk cId="3994269009" sldId="282"/>
        </pc:sldMkLst>
        <pc:spChg chg="del">
          <ac:chgData name="BELLEMIN SANDRA" userId="5fe4e071-d3f4-40df-970f-ee8fcf898346" providerId="ADAL" clId="{FF02E769-126D-4A7F-9AF1-5EE198426256}" dt="2025-03-19T13:57:10.423" v="196" actId="478"/>
          <ac:spMkLst>
            <pc:docMk/>
            <pc:sldMk cId="3994269009" sldId="282"/>
            <ac:spMk id="11" creationId="{5EE11641-94B7-4166-98E7-FF1AF5239632}"/>
          </ac:spMkLst>
        </pc:spChg>
        <pc:spChg chg="del mod ord">
          <ac:chgData name="BELLEMIN SANDRA" userId="5fe4e071-d3f4-40df-970f-ee8fcf898346" providerId="ADAL" clId="{FF02E769-126D-4A7F-9AF1-5EE198426256}" dt="2025-03-19T13:57:10.423" v="196" actId="478"/>
          <ac:spMkLst>
            <pc:docMk/>
            <pc:sldMk cId="3994269009" sldId="282"/>
            <ac:spMk id="19" creationId="{F02CEEF0-EB9F-41B2-874F-6B672D7BA377}"/>
          </ac:spMkLst>
        </pc:spChg>
        <pc:spChg chg="del">
          <ac:chgData name="BELLEMIN SANDRA" userId="5fe4e071-d3f4-40df-970f-ee8fcf898346" providerId="ADAL" clId="{FF02E769-126D-4A7F-9AF1-5EE198426256}" dt="2025-03-19T13:57:10.423" v="196" actId="478"/>
          <ac:spMkLst>
            <pc:docMk/>
            <pc:sldMk cId="3994269009" sldId="282"/>
            <ac:spMk id="22" creationId="{00000000-0000-0000-0000-000000000000}"/>
          </ac:spMkLst>
        </pc:spChg>
        <pc:grpChg chg="del">
          <ac:chgData name="BELLEMIN SANDRA" userId="5fe4e071-d3f4-40df-970f-ee8fcf898346" providerId="ADAL" clId="{FF02E769-126D-4A7F-9AF1-5EE198426256}" dt="2025-03-19T13:57:10.423" v="196" actId="478"/>
          <ac:grpSpMkLst>
            <pc:docMk/>
            <pc:sldMk cId="3994269009" sldId="282"/>
            <ac:grpSpMk id="1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25.356" v="229" actId="962"/>
          <ac:picMkLst>
            <pc:docMk/>
            <pc:sldMk cId="3994269009" sldId="282"/>
            <ac:picMk id="3" creationId="{4F84D114-769C-ABFC-0358-6A87C50BE6C2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28.855" v="231" actId="27614"/>
        <pc:sldMkLst>
          <pc:docMk/>
          <pc:sldMk cId="3938627390" sldId="283"/>
        </pc:sldMkLst>
        <pc:spChg chg="del">
          <ac:chgData name="BELLEMIN SANDRA" userId="5fe4e071-d3f4-40df-970f-ee8fcf898346" providerId="ADAL" clId="{FF02E769-126D-4A7F-9AF1-5EE198426256}" dt="2025-03-19T13:57:08.737" v="195" actId="478"/>
          <ac:spMkLst>
            <pc:docMk/>
            <pc:sldMk cId="3938627390" sldId="283"/>
            <ac:spMk id="2" creationId="{6A59E182-C85B-6096-C644-C4949EF5EFD1}"/>
          </ac:spMkLst>
        </pc:spChg>
        <pc:picChg chg="add mod">
          <ac:chgData name="BELLEMIN SANDRA" userId="5fe4e071-d3f4-40df-970f-ee8fcf898346" providerId="ADAL" clId="{FF02E769-126D-4A7F-9AF1-5EE198426256}" dt="2025-03-19T13:58:28.855" v="231" actId="27614"/>
          <ac:picMkLst>
            <pc:docMk/>
            <pc:sldMk cId="3938627390" sldId="283"/>
            <ac:picMk id="4" creationId="{696AD213-1909-5EA8-C578-D109A73D36BE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33.948" v="234" actId="962"/>
        <pc:sldMkLst>
          <pc:docMk/>
          <pc:sldMk cId="2283453833" sldId="284"/>
        </pc:sldMkLst>
        <pc:spChg chg="del mod ord">
          <ac:chgData name="BELLEMIN SANDRA" userId="5fe4e071-d3f4-40df-970f-ee8fcf898346" providerId="ADAL" clId="{FF02E769-126D-4A7F-9AF1-5EE198426256}" dt="2025-03-19T13:57:04.925" v="194" actId="478"/>
          <ac:spMkLst>
            <pc:docMk/>
            <pc:sldMk cId="2283453833" sldId="284"/>
            <ac:spMk id="2" creationId="{4C67AEC5-3A52-4B74-91CE-58769A11B4D2}"/>
          </ac:spMkLst>
        </pc:spChg>
        <pc:spChg chg="del mod ord">
          <ac:chgData name="BELLEMIN SANDRA" userId="5fe4e071-d3f4-40df-970f-ee8fcf898346" providerId="ADAL" clId="{FF02E769-126D-4A7F-9AF1-5EE198426256}" dt="2025-03-19T13:57:04.925" v="194" actId="478"/>
          <ac:spMkLst>
            <pc:docMk/>
            <pc:sldMk cId="2283453833" sldId="284"/>
            <ac:spMk id="4" creationId="{61A96003-3F91-40F7-9BF7-1BEE0C9FC5AC}"/>
          </ac:spMkLst>
        </pc:spChg>
        <pc:picChg chg="add mod">
          <ac:chgData name="BELLEMIN SANDRA" userId="5fe4e071-d3f4-40df-970f-ee8fcf898346" providerId="ADAL" clId="{FF02E769-126D-4A7F-9AF1-5EE198426256}" dt="2025-03-19T13:58:33.948" v="234" actId="962"/>
          <ac:picMkLst>
            <pc:docMk/>
            <pc:sldMk cId="2283453833" sldId="284"/>
            <ac:picMk id="5" creationId="{027A6407-0B31-471F-9849-7E701C36B8D1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36.562" v="236" actId="27614"/>
        <pc:sldMkLst>
          <pc:docMk/>
          <pc:sldMk cId="2680718841" sldId="285"/>
        </pc:sldMkLst>
        <pc:spChg chg="del mod ord">
          <ac:chgData name="BELLEMIN SANDRA" userId="5fe4e071-d3f4-40df-970f-ee8fcf898346" providerId="ADAL" clId="{FF02E769-126D-4A7F-9AF1-5EE198426256}" dt="2025-03-19T13:57:03.257" v="193" actId="478"/>
          <ac:spMkLst>
            <pc:docMk/>
            <pc:sldMk cId="2680718841" sldId="285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7:03.257" v="193" actId="478"/>
          <ac:grpSpMkLst>
            <pc:docMk/>
            <pc:sldMk cId="2680718841" sldId="285"/>
            <ac:grpSpMk id="12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36.562" v="236" actId="27614"/>
          <ac:picMkLst>
            <pc:docMk/>
            <pc:sldMk cId="2680718841" sldId="285"/>
            <ac:picMk id="4" creationId="{7646DA16-DD98-4F84-D0CD-1ED4CD5EFA55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38.468" v="238" actId="27614"/>
        <pc:sldMkLst>
          <pc:docMk/>
          <pc:sldMk cId="3821242461" sldId="286"/>
        </pc:sldMkLst>
        <pc:spChg chg="del mod ord">
          <ac:chgData name="BELLEMIN SANDRA" userId="5fe4e071-d3f4-40df-970f-ee8fcf898346" providerId="ADAL" clId="{FF02E769-126D-4A7F-9AF1-5EE198426256}" dt="2025-03-19T13:57:01.664" v="192" actId="478"/>
          <ac:spMkLst>
            <pc:docMk/>
            <pc:sldMk cId="3821242461" sldId="286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7:01.664" v="192" actId="478"/>
          <ac:grpSpMkLst>
            <pc:docMk/>
            <pc:sldMk cId="3821242461" sldId="286"/>
            <ac:grpSpMk id="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38.468" v="238" actId="27614"/>
          <ac:picMkLst>
            <pc:docMk/>
            <pc:sldMk cId="3821242461" sldId="286"/>
            <ac:picMk id="5" creationId="{5C922A22-D2B3-68E0-CD6F-9376D9AB626D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40.027" v="241" actId="962"/>
        <pc:sldMkLst>
          <pc:docMk/>
          <pc:sldMk cId="544297499" sldId="287"/>
        </pc:sldMkLst>
        <pc:spChg chg="del mod ord">
          <ac:chgData name="BELLEMIN SANDRA" userId="5fe4e071-d3f4-40df-970f-ee8fcf898346" providerId="ADAL" clId="{FF02E769-126D-4A7F-9AF1-5EE198426256}" dt="2025-03-19T13:56:57.416" v="191" actId="478"/>
          <ac:spMkLst>
            <pc:docMk/>
            <pc:sldMk cId="544297499" sldId="287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6:57.416" v="191" actId="478"/>
          <ac:spMkLst>
            <pc:docMk/>
            <pc:sldMk cId="544297499" sldId="287"/>
            <ac:spMk id="13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6:57.416" v="191" actId="478"/>
          <ac:spMkLst>
            <pc:docMk/>
            <pc:sldMk cId="544297499" sldId="287"/>
            <ac:spMk id="14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6:57.416" v="191" actId="478"/>
          <ac:spMkLst>
            <pc:docMk/>
            <pc:sldMk cId="544297499" sldId="287"/>
            <ac:spMk id="15" creationId="{00000000-0000-0000-0000-000000000000}"/>
          </ac:spMkLst>
        </pc:spChg>
        <pc:grpChg chg="del">
          <ac:chgData name="BELLEMIN SANDRA" userId="5fe4e071-d3f4-40df-970f-ee8fcf898346" providerId="ADAL" clId="{FF02E769-126D-4A7F-9AF1-5EE198426256}" dt="2025-03-19T13:56:57.416" v="191" actId="478"/>
          <ac:grpSpMkLst>
            <pc:docMk/>
            <pc:sldMk cId="544297499" sldId="287"/>
            <ac:grpSpMk id="37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40.027" v="241" actId="962"/>
          <ac:picMkLst>
            <pc:docMk/>
            <pc:sldMk cId="544297499" sldId="287"/>
            <ac:picMk id="4" creationId="{E159E53C-5AE5-4DFF-EC11-E6AA8FF902B5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42.169" v="244" actId="962"/>
        <pc:sldMkLst>
          <pc:docMk/>
          <pc:sldMk cId="1677628951" sldId="288"/>
        </pc:sldMkLst>
        <pc:spChg chg="del mod ord">
          <ac:chgData name="BELLEMIN SANDRA" userId="5fe4e071-d3f4-40df-970f-ee8fcf898346" providerId="ADAL" clId="{FF02E769-126D-4A7F-9AF1-5EE198426256}" dt="2025-03-19T13:56:56.175" v="190" actId="478"/>
          <ac:spMkLst>
            <pc:docMk/>
            <pc:sldMk cId="1677628951" sldId="288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6:56.175" v="190" actId="478"/>
          <ac:spMkLst>
            <pc:docMk/>
            <pc:sldMk cId="1677628951" sldId="288"/>
            <ac:spMk id="3" creationId="{54EB486B-C553-038D-AA05-FD8341DB068A}"/>
          </ac:spMkLst>
        </pc:spChg>
        <pc:grpChg chg="del">
          <ac:chgData name="BELLEMIN SANDRA" userId="5fe4e071-d3f4-40df-970f-ee8fcf898346" providerId="ADAL" clId="{FF02E769-126D-4A7F-9AF1-5EE198426256}" dt="2025-03-19T13:56:56.175" v="190" actId="478"/>
          <ac:grpSpMkLst>
            <pc:docMk/>
            <pc:sldMk cId="1677628951" sldId="288"/>
            <ac:grpSpMk id="1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42.169" v="244" actId="962"/>
          <ac:picMkLst>
            <pc:docMk/>
            <pc:sldMk cId="1677628951" sldId="288"/>
            <ac:picMk id="5" creationId="{FA09FF2B-1106-32DD-4185-3EF5B46EDCE7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46.965" v="249" actId="962"/>
        <pc:sldMkLst>
          <pc:docMk/>
          <pc:sldMk cId="3666025471" sldId="289"/>
        </pc:sldMkLst>
        <pc:spChg chg="del">
          <ac:chgData name="BELLEMIN SANDRA" userId="5fe4e071-d3f4-40df-970f-ee8fcf898346" providerId="ADAL" clId="{FF02E769-126D-4A7F-9AF1-5EE198426256}" dt="2025-03-19T13:56:53.136" v="188" actId="478"/>
          <ac:spMkLst>
            <pc:docMk/>
            <pc:sldMk cId="3666025471" sldId="289"/>
            <ac:spMk id="2" creationId="{85DC4D6C-706E-6C34-D156-CA854B771D9C}"/>
          </ac:spMkLst>
        </pc:spChg>
        <pc:spChg chg="del mod ord">
          <ac:chgData name="BELLEMIN SANDRA" userId="5fe4e071-d3f4-40df-970f-ee8fcf898346" providerId="ADAL" clId="{FF02E769-126D-4A7F-9AF1-5EE198426256}" dt="2025-03-19T13:56:53.136" v="188" actId="478"/>
          <ac:spMkLst>
            <pc:docMk/>
            <pc:sldMk cId="3666025471" sldId="289"/>
            <ac:spMk id="21" creationId="{D5650C30-81D2-4419-A2DD-6F4E87718C56}"/>
          </ac:spMkLst>
        </pc:spChg>
        <pc:grpChg chg="del">
          <ac:chgData name="BELLEMIN SANDRA" userId="5fe4e071-d3f4-40df-970f-ee8fcf898346" providerId="ADAL" clId="{FF02E769-126D-4A7F-9AF1-5EE198426256}" dt="2025-03-19T13:56:53.136" v="188" actId="478"/>
          <ac:grpSpMkLst>
            <pc:docMk/>
            <pc:sldMk cId="3666025471" sldId="289"/>
            <ac:grpSpMk id="17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46.965" v="249" actId="962"/>
          <ac:picMkLst>
            <pc:docMk/>
            <pc:sldMk cId="3666025471" sldId="289"/>
            <ac:picMk id="5" creationId="{9C249ECC-48AC-58C4-8A68-93F706A905B4}"/>
          </ac:picMkLst>
        </pc:picChg>
        <pc:cxnChg chg="del">
          <ac:chgData name="BELLEMIN SANDRA" userId="5fe4e071-d3f4-40df-970f-ee8fcf898346" providerId="ADAL" clId="{FF02E769-126D-4A7F-9AF1-5EE198426256}" dt="2025-03-19T13:56:53.136" v="188" actId="478"/>
          <ac:cxnSpMkLst>
            <pc:docMk/>
            <pc:sldMk cId="3666025471" sldId="289"/>
            <ac:cxnSpMk id="3" creationId="{18191B7B-F60B-6806-1430-73E14AB64443}"/>
          </ac:cxnSpMkLst>
        </pc:cxnChg>
      </pc:sldChg>
      <pc:sldChg chg="addSp delSp modSp add del mod modClrScheme chgLayout">
        <pc:chgData name="BELLEMIN SANDRA" userId="5fe4e071-d3f4-40df-970f-ee8fcf898346" providerId="ADAL" clId="{FF02E769-126D-4A7F-9AF1-5EE198426256}" dt="2025-03-19T13:58:49.553" v="251" actId="27614"/>
        <pc:sldMkLst>
          <pc:docMk/>
          <pc:sldMk cId="767968606" sldId="290"/>
        </pc:sldMkLst>
        <pc:spChg chg="del">
          <ac:chgData name="BELLEMIN SANDRA" userId="5fe4e071-d3f4-40df-970f-ee8fcf898346" providerId="ADAL" clId="{FF02E769-126D-4A7F-9AF1-5EE198426256}" dt="2025-03-19T13:56:51.837" v="187" actId="478"/>
          <ac:spMkLst>
            <pc:docMk/>
            <pc:sldMk cId="767968606" sldId="290"/>
            <ac:spMk id="12" creationId="{5EE11641-94B7-4166-98E7-FF1AF5239632}"/>
          </ac:spMkLst>
        </pc:spChg>
        <pc:spChg chg="del mod ord">
          <ac:chgData name="BELLEMIN SANDRA" userId="5fe4e071-d3f4-40df-970f-ee8fcf898346" providerId="ADAL" clId="{FF02E769-126D-4A7F-9AF1-5EE198426256}" dt="2025-03-19T13:56:51.837" v="187" actId="478"/>
          <ac:spMkLst>
            <pc:docMk/>
            <pc:sldMk cId="767968606" sldId="290"/>
            <ac:spMk id="21" creationId="{D5650C30-81D2-4419-A2DD-6F4E87718C56}"/>
          </ac:spMkLst>
        </pc:spChg>
        <pc:grpChg chg="del">
          <ac:chgData name="BELLEMIN SANDRA" userId="5fe4e071-d3f4-40df-970f-ee8fcf898346" providerId="ADAL" clId="{FF02E769-126D-4A7F-9AF1-5EE198426256}" dt="2025-03-19T13:56:51.837" v="187" actId="478"/>
          <ac:grpSpMkLst>
            <pc:docMk/>
            <pc:sldMk cId="767968606" sldId="290"/>
            <ac:grpSpMk id="2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49.553" v="251" actId="27614"/>
          <ac:picMkLst>
            <pc:docMk/>
            <pc:sldMk cId="767968606" sldId="290"/>
            <ac:picMk id="4" creationId="{ADE39875-856A-75E3-9FDB-DC1F410B1CFB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51.120" v="253" actId="27614"/>
        <pc:sldMkLst>
          <pc:docMk/>
          <pc:sldMk cId="410384690" sldId="291"/>
        </pc:sldMkLst>
        <pc:spChg chg="del">
          <ac:chgData name="BELLEMIN SANDRA" userId="5fe4e071-d3f4-40df-970f-ee8fcf898346" providerId="ADAL" clId="{FF02E769-126D-4A7F-9AF1-5EE198426256}" dt="2025-03-19T13:56:49.620" v="186" actId="478"/>
          <ac:spMkLst>
            <pc:docMk/>
            <pc:sldMk cId="410384690" sldId="291"/>
            <ac:spMk id="3" creationId="{53C35999-ACF7-5ADD-A327-80A989875E08}"/>
          </ac:spMkLst>
        </pc:spChg>
        <pc:spChg chg="del">
          <ac:chgData name="BELLEMIN SANDRA" userId="5fe4e071-d3f4-40df-970f-ee8fcf898346" providerId="ADAL" clId="{FF02E769-126D-4A7F-9AF1-5EE198426256}" dt="2025-03-19T13:56:49.620" v="186" actId="478"/>
          <ac:spMkLst>
            <pc:docMk/>
            <pc:sldMk cId="410384690" sldId="291"/>
            <ac:spMk id="13" creationId="{00000000-0000-0000-0000-000000000000}"/>
          </ac:spMkLst>
        </pc:spChg>
        <pc:spChg chg="del mod ord">
          <ac:chgData name="BELLEMIN SANDRA" userId="5fe4e071-d3f4-40df-970f-ee8fcf898346" providerId="ADAL" clId="{FF02E769-126D-4A7F-9AF1-5EE198426256}" dt="2025-03-19T13:56:49.620" v="186" actId="478"/>
          <ac:spMkLst>
            <pc:docMk/>
            <pc:sldMk cId="410384690" sldId="291"/>
            <ac:spMk id="21" creationId="{D5650C30-81D2-4419-A2DD-6F4E87718C56}"/>
          </ac:spMkLst>
        </pc:spChg>
        <pc:grpChg chg="del">
          <ac:chgData name="BELLEMIN SANDRA" userId="5fe4e071-d3f4-40df-970f-ee8fcf898346" providerId="ADAL" clId="{FF02E769-126D-4A7F-9AF1-5EE198426256}" dt="2025-03-19T13:56:49.620" v="186" actId="478"/>
          <ac:grpSpMkLst>
            <pc:docMk/>
            <pc:sldMk cId="410384690" sldId="291"/>
            <ac:grpSpMk id="2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8:51.120" v="253" actId="27614"/>
          <ac:picMkLst>
            <pc:docMk/>
            <pc:sldMk cId="410384690" sldId="291"/>
            <ac:picMk id="5" creationId="{B356C14F-81C3-0F05-6687-FF96B62F5602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52.861" v="256" actId="962"/>
        <pc:sldMkLst>
          <pc:docMk/>
          <pc:sldMk cId="3371837872" sldId="292"/>
        </pc:sldMkLst>
        <pc:spChg chg="del">
          <ac:chgData name="BELLEMIN SANDRA" userId="5fe4e071-d3f4-40df-970f-ee8fcf898346" providerId="ADAL" clId="{FF02E769-126D-4A7F-9AF1-5EE198426256}" dt="2025-03-19T13:56:47.984" v="185" actId="478"/>
          <ac:spMkLst>
            <pc:docMk/>
            <pc:sldMk cId="3371837872" sldId="292"/>
            <ac:spMk id="2" creationId="{FA56347C-FF07-89C7-D7CB-2AF57C2B8660}"/>
          </ac:spMkLst>
        </pc:spChg>
        <pc:picChg chg="add mod">
          <ac:chgData name="BELLEMIN SANDRA" userId="5fe4e071-d3f4-40df-970f-ee8fcf898346" providerId="ADAL" clId="{FF02E769-126D-4A7F-9AF1-5EE198426256}" dt="2025-03-19T13:58:52.861" v="256" actId="962"/>
          <ac:picMkLst>
            <pc:docMk/>
            <pc:sldMk cId="3371837872" sldId="292"/>
            <ac:picMk id="4" creationId="{04BF553B-E30C-3595-2E70-F6C62BF382E6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54.638" v="258" actId="27614"/>
        <pc:sldMkLst>
          <pc:docMk/>
          <pc:sldMk cId="3869842880" sldId="293"/>
        </pc:sldMkLst>
        <pc:spChg chg="del mod ord">
          <ac:chgData name="BELLEMIN SANDRA" userId="5fe4e071-d3f4-40df-970f-ee8fcf898346" providerId="ADAL" clId="{FF02E769-126D-4A7F-9AF1-5EE198426256}" dt="2025-03-19T13:56:45.687" v="184" actId="478"/>
          <ac:spMkLst>
            <pc:docMk/>
            <pc:sldMk cId="3869842880" sldId="293"/>
            <ac:spMk id="2" creationId="{4C67AEC5-3A52-4B74-91CE-58769A11B4D2}"/>
          </ac:spMkLst>
        </pc:spChg>
        <pc:spChg chg="del mod ord">
          <ac:chgData name="BELLEMIN SANDRA" userId="5fe4e071-d3f4-40df-970f-ee8fcf898346" providerId="ADAL" clId="{FF02E769-126D-4A7F-9AF1-5EE198426256}" dt="2025-03-19T13:56:45.687" v="184" actId="478"/>
          <ac:spMkLst>
            <pc:docMk/>
            <pc:sldMk cId="3869842880" sldId="293"/>
            <ac:spMk id="4" creationId="{61A96003-3F91-40F7-9BF7-1BEE0C9FC5AC}"/>
          </ac:spMkLst>
        </pc:spChg>
        <pc:picChg chg="add mod">
          <ac:chgData name="BELLEMIN SANDRA" userId="5fe4e071-d3f4-40df-970f-ee8fcf898346" providerId="ADAL" clId="{FF02E769-126D-4A7F-9AF1-5EE198426256}" dt="2025-03-19T13:58:54.638" v="258" actId="27614"/>
          <ac:picMkLst>
            <pc:docMk/>
            <pc:sldMk cId="3869842880" sldId="293"/>
            <ac:picMk id="5" creationId="{C013B5AC-9447-F59D-525C-C64A3040A858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8:57.768" v="261" actId="962"/>
        <pc:sldMkLst>
          <pc:docMk/>
          <pc:sldMk cId="3927795048" sldId="294"/>
        </pc:sldMkLst>
        <pc:spChg chg="del mod ord">
          <ac:chgData name="BELLEMIN SANDRA" userId="5fe4e071-d3f4-40df-970f-ee8fcf898346" providerId="ADAL" clId="{FF02E769-126D-4A7F-9AF1-5EE198426256}" dt="2025-03-19T13:56:43.727" v="183" actId="478"/>
          <ac:spMkLst>
            <pc:docMk/>
            <pc:sldMk cId="3927795048" sldId="294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6:43.727" v="183" actId="478"/>
          <ac:grpSpMkLst>
            <pc:docMk/>
            <pc:sldMk cId="3927795048" sldId="294"/>
            <ac:grpSpMk id="15" creationId="{144E0EE8-6EC1-45B1-9FED-4D1BBED12B3D}"/>
          </ac:grpSpMkLst>
        </pc:grpChg>
        <pc:picChg chg="add mod">
          <ac:chgData name="BELLEMIN SANDRA" userId="5fe4e071-d3f4-40df-970f-ee8fcf898346" providerId="ADAL" clId="{FF02E769-126D-4A7F-9AF1-5EE198426256}" dt="2025-03-19T13:58:57.768" v="261" actId="962"/>
          <ac:picMkLst>
            <pc:docMk/>
            <pc:sldMk cId="3927795048" sldId="294"/>
            <ac:picMk id="4" creationId="{6C9FCD8A-C0B5-8397-42E6-78D5D9A013DA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01.515" v="263" actId="27614"/>
        <pc:sldMkLst>
          <pc:docMk/>
          <pc:sldMk cId="360719360" sldId="295"/>
        </pc:sldMkLst>
        <pc:spChg chg="del mod ord">
          <ac:chgData name="BELLEMIN SANDRA" userId="5fe4e071-d3f4-40df-970f-ee8fcf898346" providerId="ADAL" clId="{FF02E769-126D-4A7F-9AF1-5EE198426256}" dt="2025-03-19T13:56:41.258" v="182" actId="478"/>
          <ac:spMkLst>
            <pc:docMk/>
            <pc:sldMk cId="360719360" sldId="295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6:41.258" v="182" actId="478"/>
          <ac:grpSpMkLst>
            <pc:docMk/>
            <pc:sldMk cId="360719360" sldId="295"/>
            <ac:grpSpMk id="12" creationId="{CCDB28C0-CA95-47BF-8A91-44234FDD09A9}"/>
          </ac:grpSpMkLst>
        </pc:grpChg>
        <pc:grpChg chg="del">
          <ac:chgData name="BELLEMIN SANDRA" userId="5fe4e071-d3f4-40df-970f-ee8fcf898346" providerId="ADAL" clId="{FF02E769-126D-4A7F-9AF1-5EE198426256}" dt="2025-03-19T13:56:41.258" v="182" actId="478"/>
          <ac:grpSpMkLst>
            <pc:docMk/>
            <pc:sldMk cId="360719360" sldId="295"/>
            <ac:grpSpMk id="15" creationId="{144E0EE8-6EC1-45B1-9FED-4D1BBED12B3D}"/>
          </ac:grpSpMkLst>
        </pc:grpChg>
        <pc:picChg chg="add mod">
          <ac:chgData name="BELLEMIN SANDRA" userId="5fe4e071-d3f4-40df-970f-ee8fcf898346" providerId="ADAL" clId="{FF02E769-126D-4A7F-9AF1-5EE198426256}" dt="2025-03-19T13:59:01.515" v="263" actId="27614"/>
          <ac:picMkLst>
            <pc:docMk/>
            <pc:sldMk cId="360719360" sldId="295"/>
            <ac:picMk id="4" creationId="{EE6A2B97-D153-E8B0-3738-ECFE5AAAF517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02.829" v="266" actId="962"/>
        <pc:sldMkLst>
          <pc:docMk/>
          <pc:sldMk cId="3439760261" sldId="296"/>
        </pc:sldMkLst>
        <pc:spChg chg="del mod ord">
          <ac:chgData name="BELLEMIN SANDRA" userId="5fe4e071-d3f4-40df-970f-ee8fcf898346" providerId="ADAL" clId="{FF02E769-126D-4A7F-9AF1-5EE198426256}" dt="2025-03-19T13:56:39.289" v="181" actId="478"/>
          <ac:spMkLst>
            <pc:docMk/>
            <pc:sldMk cId="3439760261" sldId="296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6:39.289" v="181" actId="478"/>
          <ac:spMkLst>
            <pc:docMk/>
            <pc:sldMk cId="3439760261" sldId="296"/>
            <ac:spMk id="15" creationId="{7F2D0BC6-B72E-45E0-B310-D3FD3196DEA4}"/>
          </ac:spMkLst>
        </pc:spChg>
        <pc:spChg chg="del">
          <ac:chgData name="BELLEMIN SANDRA" userId="5fe4e071-d3f4-40df-970f-ee8fcf898346" providerId="ADAL" clId="{FF02E769-126D-4A7F-9AF1-5EE198426256}" dt="2025-03-19T13:56:39.289" v="181" actId="478"/>
          <ac:spMkLst>
            <pc:docMk/>
            <pc:sldMk cId="3439760261" sldId="296"/>
            <ac:spMk id="16" creationId="{C74F5822-F3DD-47C6-B897-3B94F798DE51}"/>
          </ac:spMkLst>
        </pc:spChg>
        <pc:spChg chg="del">
          <ac:chgData name="BELLEMIN SANDRA" userId="5fe4e071-d3f4-40df-970f-ee8fcf898346" providerId="ADAL" clId="{FF02E769-126D-4A7F-9AF1-5EE198426256}" dt="2025-03-19T13:56:39.289" v="181" actId="478"/>
          <ac:spMkLst>
            <pc:docMk/>
            <pc:sldMk cId="3439760261" sldId="296"/>
            <ac:spMk id="17" creationId="{6E070BE1-20D2-489E-BCBE-84B50522ABCC}"/>
          </ac:spMkLst>
        </pc:spChg>
        <pc:spChg chg="del">
          <ac:chgData name="BELLEMIN SANDRA" userId="5fe4e071-d3f4-40df-970f-ee8fcf898346" providerId="ADAL" clId="{FF02E769-126D-4A7F-9AF1-5EE198426256}" dt="2025-03-19T13:56:39.289" v="181" actId="478"/>
          <ac:spMkLst>
            <pc:docMk/>
            <pc:sldMk cId="3439760261" sldId="296"/>
            <ac:spMk id="27" creationId="{9321EC10-AE43-4B48-8209-182066C7F2CB}"/>
          </ac:spMkLst>
        </pc:spChg>
        <pc:spChg chg="del">
          <ac:chgData name="BELLEMIN SANDRA" userId="5fe4e071-d3f4-40df-970f-ee8fcf898346" providerId="ADAL" clId="{FF02E769-126D-4A7F-9AF1-5EE198426256}" dt="2025-03-19T13:56:39.289" v="181" actId="478"/>
          <ac:spMkLst>
            <pc:docMk/>
            <pc:sldMk cId="3439760261" sldId="296"/>
            <ac:spMk id="28" creationId="{DED7E7AB-DDC5-4D44-B9C7-EC0CB4C41ABC}"/>
          </ac:spMkLst>
        </pc:spChg>
        <pc:picChg chg="add mod">
          <ac:chgData name="BELLEMIN SANDRA" userId="5fe4e071-d3f4-40df-970f-ee8fcf898346" providerId="ADAL" clId="{FF02E769-126D-4A7F-9AF1-5EE198426256}" dt="2025-03-19T13:59:02.829" v="266" actId="962"/>
          <ac:picMkLst>
            <pc:docMk/>
            <pc:sldMk cId="3439760261" sldId="296"/>
            <ac:picMk id="4" creationId="{4DE2D34E-1F33-81C5-4FA9-0FD9A194B6CF}"/>
          </ac:picMkLst>
        </pc:picChg>
        <pc:picChg chg="del">
          <ac:chgData name="BELLEMIN SANDRA" userId="5fe4e071-d3f4-40df-970f-ee8fcf898346" providerId="ADAL" clId="{FF02E769-126D-4A7F-9AF1-5EE198426256}" dt="2025-03-19T13:56:39.289" v="181" actId="478"/>
          <ac:picMkLst>
            <pc:docMk/>
            <pc:sldMk cId="3439760261" sldId="296"/>
            <ac:picMk id="14" creationId="{CF484B76-2D84-4C1D-B4CF-14FCD00D48CE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05.583" v="268" actId="27614"/>
        <pc:sldMkLst>
          <pc:docMk/>
          <pc:sldMk cId="1402538820" sldId="297"/>
        </pc:sldMkLst>
        <pc:spChg chg="del mod ord">
          <ac:chgData name="BELLEMIN SANDRA" userId="5fe4e071-d3f4-40df-970f-ee8fcf898346" providerId="ADAL" clId="{FF02E769-126D-4A7F-9AF1-5EE198426256}" dt="2025-03-19T13:56:35.278" v="180" actId="478"/>
          <ac:spMkLst>
            <pc:docMk/>
            <pc:sldMk cId="1402538820" sldId="297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6:35.278" v="180" actId="478"/>
          <ac:spMkLst>
            <pc:docMk/>
            <pc:sldMk cId="1402538820" sldId="297"/>
            <ac:spMk id="13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6:35.278" v="180" actId="478"/>
          <ac:grpSpMkLst>
            <pc:docMk/>
            <pc:sldMk cId="1402538820" sldId="297"/>
            <ac:grpSpMk id="14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05.583" v="268" actId="27614"/>
          <ac:picMkLst>
            <pc:docMk/>
            <pc:sldMk cId="1402538820" sldId="297"/>
            <ac:picMk id="4" creationId="{7F4936A8-9EAC-141B-8977-0E38C1D44E23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07.430" v="270" actId="27614"/>
        <pc:sldMkLst>
          <pc:docMk/>
          <pc:sldMk cId="3030442502" sldId="298"/>
        </pc:sldMkLst>
        <pc:spChg chg="del mod ord">
          <ac:chgData name="BELLEMIN SANDRA" userId="5fe4e071-d3f4-40df-970f-ee8fcf898346" providerId="ADAL" clId="{FF02E769-126D-4A7F-9AF1-5EE198426256}" dt="2025-03-19T13:56:33.243" v="179" actId="478"/>
          <ac:spMkLst>
            <pc:docMk/>
            <pc:sldMk cId="3030442502" sldId="298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6:33.243" v="179" actId="478"/>
          <ac:spMkLst>
            <pc:docMk/>
            <pc:sldMk cId="3030442502" sldId="298"/>
            <ac:spMk id="25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6:33.243" v="179" actId="478"/>
          <ac:grpSpMkLst>
            <pc:docMk/>
            <pc:sldMk cId="3030442502" sldId="298"/>
            <ac:grpSpMk id="27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07.430" v="270" actId="27614"/>
          <ac:picMkLst>
            <pc:docMk/>
            <pc:sldMk cId="3030442502" sldId="298"/>
            <ac:picMk id="4" creationId="{4190275D-20D5-B2BF-453C-D59D9259B6FF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08.672" v="272" actId="27614"/>
        <pc:sldMkLst>
          <pc:docMk/>
          <pc:sldMk cId="3799171144" sldId="299"/>
        </pc:sldMkLst>
        <pc:spChg chg="del mod ord">
          <ac:chgData name="BELLEMIN SANDRA" userId="5fe4e071-d3f4-40df-970f-ee8fcf898346" providerId="ADAL" clId="{FF02E769-126D-4A7F-9AF1-5EE198426256}" dt="2025-03-19T13:56:31.664" v="178" actId="478"/>
          <ac:spMkLst>
            <pc:docMk/>
            <pc:sldMk cId="3799171144" sldId="299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6:31.664" v="178" actId="478"/>
          <ac:spMkLst>
            <pc:docMk/>
            <pc:sldMk cId="3799171144" sldId="299"/>
            <ac:spMk id="25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6:31.664" v="178" actId="478"/>
          <ac:grpSpMkLst>
            <pc:docMk/>
            <pc:sldMk cId="3799171144" sldId="299"/>
            <ac:grpSpMk id="27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08.672" v="272" actId="27614"/>
          <ac:picMkLst>
            <pc:docMk/>
            <pc:sldMk cId="3799171144" sldId="299"/>
            <ac:picMk id="4" creationId="{17CF88C9-C946-60DE-D42E-E2315BB8D18F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10.132" v="274" actId="27614"/>
        <pc:sldMkLst>
          <pc:docMk/>
          <pc:sldMk cId="1538646361" sldId="300"/>
        </pc:sldMkLst>
        <pc:spChg chg="del mod ord">
          <ac:chgData name="BELLEMIN SANDRA" userId="5fe4e071-d3f4-40df-970f-ee8fcf898346" providerId="ADAL" clId="{FF02E769-126D-4A7F-9AF1-5EE198426256}" dt="2025-03-19T13:56:29.882" v="177" actId="478"/>
          <ac:spMkLst>
            <pc:docMk/>
            <pc:sldMk cId="1538646361" sldId="300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6:29.882" v="177" actId="478"/>
          <ac:spMkLst>
            <pc:docMk/>
            <pc:sldMk cId="1538646361" sldId="300"/>
            <ac:spMk id="12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6:29.882" v="177" actId="478"/>
          <ac:grpSpMkLst>
            <pc:docMk/>
            <pc:sldMk cId="1538646361" sldId="300"/>
            <ac:grpSpMk id="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10.132" v="274" actId="27614"/>
          <ac:picMkLst>
            <pc:docMk/>
            <pc:sldMk cId="1538646361" sldId="300"/>
            <ac:picMk id="5" creationId="{01913A3D-EB79-EC25-8213-47EF64816DC0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11.968" v="277" actId="962"/>
        <pc:sldMkLst>
          <pc:docMk/>
          <pc:sldMk cId="3978007100" sldId="301"/>
        </pc:sldMkLst>
        <pc:spChg chg="del mod ord">
          <ac:chgData name="BELLEMIN SANDRA" userId="5fe4e071-d3f4-40df-970f-ee8fcf898346" providerId="ADAL" clId="{FF02E769-126D-4A7F-9AF1-5EE198426256}" dt="2025-03-19T13:56:28.578" v="176" actId="478"/>
          <ac:spMkLst>
            <pc:docMk/>
            <pc:sldMk cId="3978007100" sldId="301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6:28.578" v="176" actId="478"/>
          <ac:spMkLst>
            <pc:docMk/>
            <pc:sldMk cId="3978007100" sldId="301"/>
            <ac:spMk id="10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6:28.578" v="176" actId="478"/>
          <ac:spMkLst>
            <pc:docMk/>
            <pc:sldMk cId="3978007100" sldId="301"/>
            <ac:spMk id="12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6:28.578" v="176" actId="478"/>
          <ac:grpSpMkLst>
            <pc:docMk/>
            <pc:sldMk cId="3978007100" sldId="301"/>
            <ac:grpSpMk id="11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11.968" v="277" actId="962"/>
          <ac:picMkLst>
            <pc:docMk/>
            <pc:sldMk cId="3978007100" sldId="301"/>
            <ac:picMk id="4" creationId="{1BC801CA-A92A-02F3-E18F-B8DB752F74BD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14.169" v="279" actId="27614"/>
        <pc:sldMkLst>
          <pc:docMk/>
          <pc:sldMk cId="2255639188" sldId="302"/>
        </pc:sldMkLst>
        <pc:spChg chg="del">
          <ac:chgData name="BELLEMIN SANDRA" userId="5fe4e071-d3f4-40df-970f-ee8fcf898346" providerId="ADAL" clId="{FF02E769-126D-4A7F-9AF1-5EE198426256}" dt="2025-03-19T13:56:26.897" v="175" actId="478"/>
          <ac:spMkLst>
            <pc:docMk/>
            <pc:sldMk cId="2255639188" sldId="302"/>
            <ac:spMk id="2" creationId="{9F1F84FA-C03B-BACD-D050-3DDCA88F6BD6}"/>
          </ac:spMkLst>
        </pc:spChg>
        <pc:picChg chg="add mod">
          <ac:chgData name="BELLEMIN SANDRA" userId="5fe4e071-d3f4-40df-970f-ee8fcf898346" providerId="ADAL" clId="{FF02E769-126D-4A7F-9AF1-5EE198426256}" dt="2025-03-19T13:59:14.169" v="279" actId="27614"/>
          <ac:picMkLst>
            <pc:docMk/>
            <pc:sldMk cId="2255639188" sldId="302"/>
            <ac:picMk id="4" creationId="{51D9B915-A797-1E47-14E1-27388151DC4B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17.573" v="282" actId="962"/>
        <pc:sldMkLst>
          <pc:docMk/>
          <pc:sldMk cId="1979773772" sldId="303"/>
        </pc:sldMkLst>
        <pc:spChg chg="del mod ord">
          <ac:chgData name="BELLEMIN SANDRA" userId="5fe4e071-d3f4-40df-970f-ee8fcf898346" providerId="ADAL" clId="{FF02E769-126D-4A7F-9AF1-5EE198426256}" dt="2025-03-19T13:56:24.601" v="174" actId="478"/>
          <ac:spMkLst>
            <pc:docMk/>
            <pc:sldMk cId="1979773772" sldId="303"/>
            <ac:spMk id="2" creationId="{4C67AEC5-3A52-4B74-91CE-58769A11B4D2}"/>
          </ac:spMkLst>
        </pc:spChg>
        <pc:spChg chg="del mod ord">
          <ac:chgData name="BELLEMIN SANDRA" userId="5fe4e071-d3f4-40df-970f-ee8fcf898346" providerId="ADAL" clId="{FF02E769-126D-4A7F-9AF1-5EE198426256}" dt="2025-03-19T13:56:24.601" v="174" actId="478"/>
          <ac:spMkLst>
            <pc:docMk/>
            <pc:sldMk cId="1979773772" sldId="303"/>
            <ac:spMk id="7" creationId="{6BDB999A-2A6C-4132-BEF0-712C8E1E1042}"/>
          </ac:spMkLst>
        </pc:spChg>
        <pc:picChg chg="add mod">
          <ac:chgData name="BELLEMIN SANDRA" userId="5fe4e071-d3f4-40df-970f-ee8fcf898346" providerId="ADAL" clId="{FF02E769-126D-4A7F-9AF1-5EE198426256}" dt="2025-03-19T13:59:17.573" v="282" actId="962"/>
          <ac:picMkLst>
            <pc:docMk/>
            <pc:sldMk cId="1979773772" sldId="303"/>
            <ac:picMk id="4" creationId="{EE41C982-BECA-906A-2395-1A094AC56A4F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22.748" v="284" actId="27614"/>
        <pc:sldMkLst>
          <pc:docMk/>
          <pc:sldMk cId="3970596460" sldId="304"/>
        </pc:sldMkLst>
        <pc:spChg chg="del mod ord">
          <ac:chgData name="BELLEMIN SANDRA" userId="5fe4e071-d3f4-40df-970f-ee8fcf898346" providerId="ADAL" clId="{FF02E769-126D-4A7F-9AF1-5EE198426256}" dt="2025-03-19T13:56:20.458" v="173" actId="478"/>
          <ac:spMkLst>
            <pc:docMk/>
            <pc:sldMk cId="3970596460" sldId="304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6:20.458" v="173" actId="478"/>
          <ac:grpSpMkLst>
            <pc:docMk/>
            <pc:sldMk cId="3970596460" sldId="304"/>
            <ac:grpSpMk id="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22.748" v="284" actId="27614"/>
          <ac:picMkLst>
            <pc:docMk/>
            <pc:sldMk cId="3970596460" sldId="304"/>
            <ac:picMk id="5" creationId="{25A0293E-9700-BDFA-1E29-4CEF52296E04}"/>
          </ac:picMkLst>
        </pc:picChg>
        <pc:picChg chg="del">
          <ac:chgData name="BELLEMIN SANDRA" userId="5fe4e071-d3f4-40df-970f-ee8fcf898346" providerId="ADAL" clId="{FF02E769-126D-4A7F-9AF1-5EE198426256}" dt="2025-03-19T13:56:20.458" v="173" actId="478"/>
          <ac:picMkLst>
            <pc:docMk/>
            <pc:sldMk cId="3970596460" sldId="304"/>
            <ac:picMk id="21" creationId="{8EB9BF55-6D82-4010-8C6F-05A60E2EF9A0}"/>
          </ac:picMkLst>
        </pc:picChg>
        <pc:picChg chg="del">
          <ac:chgData name="BELLEMIN SANDRA" userId="5fe4e071-d3f4-40df-970f-ee8fcf898346" providerId="ADAL" clId="{FF02E769-126D-4A7F-9AF1-5EE198426256}" dt="2025-03-19T13:56:20.458" v="173" actId="478"/>
          <ac:picMkLst>
            <pc:docMk/>
            <pc:sldMk cId="3970596460" sldId="304"/>
            <ac:picMk id="22" creationId="{8C2A042A-730E-411E-A22F-19D82F656878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24.163" v="286" actId="27614"/>
        <pc:sldMkLst>
          <pc:docMk/>
          <pc:sldMk cId="2484942006" sldId="305"/>
        </pc:sldMkLst>
        <pc:spChg chg="del mod ord">
          <ac:chgData name="BELLEMIN SANDRA" userId="5fe4e071-d3f4-40df-970f-ee8fcf898346" providerId="ADAL" clId="{FF02E769-126D-4A7F-9AF1-5EE198426256}" dt="2025-03-19T13:56:19.120" v="172" actId="478"/>
          <ac:spMkLst>
            <pc:docMk/>
            <pc:sldMk cId="2484942006" sldId="305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6:19.120" v="172" actId="478"/>
          <ac:grpSpMkLst>
            <pc:docMk/>
            <pc:sldMk cId="2484942006" sldId="305"/>
            <ac:grpSpMk id="5" creationId="{00000000-0000-0000-0000-000000000000}"/>
          </ac:grpSpMkLst>
        </pc:grpChg>
        <pc:grpChg chg="del">
          <ac:chgData name="BELLEMIN SANDRA" userId="5fe4e071-d3f4-40df-970f-ee8fcf898346" providerId="ADAL" clId="{FF02E769-126D-4A7F-9AF1-5EE198426256}" dt="2025-03-19T13:56:19.120" v="172" actId="478"/>
          <ac:grpSpMkLst>
            <pc:docMk/>
            <pc:sldMk cId="2484942006" sldId="305"/>
            <ac:grpSpMk id="29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24.163" v="286" actId="27614"/>
          <ac:picMkLst>
            <pc:docMk/>
            <pc:sldMk cId="2484942006" sldId="305"/>
            <ac:picMk id="6" creationId="{973CA8C1-CF03-1FAB-F238-C7795B4F1F9C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25.737" v="288" actId="27614"/>
        <pc:sldMkLst>
          <pc:docMk/>
          <pc:sldMk cId="3428340664" sldId="306"/>
        </pc:sldMkLst>
        <pc:spChg chg="del mod ord">
          <ac:chgData name="BELLEMIN SANDRA" userId="5fe4e071-d3f4-40df-970f-ee8fcf898346" providerId="ADAL" clId="{FF02E769-126D-4A7F-9AF1-5EE198426256}" dt="2025-03-19T13:56:15.605" v="171" actId="478"/>
          <ac:spMkLst>
            <pc:docMk/>
            <pc:sldMk cId="3428340664" sldId="306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6:15.605" v="171" actId="478"/>
          <ac:grpSpMkLst>
            <pc:docMk/>
            <pc:sldMk cId="3428340664" sldId="306"/>
            <ac:grpSpMk id="10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25.737" v="288" actId="27614"/>
          <ac:picMkLst>
            <pc:docMk/>
            <pc:sldMk cId="3428340664" sldId="306"/>
            <ac:picMk id="4" creationId="{A4A34111-FE5A-092E-9482-2C6F33DAE38D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28.059" v="290" actId="27614"/>
        <pc:sldMkLst>
          <pc:docMk/>
          <pc:sldMk cId="1141113277" sldId="307"/>
        </pc:sldMkLst>
        <pc:spChg chg="del mod ord">
          <ac:chgData name="BELLEMIN SANDRA" userId="5fe4e071-d3f4-40df-970f-ee8fcf898346" providerId="ADAL" clId="{FF02E769-126D-4A7F-9AF1-5EE198426256}" dt="2025-03-19T13:56:13.874" v="170" actId="478"/>
          <ac:spMkLst>
            <pc:docMk/>
            <pc:sldMk cId="1141113277" sldId="307"/>
            <ac:spMk id="2" creationId="{EE31616D-B01D-41DF-88AA-EA55DCADB5FA}"/>
          </ac:spMkLst>
        </pc:spChg>
        <pc:spChg chg="del">
          <ac:chgData name="BELLEMIN SANDRA" userId="5fe4e071-d3f4-40df-970f-ee8fcf898346" providerId="ADAL" clId="{FF02E769-126D-4A7F-9AF1-5EE198426256}" dt="2025-03-19T13:56:13.874" v="170" actId="478"/>
          <ac:spMkLst>
            <pc:docMk/>
            <pc:sldMk cId="1141113277" sldId="307"/>
            <ac:spMk id="3" creationId="{B9369F7E-98C1-0A72-E284-8DA7C891E09B}"/>
          </ac:spMkLst>
        </pc:spChg>
        <pc:grpChg chg="del">
          <ac:chgData name="BELLEMIN SANDRA" userId="5fe4e071-d3f4-40df-970f-ee8fcf898346" providerId="ADAL" clId="{FF02E769-126D-4A7F-9AF1-5EE198426256}" dt="2025-03-19T13:56:13.874" v="170" actId="478"/>
          <ac:grpSpMkLst>
            <pc:docMk/>
            <pc:sldMk cId="1141113277" sldId="307"/>
            <ac:grpSpMk id="14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28.059" v="290" actId="27614"/>
          <ac:picMkLst>
            <pc:docMk/>
            <pc:sldMk cId="1141113277" sldId="307"/>
            <ac:picMk id="5" creationId="{D6B0EC04-9FF6-4346-4EBF-0BE2E2A42DBC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29.506" v="292" actId="27614"/>
        <pc:sldMkLst>
          <pc:docMk/>
          <pc:sldMk cId="4214936070" sldId="308"/>
        </pc:sldMkLst>
        <pc:spChg chg="del mod ord">
          <ac:chgData name="BELLEMIN SANDRA" userId="5fe4e071-d3f4-40df-970f-ee8fcf898346" providerId="ADAL" clId="{FF02E769-126D-4A7F-9AF1-5EE198426256}" dt="2025-03-19T13:56:11.687" v="169" actId="478"/>
          <ac:spMkLst>
            <pc:docMk/>
            <pc:sldMk cId="4214936070" sldId="308"/>
            <ac:spMk id="2" creationId="{EE31616D-B01D-41DF-88AA-EA55DCADB5FA}"/>
          </ac:spMkLst>
        </pc:spChg>
        <pc:spChg chg="del">
          <ac:chgData name="BELLEMIN SANDRA" userId="5fe4e071-d3f4-40df-970f-ee8fcf898346" providerId="ADAL" clId="{FF02E769-126D-4A7F-9AF1-5EE198426256}" dt="2025-03-19T13:56:11.687" v="169" actId="478"/>
          <ac:spMkLst>
            <pc:docMk/>
            <pc:sldMk cId="4214936070" sldId="308"/>
            <ac:spMk id="3" creationId="{4B94E4F5-2058-38ED-7237-04B694AB2EDB}"/>
          </ac:spMkLst>
        </pc:spChg>
        <pc:grpChg chg="del">
          <ac:chgData name="BELLEMIN SANDRA" userId="5fe4e071-d3f4-40df-970f-ee8fcf898346" providerId="ADAL" clId="{FF02E769-126D-4A7F-9AF1-5EE198426256}" dt="2025-03-19T13:56:11.687" v="169" actId="478"/>
          <ac:grpSpMkLst>
            <pc:docMk/>
            <pc:sldMk cId="4214936070" sldId="308"/>
            <ac:grpSpMk id="2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29.506" v="292" actId="27614"/>
          <ac:picMkLst>
            <pc:docMk/>
            <pc:sldMk cId="4214936070" sldId="308"/>
            <ac:picMk id="5" creationId="{E002065F-7C59-34C0-416F-F7E9D59CCD25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31.363" v="294" actId="27614"/>
        <pc:sldMkLst>
          <pc:docMk/>
          <pc:sldMk cId="4171963669" sldId="309"/>
        </pc:sldMkLst>
        <pc:spChg chg="del mod ord">
          <ac:chgData name="BELLEMIN SANDRA" userId="5fe4e071-d3f4-40df-970f-ee8fcf898346" providerId="ADAL" clId="{FF02E769-126D-4A7F-9AF1-5EE198426256}" dt="2025-03-19T13:56:10.349" v="168" actId="478"/>
          <ac:spMkLst>
            <pc:docMk/>
            <pc:sldMk cId="4171963669" sldId="309"/>
            <ac:spMk id="2" creationId="{EE31616D-B01D-41DF-88AA-EA55DCADB5FA}"/>
          </ac:spMkLst>
        </pc:spChg>
        <pc:spChg chg="del">
          <ac:chgData name="BELLEMIN SANDRA" userId="5fe4e071-d3f4-40df-970f-ee8fcf898346" providerId="ADAL" clId="{FF02E769-126D-4A7F-9AF1-5EE198426256}" dt="2025-03-19T13:56:10.349" v="168" actId="478"/>
          <ac:spMkLst>
            <pc:docMk/>
            <pc:sldMk cId="4171963669" sldId="309"/>
            <ac:spMk id="3" creationId="{407F5286-E81E-13D5-4D7A-E86FD80FD302}"/>
          </ac:spMkLst>
        </pc:spChg>
        <pc:grpChg chg="del">
          <ac:chgData name="BELLEMIN SANDRA" userId="5fe4e071-d3f4-40df-970f-ee8fcf898346" providerId="ADAL" clId="{FF02E769-126D-4A7F-9AF1-5EE198426256}" dt="2025-03-19T13:56:10.349" v="168" actId="478"/>
          <ac:grpSpMkLst>
            <pc:docMk/>
            <pc:sldMk cId="4171963669" sldId="309"/>
            <ac:grpSpMk id="2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31.363" v="294" actId="27614"/>
          <ac:picMkLst>
            <pc:docMk/>
            <pc:sldMk cId="4171963669" sldId="309"/>
            <ac:picMk id="5" creationId="{D42B05C6-B6BC-72AE-031C-07555A2207EA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32.845" v="297" actId="962"/>
        <pc:sldMkLst>
          <pc:docMk/>
          <pc:sldMk cId="2092614832" sldId="310"/>
        </pc:sldMkLst>
        <pc:spChg chg="del mod ord">
          <ac:chgData name="BELLEMIN SANDRA" userId="5fe4e071-d3f4-40df-970f-ee8fcf898346" providerId="ADAL" clId="{FF02E769-126D-4A7F-9AF1-5EE198426256}" dt="2025-03-19T13:55:59.133" v="166" actId="478"/>
          <ac:spMkLst>
            <pc:docMk/>
            <pc:sldMk cId="2092614832" sldId="310"/>
            <ac:spMk id="2" creationId="{EE31616D-B01D-41DF-88AA-EA55DCADB5FA}"/>
          </ac:spMkLst>
        </pc:spChg>
        <pc:spChg chg="del">
          <ac:chgData name="BELLEMIN SANDRA" userId="5fe4e071-d3f4-40df-970f-ee8fcf898346" providerId="ADAL" clId="{FF02E769-126D-4A7F-9AF1-5EE198426256}" dt="2025-03-19T13:55:59.133" v="166" actId="478"/>
          <ac:spMkLst>
            <pc:docMk/>
            <pc:sldMk cId="2092614832" sldId="310"/>
            <ac:spMk id="3" creationId="{0866A5F6-0B2F-A693-712E-B273CABB6EFC}"/>
          </ac:spMkLst>
        </pc:spChg>
        <pc:grpChg chg="del">
          <ac:chgData name="BELLEMIN SANDRA" userId="5fe4e071-d3f4-40df-970f-ee8fcf898346" providerId="ADAL" clId="{FF02E769-126D-4A7F-9AF1-5EE198426256}" dt="2025-03-19T13:55:59.133" v="166" actId="478"/>
          <ac:grpSpMkLst>
            <pc:docMk/>
            <pc:sldMk cId="2092614832" sldId="310"/>
            <ac:grpSpMk id="2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32.845" v="297" actId="962"/>
          <ac:picMkLst>
            <pc:docMk/>
            <pc:sldMk cId="2092614832" sldId="310"/>
            <ac:picMk id="5" creationId="{28D1F18B-933A-01BE-05DA-43D8EC1AA5F1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36.335" v="299" actId="27614"/>
        <pc:sldMkLst>
          <pc:docMk/>
          <pc:sldMk cId="1188874640" sldId="311"/>
        </pc:sldMkLst>
        <pc:spChg chg="del mod ord">
          <ac:chgData name="BELLEMIN SANDRA" userId="5fe4e071-d3f4-40df-970f-ee8fcf898346" providerId="ADAL" clId="{FF02E769-126D-4A7F-9AF1-5EE198426256}" dt="2025-03-19T13:55:57.706" v="165" actId="478"/>
          <ac:spMkLst>
            <pc:docMk/>
            <pc:sldMk cId="1188874640" sldId="311"/>
            <ac:spMk id="2" creationId="{EE31616D-B01D-41DF-88AA-EA55DCADB5FA}"/>
          </ac:spMkLst>
        </pc:spChg>
        <pc:spChg chg="del">
          <ac:chgData name="BELLEMIN SANDRA" userId="5fe4e071-d3f4-40df-970f-ee8fcf898346" providerId="ADAL" clId="{FF02E769-126D-4A7F-9AF1-5EE198426256}" dt="2025-03-19T13:55:57.706" v="165" actId="478"/>
          <ac:spMkLst>
            <pc:docMk/>
            <pc:sldMk cId="1188874640" sldId="311"/>
            <ac:spMk id="10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5:57.706" v="165" actId="478"/>
          <ac:spMkLst>
            <pc:docMk/>
            <pc:sldMk cId="1188874640" sldId="311"/>
            <ac:spMk id="22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5:57.706" v="165" actId="478"/>
          <ac:grpSpMkLst>
            <pc:docMk/>
            <pc:sldMk cId="1188874640" sldId="311"/>
            <ac:grpSpMk id="2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3:59:36.335" v="299" actId="27614"/>
          <ac:picMkLst>
            <pc:docMk/>
            <pc:sldMk cId="1188874640" sldId="311"/>
            <ac:picMk id="4" creationId="{8B8D8C67-83C5-36A2-7912-A33200A1C08A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38.997" v="301" actId="27614"/>
        <pc:sldMkLst>
          <pc:docMk/>
          <pc:sldMk cId="639774801" sldId="312"/>
        </pc:sldMkLst>
        <pc:spChg chg="del">
          <ac:chgData name="BELLEMIN SANDRA" userId="5fe4e071-d3f4-40df-970f-ee8fcf898346" providerId="ADAL" clId="{FF02E769-126D-4A7F-9AF1-5EE198426256}" dt="2025-03-19T13:56:06.411" v="167" actId="478"/>
          <ac:spMkLst>
            <pc:docMk/>
            <pc:sldMk cId="639774801" sldId="312"/>
            <ac:spMk id="2" creationId="{6B866FF5-1BA0-2449-34EE-CDE42DCCAC22}"/>
          </ac:spMkLst>
        </pc:spChg>
        <pc:picChg chg="add mod">
          <ac:chgData name="BELLEMIN SANDRA" userId="5fe4e071-d3f4-40df-970f-ee8fcf898346" providerId="ADAL" clId="{FF02E769-126D-4A7F-9AF1-5EE198426256}" dt="2025-03-19T13:59:38.997" v="301" actId="27614"/>
          <ac:picMkLst>
            <pc:docMk/>
            <pc:sldMk cId="639774801" sldId="312"/>
            <ac:picMk id="4" creationId="{E3DF111F-A7EF-A961-98EE-9DEC88E3D8CA}"/>
          </ac:picMkLst>
        </pc:picChg>
      </pc:sldChg>
      <pc:sldChg chg="addSp delSp modSp add del mod modClrScheme chgLayout modNotesTx">
        <pc:chgData name="BELLEMIN SANDRA" userId="5fe4e071-d3f4-40df-970f-ee8fcf898346" providerId="ADAL" clId="{FF02E769-126D-4A7F-9AF1-5EE198426256}" dt="2025-03-19T13:59:40.890" v="303" actId="27614"/>
        <pc:sldMkLst>
          <pc:docMk/>
          <pc:sldMk cId="1683191224" sldId="313"/>
        </pc:sldMkLst>
        <pc:spChg chg="del mod ord">
          <ac:chgData name="BELLEMIN SANDRA" userId="5fe4e071-d3f4-40df-970f-ee8fcf898346" providerId="ADAL" clId="{FF02E769-126D-4A7F-9AF1-5EE198426256}" dt="2025-03-19T13:55:52.764" v="164" actId="478"/>
          <ac:spMkLst>
            <pc:docMk/>
            <pc:sldMk cId="1683191224" sldId="313"/>
            <ac:spMk id="2" creationId="{4C67AEC5-3A52-4B74-91CE-58769A11B4D2}"/>
          </ac:spMkLst>
        </pc:spChg>
        <pc:spChg chg="del mod ord">
          <ac:chgData name="BELLEMIN SANDRA" userId="5fe4e071-d3f4-40df-970f-ee8fcf898346" providerId="ADAL" clId="{FF02E769-126D-4A7F-9AF1-5EE198426256}" dt="2025-03-19T13:55:52.764" v="164" actId="478"/>
          <ac:spMkLst>
            <pc:docMk/>
            <pc:sldMk cId="1683191224" sldId="313"/>
            <ac:spMk id="7" creationId="{15459B09-33A7-49AE-9DC7-B4F1D234F7B8}"/>
          </ac:spMkLst>
        </pc:spChg>
        <pc:picChg chg="add mod">
          <ac:chgData name="BELLEMIN SANDRA" userId="5fe4e071-d3f4-40df-970f-ee8fcf898346" providerId="ADAL" clId="{FF02E769-126D-4A7F-9AF1-5EE198426256}" dt="2025-03-19T13:59:40.890" v="303" actId="27614"/>
          <ac:picMkLst>
            <pc:docMk/>
            <pc:sldMk cId="1683191224" sldId="313"/>
            <ac:picMk id="4" creationId="{A23276F7-9982-12DA-CE91-7B210953A50F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42.538" v="306" actId="962"/>
        <pc:sldMkLst>
          <pc:docMk/>
          <pc:sldMk cId="3829288869" sldId="314"/>
        </pc:sldMkLst>
        <pc:spChg chg="del mod ord">
          <ac:chgData name="BELLEMIN SANDRA" userId="5fe4e071-d3f4-40df-970f-ee8fcf898346" providerId="ADAL" clId="{FF02E769-126D-4A7F-9AF1-5EE198426256}" dt="2025-03-19T13:55:51.291" v="163" actId="478"/>
          <ac:spMkLst>
            <pc:docMk/>
            <pc:sldMk cId="3829288869" sldId="314"/>
            <ac:spMk id="3" creationId="{C2CD429D-0489-43A4-B113-B84E9D9B856A}"/>
          </ac:spMkLst>
        </pc:spChg>
        <pc:grpChg chg="del">
          <ac:chgData name="BELLEMIN SANDRA" userId="5fe4e071-d3f4-40df-970f-ee8fcf898346" providerId="ADAL" clId="{FF02E769-126D-4A7F-9AF1-5EE198426256}" dt="2025-03-19T13:55:51.291" v="163" actId="478"/>
          <ac:grpSpMkLst>
            <pc:docMk/>
            <pc:sldMk cId="3829288869" sldId="314"/>
            <ac:grpSpMk id="2" creationId="{0C334546-E1A6-42BD-291C-C1781FB55851}"/>
          </ac:grpSpMkLst>
        </pc:grpChg>
        <pc:picChg chg="add mod">
          <ac:chgData name="BELLEMIN SANDRA" userId="5fe4e071-d3f4-40df-970f-ee8fcf898346" providerId="ADAL" clId="{FF02E769-126D-4A7F-9AF1-5EE198426256}" dt="2025-03-19T13:59:42.538" v="306" actId="962"/>
          <ac:picMkLst>
            <pc:docMk/>
            <pc:sldMk cId="3829288869" sldId="314"/>
            <ac:picMk id="5" creationId="{0EE99C52-1901-4F7B-56B7-9993A4930BEC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46.910" v="309" actId="962"/>
        <pc:sldMkLst>
          <pc:docMk/>
          <pc:sldMk cId="2101089689" sldId="315"/>
        </pc:sldMkLst>
        <pc:spChg chg="del mod ord">
          <ac:chgData name="BELLEMIN SANDRA" userId="5fe4e071-d3f4-40df-970f-ee8fcf898346" providerId="ADAL" clId="{FF02E769-126D-4A7F-9AF1-5EE198426256}" dt="2025-03-19T13:55:50.020" v="162" actId="478"/>
          <ac:spMkLst>
            <pc:docMk/>
            <pc:sldMk cId="2101089689" sldId="315"/>
            <ac:spMk id="3" creationId="{C2CD429D-0489-43A4-B113-B84E9D9B856A}"/>
          </ac:spMkLst>
        </pc:spChg>
        <pc:spChg chg="del">
          <ac:chgData name="BELLEMIN SANDRA" userId="5fe4e071-d3f4-40df-970f-ee8fcf898346" providerId="ADAL" clId="{FF02E769-126D-4A7F-9AF1-5EE198426256}" dt="2025-03-19T13:55:50.020" v="162" actId="478"/>
          <ac:spMkLst>
            <pc:docMk/>
            <pc:sldMk cId="2101089689" sldId="315"/>
            <ac:spMk id="21" creationId="{BA65BECA-B0C4-4CE2-A17C-47D45810DCEF}"/>
          </ac:spMkLst>
        </pc:spChg>
        <pc:spChg chg="del">
          <ac:chgData name="BELLEMIN SANDRA" userId="5fe4e071-d3f4-40df-970f-ee8fcf898346" providerId="ADAL" clId="{FF02E769-126D-4A7F-9AF1-5EE198426256}" dt="2025-03-19T13:55:50.020" v="162" actId="478"/>
          <ac:spMkLst>
            <pc:docMk/>
            <pc:sldMk cId="2101089689" sldId="315"/>
            <ac:spMk id="23" creationId="{196A33FD-A44C-4AB0-876F-F0F16F5A2E67}"/>
          </ac:spMkLst>
        </pc:spChg>
        <pc:grpChg chg="del">
          <ac:chgData name="BELLEMIN SANDRA" userId="5fe4e071-d3f4-40df-970f-ee8fcf898346" providerId="ADAL" clId="{FF02E769-126D-4A7F-9AF1-5EE198426256}" dt="2025-03-19T13:55:50.020" v="162" actId="478"/>
          <ac:grpSpMkLst>
            <pc:docMk/>
            <pc:sldMk cId="2101089689" sldId="315"/>
            <ac:grpSpMk id="22" creationId="{94BDE954-4BC2-446E-9743-313C746C9EA5}"/>
          </ac:grpSpMkLst>
        </pc:grpChg>
        <pc:picChg chg="del">
          <ac:chgData name="BELLEMIN SANDRA" userId="5fe4e071-d3f4-40df-970f-ee8fcf898346" providerId="ADAL" clId="{FF02E769-126D-4A7F-9AF1-5EE198426256}" dt="2025-03-19T13:55:50.020" v="162" actId="478"/>
          <ac:picMkLst>
            <pc:docMk/>
            <pc:sldMk cId="2101089689" sldId="315"/>
            <ac:picMk id="2" creationId="{80FB6731-A111-C934-6F67-2310403DED3D}"/>
          </ac:picMkLst>
        </pc:picChg>
        <pc:picChg chg="del">
          <ac:chgData name="BELLEMIN SANDRA" userId="5fe4e071-d3f4-40df-970f-ee8fcf898346" providerId="ADAL" clId="{FF02E769-126D-4A7F-9AF1-5EE198426256}" dt="2025-03-19T13:55:50.020" v="162" actId="478"/>
          <ac:picMkLst>
            <pc:docMk/>
            <pc:sldMk cId="2101089689" sldId="315"/>
            <ac:picMk id="4" creationId="{EDDD12EC-85D5-9846-1C37-289117257F46}"/>
          </ac:picMkLst>
        </pc:picChg>
        <pc:picChg chg="del">
          <ac:chgData name="BELLEMIN SANDRA" userId="5fe4e071-d3f4-40df-970f-ee8fcf898346" providerId="ADAL" clId="{FF02E769-126D-4A7F-9AF1-5EE198426256}" dt="2025-03-19T13:55:50.020" v="162" actId="478"/>
          <ac:picMkLst>
            <pc:docMk/>
            <pc:sldMk cId="2101089689" sldId="315"/>
            <ac:picMk id="5" creationId="{460E327D-7FF9-F520-3065-6590F7B44D89}"/>
          </ac:picMkLst>
        </pc:picChg>
        <pc:picChg chg="add mod">
          <ac:chgData name="BELLEMIN SANDRA" userId="5fe4e071-d3f4-40df-970f-ee8fcf898346" providerId="ADAL" clId="{FF02E769-126D-4A7F-9AF1-5EE198426256}" dt="2025-03-19T13:59:46.910" v="309" actId="962"/>
          <ac:picMkLst>
            <pc:docMk/>
            <pc:sldMk cId="2101089689" sldId="315"/>
            <ac:picMk id="7" creationId="{6E8B8854-5AB6-D923-55C4-2AFEE908AEF7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52.089" v="312" actId="962"/>
        <pc:sldMkLst>
          <pc:docMk/>
          <pc:sldMk cId="3675947419" sldId="316"/>
        </pc:sldMkLst>
        <pc:spChg chg="del mod ord">
          <ac:chgData name="BELLEMIN SANDRA" userId="5fe4e071-d3f4-40df-970f-ee8fcf898346" providerId="ADAL" clId="{FF02E769-126D-4A7F-9AF1-5EE198426256}" dt="2025-03-19T13:55:48.741" v="161" actId="478"/>
          <ac:spMkLst>
            <pc:docMk/>
            <pc:sldMk cId="3675947419" sldId="316"/>
            <ac:spMk id="17" creationId="{89C64260-FD20-4992-ACAB-99A294DC4C44}"/>
          </ac:spMkLst>
        </pc:spChg>
        <pc:grpChg chg="del">
          <ac:chgData name="BELLEMIN SANDRA" userId="5fe4e071-d3f4-40df-970f-ee8fcf898346" providerId="ADAL" clId="{FF02E769-126D-4A7F-9AF1-5EE198426256}" dt="2025-03-19T13:55:48.741" v="161" actId="478"/>
          <ac:grpSpMkLst>
            <pc:docMk/>
            <pc:sldMk cId="3675947419" sldId="316"/>
            <ac:grpSpMk id="2" creationId="{B8B5B037-F1A1-ADD9-24A2-266AC967E108}"/>
          </ac:grpSpMkLst>
        </pc:grpChg>
        <pc:picChg chg="add mod">
          <ac:chgData name="BELLEMIN SANDRA" userId="5fe4e071-d3f4-40df-970f-ee8fcf898346" providerId="ADAL" clId="{FF02E769-126D-4A7F-9AF1-5EE198426256}" dt="2025-03-19T13:59:52.089" v="312" actId="962"/>
          <ac:picMkLst>
            <pc:docMk/>
            <pc:sldMk cId="3675947419" sldId="316"/>
            <ac:picMk id="4" creationId="{68B424A1-8EF4-475D-AD55-E9B4135F3E70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53.751" v="314" actId="27614"/>
        <pc:sldMkLst>
          <pc:docMk/>
          <pc:sldMk cId="2843393292" sldId="317"/>
        </pc:sldMkLst>
        <pc:spChg chg="del mod ord">
          <ac:chgData name="BELLEMIN SANDRA" userId="5fe4e071-d3f4-40df-970f-ee8fcf898346" providerId="ADAL" clId="{FF02E769-126D-4A7F-9AF1-5EE198426256}" dt="2025-03-19T13:55:46.757" v="160" actId="478"/>
          <ac:spMkLst>
            <pc:docMk/>
            <pc:sldMk cId="2843393292" sldId="317"/>
            <ac:spMk id="2" creationId="{BCB89BC0-3CBC-4109-AF6E-265F01B39A14}"/>
          </ac:spMkLst>
        </pc:spChg>
        <pc:spChg chg="del">
          <ac:chgData name="BELLEMIN SANDRA" userId="5fe4e071-d3f4-40df-970f-ee8fcf898346" providerId="ADAL" clId="{FF02E769-126D-4A7F-9AF1-5EE198426256}" dt="2025-03-19T13:55:46.757" v="160" actId="478"/>
          <ac:spMkLst>
            <pc:docMk/>
            <pc:sldMk cId="2843393292" sldId="317"/>
            <ac:spMk id="11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5:46.757" v="160" actId="478"/>
          <ac:grpSpMkLst>
            <pc:docMk/>
            <pc:sldMk cId="2843393292" sldId="317"/>
            <ac:grpSpMk id="5" creationId="{C2CFDB92-AA48-82C0-E786-3C9178983F1A}"/>
          </ac:grpSpMkLst>
        </pc:grpChg>
        <pc:picChg chg="add mod">
          <ac:chgData name="BELLEMIN SANDRA" userId="5fe4e071-d3f4-40df-970f-ee8fcf898346" providerId="ADAL" clId="{FF02E769-126D-4A7F-9AF1-5EE198426256}" dt="2025-03-19T13:59:53.751" v="314" actId="27614"/>
          <ac:picMkLst>
            <pc:docMk/>
            <pc:sldMk cId="2843393292" sldId="317"/>
            <ac:picMk id="4" creationId="{D8B3E16F-D061-9BDE-6B98-26AA020499C3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55.226" v="316" actId="27614"/>
        <pc:sldMkLst>
          <pc:docMk/>
          <pc:sldMk cId="716484660" sldId="318"/>
        </pc:sldMkLst>
        <pc:spChg chg="del mod ord">
          <ac:chgData name="BELLEMIN SANDRA" userId="5fe4e071-d3f4-40df-970f-ee8fcf898346" providerId="ADAL" clId="{FF02E769-126D-4A7F-9AF1-5EE198426256}" dt="2025-03-19T13:55:45.072" v="159" actId="478"/>
          <ac:spMkLst>
            <pc:docMk/>
            <pc:sldMk cId="716484660" sldId="318"/>
            <ac:spMk id="2" creationId="{C0B593FF-4D8D-42BF-9B12-AEECC03381BD}"/>
          </ac:spMkLst>
        </pc:spChg>
        <pc:spChg chg="del">
          <ac:chgData name="BELLEMIN SANDRA" userId="5fe4e071-d3f4-40df-970f-ee8fcf898346" providerId="ADAL" clId="{FF02E769-126D-4A7F-9AF1-5EE198426256}" dt="2025-03-19T13:55:45.072" v="159" actId="478"/>
          <ac:spMkLst>
            <pc:docMk/>
            <pc:sldMk cId="716484660" sldId="318"/>
            <ac:spMk id="3" creationId="{86045E5A-684F-CC3F-192F-F8D7F11280E3}"/>
          </ac:spMkLst>
        </pc:spChg>
        <pc:spChg chg="del">
          <ac:chgData name="BELLEMIN SANDRA" userId="5fe4e071-d3f4-40df-970f-ee8fcf898346" providerId="ADAL" clId="{FF02E769-126D-4A7F-9AF1-5EE198426256}" dt="2025-03-19T13:55:45.072" v="159" actId="478"/>
          <ac:spMkLst>
            <pc:docMk/>
            <pc:sldMk cId="716484660" sldId="318"/>
            <ac:spMk id="16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5:45.072" v="159" actId="478"/>
          <ac:grpSpMkLst>
            <pc:docMk/>
            <pc:sldMk cId="716484660" sldId="318"/>
            <ac:grpSpMk id="5" creationId="{EF30243D-00CD-6F4C-2D68-2C8265FC716D}"/>
          </ac:grpSpMkLst>
        </pc:grpChg>
        <pc:picChg chg="del">
          <ac:chgData name="BELLEMIN SANDRA" userId="5fe4e071-d3f4-40df-970f-ee8fcf898346" providerId="ADAL" clId="{FF02E769-126D-4A7F-9AF1-5EE198426256}" dt="2025-03-19T13:55:45.072" v="159" actId="478"/>
          <ac:picMkLst>
            <pc:docMk/>
            <pc:sldMk cId="716484660" sldId="318"/>
            <ac:picMk id="12" creationId="{8EBC5D03-16A8-8F8A-E0B9-915BE3A0DDA1}"/>
          </ac:picMkLst>
        </pc:picChg>
        <pc:picChg chg="del">
          <ac:chgData name="BELLEMIN SANDRA" userId="5fe4e071-d3f4-40df-970f-ee8fcf898346" providerId="ADAL" clId="{FF02E769-126D-4A7F-9AF1-5EE198426256}" dt="2025-03-19T13:55:45.072" v="159" actId="478"/>
          <ac:picMkLst>
            <pc:docMk/>
            <pc:sldMk cId="716484660" sldId="318"/>
            <ac:picMk id="13" creationId="{3C4EFB41-CEC2-F3C3-778B-BFFD23D98E2D}"/>
          </ac:picMkLst>
        </pc:picChg>
        <pc:picChg chg="add mod">
          <ac:chgData name="BELLEMIN SANDRA" userId="5fe4e071-d3f4-40df-970f-ee8fcf898346" providerId="ADAL" clId="{FF02E769-126D-4A7F-9AF1-5EE198426256}" dt="2025-03-19T13:59:55.226" v="316" actId="27614"/>
          <ac:picMkLst>
            <pc:docMk/>
            <pc:sldMk cId="716484660" sldId="318"/>
            <ac:picMk id="14" creationId="{06833C35-D39D-DE5C-835E-91A4FE0C1A80}"/>
          </ac:picMkLst>
        </pc:picChg>
        <pc:picChg chg="del">
          <ac:chgData name="BELLEMIN SANDRA" userId="5fe4e071-d3f4-40df-970f-ee8fcf898346" providerId="ADAL" clId="{FF02E769-126D-4A7F-9AF1-5EE198426256}" dt="2025-03-19T13:55:45.072" v="159" actId="478"/>
          <ac:picMkLst>
            <pc:docMk/>
            <pc:sldMk cId="716484660" sldId="318"/>
            <ac:picMk id="15" creationId="{001DCBA1-89A2-5A91-1A0A-AB264A4BE97A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56.751" v="318" actId="27614"/>
        <pc:sldMkLst>
          <pc:docMk/>
          <pc:sldMk cId="636534223" sldId="319"/>
        </pc:sldMkLst>
        <pc:spChg chg="del mod ord">
          <ac:chgData name="BELLEMIN SANDRA" userId="5fe4e071-d3f4-40df-970f-ee8fcf898346" providerId="ADAL" clId="{FF02E769-126D-4A7F-9AF1-5EE198426256}" dt="2025-03-19T13:55:43.777" v="158" actId="478"/>
          <ac:spMkLst>
            <pc:docMk/>
            <pc:sldMk cId="636534223" sldId="319"/>
            <ac:spMk id="2" creationId="{BCB89BC0-3CBC-4109-AF6E-265F01B39A14}"/>
          </ac:spMkLst>
        </pc:spChg>
        <pc:spChg chg="del">
          <ac:chgData name="BELLEMIN SANDRA" userId="5fe4e071-d3f4-40df-970f-ee8fcf898346" providerId="ADAL" clId="{FF02E769-126D-4A7F-9AF1-5EE198426256}" dt="2025-03-19T13:55:43.777" v="158" actId="478"/>
          <ac:spMkLst>
            <pc:docMk/>
            <pc:sldMk cId="636534223" sldId="319"/>
            <ac:spMk id="16" creationId="{0FF4511A-F66D-56F5-6D56-66733E698F7A}"/>
          </ac:spMkLst>
        </pc:spChg>
        <pc:spChg chg="del">
          <ac:chgData name="BELLEMIN SANDRA" userId="5fe4e071-d3f4-40df-970f-ee8fcf898346" providerId="ADAL" clId="{FF02E769-126D-4A7F-9AF1-5EE198426256}" dt="2025-03-19T13:55:43.777" v="158" actId="478"/>
          <ac:spMkLst>
            <pc:docMk/>
            <pc:sldMk cId="636534223" sldId="319"/>
            <ac:spMk id="17" creationId="{EF87F496-1BA6-AF99-501B-D726C8AC4CD3}"/>
          </ac:spMkLst>
        </pc:spChg>
        <pc:spChg chg="del">
          <ac:chgData name="BELLEMIN SANDRA" userId="5fe4e071-d3f4-40df-970f-ee8fcf898346" providerId="ADAL" clId="{FF02E769-126D-4A7F-9AF1-5EE198426256}" dt="2025-03-19T13:55:43.777" v="158" actId="478"/>
          <ac:spMkLst>
            <pc:docMk/>
            <pc:sldMk cId="636534223" sldId="319"/>
            <ac:spMk id="18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5:43.777" v="158" actId="478"/>
          <ac:grpSpMkLst>
            <pc:docMk/>
            <pc:sldMk cId="636534223" sldId="319"/>
            <ac:grpSpMk id="19" creationId="{3CDEFBFC-4F0E-515F-96E3-440D3F6E0879}"/>
          </ac:grpSpMkLst>
        </pc:grpChg>
        <pc:picChg chg="add mod">
          <ac:chgData name="BELLEMIN SANDRA" userId="5fe4e071-d3f4-40df-970f-ee8fcf898346" providerId="ADAL" clId="{FF02E769-126D-4A7F-9AF1-5EE198426256}" dt="2025-03-19T13:59:56.751" v="318" actId="27614"/>
          <ac:picMkLst>
            <pc:docMk/>
            <pc:sldMk cId="636534223" sldId="319"/>
            <ac:picMk id="4" creationId="{95588DC2-556F-3896-448D-1315280B3721}"/>
          </ac:picMkLst>
        </pc:picChg>
        <pc:picChg chg="del">
          <ac:chgData name="BELLEMIN SANDRA" userId="5fe4e071-d3f4-40df-970f-ee8fcf898346" providerId="ADAL" clId="{FF02E769-126D-4A7F-9AF1-5EE198426256}" dt="2025-03-19T13:55:43.777" v="158" actId="478"/>
          <ac:picMkLst>
            <pc:docMk/>
            <pc:sldMk cId="636534223" sldId="319"/>
            <ac:picMk id="32" creationId="{50AED4A7-9C0C-9A34-5750-09E1744533FC}"/>
          </ac:picMkLst>
        </pc:picChg>
        <pc:picChg chg="del">
          <ac:chgData name="BELLEMIN SANDRA" userId="5fe4e071-d3f4-40df-970f-ee8fcf898346" providerId="ADAL" clId="{FF02E769-126D-4A7F-9AF1-5EE198426256}" dt="2025-03-19T13:55:43.777" v="158" actId="478"/>
          <ac:picMkLst>
            <pc:docMk/>
            <pc:sldMk cId="636534223" sldId="319"/>
            <ac:picMk id="33" creationId="{A57A1C85-AA24-1A15-9056-AEB5503CC8A3}"/>
          </ac:picMkLst>
        </pc:picChg>
        <pc:picChg chg="del">
          <ac:chgData name="BELLEMIN SANDRA" userId="5fe4e071-d3f4-40df-970f-ee8fcf898346" providerId="ADAL" clId="{FF02E769-126D-4A7F-9AF1-5EE198426256}" dt="2025-03-19T13:55:43.777" v="158" actId="478"/>
          <ac:picMkLst>
            <pc:docMk/>
            <pc:sldMk cId="636534223" sldId="319"/>
            <ac:picMk id="34" creationId="{593A080D-6831-81CF-8DA0-A2F4C988C977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3:59:58.012" v="321" actId="962"/>
        <pc:sldMkLst>
          <pc:docMk/>
          <pc:sldMk cId="3669858628" sldId="320"/>
        </pc:sldMkLst>
        <pc:spChg chg="del mod ord">
          <ac:chgData name="BELLEMIN SANDRA" userId="5fe4e071-d3f4-40df-970f-ee8fcf898346" providerId="ADAL" clId="{FF02E769-126D-4A7F-9AF1-5EE198426256}" dt="2025-03-19T13:55:42.177" v="157" actId="478"/>
          <ac:spMkLst>
            <pc:docMk/>
            <pc:sldMk cId="3669858628" sldId="320"/>
            <ac:spMk id="2" creationId="{57D3B93B-1FBC-4B32-95E8-C09A2EE2DF57}"/>
          </ac:spMkLst>
        </pc:spChg>
        <pc:spChg chg="del">
          <ac:chgData name="BELLEMIN SANDRA" userId="5fe4e071-d3f4-40df-970f-ee8fcf898346" providerId="ADAL" clId="{FF02E769-126D-4A7F-9AF1-5EE198426256}" dt="2025-03-19T13:55:42.177" v="157" actId="478"/>
          <ac:spMkLst>
            <pc:docMk/>
            <pc:sldMk cId="3669858628" sldId="320"/>
            <ac:spMk id="14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5:42.177" v="157" actId="478"/>
          <ac:grpSpMkLst>
            <pc:docMk/>
            <pc:sldMk cId="3669858628" sldId="320"/>
            <ac:grpSpMk id="13" creationId="{11E49F4C-F357-42FC-6F3B-91965F06208D}"/>
          </ac:grpSpMkLst>
        </pc:grpChg>
        <pc:picChg chg="add mod">
          <ac:chgData name="BELLEMIN SANDRA" userId="5fe4e071-d3f4-40df-970f-ee8fcf898346" providerId="ADAL" clId="{FF02E769-126D-4A7F-9AF1-5EE198426256}" dt="2025-03-19T13:59:58.012" v="321" actId="962"/>
          <ac:picMkLst>
            <pc:docMk/>
            <pc:sldMk cId="3669858628" sldId="320"/>
            <ac:picMk id="16" creationId="{FBB71DF9-7AD9-0FC0-E096-7917E5677D03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00.389" v="323" actId="27614"/>
        <pc:sldMkLst>
          <pc:docMk/>
          <pc:sldMk cId="299880315" sldId="321"/>
        </pc:sldMkLst>
        <pc:spChg chg="del mod ord">
          <ac:chgData name="BELLEMIN SANDRA" userId="5fe4e071-d3f4-40df-970f-ee8fcf898346" providerId="ADAL" clId="{FF02E769-126D-4A7F-9AF1-5EE198426256}" dt="2025-03-19T13:55:40.768" v="156" actId="478"/>
          <ac:spMkLst>
            <pc:docMk/>
            <pc:sldMk cId="299880315" sldId="321"/>
            <ac:spMk id="2" creationId="{57D3B93B-1FBC-4B32-95E8-C09A2EE2DF57}"/>
          </ac:spMkLst>
        </pc:spChg>
        <pc:spChg chg="del">
          <ac:chgData name="BELLEMIN SANDRA" userId="5fe4e071-d3f4-40df-970f-ee8fcf898346" providerId="ADAL" clId="{FF02E769-126D-4A7F-9AF1-5EE198426256}" dt="2025-03-19T13:55:40.768" v="156" actId="478"/>
          <ac:spMkLst>
            <pc:docMk/>
            <pc:sldMk cId="299880315" sldId="321"/>
            <ac:spMk id="14" creationId="{5EE11641-94B7-4166-98E7-FF1AF5239632}"/>
          </ac:spMkLst>
        </pc:spChg>
        <pc:spChg chg="del">
          <ac:chgData name="BELLEMIN SANDRA" userId="5fe4e071-d3f4-40df-970f-ee8fcf898346" providerId="ADAL" clId="{FF02E769-126D-4A7F-9AF1-5EE198426256}" dt="2025-03-19T13:55:40.768" v="156" actId="478"/>
          <ac:spMkLst>
            <pc:docMk/>
            <pc:sldMk cId="299880315" sldId="321"/>
            <ac:spMk id="27" creationId="{00000000-0000-0000-0000-000000000000}"/>
          </ac:spMkLst>
        </pc:spChg>
        <pc:grpChg chg="del">
          <ac:chgData name="BELLEMIN SANDRA" userId="5fe4e071-d3f4-40df-970f-ee8fcf898346" providerId="ADAL" clId="{FF02E769-126D-4A7F-9AF1-5EE198426256}" dt="2025-03-19T13:55:40.768" v="156" actId="478"/>
          <ac:grpSpMkLst>
            <pc:docMk/>
            <pc:sldMk cId="299880315" sldId="321"/>
            <ac:grpSpMk id="13" creationId="{5138F7C0-3A2C-F300-DB80-E8FBC30C576F}"/>
          </ac:grpSpMkLst>
        </pc:grpChg>
        <pc:picChg chg="add mod">
          <ac:chgData name="BELLEMIN SANDRA" userId="5fe4e071-d3f4-40df-970f-ee8fcf898346" providerId="ADAL" clId="{FF02E769-126D-4A7F-9AF1-5EE198426256}" dt="2025-03-19T14:00:00.389" v="323" actId="27614"/>
          <ac:picMkLst>
            <pc:docMk/>
            <pc:sldMk cId="299880315" sldId="321"/>
            <ac:picMk id="16" creationId="{66E0073D-5ECD-F75C-662A-DF32592A8B9E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02.181" v="325" actId="27614"/>
        <pc:sldMkLst>
          <pc:docMk/>
          <pc:sldMk cId="1167145136" sldId="322"/>
        </pc:sldMkLst>
        <pc:spChg chg="del">
          <ac:chgData name="BELLEMIN SANDRA" userId="5fe4e071-d3f4-40df-970f-ee8fcf898346" providerId="ADAL" clId="{FF02E769-126D-4A7F-9AF1-5EE198426256}" dt="2025-03-19T13:55:18.430" v="151" actId="478"/>
          <ac:spMkLst>
            <pc:docMk/>
            <pc:sldMk cId="1167145136" sldId="322"/>
            <ac:spMk id="2" creationId="{1FAA4FCA-9ABA-7C16-C5CA-E6F3D2EFFD99}"/>
          </ac:spMkLst>
        </pc:spChg>
        <pc:picChg chg="add mod">
          <ac:chgData name="BELLEMIN SANDRA" userId="5fe4e071-d3f4-40df-970f-ee8fcf898346" providerId="ADAL" clId="{FF02E769-126D-4A7F-9AF1-5EE198426256}" dt="2025-03-19T14:00:02.181" v="325" actId="27614"/>
          <ac:picMkLst>
            <pc:docMk/>
            <pc:sldMk cId="1167145136" sldId="322"/>
            <ac:picMk id="4" creationId="{2D1649E1-B89D-5878-2226-E99CCEF3E7A2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06.286" v="329" actId="27614"/>
        <pc:sldMkLst>
          <pc:docMk/>
          <pc:sldMk cId="2435217573" sldId="323"/>
        </pc:sldMkLst>
        <pc:spChg chg="del mod ord">
          <ac:chgData name="BELLEMIN SANDRA" userId="5fe4e071-d3f4-40df-970f-ee8fcf898346" providerId="ADAL" clId="{FF02E769-126D-4A7F-9AF1-5EE198426256}" dt="2025-03-19T13:55:15.631" v="150" actId="478"/>
          <ac:spMkLst>
            <pc:docMk/>
            <pc:sldMk cId="2435217573" sldId="323"/>
            <ac:spMk id="2" creationId="{4DBEF09E-3EB3-4B88-8A9E-57428D7DB49D}"/>
          </ac:spMkLst>
        </pc:spChg>
        <pc:grpChg chg="del">
          <ac:chgData name="BELLEMIN SANDRA" userId="5fe4e071-d3f4-40df-970f-ee8fcf898346" providerId="ADAL" clId="{FF02E769-126D-4A7F-9AF1-5EE198426256}" dt="2025-03-19T13:55:15.631" v="150" actId="478"/>
          <ac:grpSpMkLst>
            <pc:docMk/>
            <pc:sldMk cId="2435217573" sldId="323"/>
            <ac:grpSpMk id="15" creationId="{E54A0C48-A7B4-F8DB-30F9-F4E980B2402D}"/>
          </ac:grpSpMkLst>
        </pc:grpChg>
        <pc:picChg chg="add mod">
          <ac:chgData name="BELLEMIN SANDRA" userId="5fe4e071-d3f4-40df-970f-ee8fcf898346" providerId="ADAL" clId="{FF02E769-126D-4A7F-9AF1-5EE198426256}" dt="2025-03-19T14:00:06.286" v="329" actId="27614"/>
          <ac:picMkLst>
            <pc:docMk/>
            <pc:sldMk cId="2435217573" sldId="323"/>
            <ac:picMk id="4" creationId="{6BCB9160-20D2-7118-8B47-88F4F5991038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07.835" v="331" actId="27614"/>
        <pc:sldMkLst>
          <pc:docMk/>
          <pc:sldMk cId="3790374766" sldId="324"/>
        </pc:sldMkLst>
        <pc:spChg chg="del mod ord">
          <ac:chgData name="BELLEMIN SANDRA" userId="5fe4e071-d3f4-40df-970f-ee8fcf898346" providerId="ADAL" clId="{FF02E769-126D-4A7F-9AF1-5EE198426256}" dt="2025-03-19T13:55:13.565" v="149" actId="478"/>
          <ac:spMkLst>
            <pc:docMk/>
            <pc:sldMk cId="3790374766" sldId="324"/>
            <ac:spMk id="2" creationId="{4DBEF09E-3EB3-4B88-8A9E-57428D7DB49D}"/>
          </ac:spMkLst>
        </pc:spChg>
        <pc:grpChg chg="del">
          <ac:chgData name="BELLEMIN SANDRA" userId="5fe4e071-d3f4-40df-970f-ee8fcf898346" providerId="ADAL" clId="{FF02E769-126D-4A7F-9AF1-5EE198426256}" dt="2025-03-19T13:55:13.565" v="149" actId="478"/>
          <ac:grpSpMkLst>
            <pc:docMk/>
            <pc:sldMk cId="3790374766" sldId="324"/>
            <ac:grpSpMk id="14" creationId="{DB39EF55-320A-4EBE-8FB1-5F6BAB05E5F9}"/>
          </ac:grpSpMkLst>
        </pc:grpChg>
        <pc:picChg chg="add mod">
          <ac:chgData name="BELLEMIN SANDRA" userId="5fe4e071-d3f4-40df-970f-ee8fcf898346" providerId="ADAL" clId="{FF02E769-126D-4A7F-9AF1-5EE198426256}" dt="2025-03-19T14:00:07.835" v="331" actId="27614"/>
          <ac:picMkLst>
            <pc:docMk/>
            <pc:sldMk cId="3790374766" sldId="324"/>
            <ac:picMk id="4" creationId="{7A1A5967-F754-56FB-6E51-0E80B0FF5D31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09.503" v="333" actId="27614"/>
        <pc:sldMkLst>
          <pc:docMk/>
          <pc:sldMk cId="1762559963" sldId="325"/>
        </pc:sldMkLst>
        <pc:spChg chg="del mod ord">
          <ac:chgData name="BELLEMIN SANDRA" userId="5fe4e071-d3f4-40df-970f-ee8fcf898346" providerId="ADAL" clId="{FF02E769-126D-4A7F-9AF1-5EE198426256}" dt="2025-03-19T13:55:11.397" v="148" actId="478"/>
          <ac:spMkLst>
            <pc:docMk/>
            <pc:sldMk cId="1762559963" sldId="325"/>
            <ac:spMk id="14" creationId="{CA6303D7-62DF-4CE2-99AF-3A05E8234EA8}"/>
          </ac:spMkLst>
        </pc:spChg>
        <pc:grpChg chg="del">
          <ac:chgData name="BELLEMIN SANDRA" userId="5fe4e071-d3f4-40df-970f-ee8fcf898346" providerId="ADAL" clId="{FF02E769-126D-4A7F-9AF1-5EE198426256}" dt="2025-03-19T13:55:11.397" v="148" actId="478"/>
          <ac:grpSpMkLst>
            <pc:docMk/>
            <pc:sldMk cId="1762559963" sldId="325"/>
            <ac:grpSpMk id="15" creationId="{447345A1-6A02-A21D-9A8D-F3CDD82DAF3D}"/>
          </ac:grpSpMkLst>
        </pc:grpChg>
        <pc:picChg chg="add mod">
          <ac:chgData name="BELLEMIN SANDRA" userId="5fe4e071-d3f4-40df-970f-ee8fcf898346" providerId="ADAL" clId="{FF02E769-126D-4A7F-9AF1-5EE198426256}" dt="2025-03-19T14:00:09.503" v="333" actId="27614"/>
          <ac:picMkLst>
            <pc:docMk/>
            <pc:sldMk cId="1762559963" sldId="325"/>
            <ac:picMk id="3" creationId="{9D071834-9EED-4905-4D9A-578E3ADCAB2E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10.956" v="335" actId="27614"/>
        <pc:sldMkLst>
          <pc:docMk/>
          <pc:sldMk cId="386082440" sldId="326"/>
        </pc:sldMkLst>
        <pc:spChg chg="del mod ord">
          <ac:chgData name="BELLEMIN SANDRA" userId="5fe4e071-d3f4-40df-970f-ee8fcf898346" providerId="ADAL" clId="{FF02E769-126D-4A7F-9AF1-5EE198426256}" dt="2025-03-19T13:55:07.830" v="147" actId="478"/>
          <ac:spMkLst>
            <pc:docMk/>
            <pc:sldMk cId="386082440" sldId="326"/>
            <ac:spMk id="2" creationId="{4DBEF09E-3EB3-4B88-8A9E-57428D7DB49D}"/>
          </ac:spMkLst>
        </pc:spChg>
        <pc:spChg chg="del">
          <ac:chgData name="BELLEMIN SANDRA" userId="5fe4e071-d3f4-40df-970f-ee8fcf898346" providerId="ADAL" clId="{FF02E769-126D-4A7F-9AF1-5EE198426256}" dt="2025-03-19T13:55:07.830" v="147" actId="478"/>
          <ac:spMkLst>
            <pc:docMk/>
            <pc:sldMk cId="386082440" sldId="326"/>
            <ac:spMk id="3" creationId="{CBECCEC4-20F7-A3A0-E663-A7AC5487439E}"/>
          </ac:spMkLst>
        </pc:spChg>
        <pc:grpChg chg="del">
          <ac:chgData name="BELLEMIN SANDRA" userId="5fe4e071-d3f4-40df-970f-ee8fcf898346" providerId="ADAL" clId="{FF02E769-126D-4A7F-9AF1-5EE198426256}" dt="2025-03-19T13:55:07.830" v="147" actId="478"/>
          <ac:grpSpMkLst>
            <pc:docMk/>
            <pc:sldMk cId="386082440" sldId="326"/>
            <ac:grpSpMk id="11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0:10.956" v="335" actId="27614"/>
          <ac:picMkLst>
            <pc:docMk/>
            <pc:sldMk cId="386082440" sldId="326"/>
            <ac:picMk id="5" creationId="{55A8AF93-D769-9519-647F-81186F4B39F5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13.397" v="338" actId="962"/>
        <pc:sldMkLst>
          <pc:docMk/>
          <pc:sldMk cId="3343841746" sldId="327"/>
        </pc:sldMkLst>
        <pc:spChg chg="del">
          <ac:chgData name="BELLEMIN SANDRA" userId="5fe4e071-d3f4-40df-970f-ee8fcf898346" providerId="ADAL" clId="{FF02E769-126D-4A7F-9AF1-5EE198426256}" dt="2025-03-19T13:55:06.294" v="146" actId="478"/>
          <ac:spMkLst>
            <pc:docMk/>
            <pc:sldMk cId="3343841746" sldId="327"/>
            <ac:spMk id="3" creationId="{C1EB1559-5915-669B-7772-F637AA10496D}"/>
          </ac:spMkLst>
        </pc:spChg>
        <pc:spChg chg="del mod ord">
          <ac:chgData name="BELLEMIN SANDRA" userId="5fe4e071-d3f4-40df-970f-ee8fcf898346" providerId="ADAL" clId="{FF02E769-126D-4A7F-9AF1-5EE198426256}" dt="2025-03-19T13:55:06.294" v="146" actId="478"/>
          <ac:spMkLst>
            <pc:docMk/>
            <pc:sldMk cId="3343841746" sldId="327"/>
            <ac:spMk id="28" creationId="{6D99CDD1-2595-40CE-8E54-FF256F8F1EF6}"/>
          </ac:spMkLst>
        </pc:spChg>
        <pc:grpChg chg="del">
          <ac:chgData name="BELLEMIN SANDRA" userId="5fe4e071-d3f4-40df-970f-ee8fcf898346" providerId="ADAL" clId="{FF02E769-126D-4A7F-9AF1-5EE198426256}" dt="2025-03-19T13:55:06.294" v="146" actId="478"/>
          <ac:grpSpMkLst>
            <pc:docMk/>
            <pc:sldMk cId="3343841746" sldId="327"/>
            <ac:grpSpMk id="2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0:13.397" v="338" actId="962"/>
          <ac:picMkLst>
            <pc:docMk/>
            <pc:sldMk cId="3343841746" sldId="327"/>
            <ac:picMk id="5" creationId="{17B783BD-59AA-6022-22AF-B434357B6AA5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15.651" v="340" actId="27614"/>
        <pc:sldMkLst>
          <pc:docMk/>
          <pc:sldMk cId="1362462459" sldId="328"/>
        </pc:sldMkLst>
        <pc:spChg chg="del">
          <ac:chgData name="BELLEMIN SANDRA" userId="5fe4e071-d3f4-40df-970f-ee8fcf898346" providerId="ADAL" clId="{FF02E769-126D-4A7F-9AF1-5EE198426256}" dt="2025-03-19T13:55:04.560" v="145" actId="478"/>
          <ac:spMkLst>
            <pc:docMk/>
            <pc:sldMk cId="1362462459" sldId="328"/>
            <ac:spMk id="2" creationId="{45C80B93-601E-E155-7959-2B3AF0BACA86}"/>
          </ac:spMkLst>
        </pc:spChg>
        <pc:spChg chg="del mod ord">
          <ac:chgData name="BELLEMIN SANDRA" userId="5fe4e071-d3f4-40df-970f-ee8fcf898346" providerId="ADAL" clId="{FF02E769-126D-4A7F-9AF1-5EE198426256}" dt="2025-03-19T13:55:04.560" v="145" actId="478"/>
          <ac:spMkLst>
            <pc:docMk/>
            <pc:sldMk cId="1362462459" sldId="328"/>
            <ac:spMk id="28" creationId="{AE0137F7-3274-4F72-8445-116C3A713F5E}"/>
          </ac:spMkLst>
        </pc:spChg>
        <pc:grpChg chg="del">
          <ac:chgData name="BELLEMIN SANDRA" userId="5fe4e071-d3f4-40df-970f-ee8fcf898346" providerId="ADAL" clId="{FF02E769-126D-4A7F-9AF1-5EE198426256}" dt="2025-03-19T13:55:04.560" v="145" actId="478"/>
          <ac:grpSpMkLst>
            <pc:docMk/>
            <pc:sldMk cId="1362462459" sldId="328"/>
            <ac:grpSpMk id="3" creationId="{FD552BB1-AAC2-8FFC-6CC6-493DA3BCD451}"/>
          </ac:grpSpMkLst>
        </pc:grpChg>
        <pc:picChg chg="add mod">
          <ac:chgData name="BELLEMIN SANDRA" userId="5fe4e071-d3f4-40df-970f-ee8fcf898346" providerId="ADAL" clId="{FF02E769-126D-4A7F-9AF1-5EE198426256}" dt="2025-03-19T14:00:15.651" v="340" actId="27614"/>
          <ac:picMkLst>
            <pc:docMk/>
            <pc:sldMk cId="1362462459" sldId="328"/>
            <ac:picMk id="5" creationId="{99B8E907-6698-49EF-A455-9D2E332EB33B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17.228" v="342" actId="27614"/>
        <pc:sldMkLst>
          <pc:docMk/>
          <pc:sldMk cId="4153663285" sldId="329"/>
        </pc:sldMkLst>
        <pc:spChg chg="del">
          <ac:chgData name="BELLEMIN SANDRA" userId="5fe4e071-d3f4-40df-970f-ee8fcf898346" providerId="ADAL" clId="{FF02E769-126D-4A7F-9AF1-5EE198426256}" dt="2025-03-19T13:55:02.795" v="144" actId="478"/>
          <ac:spMkLst>
            <pc:docMk/>
            <pc:sldMk cId="4153663285" sldId="329"/>
            <ac:spMk id="2" creationId="{862F8A4E-89E3-3B11-C4AD-C2DDF85DA228}"/>
          </ac:spMkLst>
        </pc:spChg>
        <pc:spChg chg="del mod ord">
          <ac:chgData name="BELLEMIN SANDRA" userId="5fe4e071-d3f4-40df-970f-ee8fcf898346" providerId="ADAL" clId="{FF02E769-126D-4A7F-9AF1-5EE198426256}" dt="2025-03-19T13:55:02.795" v="144" actId="478"/>
          <ac:spMkLst>
            <pc:docMk/>
            <pc:sldMk cId="4153663285" sldId="329"/>
            <ac:spMk id="28" creationId="{EFF30D33-29D2-463E-9643-F6832122596C}"/>
          </ac:spMkLst>
        </pc:spChg>
        <pc:grpChg chg="del">
          <ac:chgData name="BELLEMIN SANDRA" userId="5fe4e071-d3f4-40df-970f-ee8fcf898346" providerId="ADAL" clId="{FF02E769-126D-4A7F-9AF1-5EE198426256}" dt="2025-03-19T13:55:02.795" v="144" actId="478"/>
          <ac:grpSpMkLst>
            <pc:docMk/>
            <pc:sldMk cId="4153663285" sldId="329"/>
            <ac:grpSpMk id="3" creationId="{36F4DB5D-5247-666A-5BA3-57DCAE37E706}"/>
          </ac:grpSpMkLst>
        </pc:grpChg>
        <pc:picChg chg="add mod">
          <ac:chgData name="BELLEMIN SANDRA" userId="5fe4e071-d3f4-40df-970f-ee8fcf898346" providerId="ADAL" clId="{FF02E769-126D-4A7F-9AF1-5EE198426256}" dt="2025-03-19T14:00:17.228" v="342" actId="27614"/>
          <ac:picMkLst>
            <pc:docMk/>
            <pc:sldMk cId="4153663285" sldId="329"/>
            <ac:picMk id="15" creationId="{076FE1CC-1AEC-2DA3-DF27-B46EA70DBAB3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23.836" v="344" actId="27614"/>
        <pc:sldMkLst>
          <pc:docMk/>
          <pc:sldMk cId="2526375625" sldId="330"/>
        </pc:sldMkLst>
        <pc:spChg chg="del mod ord">
          <ac:chgData name="BELLEMIN SANDRA" userId="5fe4e071-d3f4-40df-970f-ee8fcf898346" providerId="ADAL" clId="{FF02E769-126D-4A7F-9AF1-5EE198426256}" dt="2025-03-19T13:55:01.339" v="143" actId="478"/>
          <ac:spMkLst>
            <pc:docMk/>
            <pc:sldMk cId="2526375625" sldId="330"/>
            <ac:spMk id="28" creationId="{EFF30D33-29D2-463E-9643-F6832122596C}"/>
          </ac:spMkLst>
        </pc:spChg>
        <pc:spChg chg="del">
          <ac:chgData name="BELLEMIN SANDRA" userId="5fe4e071-d3f4-40df-970f-ee8fcf898346" providerId="ADAL" clId="{FF02E769-126D-4A7F-9AF1-5EE198426256}" dt="2025-03-19T13:55:01.339" v="143" actId="478"/>
          <ac:spMkLst>
            <pc:docMk/>
            <pc:sldMk cId="2526375625" sldId="330"/>
            <ac:spMk id="29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5:01.339" v="143" actId="478"/>
          <ac:spMkLst>
            <pc:docMk/>
            <pc:sldMk cId="2526375625" sldId="330"/>
            <ac:spMk id="30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5:01.339" v="143" actId="478"/>
          <ac:grpSpMkLst>
            <pc:docMk/>
            <pc:sldMk cId="2526375625" sldId="330"/>
            <ac:grpSpMk id="2" creationId="{AC9132CB-7DBB-0E2F-D0F6-33DEFEF80842}"/>
          </ac:grpSpMkLst>
        </pc:grpChg>
        <pc:picChg chg="add mod">
          <ac:chgData name="BELLEMIN SANDRA" userId="5fe4e071-d3f4-40df-970f-ee8fcf898346" providerId="ADAL" clId="{FF02E769-126D-4A7F-9AF1-5EE198426256}" dt="2025-03-19T14:00:23.836" v="344" actId="27614"/>
          <ac:picMkLst>
            <pc:docMk/>
            <pc:sldMk cId="2526375625" sldId="330"/>
            <ac:picMk id="14" creationId="{C177BCDC-CA23-3E09-C009-0DD5068F7464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25.316" v="346" actId="27614"/>
        <pc:sldMkLst>
          <pc:docMk/>
          <pc:sldMk cId="3507051482" sldId="331"/>
        </pc:sldMkLst>
        <pc:spChg chg="del">
          <ac:chgData name="BELLEMIN SANDRA" userId="5fe4e071-d3f4-40df-970f-ee8fcf898346" providerId="ADAL" clId="{FF02E769-126D-4A7F-9AF1-5EE198426256}" dt="2025-03-19T13:54:58.796" v="142" actId="478"/>
          <ac:spMkLst>
            <pc:docMk/>
            <pc:sldMk cId="3507051482" sldId="331"/>
            <ac:spMk id="2" creationId="{95698D89-1FD7-E05D-42DA-7F5D000C0023}"/>
          </ac:spMkLst>
        </pc:spChg>
        <pc:picChg chg="add mod">
          <ac:chgData name="BELLEMIN SANDRA" userId="5fe4e071-d3f4-40df-970f-ee8fcf898346" providerId="ADAL" clId="{FF02E769-126D-4A7F-9AF1-5EE198426256}" dt="2025-03-19T14:00:25.316" v="346" actId="27614"/>
          <ac:picMkLst>
            <pc:docMk/>
            <pc:sldMk cId="3507051482" sldId="331"/>
            <ac:picMk id="4" creationId="{2C86DF24-9AEC-B81C-33A7-87BA2B7594D3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26.578" v="348" actId="27614"/>
        <pc:sldMkLst>
          <pc:docMk/>
          <pc:sldMk cId="2668491898" sldId="332"/>
        </pc:sldMkLst>
        <pc:spChg chg="del mod ord">
          <ac:chgData name="BELLEMIN SANDRA" userId="5fe4e071-d3f4-40df-970f-ee8fcf898346" providerId="ADAL" clId="{FF02E769-126D-4A7F-9AF1-5EE198426256}" dt="2025-03-19T13:54:56.575" v="141" actId="478"/>
          <ac:spMkLst>
            <pc:docMk/>
            <pc:sldMk cId="2668491898" sldId="332"/>
            <ac:spMk id="2" creationId="{4C67AEC5-3A52-4B74-91CE-58769A11B4D2}"/>
          </ac:spMkLst>
        </pc:spChg>
        <pc:spChg chg="del mod ord">
          <ac:chgData name="BELLEMIN SANDRA" userId="5fe4e071-d3f4-40df-970f-ee8fcf898346" providerId="ADAL" clId="{FF02E769-126D-4A7F-9AF1-5EE198426256}" dt="2025-03-19T13:54:56.575" v="141" actId="478"/>
          <ac:spMkLst>
            <pc:docMk/>
            <pc:sldMk cId="2668491898" sldId="332"/>
            <ac:spMk id="4" creationId="{61A96003-3F91-40F7-9BF7-1BEE0C9FC5AC}"/>
          </ac:spMkLst>
        </pc:spChg>
        <pc:picChg chg="add mod">
          <ac:chgData name="BELLEMIN SANDRA" userId="5fe4e071-d3f4-40df-970f-ee8fcf898346" providerId="ADAL" clId="{FF02E769-126D-4A7F-9AF1-5EE198426256}" dt="2025-03-19T14:00:26.578" v="348" actId="27614"/>
          <ac:picMkLst>
            <pc:docMk/>
            <pc:sldMk cId="2668491898" sldId="332"/>
            <ac:picMk id="5" creationId="{FF95DF94-3B60-54CA-CA50-AC899BFB4DDE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28.781" v="351" actId="962"/>
        <pc:sldMkLst>
          <pc:docMk/>
          <pc:sldMk cId="1478289173" sldId="333"/>
        </pc:sldMkLst>
        <pc:spChg chg="del mod ord">
          <ac:chgData name="BELLEMIN SANDRA" userId="5fe4e071-d3f4-40df-970f-ee8fcf898346" providerId="ADAL" clId="{FF02E769-126D-4A7F-9AF1-5EE198426256}" dt="2025-03-19T13:54:52.040" v="140" actId="478"/>
          <ac:spMkLst>
            <pc:docMk/>
            <pc:sldMk cId="1478289173" sldId="333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4:52.040" v="140" actId="478"/>
          <ac:spMkLst>
            <pc:docMk/>
            <pc:sldMk cId="1478289173" sldId="333"/>
            <ac:spMk id="55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4:52.040" v="140" actId="478"/>
          <ac:spMkLst>
            <pc:docMk/>
            <pc:sldMk cId="1478289173" sldId="333"/>
            <ac:spMk id="56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4:52.040" v="140" actId="478"/>
          <ac:spMkLst>
            <pc:docMk/>
            <pc:sldMk cId="1478289173" sldId="333"/>
            <ac:spMk id="57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4:52.040" v="140" actId="478"/>
          <ac:spMkLst>
            <pc:docMk/>
            <pc:sldMk cId="1478289173" sldId="333"/>
            <ac:spMk id="58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4:52.040" v="140" actId="478"/>
          <ac:spMkLst>
            <pc:docMk/>
            <pc:sldMk cId="1478289173" sldId="333"/>
            <ac:spMk id="59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4:52.040" v="140" actId="478"/>
          <ac:spMkLst>
            <pc:docMk/>
            <pc:sldMk cId="1478289173" sldId="333"/>
            <ac:spMk id="60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4:52.040" v="140" actId="478"/>
          <ac:spMkLst>
            <pc:docMk/>
            <pc:sldMk cId="1478289173" sldId="333"/>
            <ac:spMk id="61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4:52.040" v="140" actId="478"/>
          <ac:spMkLst>
            <pc:docMk/>
            <pc:sldMk cId="1478289173" sldId="333"/>
            <ac:spMk id="62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4:52.040" v="140" actId="478"/>
          <ac:spMkLst>
            <pc:docMk/>
            <pc:sldMk cId="1478289173" sldId="333"/>
            <ac:spMk id="63" creationId="{00000000-0000-0000-0000-000000000000}"/>
          </ac:spMkLst>
        </pc:spChg>
        <pc:picChg chg="add mod">
          <ac:chgData name="BELLEMIN SANDRA" userId="5fe4e071-d3f4-40df-970f-ee8fcf898346" providerId="ADAL" clId="{FF02E769-126D-4A7F-9AF1-5EE198426256}" dt="2025-03-19T14:00:28.781" v="351" actId="962"/>
          <ac:picMkLst>
            <pc:docMk/>
            <pc:sldMk cId="1478289173" sldId="333"/>
            <ac:picMk id="5" creationId="{5A195002-E62A-AC42-63F4-A3A55C5FEADA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31.685" v="354" actId="962"/>
        <pc:sldMkLst>
          <pc:docMk/>
          <pc:sldMk cId="507955801" sldId="334"/>
        </pc:sldMkLst>
        <pc:spChg chg="del mod ord">
          <ac:chgData name="BELLEMIN SANDRA" userId="5fe4e071-d3f4-40df-970f-ee8fcf898346" providerId="ADAL" clId="{FF02E769-126D-4A7F-9AF1-5EE198426256}" dt="2025-03-19T13:54:48.600" v="139" actId="478"/>
          <ac:spMkLst>
            <pc:docMk/>
            <pc:sldMk cId="507955801" sldId="334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4:48.600" v="139" actId="478"/>
          <ac:grpSpMkLst>
            <pc:docMk/>
            <pc:sldMk cId="507955801" sldId="334"/>
            <ac:grpSpMk id="24" creationId="{1D55A1BE-42C2-441A-8435-842F02FD0F9F}"/>
          </ac:grpSpMkLst>
        </pc:grpChg>
        <pc:grpChg chg="del">
          <ac:chgData name="BELLEMIN SANDRA" userId="5fe4e071-d3f4-40df-970f-ee8fcf898346" providerId="ADAL" clId="{FF02E769-126D-4A7F-9AF1-5EE198426256}" dt="2025-03-19T13:54:48.600" v="139" actId="478"/>
          <ac:grpSpMkLst>
            <pc:docMk/>
            <pc:sldMk cId="507955801" sldId="334"/>
            <ac:grpSpMk id="35" creationId="{33835AEE-A519-4A86-8383-91166AC86311}"/>
          </ac:grpSpMkLst>
        </pc:grpChg>
        <pc:picChg chg="add mod">
          <ac:chgData name="BELLEMIN SANDRA" userId="5fe4e071-d3f4-40df-970f-ee8fcf898346" providerId="ADAL" clId="{FF02E769-126D-4A7F-9AF1-5EE198426256}" dt="2025-03-19T14:00:31.685" v="354" actId="962"/>
          <ac:picMkLst>
            <pc:docMk/>
            <pc:sldMk cId="507955801" sldId="334"/>
            <ac:picMk id="4" creationId="{2C1EEA88-9DAA-F6D3-657D-0315ED555F16}"/>
          </ac:picMkLst>
        </pc:picChg>
        <pc:cxnChg chg="del">
          <ac:chgData name="BELLEMIN SANDRA" userId="5fe4e071-d3f4-40df-970f-ee8fcf898346" providerId="ADAL" clId="{FF02E769-126D-4A7F-9AF1-5EE198426256}" dt="2025-03-19T13:54:48.600" v="139" actId="478"/>
          <ac:cxnSpMkLst>
            <pc:docMk/>
            <pc:sldMk cId="507955801" sldId="334"/>
            <ac:cxnSpMk id="47" creationId="{53534457-7107-44CE-B3DB-5954ED3A2754}"/>
          </ac:cxnSpMkLst>
        </pc:cxnChg>
      </pc:sldChg>
      <pc:sldChg chg="addSp delSp modSp add del mod modClrScheme chgLayout">
        <pc:chgData name="BELLEMIN SANDRA" userId="5fe4e071-d3f4-40df-970f-ee8fcf898346" providerId="ADAL" clId="{FF02E769-126D-4A7F-9AF1-5EE198426256}" dt="2025-03-19T14:00:36.264" v="356" actId="27614"/>
        <pc:sldMkLst>
          <pc:docMk/>
          <pc:sldMk cId="1437305004" sldId="335"/>
        </pc:sldMkLst>
        <pc:spChg chg="del mod ord">
          <ac:chgData name="BELLEMIN SANDRA" userId="5fe4e071-d3f4-40df-970f-ee8fcf898346" providerId="ADAL" clId="{FF02E769-126D-4A7F-9AF1-5EE198426256}" dt="2025-03-19T13:54:46.743" v="138" actId="478"/>
          <ac:spMkLst>
            <pc:docMk/>
            <pc:sldMk cId="1437305004" sldId="335"/>
            <ac:spMk id="10" creationId="{97EFD879-32D4-4934-8EA7-3693DA89CBC7}"/>
          </ac:spMkLst>
        </pc:spChg>
        <pc:grpChg chg="del">
          <ac:chgData name="BELLEMIN SANDRA" userId="5fe4e071-d3f4-40df-970f-ee8fcf898346" providerId="ADAL" clId="{FF02E769-126D-4A7F-9AF1-5EE198426256}" dt="2025-03-19T13:54:46.743" v="138" actId="478"/>
          <ac:grpSpMkLst>
            <pc:docMk/>
            <pc:sldMk cId="1437305004" sldId="335"/>
            <ac:grpSpMk id="4" creationId="{7DB1F39E-AC0D-4EE5-8F33-5029B8914236}"/>
          </ac:grpSpMkLst>
        </pc:grpChg>
        <pc:picChg chg="add mod">
          <ac:chgData name="BELLEMIN SANDRA" userId="5fe4e071-d3f4-40df-970f-ee8fcf898346" providerId="ADAL" clId="{FF02E769-126D-4A7F-9AF1-5EE198426256}" dt="2025-03-19T14:00:36.264" v="356" actId="27614"/>
          <ac:picMkLst>
            <pc:docMk/>
            <pc:sldMk cId="1437305004" sldId="335"/>
            <ac:picMk id="3" creationId="{6975D697-BF16-0C5E-6973-B332BDDF20FD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39.868" v="358" actId="27614"/>
        <pc:sldMkLst>
          <pc:docMk/>
          <pc:sldMk cId="3052338933" sldId="336"/>
        </pc:sldMkLst>
        <pc:spChg chg="del mod ord">
          <ac:chgData name="BELLEMIN SANDRA" userId="5fe4e071-d3f4-40df-970f-ee8fcf898346" providerId="ADAL" clId="{FF02E769-126D-4A7F-9AF1-5EE198426256}" dt="2025-03-19T13:54:43.356" v="137" actId="478"/>
          <ac:spMkLst>
            <pc:docMk/>
            <pc:sldMk cId="3052338933" sldId="336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4:43.356" v="137" actId="478"/>
          <ac:spMkLst>
            <pc:docMk/>
            <pc:sldMk cId="3052338933" sldId="336"/>
            <ac:spMk id="3" creationId="{07A0772F-5E80-F16C-3100-9D0F710C8456}"/>
          </ac:spMkLst>
        </pc:spChg>
        <pc:grpChg chg="del">
          <ac:chgData name="BELLEMIN SANDRA" userId="5fe4e071-d3f4-40df-970f-ee8fcf898346" providerId="ADAL" clId="{FF02E769-126D-4A7F-9AF1-5EE198426256}" dt="2025-03-19T13:54:43.356" v="137" actId="478"/>
          <ac:grpSpMkLst>
            <pc:docMk/>
            <pc:sldMk cId="3052338933" sldId="336"/>
            <ac:grpSpMk id="14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0:39.868" v="358" actId="27614"/>
          <ac:picMkLst>
            <pc:docMk/>
            <pc:sldMk cId="3052338933" sldId="336"/>
            <ac:picMk id="5" creationId="{747AE41B-F22D-F3C0-B7DC-7FD46CD3128F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43.080" v="360" actId="27614"/>
        <pc:sldMkLst>
          <pc:docMk/>
          <pc:sldMk cId="3061404073" sldId="337"/>
        </pc:sldMkLst>
        <pc:spChg chg="del mod ord">
          <ac:chgData name="BELLEMIN SANDRA" userId="5fe4e071-d3f4-40df-970f-ee8fcf898346" providerId="ADAL" clId="{FF02E769-126D-4A7F-9AF1-5EE198426256}" dt="2025-03-19T13:54:40.169" v="136" actId="478"/>
          <ac:spMkLst>
            <pc:docMk/>
            <pc:sldMk cId="3061404073" sldId="337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4:40.169" v="136" actId="478"/>
          <ac:spMkLst>
            <pc:docMk/>
            <pc:sldMk cId="3061404073" sldId="337"/>
            <ac:spMk id="3" creationId="{DB6D8BB2-CA1E-273F-A464-483202F610C8}"/>
          </ac:spMkLst>
        </pc:spChg>
        <pc:grpChg chg="del">
          <ac:chgData name="BELLEMIN SANDRA" userId="5fe4e071-d3f4-40df-970f-ee8fcf898346" providerId="ADAL" clId="{FF02E769-126D-4A7F-9AF1-5EE198426256}" dt="2025-03-19T13:54:40.169" v="136" actId="478"/>
          <ac:grpSpMkLst>
            <pc:docMk/>
            <pc:sldMk cId="3061404073" sldId="337"/>
            <ac:grpSpMk id="3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0:43.080" v="360" actId="27614"/>
          <ac:picMkLst>
            <pc:docMk/>
            <pc:sldMk cId="3061404073" sldId="337"/>
            <ac:picMk id="5" creationId="{60178FBA-AD29-A474-8F66-FF051C21FC10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45.012" v="363" actId="962"/>
        <pc:sldMkLst>
          <pc:docMk/>
          <pc:sldMk cId="2820534852" sldId="338"/>
        </pc:sldMkLst>
        <pc:spChg chg="del mod ord">
          <ac:chgData name="BELLEMIN SANDRA" userId="5fe4e071-d3f4-40df-970f-ee8fcf898346" providerId="ADAL" clId="{FF02E769-126D-4A7F-9AF1-5EE198426256}" dt="2025-03-19T13:54:36.892" v="135" actId="478"/>
          <ac:spMkLst>
            <pc:docMk/>
            <pc:sldMk cId="2820534852" sldId="338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4:36.892" v="135" actId="478"/>
          <ac:spMkLst>
            <pc:docMk/>
            <pc:sldMk cId="2820534852" sldId="338"/>
            <ac:spMk id="3" creationId="{70E51DF3-F022-2F93-62AA-7954DDB540D3}"/>
          </ac:spMkLst>
        </pc:spChg>
        <pc:grpChg chg="del">
          <ac:chgData name="BELLEMIN SANDRA" userId="5fe4e071-d3f4-40df-970f-ee8fcf898346" providerId="ADAL" clId="{FF02E769-126D-4A7F-9AF1-5EE198426256}" dt="2025-03-19T13:54:36.892" v="135" actId="478"/>
          <ac:grpSpMkLst>
            <pc:docMk/>
            <pc:sldMk cId="2820534852" sldId="338"/>
            <ac:grpSpMk id="33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0:45.012" v="363" actId="962"/>
          <ac:picMkLst>
            <pc:docMk/>
            <pc:sldMk cId="2820534852" sldId="338"/>
            <ac:picMk id="5" creationId="{BED08ABE-97B6-2E5F-18D1-FEFA007E2354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47.332" v="365" actId="27614"/>
        <pc:sldMkLst>
          <pc:docMk/>
          <pc:sldMk cId="4214309139" sldId="339"/>
        </pc:sldMkLst>
        <pc:spChg chg="del">
          <ac:chgData name="BELLEMIN SANDRA" userId="5fe4e071-d3f4-40df-970f-ee8fcf898346" providerId="ADAL" clId="{FF02E769-126D-4A7F-9AF1-5EE198426256}" dt="2025-03-19T13:54:35.344" v="134" actId="478"/>
          <ac:spMkLst>
            <pc:docMk/>
            <pc:sldMk cId="4214309139" sldId="339"/>
            <ac:spMk id="3" creationId="{FF5BEAA5-CF0F-6D1D-24EB-B9A9DF8EDE3A}"/>
          </ac:spMkLst>
        </pc:spChg>
        <pc:spChg chg="del mod ord">
          <ac:chgData name="BELLEMIN SANDRA" userId="5fe4e071-d3f4-40df-970f-ee8fcf898346" providerId="ADAL" clId="{FF02E769-126D-4A7F-9AF1-5EE198426256}" dt="2025-03-19T13:54:35.344" v="134" actId="478"/>
          <ac:spMkLst>
            <pc:docMk/>
            <pc:sldMk cId="4214309139" sldId="339"/>
            <ac:spMk id="9" creationId="{7F49586A-0BAE-4094-9683-3441889C1F53}"/>
          </ac:spMkLst>
        </pc:spChg>
        <pc:grpChg chg="del">
          <ac:chgData name="BELLEMIN SANDRA" userId="5fe4e071-d3f4-40df-970f-ee8fcf898346" providerId="ADAL" clId="{FF02E769-126D-4A7F-9AF1-5EE198426256}" dt="2025-03-19T13:54:35.344" v="134" actId="478"/>
          <ac:grpSpMkLst>
            <pc:docMk/>
            <pc:sldMk cId="4214309139" sldId="339"/>
            <ac:grpSpMk id="2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0:47.332" v="365" actId="27614"/>
          <ac:picMkLst>
            <pc:docMk/>
            <pc:sldMk cId="4214309139" sldId="339"/>
            <ac:picMk id="5" creationId="{C64365F3-747F-941E-C97C-468CBE189C02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49.238" v="368" actId="962"/>
        <pc:sldMkLst>
          <pc:docMk/>
          <pc:sldMk cId="1590565451" sldId="340"/>
        </pc:sldMkLst>
        <pc:spChg chg="del mod ord">
          <ac:chgData name="BELLEMIN SANDRA" userId="5fe4e071-d3f4-40df-970f-ee8fcf898346" providerId="ADAL" clId="{FF02E769-126D-4A7F-9AF1-5EE198426256}" dt="2025-03-19T13:54:33.647" v="133" actId="478"/>
          <ac:spMkLst>
            <pc:docMk/>
            <pc:sldMk cId="1590565451" sldId="340"/>
            <ac:spMk id="9" creationId="{7F49586A-0BAE-4094-9683-3441889C1F53}"/>
          </ac:spMkLst>
        </pc:spChg>
        <pc:spChg chg="del">
          <ac:chgData name="BELLEMIN SANDRA" userId="5fe4e071-d3f4-40df-970f-ee8fcf898346" providerId="ADAL" clId="{FF02E769-126D-4A7F-9AF1-5EE198426256}" dt="2025-03-19T13:54:33.647" v="133" actId="478"/>
          <ac:spMkLst>
            <pc:docMk/>
            <pc:sldMk cId="1590565451" sldId="340"/>
            <ac:spMk id="10" creationId="{5EE11641-94B7-4166-98E7-FF1AF5239632}"/>
          </ac:spMkLst>
        </pc:spChg>
        <pc:spChg chg="del">
          <ac:chgData name="BELLEMIN SANDRA" userId="5fe4e071-d3f4-40df-970f-ee8fcf898346" providerId="ADAL" clId="{FF02E769-126D-4A7F-9AF1-5EE198426256}" dt="2025-03-19T13:54:33.647" v="133" actId="478"/>
          <ac:spMkLst>
            <pc:docMk/>
            <pc:sldMk cId="1590565451" sldId="340"/>
            <ac:spMk id="16" creationId="{B2F1DE8A-E88E-4A50-8F2D-1BCB7757B9BC}"/>
          </ac:spMkLst>
        </pc:spChg>
        <pc:grpChg chg="del">
          <ac:chgData name="BELLEMIN SANDRA" userId="5fe4e071-d3f4-40df-970f-ee8fcf898346" providerId="ADAL" clId="{FF02E769-126D-4A7F-9AF1-5EE198426256}" dt="2025-03-19T13:54:33.647" v="133" actId="478"/>
          <ac:grpSpMkLst>
            <pc:docMk/>
            <pc:sldMk cId="1590565451" sldId="340"/>
            <ac:grpSpMk id="2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0:49.238" v="368" actId="962"/>
          <ac:picMkLst>
            <pc:docMk/>
            <pc:sldMk cId="1590565451" sldId="340"/>
            <ac:picMk id="4" creationId="{0728D2C0-71D5-2146-6614-D6B456CFBD23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51.978" v="371" actId="962"/>
        <pc:sldMkLst>
          <pc:docMk/>
          <pc:sldMk cId="480762407" sldId="341"/>
        </pc:sldMkLst>
        <pc:spChg chg="del">
          <ac:chgData name="BELLEMIN SANDRA" userId="5fe4e071-d3f4-40df-970f-ee8fcf898346" providerId="ADAL" clId="{FF02E769-126D-4A7F-9AF1-5EE198426256}" dt="2025-03-19T13:54:29.722" v="132" actId="478"/>
          <ac:spMkLst>
            <pc:docMk/>
            <pc:sldMk cId="480762407" sldId="341"/>
            <ac:spMk id="2" creationId="{61F75944-C418-2EE3-ABA6-62CA050CDA63}"/>
          </ac:spMkLst>
        </pc:spChg>
        <pc:picChg chg="add mod">
          <ac:chgData name="BELLEMIN SANDRA" userId="5fe4e071-d3f4-40df-970f-ee8fcf898346" providerId="ADAL" clId="{FF02E769-126D-4A7F-9AF1-5EE198426256}" dt="2025-03-19T14:00:51.978" v="371" actId="962"/>
          <ac:picMkLst>
            <pc:docMk/>
            <pc:sldMk cId="480762407" sldId="341"/>
            <ac:picMk id="4" creationId="{D1C5535A-EE08-BB0F-BEC2-E46CEE029734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0:58.998" v="373" actId="27614"/>
        <pc:sldMkLst>
          <pc:docMk/>
          <pc:sldMk cId="180321821" sldId="342"/>
        </pc:sldMkLst>
        <pc:spChg chg="del mod ord">
          <ac:chgData name="BELLEMIN SANDRA" userId="5fe4e071-d3f4-40df-970f-ee8fcf898346" providerId="ADAL" clId="{FF02E769-126D-4A7F-9AF1-5EE198426256}" dt="2025-03-19T13:54:21.738" v="131" actId="478"/>
          <ac:spMkLst>
            <pc:docMk/>
            <pc:sldMk cId="180321821" sldId="342"/>
            <ac:spMk id="2" creationId="{4C67AEC5-3A52-4B74-91CE-58769A11B4D2}"/>
          </ac:spMkLst>
        </pc:spChg>
        <pc:spChg chg="del mod ord">
          <ac:chgData name="BELLEMIN SANDRA" userId="5fe4e071-d3f4-40df-970f-ee8fcf898346" providerId="ADAL" clId="{FF02E769-126D-4A7F-9AF1-5EE198426256}" dt="2025-03-19T13:54:21.738" v="131" actId="478"/>
          <ac:spMkLst>
            <pc:docMk/>
            <pc:sldMk cId="180321821" sldId="342"/>
            <ac:spMk id="4" creationId="{61A96003-3F91-40F7-9BF7-1BEE0C9FC5AC}"/>
          </ac:spMkLst>
        </pc:spChg>
        <pc:picChg chg="add mod">
          <ac:chgData name="BELLEMIN SANDRA" userId="5fe4e071-d3f4-40df-970f-ee8fcf898346" providerId="ADAL" clId="{FF02E769-126D-4A7F-9AF1-5EE198426256}" dt="2025-03-19T14:00:58.998" v="373" actId="27614"/>
          <ac:picMkLst>
            <pc:docMk/>
            <pc:sldMk cId="180321821" sldId="342"/>
            <ac:picMk id="5" creationId="{45858DB9-7150-E7ED-0A85-E608B8997276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01.640" v="375" actId="27614"/>
        <pc:sldMkLst>
          <pc:docMk/>
          <pc:sldMk cId="2832505049" sldId="343"/>
        </pc:sldMkLst>
        <pc:spChg chg="del mod ord">
          <ac:chgData name="BELLEMIN SANDRA" userId="5fe4e071-d3f4-40df-970f-ee8fcf898346" providerId="ADAL" clId="{FF02E769-126D-4A7F-9AF1-5EE198426256}" dt="2025-03-19T13:54:16.017" v="130" actId="478"/>
          <ac:spMkLst>
            <pc:docMk/>
            <pc:sldMk cId="2832505049" sldId="343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4:16.017" v="130" actId="478"/>
          <ac:grpSpMkLst>
            <pc:docMk/>
            <pc:sldMk cId="2832505049" sldId="343"/>
            <ac:grpSpMk id="6" creationId="{09878BCF-68FC-F6C9-1027-B8F104907D80}"/>
          </ac:grpSpMkLst>
        </pc:grpChg>
        <pc:picChg chg="del">
          <ac:chgData name="BELLEMIN SANDRA" userId="5fe4e071-d3f4-40df-970f-ee8fcf898346" providerId="ADAL" clId="{FF02E769-126D-4A7F-9AF1-5EE198426256}" dt="2025-03-19T13:54:16.017" v="130" actId="478"/>
          <ac:picMkLst>
            <pc:docMk/>
            <pc:sldMk cId="2832505049" sldId="343"/>
            <ac:picMk id="4" creationId="{1D5CFE83-1DBA-4FD4-96D4-5CB2ED4ABA12}"/>
          </ac:picMkLst>
        </pc:picChg>
        <pc:picChg chg="add mod">
          <ac:chgData name="BELLEMIN SANDRA" userId="5fe4e071-d3f4-40df-970f-ee8fcf898346" providerId="ADAL" clId="{FF02E769-126D-4A7F-9AF1-5EE198426256}" dt="2025-03-19T14:01:01.640" v="375" actId="27614"/>
          <ac:picMkLst>
            <pc:docMk/>
            <pc:sldMk cId="2832505049" sldId="343"/>
            <ac:picMk id="5" creationId="{80E64036-14B3-F053-5E47-304C5C4B9AAC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03.215" v="377" actId="27614"/>
        <pc:sldMkLst>
          <pc:docMk/>
          <pc:sldMk cId="681811968" sldId="344"/>
        </pc:sldMkLst>
        <pc:spChg chg="del mod ord">
          <ac:chgData name="BELLEMIN SANDRA" userId="5fe4e071-d3f4-40df-970f-ee8fcf898346" providerId="ADAL" clId="{FF02E769-126D-4A7F-9AF1-5EE198426256}" dt="2025-03-19T13:54:09.627" v="129" actId="478"/>
          <ac:spMkLst>
            <pc:docMk/>
            <pc:sldMk cId="681811968" sldId="344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4:09.627" v="129" actId="478"/>
          <ac:grpSpMkLst>
            <pc:docMk/>
            <pc:sldMk cId="681811968" sldId="344"/>
            <ac:grpSpMk id="3" creationId="{49DAF01A-B4FD-1166-1E54-89FFA78F5450}"/>
          </ac:grpSpMkLst>
        </pc:grpChg>
        <pc:picChg chg="del">
          <ac:chgData name="BELLEMIN SANDRA" userId="5fe4e071-d3f4-40df-970f-ee8fcf898346" providerId="ADAL" clId="{FF02E769-126D-4A7F-9AF1-5EE198426256}" dt="2025-03-19T13:54:09.627" v="129" actId="478"/>
          <ac:picMkLst>
            <pc:docMk/>
            <pc:sldMk cId="681811968" sldId="344"/>
            <ac:picMk id="4" creationId="{1D5CFE83-1DBA-4FD4-96D4-5CB2ED4ABA12}"/>
          </ac:picMkLst>
        </pc:picChg>
        <pc:picChg chg="add mod">
          <ac:chgData name="BELLEMIN SANDRA" userId="5fe4e071-d3f4-40df-970f-ee8fcf898346" providerId="ADAL" clId="{FF02E769-126D-4A7F-9AF1-5EE198426256}" dt="2025-03-19T14:01:03.215" v="377" actId="27614"/>
          <ac:picMkLst>
            <pc:docMk/>
            <pc:sldMk cId="681811968" sldId="344"/>
            <ac:picMk id="17" creationId="{8B9FFE1E-5F75-7CD5-71FE-964C7093C9DD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05.145" v="380" actId="962"/>
        <pc:sldMkLst>
          <pc:docMk/>
          <pc:sldMk cId="2862714718" sldId="345"/>
        </pc:sldMkLst>
        <pc:spChg chg="del mod ord">
          <ac:chgData name="BELLEMIN SANDRA" userId="5fe4e071-d3f4-40df-970f-ee8fcf898346" providerId="ADAL" clId="{FF02E769-126D-4A7F-9AF1-5EE198426256}" dt="2025-03-19T13:54:05.746" v="128" actId="478"/>
          <ac:spMkLst>
            <pc:docMk/>
            <pc:sldMk cId="2862714718" sldId="345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4:05.746" v="128" actId="478"/>
          <ac:grpSpMkLst>
            <pc:docMk/>
            <pc:sldMk cId="2862714718" sldId="345"/>
            <ac:grpSpMk id="12" creationId="{1D92826E-FCF8-3179-D76D-1AF0A6A958EB}"/>
          </ac:grpSpMkLst>
        </pc:grpChg>
        <pc:picChg chg="add mod">
          <ac:chgData name="BELLEMIN SANDRA" userId="5fe4e071-d3f4-40df-970f-ee8fcf898346" providerId="ADAL" clId="{FF02E769-126D-4A7F-9AF1-5EE198426256}" dt="2025-03-19T14:01:05.145" v="380" actId="962"/>
          <ac:picMkLst>
            <pc:docMk/>
            <pc:sldMk cId="2862714718" sldId="345"/>
            <ac:picMk id="4" creationId="{44BBF110-F8A3-96D9-E0EC-2FAAB3BCBB2C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06.837" v="383" actId="962"/>
        <pc:sldMkLst>
          <pc:docMk/>
          <pc:sldMk cId="3273327759" sldId="346"/>
        </pc:sldMkLst>
        <pc:spChg chg="del mod ord">
          <ac:chgData name="BELLEMIN SANDRA" userId="5fe4e071-d3f4-40df-970f-ee8fcf898346" providerId="ADAL" clId="{FF02E769-126D-4A7F-9AF1-5EE198426256}" dt="2025-03-19T13:54:03.255" v="127" actId="478"/>
          <ac:spMkLst>
            <pc:docMk/>
            <pc:sldMk cId="3273327759" sldId="346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4:03.255" v="127" actId="478"/>
          <ac:spMkLst>
            <pc:docMk/>
            <pc:sldMk cId="3273327759" sldId="346"/>
            <ac:spMk id="74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4:03.255" v="127" actId="478"/>
          <ac:grpSpMkLst>
            <pc:docMk/>
            <pc:sldMk cId="3273327759" sldId="346"/>
            <ac:grpSpMk id="6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06.837" v="383" actId="962"/>
          <ac:picMkLst>
            <pc:docMk/>
            <pc:sldMk cId="3273327759" sldId="346"/>
            <ac:picMk id="4" creationId="{210D5F38-61C8-798B-872B-7E283EC66BF2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09.542" v="385" actId="27614"/>
        <pc:sldMkLst>
          <pc:docMk/>
          <pc:sldMk cId="1726705712" sldId="347"/>
        </pc:sldMkLst>
        <pc:spChg chg="del mod ord">
          <ac:chgData name="BELLEMIN SANDRA" userId="5fe4e071-d3f4-40df-970f-ee8fcf898346" providerId="ADAL" clId="{FF02E769-126D-4A7F-9AF1-5EE198426256}" dt="2025-03-19T13:53:58.549" v="125" actId="478"/>
          <ac:spMkLst>
            <pc:docMk/>
            <pc:sldMk cId="1726705712" sldId="347"/>
            <ac:spMk id="21" creationId="{D5650C30-81D2-4419-A2DD-6F4E87718C56}"/>
          </ac:spMkLst>
        </pc:spChg>
        <pc:spChg chg="del mod">
          <ac:chgData name="BELLEMIN SANDRA" userId="5fe4e071-d3f4-40df-970f-ee8fcf898346" providerId="ADAL" clId="{FF02E769-126D-4A7F-9AF1-5EE198426256}" dt="2025-03-19T13:53:57.460" v="124" actId="478"/>
          <ac:spMkLst>
            <pc:docMk/>
            <pc:sldMk cId="1726705712" sldId="347"/>
            <ac:spMk id="197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3:59.609" v="126" actId="478"/>
          <ac:grpSpMkLst>
            <pc:docMk/>
            <pc:sldMk cId="1726705712" sldId="347"/>
            <ac:grpSpMk id="8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09.542" v="385" actId="27614"/>
          <ac:picMkLst>
            <pc:docMk/>
            <pc:sldMk cId="1726705712" sldId="347"/>
            <ac:picMk id="3" creationId="{B77DB4A9-ECD4-72EA-F369-EBF9241F37EA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11.537" v="387" actId="27614"/>
        <pc:sldMkLst>
          <pc:docMk/>
          <pc:sldMk cId="4290026987" sldId="348"/>
        </pc:sldMkLst>
        <pc:spChg chg="del mod ord">
          <ac:chgData name="BELLEMIN SANDRA" userId="5fe4e071-d3f4-40df-970f-ee8fcf898346" providerId="ADAL" clId="{FF02E769-126D-4A7F-9AF1-5EE198426256}" dt="2025-03-19T13:53:55.507" v="122" actId="478"/>
          <ac:spMkLst>
            <pc:docMk/>
            <pc:sldMk cId="4290026987" sldId="348"/>
            <ac:spMk id="22" creationId="{17684765-EC1D-4D0E-8496-7A020B2CDCF3}"/>
          </ac:spMkLst>
        </pc:spChg>
        <pc:spChg chg="del">
          <ac:chgData name="BELLEMIN SANDRA" userId="5fe4e071-d3f4-40df-970f-ee8fcf898346" providerId="ADAL" clId="{FF02E769-126D-4A7F-9AF1-5EE198426256}" dt="2025-03-19T13:53:55.507" v="122" actId="478"/>
          <ac:spMkLst>
            <pc:docMk/>
            <pc:sldMk cId="4290026987" sldId="348"/>
            <ac:spMk id="104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3:55.507" v="122" actId="478"/>
          <ac:grpSpMkLst>
            <pc:docMk/>
            <pc:sldMk cId="4290026987" sldId="348"/>
            <ac:grpSpMk id="2" creationId="{CCBF0830-95A5-CAF8-BD4A-1651E789B315}"/>
          </ac:grpSpMkLst>
        </pc:grpChg>
        <pc:picChg chg="add mod">
          <ac:chgData name="BELLEMIN SANDRA" userId="5fe4e071-d3f4-40df-970f-ee8fcf898346" providerId="ADAL" clId="{FF02E769-126D-4A7F-9AF1-5EE198426256}" dt="2025-03-19T14:01:11.537" v="387" actId="27614"/>
          <ac:picMkLst>
            <pc:docMk/>
            <pc:sldMk cId="4290026987" sldId="348"/>
            <ac:picMk id="4" creationId="{9F3AA095-D3EE-C079-446E-79A86ABB8595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12.546" v="389" actId="27614"/>
        <pc:sldMkLst>
          <pc:docMk/>
          <pc:sldMk cId="2655251079" sldId="349"/>
        </pc:sldMkLst>
        <pc:spChg chg="del mod ord">
          <ac:chgData name="BELLEMIN SANDRA" userId="5fe4e071-d3f4-40df-970f-ee8fcf898346" providerId="ADAL" clId="{FF02E769-126D-4A7F-9AF1-5EE198426256}" dt="2025-03-19T13:53:54.066" v="121" actId="478"/>
          <ac:spMkLst>
            <pc:docMk/>
            <pc:sldMk cId="2655251079" sldId="349"/>
            <ac:spMk id="19" creationId="{F02CEEF0-EB9F-41B2-874F-6B672D7BA377}"/>
          </ac:spMkLst>
        </pc:spChg>
        <pc:spChg chg="del">
          <ac:chgData name="BELLEMIN SANDRA" userId="5fe4e071-d3f4-40df-970f-ee8fcf898346" providerId="ADAL" clId="{FF02E769-126D-4A7F-9AF1-5EE198426256}" dt="2025-03-19T13:53:54.066" v="121" actId="478"/>
          <ac:spMkLst>
            <pc:docMk/>
            <pc:sldMk cId="2655251079" sldId="349"/>
            <ac:spMk id="65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3:54.066" v="121" actId="478"/>
          <ac:grpSpMkLst>
            <pc:docMk/>
            <pc:sldMk cId="2655251079" sldId="349"/>
            <ac:grpSpMk id="6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12.546" v="389" actId="27614"/>
          <ac:picMkLst>
            <pc:docMk/>
            <pc:sldMk cId="2655251079" sldId="349"/>
            <ac:picMk id="3" creationId="{54413095-4102-F8E1-E3F5-84B5C24676B6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14.246" v="392" actId="962"/>
        <pc:sldMkLst>
          <pc:docMk/>
          <pc:sldMk cId="3588911078" sldId="350"/>
        </pc:sldMkLst>
        <pc:spChg chg="del">
          <ac:chgData name="BELLEMIN SANDRA" userId="5fe4e071-d3f4-40df-970f-ee8fcf898346" providerId="ADAL" clId="{FF02E769-126D-4A7F-9AF1-5EE198426256}" dt="2025-03-19T13:53:51.827" v="120" actId="478"/>
          <ac:spMkLst>
            <pc:docMk/>
            <pc:sldMk cId="3588911078" sldId="350"/>
            <ac:spMk id="2" creationId="{00000000-0000-0000-0000-000000000000}"/>
          </ac:spMkLst>
        </pc:spChg>
        <pc:spChg chg="del mod ord">
          <ac:chgData name="BELLEMIN SANDRA" userId="5fe4e071-d3f4-40df-970f-ee8fcf898346" providerId="ADAL" clId="{FF02E769-126D-4A7F-9AF1-5EE198426256}" dt="2025-03-19T13:53:51.827" v="120" actId="478"/>
          <ac:spMkLst>
            <pc:docMk/>
            <pc:sldMk cId="3588911078" sldId="350"/>
            <ac:spMk id="19" creationId="{F02CEEF0-EB9F-41B2-874F-6B672D7BA377}"/>
          </ac:spMkLst>
        </pc:spChg>
        <pc:spChg chg="del">
          <ac:chgData name="BELLEMIN SANDRA" userId="5fe4e071-d3f4-40df-970f-ee8fcf898346" providerId="ADAL" clId="{FF02E769-126D-4A7F-9AF1-5EE198426256}" dt="2025-03-19T13:53:51.827" v="120" actId="478"/>
          <ac:spMkLst>
            <pc:docMk/>
            <pc:sldMk cId="3588911078" sldId="350"/>
            <ac:spMk id="71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3:51.827" v="120" actId="478"/>
          <ac:grpSpMkLst>
            <pc:docMk/>
            <pc:sldMk cId="3588911078" sldId="350"/>
            <ac:grpSpMk id="72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14.246" v="392" actId="962"/>
          <ac:picMkLst>
            <pc:docMk/>
            <pc:sldMk cId="3588911078" sldId="350"/>
            <ac:picMk id="4" creationId="{01C03452-5C99-89C1-BC9B-7AADD15688C7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16.247" v="394" actId="27614"/>
        <pc:sldMkLst>
          <pc:docMk/>
          <pc:sldMk cId="2564061254" sldId="351"/>
        </pc:sldMkLst>
        <pc:spChg chg="del">
          <ac:chgData name="BELLEMIN SANDRA" userId="5fe4e071-d3f4-40df-970f-ee8fcf898346" providerId="ADAL" clId="{FF02E769-126D-4A7F-9AF1-5EE198426256}" dt="2025-03-19T13:53:49.431" v="119" actId="478"/>
          <ac:spMkLst>
            <pc:docMk/>
            <pc:sldMk cId="2564061254" sldId="351"/>
            <ac:spMk id="2" creationId="{0CAF83E9-42E4-FC2F-BF23-666B04608203}"/>
          </ac:spMkLst>
        </pc:spChg>
        <pc:picChg chg="add mod">
          <ac:chgData name="BELLEMIN SANDRA" userId="5fe4e071-d3f4-40df-970f-ee8fcf898346" providerId="ADAL" clId="{FF02E769-126D-4A7F-9AF1-5EE198426256}" dt="2025-03-19T14:01:16.247" v="394" actId="27614"/>
          <ac:picMkLst>
            <pc:docMk/>
            <pc:sldMk cId="2564061254" sldId="351"/>
            <ac:picMk id="4" creationId="{F59548CD-20E9-E738-0B3D-1D76B2138943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18.609" v="396" actId="27614"/>
        <pc:sldMkLst>
          <pc:docMk/>
          <pc:sldMk cId="4182862933" sldId="352"/>
        </pc:sldMkLst>
        <pc:spChg chg="del mod ord">
          <ac:chgData name="BELLEMIN SANDRA" userId="5fe4e071-d3f4-40df-970f-ee8fcf898346" providerId="ADAL" clId="{FF02E769-126D-4A7F-9AF1-5EE198426256}" dt="2025-03-19T13:53:46.990" v="117" actId="478"/>
          <ac:spMkLst>
            <pc:docMk/>
            <pc:sldMk cId="4182862933" sldId="352"/>
            <ac:spMk id="2" creationId="{4C67AEC5-3A52-4B74-91CE-58769A11B4D2}"/>
          </ac:spMkLst>
        </pc:spChg>
        <pc:spChg chg="del mod ord">
          <ac:chgData name="BELLEMIN SANDRA" userId="5fe4e071-d3f4-40df-970f-ee8fcf898346" providerId="ADAL" clId="{FF02E769-126D-4A7F-9AF1-5EE198426256}" dt="2025-03-19T13:53:48.125" v="118" actId="478"/>
          <ac:spMkLst>
            <pc:docMk/>
            <pc:sldMk cId="4182862933" sldId="352"/>
            <ac:spMk id="4" creationId="{61A96003-3F91-40F7-9BF7-1BEE0C9FC5AC}"/>
          </ac:spMkLst>
        </pc:spChg>
        <pc:picChg chg="add mod">
          <ac:chgData name="BELLEMIN SANDRA" userId="5fe4e071-d3f4-40df-970f-ee8fcf898346" providerId="ADAL" clId="{FF02E769-126D-4A7F-9AF1-5EE198426256}" dt="2025-03-19T14:01:18.609" v="396" actId="27614"/>
          <ac:picMkLst>
            <pc:docMk/>
            <pc:sldMk cId="4182862933" sldId="352"/>
            <ac:picMk id="5" creationId="{C50E3637-6AB0-157F-D4DE-44E6188E5E88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20.570" v="398" actId="27614"/>
        <pc:sldMkLst>
          <pc:docMk/>
          <pc:sldMk cId="4146087809" sldId="353"/>
        </pc:sldMkLst>
        <pc:spChg chg="del mod ord">
          <ac:chgData name="BELLEMIN SANDRA" userId="5fe4e071-d3f4-40df-970f-ee8fcf898346" providerId="ADAL" clId="{FF02E769-126D-4A7F-9AF1-5EE198426256}" dt="2025-03-19T13:53:45.627" v="116" actId="478"/>
          <ac:spMkLst>
            <pc:docMk/>
            <pc:sldMk cId="4146087809" sldId="353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3:45.627" v="116" actId="478"/>
          <ac:grpSpMkLst>
            <pc:docMk/>
            <pc:sldMk cId="4146087809" sldId="353"/>
            <ac:grpSpMk id="13" creationId="{9CEB381D-F528-24CD-511C-3DEF2172BB37}"/>
          </ac:grpSpMkLst>
        </pc:grpChg>
        <pc:picChg chg="del">
          <ac:chgData name="BELLEMIN SANDRA" userId="5fe4e071-d3f4-40df-970f-ee8fcf898346" providerId="ADAL" clId="{FF02E769-126D-4A7F-9AF1-5EE198426256}" dt="2025-03-19T13:53:45.627" v="116" actId="478"/>
          <ac:picMkLst>
            <pc:docMk/>
            <pc:sldMk cId="4146087809" sldId="353"/>
            <ac:picMk id="4" creationId="{1D5CFE83-1DBA-4FD4-96D4-5CB2ED4ABA12}"/>
          </ac:picMkLst>
        </pc:picChg>
        <pc:picChg chg="add mod">
          <ac:chgData name="BELLEMIN SANDRA" userId="5fe4e071-d3f4-40df-970f-ee8fcf898346" providerId="ADAL" clId="{FF02E769-126D-4A7F-9AF1-5EE198426256}" dt="2025-03-19T14:01:20.570" v="398" actId="27614"/>
          <ac:picMkLst>
            <pc:docMk/>
            <pc:sldMk cId="4146087809" sldId="353"/>
            <ac:picMk id="5" creationId="{AD86ADD8-8846-B3E2-DE45-1FAF42A57F9F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22.185" v="400" actId="27614"/>
        <pc:sldMkLst>
          <pc:docMk/>
          <pc:sldMk cId="2498488107" sldId="354"/>
        </pc:sldMkLst>
        <pc:spChg chg="del mod ord">
          <ac:chgData name="BELLEMIN SANDRA" userId="5fe4e071-d3f4-40df-970f-ee8fcf898346" providerId="ADAL" clId="{FF02E769-126D-4A7F-9AF1-5EE198426256}" dt="2025-03-19T13:53:44.226" v="115" actId="478"/>
          <ac:spMkLst>
            <pc:docMk/>
            <pc:sldMk cId="2498488107" sldId="354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3:44.226" v="115" actId="478"/>
          <ac:grpSpMkLst>
            <pc:docMk/>
            <pc:sldMk cId="2498488107" sldId="354"/>
            <ac:grpSpMk id="14" creationId="{72B88FFD-CFCE-1377-9835-60F556A664A3}"/>
          </ac:grpSpMkLst>
        </pc:grpChg>
        <pc:picChg chg="del">
          <ac:chgData name="BELLEMIN SANDRA" userId="5fe4e071-d3f4-40df-970f-ee8fcf898346" providerId="ADAL" clId="{FF02E769-126D-4A7F-9AF1-5EE198426256}" dt="2025-03-19T13:53:44.226" v="115" actId="478"/>
          <ac:picMkLst>
            <pc:docMk/>
            <pc:sldMk cId="2498488107" sldId="354"/>
            <ac:picMk id="4" creationId="{1D5CFE83-1DBA-4FD4-96D4-5CB2ED4ABA12}"/>
          </ac:picMkLst>
        </pc:picChg>
        <pc:picChg chg="add mod">
          <ac:chgData name="BELLEMIN SANDRA" userId="5fe4e071-d3f4-40df-970f-ee8fcf898346" providerId="ADAL" clId="{FF02E769-126D-4A7F-9AF1-5EE198426256}" dt="2025-03-19T14:01:22.185" v="400" actId="27614"/>
          <ac:picMkLst>
            <pc:docMk/>
            <pc:sldMk cId="2498488107" sldId="354"/>
            <ac:picMk id="5" creationId="{3D668FD5-B82B-AF70-FE65-4A41396888A2}"/>
          </ac:picMkLst>
        </pc:picChg>
        <pc:cxnChg chg="mod">
          <ac:chgData name="BELLEMIN SANDRA" userId="5fe4e071-d3f4-40df-970f-ee8fcf898346" providerId="ADAL" clId="{FF02E769-126D-4A7F-9AF1-5EE198426256}" dt="2025-03-19T13:53:44.226" v="115" actId="478"/>
          <ac:cxnSpMkLst>
            <pc:docMk/>
            <pc:sldMk cId="2498488107" sldId="354"/>
            <ac:cxnSpMk id="17" creationId="{B4C4E2C3-A61A-F326-7470-3858C745295D}"/>
          </ac:cxnSpMkLst>
        </pc:cxnChg>
      </pc:sldChg>
      <pc:sldChg chg="addSp delSp modSp add del mod modClrScheme chgLayout">
        <pc:chgData name="BELLEMIN SANDRA" userId="5fe4e071-d3f4-40df-970f-ee8fcf898346" providerId="ADAL" clId="{FF02E769-126D-4A7F-9AF1-5EE198426256}" dt="2025-03-19T14:01:23.789" v="402" actId="27614"/>
        <pc:sldMkLst>
          <pc:docMk/>
          <pc:sldMk cId="2815530867" sldId="355"/>
        </pc:sldMkLst>
        <pc:spChg chg="del mod ord">
          <ac:chgData name="BELLEMIN SANDRA" userId="5fe4e071-d3f4-40df-970f-ee8fcf898346" providerId="ADAL" clId="{FF02E769-126D-4A7F-9AF1-5EE198426256}" dt="2025-03-19T13:53:42.753" v="114" actId="478"/>
          <ac:spMkLst>
            <pc:docMk/>
            <pc:sldMk cId="2815530867" sldId="355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3:42.753" v="114" actId="478"/>
          <ac:grpSpMkLst>
            <pc:docMk/>
            <pc:sldMk cId="2815530867" sldId="355"/>
            <ac:grpSpMk id="3" creationId="{7CEB6ECE-727A-A9FE-58A3-09828E5C14A7}"/>
          </ac:grpSpMkLst>
        </pc:grpChg>
        <pc:picChg chg="add mod">
          <ac:chgData name="BELLEMIN SANDRA" userId="5fe4e071-d3f4-40df-970f-ee8fcf898346" providerId="ADAL" clId="{FF02E769-126D-4A7F-9AF1-5EE198426256}" dt="2025-03-19T14:01:23.789" v="402" actId="27614"/>
          <ac:picMkLst>
            <pc:docMk/>
            <pc:sldMk cId="2815530867" sldId="355"/>
            <ac:picMk id="12" creationId="{89DDF586-3B75-D01A-5563-15392BE7F084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25.848" v="405" actId="962"/>
        <pc:sldMkLst>
          <pc:docMk/>
          <pc:sldMk cId="2436628038" sldId="356"/>
        </pc:sldMkLst>
        <pc:spChg chg="del mod ord">
          <ac:chgData name="BELLEMIN SANDRA" userId="5fe4e071-d3f4-40df-970f-ee8fcf898346" providerId="ADAL" clId="{FF02E769-126D-4A7F-9AF1-5EE198426256}" dt="2025-03-19T13:53:41.369" v="113" actId="478"/>
          <ac:spMkLst>
            <pc:docMk/>
            <pc:sldMk cId="2436628038" sldId="356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3:41.369" v="113" actId="478"/>
          <ac:spMkLst>
            <pc:docMk/>
            <pc:sldMk cId="2436628038" sldId="356"/>
            <ac:spMk id="81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3:41.369" v="113" actId="478"/>
          <ac:grpSpMkLst>
            <pc:docMk/>
            <pc:sldMk cId="2436628038" sldId="356"/>
            <ac:grpSpMk id="82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25.848" v="405" actId="962"/>
          <ac:picMkLst>
            <pc:docMk/>
            <pc:sldMk cId="2436628038" sldId="356"/>
            <ac:picMk id="4" creationId="{260C1E82-6070-65A9-E35A-0FC578F3828E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33.619" v="407" actId="27614"/>
        <pc:sldMkLst>
          <pc:docMk/>
          <pc:sldMk cId="871690415" sldId="357"/>
        </pc:sldMkLst>
        <pc:spChg chg="del mod ord">
          <ac:chgData name="BELLEMIN SANDRA" userId="5fe4e071-d3f4-40df-970f-ee8fcf898346" providerId="ADAL" clId="{FF02E769-126D-4A7F-9AF1-5EE198426256}" dt="2025-03-19T13:53:39.867" v="112" actId="478"/>
          <ac:spMkLst>
            <pc:docMk/>
            <pc:sldMk cId="871690415" sldId="357"/>
            <ac:spMk id="21" creationId="{D5650C30-81D2-4419-A2DD-6F4E87718C56}"/>
          </ac:spMkLst>
        </pc:spChg>
        <pc:spChg chg="del">
          <ac:chgData name="BELLEMIN SANDRA" userId="5fe4e071-d3f4-40df-970f-ee8fcf898346" providerId="ADAL" clId="{FF02E769-126D-4A7F-9AF1-5EE198426256}" dt="2025-03-19T13:53:39.867" v="112" actId="478"/>
          <ac:spMkLst>
            <pc:docMk/>
            <pc:sldMk cId="871690415" sldId="357"/>
            <ac:spMk id="219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3:39.867" v="112" actId="478"/>
          <ac:grpSpMkLst>
            <pc:docMk/>
            <pc:sldMk cId="871690415" sldId="357"/>
            <ac:grpSpMk id="241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33.619" v="407" actId="27614"/>
          <ac:picMkLst>
            <pc:docMk/>
            <pc:sldMk cId="871690415" sldId="357"/>
            <ac:picMk id="3" creationId="{64FDDF1B-966C-62EE-FD01-14E42AB7FA31}"/>
          </ac:picMkLst>
        </pc:picChg>
        <pc:cxnChg chg="mod">
          <ac:chgData name="BELLEMIN SANDRA" userId="5fe4e071-d3f4-40df-970f-ee8fcf898346" providerId="ADAL" clId="{FF02E769-126D-4A7F-9AF1-5EE198426256}" dt="2025-03-19T13:53:39.867" v="112" actId="478"/>
          <ac:cxnSpMkLst>
            <pc:docMk/>
            <pc:sldMk cId="871690415" sldId="357"/>
            <ac:cxnSpMk id="244" creationId="{F57F021E-3D69-47D0-BEF6-C2CAFB408BC3}"/>
          </ac:cxnSpMkLst>
        </pc:cxnChg>
      </pc:sldChg>
      <pc:sldChg chg="addSp delSp modSp add del mod modClrScheme chgLayout">
        <pc:chgData name="BELLEMIN SANDRA" userId="5fe4e071-d3f4-40df-970f-ee8fcf898346" providerId="ADAL" clId="{FF02E769-126D-4A7F-9AF1-5EE198426256}" dt="2025-03-19T14:01:35.190" v="409" actId="27614"/>
        <pc:sldMkLst>
          <pc:docMk/>
          <pc:sldMk cId="1488242572" sldId="358"/>
        </pc:sldMkLst>
        <pc:spChg chg="del mod ord">
          <ac:chgData name="BELLEMIN SANDRA" userId="5fe4e071-d3f4-40df-970f-ee8fcf898346" providerId="ADAL" clId="{FF02E769-126D-4A7F-9AF1-5EE198426256}" dt="2025-03-19T13:53:38.419" v="111" actId="478"/>
          <ac:spMkLst>
            <pc:docMk/>
            <pc:sldMk cId="1488242572" sldId="358"/>
            <ac:spMk id="22" creationId="{17684765-EC1D-4D0E-8496-7A020B2CDCF3}"/>
          </ac:spMkLst>
        </pc:spChg>
        <pc:spChg chg="del">
          <ac:chgData name="BELLEMIN SANDRA" userId="5fe4e071-d3f4-40df-970f-ee8fcf898346" providerId="ADAL" clId="{FF02E769-126D-4A7F-9AF1-5EE198426256}" dt="2025-03-19T13:53:38.419" v="111" actId="478"/>
          <ac:spMkLst>
            <pc:docMk/>
            <pc:sldMk cId="1488242572" sldId="358"/>
            <ac:spMk id="147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3:38.419" v="111" actId="478"/>
          <ac:grpSpMkLst>
            <pc:docMk/>
            <pc:sldMk cId="1488242572" sldId="358"/>
            <ac:grpSpMk id="5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35.190" v="409" actId="27614"/>
          <ac:picMkLst>
            <pc:docMk/>
            <pc:sldMk cId="1488242572" sldId="358"/>
            <ac:picMk id="3" creationId="{12010E04-91B4-6796-21BF-BB188575D9B8}"/>
          </ac:picMkLst>
        </pc:picChg>
        <pc:cxnChg chg="mod">
          <ac:chgData name="BELLEMIN SANDRA" userId="5fe4e071-d3f4-40df-970f-ee8fcf898346" providerId="ADAL" clId="{FF02E769-126D-4A7F-9AF1-5EE198426256}" dt="2025-03-19T13:53:38.419" v="111" actId="478"/>
          <ac:cxnSpMkLst>
            <pc:docMk/>
            <pc:sldMk cId="1488242572" sldId="358"/>
            <ac:cxnSpMk id="161" creationId="{F57F021E-3D69-47D0-BEF6-C2CAFB408BC3}"/>
          </ac:cxnSpMkLst>
        </pc:cxnChg>
      </pc:sldChg>
      <pc:sldChg chg="addSp delSp modSp add del mod modClrScheme chgLayout">
        <pc:chgData name="BELLEMIN SANDRA" userId="5fe4e071-d3f4-40df-970f-ee8fcf898346" providerId="ADAL" clId="{FF02E769-126D-4A7F-9AF1-5EE198426256}" dt="2025-03-19T14:01:37.751" v="412" actId="962"/>
        <pc:sldMkLst>
          <pc:docMk/>
          <pc:sldMk cId="4050128367" sldId="359"/>
        </pc:sldMkLst>
        <pc:spChg chg="del mod ord">
          <ac:chgData name="BELLEMIN SANDRA" userId="5fe4e071-d3f4-40df-970f-ee8fcf898346" providerId="ADAL" clId="{FF02E769-126D-4A7F-9AF1-5EE198426256}" dt="2025-03-19T13:53:36.972" v="110" actId="478"/>
          <ac:spMkLst>
            <pc:docMk/>
            <pc:sldMk cId="4050128367" sldId="359"/>
            <ac:spMk id="19" creationId="{F02CEEF0-EB9F-41B2-874F-6B672D7BA377}"/>
          </ac:spMkLst>
        </pc:spChg>
        <pc:spChg chg="del">
          <ac:chgData name="BELLEMIN SANDRA" userId="5fe4e071-d3f4-40df-970f-ee8fcf898346" providerId="ADAL" clId="{FF02E769-126D-4A7F-9AF1-5EE198426256}" dt="2025-03-19T13:53:36.972" v="110" actId="478"/>
          <ac:spMkLst>
            <pc:docMk/>
            <pc:sldMk cId="4050128367" sldId="359"/>
            <ac:spMk id="76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3:36.972" v="110" actId="478"/>
          <ac:grpSpMkLst>
            <pc:docMk/>
            <pc:sldMk cId="4050128367" sldId="359"/>
            <ac:grpSpMk id="77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37.751" v="412" actId="962"/>
          <ac:picMkLst>
            <pc:docMk/>
            <pc:sldMk cId="4050128367" sldId="359"/>
            <ac:picMk id="3" creationId="{6E03FCAB-A3E7-892E-A438-20F43A85E845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39.674" v="414" actId="27614"/>
        <pc:sldMkLst>
          <pc:docMk/>
          <pc:sldMk cId="3638680265" sldId="360"/>
        </pc:sldMkLst>
        <pc:spChg chg="del">
          <ac:chgData name="BELLEMIN SANDRA" userId="5fe4e071-d3f4-40df-970f-ee8fcf898346" providerId="ADAL" clId="{FF02E769-126D-4A7F-9AF1-5EE198426256}" dt="2025-03-19T13:53:35.496" v="109" actId="478"/>
          <ac:spMkLst>
            <pc:docMk/>
            <pc:sldMk cId="3638680265" sldId="360"/>
            <ac:spMk id="2" creationId="{00000000-0000-0000-0000-000000000000}"/>
          </ac:spMkLst>
        </pc:spChg>
        <pc:spChg chg="del mod ord">
          <ac:chgData name="BELLEMIN SANDRA" userId="5fe4e071-d3f4-40df-970f-ee8fcf898346" providerId="ADAL" clId="{FF02E769-126D-4A7F-9AF1-5EE198426256}" dt="2025-03-19T13:53:35.496" v="109" actId="478"/>
          <ac:spMkLst>
            <pc:docMk/>
            <pc:sldMk cId="3638680265" sldId="360"/>
            <ac:spMk id="19" creationId="{F02CEEF0-EB9F-41B2-874F-6B672D7BA377}"/>
          </ac:spMkLst>
        </pc:spChg>
        <pc:spChg chg="del">
          <ac:chgData name="BELLEMIN SANDRA" userId="5fe4e071-d3f4-40df-970f-ee8fcf898346" providerId="ADAL" clId="{FF02E769-126D-4A7F-9AF1-5EE198426256}" dt="2025-03-19T13:53:35.496" v="109" actId="478"/>
          <ac:spMkLst>
            <pc:docMk/>
            <pc:sldMk cId="3638680265" sldId="360"/>
            <ac:spMk id="81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3:35.496" v="109" actId="478"/>
          <ac:grpSpMkLst>
            <pc:docMk/>
            <pc:sldMk cId="3638680265" sldId="360"/>
            <ac:grpSpMk id="82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39.674" v="414" actId="27614"/>
          <ac:picMkLst>
            <pc:docMk/>
            <pc:sldMk cId="3638680265" sldId="360"/>
            <ac:picMk id="4" creationId="{8BA25CF3-6BFD-5123-6B90-4970A4EFB3D7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41.203" v="416" actId="27614"/>
        <pc:sldMkLst>
          <pc:docMk/>
          <pc:sldMk cId="2511478085" sldId="361"/>
        </pc:sldMkLst>
        <pc:spChg chg="del">
          <ac:chgData name="BELLEMIN SANDRA" userId="5fe4e071-d3f4-40df-970f-ee8fcf898346" providerId="ADAL" clId="{FF02E769-126D-4A7F-9AF1-5EE198426256}" dt="2025-03-19T13:53:33.870" v="108" actId="478"/>
          <ac:spMkLst>
            <pc:docMk/>
            <pc:sldMk cId="2511478085" sldId="361"/>
            <ac:spMk id="2" creationId="{53815BDF-9DA0-D3F8-8B81-AF331CD9A3AC}"/>
          </ac:spMkLst>
        </pc:spChg>
        <pc:picChg chg="add mod">
          <ac:chgData name="BELLEMIN SANDRA" userId="5fe4e071-d3f4-40df-970f-ee8fcf898346" providerId="ADAL" clId="{FF02E769-126D-4A7F-9AF1-5EE198426256}" dt="2025-03-19T14:01:41.203" v="416" actId="27614"/>
          <ac:picMkLst>
            <pc:docMk/>
            <pc:sldMk cId="2511478085" sldId="361"/>
            <ac:picMk id="4" creationId="{58F88626-900C-31AC-99F4-6DC010F4BB32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42.650" v="418" actId="27614"/>
        <pc:sldMkLst>
          <pc:docMk/>
          <pc:sldMk cId="3948970983" sldId="362"/>
        </pc:sldMkLst>
        <pc:spChg chg="del mod ord">
          <ac:chgData name="BELLEMIN SANDRA" userId="5fe4e071-d3f4-40df-970f-ee8fcf898346" providerId="ADAL" clId="{FF02E769-126D-4A7F-9AF1-5EE198426256}" dt="2025-03-19T13:53:30.536" v="107" actId="478"/>
          <ac:spMkLst>
            <pc:docMk/>
            <pc:sldMk cId="3948970983" sldId="362"/>
            <ac:spMk id="2" creationId="{4C67AEC5-3A52-4B74-91CE-58769A11B4D2}"/>
          </ac:spMkLst>
        </pc:spChg>
        <pc:spChg chg="del mod ord">
          <ac:chgData name="BELLEMIN SANDRA" userId="5fe4e071-d3f4-40df-970f-ee8fcf898346" providerId="ADAL" clId="{FF02E769-126D-4A7F-9AF1-5EE198426256}" dt="2025-03-19T13:53:30.536" v="107" actId="478"/>
          <ac:spMkLst>
            <pc:docMk/>
            <pc:sldMk cId="3948970983" sldId="362"/>
            <ac:spMk id="4" creationId="{61A96003-3F91-40F7-9BF7-1BEE0C9FC5AC}"/>
          </ac:spMkLst>
        </pc:spChg>
        <pc:picChg chg="add mod">
          <ac:chgData name="BELLEMIN SANDRA" userId="5fe4e071-d3f4-40df-970f-ee8fcf898346" providerId="ADAL" clId="{FF02E769-126D-4A7F-9AF1-5EE198426256}" dt="2025-03-19T14:01:42.650" v="418" actId="27614"/>
          <ac:picMkLst>
            <pc:docMk/>
            <pc:sldMk cId="3948970983" sldId="362"/>
            <ac:picMk id="5" creationId="{E868862D-24BC-892C-E0F6-06BD44823B66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44.912" v="421" actId="962"/>
        <pc:sldMkLst>
          <pc:docMk/>
          <pc:sldMk cId="3256064993" sldId="363"/>
        </pc:sldMkLst>
        <pc:spChg chg="del mod ord">
          <ac:chgData name="BELLEMIN SANDRA" userId="5fe4e071-d3f4-40df-970f-ee8fcf898346" providerId="ADAL" clId="{FF02E769-126D-4A7F-9AF1-5EE198426256}" dt="2025-03-19T13:53:28.930" v="106" actId="478"/>
          <ac:spMkLst>
            <pc:docMk/>
            <pc:sldMk cId="3256064993" sldId="363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3:28.930" v="106" actId="478"/>
          <ac:grpSpMkLst>
            <pc:docMk/>
            <pc:sldMk cId="3256064993" sldId="363"/>
            <ac:grpSpMk id="22" creationId="{5E05019A-1445-DC3E-248A-CC7AF3811A8C}"/>
          </ac:grpSpMkLst>
        </pc:grpChg>
        <pc:picChg chg="del">
          <ac:chgData name="BELLEMIN SANDRA" userId="5fe4e071-d3f4-40df-970f-ee8fcf898346" providerId="ADAL" clId="{FF02E769-126D-4A7F-9AF1-5EE198426256}" dt="2025-03-19T13:53:28.930" v="106" actId="478"/>
          <ac:picMkLst>
            <pc:docMk/>
            <pc:sldMk cId="3256064993" sldId="363"/>
            <ac:picMk id="4" creationId="{1D5CFE83-1DBA-4FD4-96D4-5CB2ED4ABA12}"/>
          </ac:picMkLst>
        </pc:picChg>
        <pc:picChg chg="add mod">
          <ac:chgData name="BELLEMIN SANDRA" userId="5fe4e071-d3f4-40df-970f-ee8fcf898346" providerId="ADAL" clId="{FF02E769-126D-4A7F-9AF1-5EE198426256}" dt="2025-03-19T14:01:44.912" v="421" actId="962"/>
          <ac:picMkLst>
            <pc:docMk/>
            <pc:sldMk cId="3256064993" sldId="363"/>
            <ac:picMk id="5" creationId="{6067B33C-FBB6-22F8-414C-9BB67E780D56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46.830" v="423" actId="27614"/>
        <pc:sldMkLst>
          <pc:docMk/>
          <pc:sldMk cId="1315371053" sldId="364"/>
        </pc:sldMkLst>
        <pc:spChg chg="del mod ord">
          <ac:chgData name="BELLEMIN SANDRA" userId="5fe4e071-d3f4-40df-970f-ee8fcf898346" providerId="ADAL" clId="{FF02E769-126D-4A7F-9AF1-5EE198426256}" dt="2025-03-19T13:53:27.386" v="105" actId="478"/>
          <ac:spMkLst>
            <pc:docMk/>
            <pc:sldMk cId="1315371053" sldId="364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3:27.386" v="105" actId="478"/>
          <ac:spMkLst>
            <pc:docMk/>
            <pc:sldMk cId="1315371053" sldId="364"/>
            <ac:spMk id="17" creationId="{C5F86993-2C38-A903-300F-650D846ADAF5}"/>
          </ac:spMkLst>
        </pc:spChg>
        <pc:grpChg chg="del">
          <ac:chgData name="BELLEMIN SANDRA" userId="5fe4e071-d3f4-40df-970f-ee8fcf898346" providerId="ADAL" clId="{FF02E769-126D-4A7F-9AF1-5EE198426256}" dt="2025-03-19T13:53:27.386" v="105" actId="478"/>
          <ac:grpSpMkLst>
            <pc:docMk/>
            <pc:sldMk cId="1315371053" sldId="364"/>
            <ac:grpSpMk id="3" creationId="{F309BB28-9198-5BB7-E093-9BC2C07616B8}"/>
          </ac:grpSpMkLst>
        </pc:grpChg>
        <pc:picChg chg="del">
          <ac:chgData name="BELLEMIN SANDRA" userId="5fe4e071-d3f4-40df-970f-ee8fcf898346" providerId="ADAL" clId="{FF02E769-126D-4A7F-9AF1-5EE198426256}" dt="2025-03-19T13:53:27.386" v="105" actId="478"/>
          <ac:picMkLst>
            <pc:docMk/>
            <pc:sldMk cId="1315371053" sldId="364"/>
            <ac:picMk id="4" creationId="{1D5CFE83-1DBA-4FD4-96D4-5CB2ED4ABA12}"/>
          </ac:picMkLst>
        </pc:picChg>
        <pc:picChg chg="add mod">
          <ac:chgData name="BELLEMIN SANDRA" userId="5fe4e071-d3f4-40df-970f-ee8fcf898346" providerId="ADAL" clId="{FF02E769-126D-4A7F-9AF1-5EE198426256}" dt="2025-03-19T14:01:46.830" v="423" actId="27614"/>
          <ac:picMkLst>
            <pc:docMk/>
            <pc:sldMk cId="1315371053" sldId="364"/>
            <ac:picMk id="19" creationId="{080C3C28-37AF-815D-D67C-68EA7A19539C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49.009" v="425" actId="27614"/>
        <pc:sldMkLst>
          <pc:docMk/>
          <pc:sldMk cId="1501620335" sldId="365"/>
        </pc:sldMkLst>
        <pc:spChg chg="del mod ord">
          <ac:chgData name="BELLEMIN SANDRA" userId="5fe4e071-d3f4-40df-970f-ee8fcf898346" providerId="ADAL" clId="{FF02E769-126D-4A7F-9AF1-5EE198426256}" dt="2025-03-19T13:53:25.910" v="104" actId="478"/>
          <ac:spMkLst>
            <pc:docMk/>
            <pc:sldMk cId="1501620335" sldId="365"/>
            <ac:spMk id="2" creationId="{BFA46E97-E771-4236-8343-7081C5035167}"/>
          </ac:spMkLst>
        </pc:spChg>
        <pc:grpChg chg="del">
          <ac:chgData name="BELLEMIN SANDRA" userId="5fe4e071-d3f4-40df-970f-ee8fcf898346" providerId="ADAL" clId="{FF02E769-126D-4A7F-9AF1-5EE198426256}" dt="2025-03-19T13:53:25.910" v="104" actId="478"/>
          <ac:grpSpMkLst>
            <pc:docMk/>
            <pc:sldMk cId="1501620335" sldId="365"/>
            <ac:grpSpMk id="3" creationId="{6E5EA483-12B7-20D4-C4E9-6AA3251A1D61}"/>
          </ac:grpSpMkLst>
        </pc:grpChg>
        <pc:picChg chg="add mod">
          <ac:chgData name="BELLEMIN SANDRA" userId="5fe4e071-d3f4-40df-970f-ee8fcf898346" providerId="ADAL" clId="{FF02E769-126D-4A7F-9AF1-5EE198426256}" dt="2025-03-19T14:01:49.009" v="425" actId="27614"/>
          <ac:picMkLst>
            <pc:docMk/>
            <pc:sldMk cId="1501620335" sldId="365"/>
            <ac:picMk id="16" creationId="{EF71A0E7-E41A-29E4-FF02-E20F96AB52A9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50.845" v="428" actId="962"/>
        <pc:sldMkLst>
          <pc:docMk/>
          <pc:sldMk cId="1662783287" sldId="366"/>
        </pc:sldMkLst>
        <pc:spChg chg="del mod ord">
          <ac:chgData name="BELLEMIN SANDRA" userId="5fe4e071-d3f4-40df-970f-ee8fcf898346" providerId="ADAL" clId="{FF02E769-126D-4A7F-9AF1-5EE198426256}" dt="2025-03-19T13:53:24.253" v="103" actId="478"/>
          <ac:spMkLst>
            <pc:docMk/>
            <pc:sldMk cId="1662783287" sldId="366"/>
            <ac:spMk id="2" creationId="{BFA46E97-E771-4236-8343-7081C5035167}"/>
          </ac:spMkLst>
        </pc:spChg>
        <pc:spChg chg="del">
          <ac:chgData name="BELLEMIN SANDRA" userId="5fe4e071-d3f4-40df-970f-ee8fcf898346" providerId="ADAL" clId="{FF02E769-126D-4A7F-9AF1-5EE198426256}" dt="2025-03-19T13:53:24.253" v="103" actId="478"/>
          <ac:spMkLst>
            <pc:docMk/>
            <pc:sldMk cId="1662783287" sldId="366"/>
            <ac:spMk id="3" creationId="{8916C3D7-0247-F1A9-153D-0E59CC5E464B}"/>
          </ac:spMkLst>
        </pc:spChg>
        <pc:grpChg chg="del">
          <ac:chgData name="BELLEMIN SANDRA" userId="5fe4e071-d3f4-40df-970f-ee8fcf898346" providerId="ADAL" clId="{FF02E769-126D-4A7F-9AF1-5EE198426256}" dt="2025-03-19T13:53:24.253" v="103" actId="478"/>
          <ac:grpSpMkLst>
            <pc:docMk/>
            <pc:sldMk cId="1662783287" sldId="366"/>
            <ac:grpSpMk id="7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50.845" v="428" actId="962"/>
          <ac:picMkLst>
            <pc:docMk/>
            <pc:sldMk cId="1662783287" sldId="366"/>
            <ac:picMk id="5" creationId="{8C9EE4C7-BFD0-AAD9-5DE9-FD61F5F78B71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53.161" v="431" actId="962"/>
        <pc:sldMkLst>
          <pc:docMk/>
          <pc:sldMk cId="3949124996" sldId="367"/>
        </pc:sldMkLst>
        <pc:spChg chg="del">
          <ac:chgData name="BELLEMIN SANDRA" userId="5fe4e071-d3f4-40df-970f-ee8fcf898346" providerId="ADAL" clId="{FF02E769-126D-4A7F-9AF1-5EE198426256}" dt="2025-03-19T13:53:22.605" v="102" actId="478"/>
          <ac:spMkLst>
            <pc:docMk/>
            <pc:sldMk cId="3949124996" sldId="367"/>
            <ac:spMk id="2" creationId="{B2B1FDEE-40C7-CACE-E638-C55F27C74810}"/>
          </ac:spMkLst>
        </pc:spChg>
        <pc:spChg chg="del mod ord">
          <ac:chgData name="BELLEMIN SANDRA" userId="5fe4e071-d3f4-40df-970f-ee8fcf898346" providerId="ADAL" clId="{FF02E769-126D-4A7F-9AF1-5EE198426256}" dt="2025-03-19T13:53:22.605" v="102" actId="478"/>
          <ac:spMkLst>
            <pc:docMk/>
            <pc:sldMk cId="3949124996" sldId="367"/>
            <ac:spMk id="21" creationId="{D5650C30-81D2-4419-A2DD-6F4E87718C56}"/>
          </ac:spMkLst>
        </pc:spChg>
        <pc:grpChg chg="del">
          <ac:chgData name="BELLEMIN SANDRA" userId="5fe4e071-d3f4-40df-970f-ee8fcf898346" providerId="ADAL" clId="{FF02E769-126D-4A7F-9AF1-5EE198426256}" dt="2025-03-19T13:53:22.605" v="102" actId="478"/>
          <ac:grpSpMkLst>
            <pc:docMk/>
            <pc:sldMk cId="3949124996" sldId="367"/>
            <ac:grpSpMk id="11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53.161" v="431" actId="962"/>
          <ac:picMkLst>
            <pc:docMk/>
            <pc:sldMk cId="3949124996" sldId="367"/>
            <ac:picMk id="4" creationId="{DF12EBC5-C6E9-0C0D-ACED-2C0B878328C1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56.625" v="433" actId="27614"/>
        <pc:sldMkLst>
          <pc:docMk/>
          <pc:sldMk cId="43696753" sldId="368"/>
        </pc:sldMkLst>
        <pc:spChg chg="del">
          <ac:chgData name="BELLEMIN SANDRA" userId="5fe4e071-d3f4-40df-970f-ee8fcf898346" providerId="ADAL" clId="{FF02E769-126D-4A7F-9AF1-5EE198426256}" dt="2025-03-19T13:53:20.900" v="101" actId="478"/>
          <ac:spMkLst>
            <pc:docMk/>
            <pc:sldMk cId="43696753" sldId="368"/>
            <ac:spMk id="2" creationId="{5AC54D0E-38ED-043C-521C-DAF84DB8F25A}"/>
          </ac:spMkLst>
        </pc:spChg>
        <pc:spChg chg="del mod ord">
          <ac:chgData name="BELLEMIN SANDRA" userId="5fe4e071-d3f4-40df-970f-ee8fcf898346" providerId="ADAL" clId="{FF02E769-126D-4A7F-9AF1-5EE198426256}" dt="2025-03-19T13:53:20.900" v="101" actId="478"/>
          <ac:spMkLst>
            <pc:docMk/>
            <pc:sldMk cId="43696753" sldId="368"/>
            <ac:spMk id="22" creationId="{17684765-EC1D-4D0E-8496-7A020B2CDCF3}"/>
          </ac:spMkLst>
        </pc:spChg>
        <pc:spChg chg="del">
          <ac:chgData name="BELLEMIN SANDRA" userId="5fe4e071-d3f4-40df-970f-ee8fcf898346" providerId="ADAL" clId="{FF02E769-126D-4A7F-9AF1-5EE198426256}" dt="2025-03-19T13:53:20.900" v="101" actId="478"/>
          <ac:spMkLst>
            <pc:docMk/>
            <pc:sldMk cId="43696753" sldId="368"/>
            <ac:spMk id="182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3:20.900" v="101" actId="478"/>
          <ac:spMkLst>
            <pc:docMk/>
            <pc:sldMk cId="43696753" sldId="368"/>
            <ac:spMk id="183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3:20.900" v="101" actId="478"/>
          <ac:spMkLst>
            <pc:docMk/>
            <pc:sldMk cId="43696753" sldId="368"/>
            <ac:spMk id="185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3:20.900" v="101" actId="478"/>
          <ac:spMkLst>
            <pc:docMk/>
            <pc:sldMk cId="43696753" sldId="368"/>
            <ac:spMk id="186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3:20.900" v="101" actId="478"/>
          <ac:spMkLst>
            <pc:docMk/>
            <pc:sldMk cId="43696753" sldId="368"/>
            <ac:spMk id="188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3:20.900" v="101" actId="478"/>
          <ac:spMkLst>
            <pc:docMk/>
            <pc:sldMk cId="43696753" sldId="368"/>
            <ac:spMk id="189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3:20.900" v="101" actId="478"/>
          <ac:spMkLst>
            <pc:docMk/>
            <pc:sldMk cId="43696753" sldId="368"/>
            <ac:spMk id="190" creationId="{00000000-0000-0000-0000-000000000000}"/>
          </ac:spMkLst>
        </pc:spChg>
        <pc:spChg chg="del">
          <ac:chgData name="BELLEMIN SANDRA" userId="5fe4e071-d3f4-40df-970f-ee8fcf898346" providerId="ADAL" clId="{FF02E769-126D-4A7F-9AF1-5EE198426256}" dt="2025-03-19T13:53:20.900" v="101" actId="478"/>
          <ac:spMkLst>
            <pc:docMk/>
            <pc:sldMk cId="43696753" sldId="368"/>
            <ac:spMk id="204" creationId="{84D33E9D-0629-42EE-AD08-EAB800969ED1}"/>
          </ac:spMkLst>
        </pc:spChg>
        <pc:picChg chg="add mod">
          <ac:chgData name="BELLEMIN SANDRA" userId="5fe4e071-d3f4-40df-970f-ee8fcf898346" providerId="ADAL" clId="{FF02E769-126D-4A7F-9AF1-5EE198426256}" dt="2025-03-19T14:01:56.625" v="433" actId="27614"/>
          <ac:picMkLst>
            <pc:docMk/>
            <pc:sldMk cId="43696753" sldId="368"/>
            <ac:picMk id="4" creationId="{5FC09F07-2F58-BF94-DA35-AACD245CB9A2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57.836" v="435" actId="27614"/>
        <pc:sldMkLst>
          <pc:docMk/>
          <pc:sldMk cId="3132716231" sldId="369"/>
        </pc:sldMkLst>
        <pc:spChg chg="del">
          <ac:chgData name="BELLEMIN SANDRA" userId="5fe4e071-d3f4-40df-970f-ee8fcf898346" providerId="ADAL" clId="{FF02E769-126D-4A7F-9AF1-5EE198426256}" dt="2025-03-19T13:53:16.993" v="100" actId="478"/>
          <ac:spMkLst>
            <pc:docMk/>
            <pc:sldMk cId="3132716231" sldId="369"/>
            <ac:spMk id="2" creationId="{9B6F40A0-1FF1-DDAB-B398-1D0EF68EBCF8}"/>
          </ac:spMkLst>
        </pc:spChg>
        <pc:spChg chg="del mod ord">
          <ac:chgData name="BELLEMIN SANDRA" userId="5fe4e071-d3f4-40df-970f-ee8fcf898346" providerId="ADAL" clId="{FF02E769-126D-4A7F-9AF1-5EE198426256}" dt="2025-03-19T13:53:16.993" v="100" actId="478"/>
          <ac:spMkLst>
            <pc:docMk/>
            <pc:sldMk cId="3132716231" sldId="369"/>
            <ac:spMk id="19" creationId="{F02CEEF0-EB9F-41B2-874F-6B672D7BA377}"/>
          </ac:spMkLst>
        </pc:spChg>
        <pc:grpChg chg="del">
          <ac:chgData name="BELLEMIN SANDRA" userId="5fe4e071-d3f4-40df-970f-ee8fcf898346" providerId="ADAL" clId="{FF02E769-126D-4A7F-9AF1-5EE198426256}" dt="2025-03-19T13:53:16.993" v="100" actId="478"/>
          <ac:grpSpMkLst>
            <pc:docMk/>
            <pc:sldMk cId="3132716231" sldId="369"/>
            <ac:grpSpMk id="7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57.836" v="435" actId="27614"/>
          <ac:picMkLst>
            <pc:docMk/>
            <pc:sldMk cId="3132716231" sldId="369"/>
            <ac:picMk id="4" creationId="{96F6C90D-57BF-A031-9A46-CFBC872F2AF7}"/>
          </ac:picMkLst>
        </pc:picChg>
      </pc:sldChg>
      <pc:sldChg chg="addSp delSp modSp add del mod modClrScheme chgLayout">
        <pc:chgData name="BELLEMIN SANDRA" userId="5fe4e071-d3f4-40df-970f-ee8fcf898346" providerId="ADAL" clId="{FF02E769-126D-4A7F-9AF1-5EE198426256}" dt="2025-03-19T14:01:59.457" v="438" actId="962"/>
        <pc:sldMkLst>
          <pc:docMk/>
          <pc:sldMk cId="3703397281" sldId="370"/>
        </pc:sldMkLst>
        <pc:spChg chg="del">
          <ac:chgData name="BELLEMIN SANDRA" userId="5fe4e071-d3f4-40df-970f-ee8fcf898346" providerId="ADAL" clId="{FF02E769-126D-4A7F-9AF1-5EE198426256}" dt="2025-03-19T13:53:08.270" v="99" actId="478"/>
          <ac:spMkLst>
            <pc:docMk/>
            <pc:sldMk cId="3703397281" sldId="370"/>
            <ac:spMk id="2" creationId="{00000000-0000-0000-0000-000000000000}"/>
          </ac:spMkLst>
        </pc:spChg>
        <pc:spChg chg="del mod ord">
          <ac:chgData name="BELLEMIN SANDRA" userId="5fe4e071-d3f4-40df-970f-ee8fcf898346" providerId="ADAL" clId="{FF02E769-126D-4A7F-9AF1-5EE198426256}" dt="2025-03-19T13:53:08.270" v="99" actId="478"/>
          <ac:spMkLst>
            <pc:docMk/>
            <pc:sldMk cId="3703397281" sldId="370"/>
            <ac:spMk id="19" creationId="{F02CEEF0-EB9F-41B2-874F-6B672D7BA377}"/>
          </ac:spMkLst>
        </pc:spChg>
        <pc:spChg chg="del">
          <ac:chgData name="BELLEMIN SANDRA" userId="5fe4e071-d3f4-40df-970f-ee8fcf898346" providerId="ADAL" clId="{FF02E769-126D-4A7F-9AF1-5EE198426256}" dt="2025-03-19T13:53:08.270" v="99" actId="478"/>
          <ac:spMkLst>
            <pc:docMk/>
            <pc:sldMk cId="3703397281" sldId="370"/>
            <ac:spMk id="81" creationId="{5EE11641-94B7-4166-98E7-FF1AF5239632}"/>
          </ac:spMkLst>
        </pc:spChg>
        <pc:grpChg chg="del">
          <ac:chgData name="BELLEMIN SANDRA" userId="5fe4e071-d3f4-40df-970f-ee8fcf898346" providerId="ADAL" clId="{FF02E769-126D-4A7F-9AF1-5EE198426256}" dt="2025-03-19T13:53:08.270" v="99" actId="478"/>
          <ac:grpSpMkLst>
            <pc:docMk/>
            <pc:sldMk cId="3703397281" sldId="370"/>
            <ac:grpSpMk id="90" creationId="{00000000-0000-0000-0000-000000000000}"/>
          </ac:grpSpMkLst>
        </pc:grpChg>
        <pc:picChg chg="add mod">
          <ac:chgData name="BELLEMIN SANDRA" userId="5fe4e071-d3f4-40df-970f-ee8fcf898346" providerId="ADAL" clId="{FF02E769-126D-4A7F-9AF1-5EE198426256}" dt="2025-03-19T14:01:59.457" v="438" actId="962"/>
          <ac:picMkLst>
            <pc:docMk/>
            <pc:sldMk cId="3703397281" sldId="370"/>
            <ac:picMk id="4" creationId="{67B93052-976E-25C2-7960-6FCE5EA0D3D1}"/>
          </ac:picMkLst>
        </pc:picChg>
      </pc:sldChg>
      <pc:sldChg chg="add del">
        <pc:chgData name="BELLEMIN SANDRA" userId="5fe4e071-d3f4-40df-970f-ee8fcf898346" providerId="ADAL" clId="{FF02E769-126D-4A7F-9AF1-5EE198426256}" dt="2025-03-19T13:55:24.907" v="153" actId="47"/>
        <pc:sldMkLst>
          <pc:docMk/>
          <pc:sldMk cId="1904508828" sldId="471"/>
        </pc:sldMkLst>
      </pc:sldChg>
      <pc:sldChg chg="add del">
        <pc:chgData name="BELLEMIN SANDRA" userId="5fe4e071-d3f4-40df-970f-ee8fcf898346" providerId="ADAL" clId="{FF02E769-126D-4A7F-9AF1-5EE198426256}" dt="2025-03-19T13:55:24.907" v="153" actId="47"/>
        <pc:sldMkLst>
          <pc:docMk/>
          <pc:sldMk cId="2337880020" sldId="472"/>
        </pc:sldMkLst>
      </pc:sldChg>
      <pc:sldMasterChg chg="add del addSldLayout delSldLayout modSldLayout">
        <pc:chgData name="BELLEMIN SANDRA" userId="5fe4e071-d3f4-40df-970f-ee8fcf898346" providerId="ADAL" clId="{FF02E769-126D-4A7F-9AF1-5EE198426256}" dt="2025-03-19T13:55:24.907" v="153" actId="47"/>
        <pc:sldMasterMkLst>
          <pc:docMk/>
          <pc:sldMasterMk cId="1099315086" sldId="2147483660"/>
        </pc:sldMasterMkLst>
        <pc:sldLayoutChg chg="add del">
          <pc:chgData name="BELLEMIN SANDRA" userId="5fe4e071-d3f4-40df-970f-ee8fcf898346" providerId="ADAL" clId="{FF02E769-126D-4A7F-9AF1-5EE198426256}" dt="2025-03-19T13:55:24.907" v="153" actId="47"/>
          <pc:sldLayoutMkLst>
            <pc:docMk/>
            <pc:sldMasterMk cId="1099315086" sldId="2147483660"/>
            <pc:sldLayoutMk cId="2245769894" sldId="2147483661"/>
          </pc:sldLayoutMkLst>
        </pc:sldLayoutChg>
        <pc:sldLayoutChg chg="add del">
          <pc:chgData name="BELLEMIN SANDRA" userId="5fe4e071-d3f4-40df-970f-ee8fcf898346" providerId="ADAL" clId="{FF02E769-126D-4A7F-9AF1-5EE198426256}" dt="2025-03-19T13:55:24.907" v="153" actId="47"/>
          <pc:sldLayoutMkLst>
            <pc:docMk/>
            <pc:sldMasterMk cId="1099315086" sldId="2147483660"/>
            <pc:sldLayoutMk cId="1653235573" sldId="2147483662"/>
          </pc:sldLayoutMkLst>
        </pc:sldLayoutChg>
        <pc:sldLayoutChg chg="add del">
          <pc:chgData name="BELLEMIN SANDRA" userId="5fe4e071-d3f4-40df-970f-ee8fcf898346" providerId="ADAL" clId="{FF02E769-126D-4A7F-9AF1-5EE198426256}" dt="2025-03-19T13:55:24.907" v="153" actId="47"/>
          <pc:sldLayoutMkLst>
            <pc:docMk/>
            <pc:sldMasterMk cId="1099315086" sldId="2147483660"/>
            <pc:sldLayoutMk cId="440475260" sldId="2147483664"/>
          </pc:sldLayoutMkLst>
        </pc:sldLayoutChg>
        <pc:sldLayoutChg chg="add del">
          <pc:chgData name="BELLEMIN SANDRA" userId="5fe4e071-d3f4-40df-970f-ee8fcf898346" providerId="ADAL" clId="{FF02E769-126D-4A7F-9AF1-5EE198426256}" dt="2025-03-19T13:55:24.907" v="153" actId="47"/>
          <pc:sldLayoutMkLst>
            <pc:docMk/>
            <pc:sldMasterMk cId="1099315086" sldId="2147483660"/>
            <pc:sldLayoutMk cId="3928445906" sldId="2147483667"/>
          </pc:sldLayoutMkLst>
        </pc:sldLayoutChg>
        <pc:sldLayoutChg chg="delSp add del mod replId modTransition">
          <pc:chgData name="BELLEMIN SANDRA" userId="5fe4e071-d3f4-40df-970f-ee8fcf898346" providerId="ADAL" clId="{FF02E769-126D-4A7F-9AF1-5EE198426256}" dt="2025-03-19T13:55:24.907" v="153" actId="47"/>
          <pc:sldLayoutMkLst>
            <pc:docMk/>
            <pc:sldMasterMk cId="1099315086" sldId="2147483660"/>
            <pc:sldLayoutMk cId="3524813376" sldId="2147483681"/>
          </pc:sldLayoutMkLst>
          <pc:spChg chg="del">
            <ac:chgData name="BELLEMIN SANDRA" userId="5fe4e071-d3f4-40df-970f-ee8fcf898346" providerId="ADAL" clId="{FF02E769-126D-4A7F-9AF1-5EE198426256}" dt="2025-03-19T13:52:53.925" v="7" actId="478"/>
            <ac:spMkLst>
              <pc:docMk/>
              <pc:sldMasterMk cId="1099315086" sldId="2147483660"/>
              <pc:sldLayoutMk cId="3524813376" sldId="2147483681"/>
              <ac:spMk id="2" creationId="{00000000-0000-0000-0000-000000000000}"/>
            </ac:spMkLst>
          </pc:spChg>
          <pc:spChg chg="del">
            <ac:chgData name="BELLEMIN SANDRA" userId="5fe4e071-d3f4-40df-970f-ee8fcf898346" providerId="ADAL" clId="{FF02E769-126D-4A7F-9AF1-5EE198426256}" dt="2025-03-19T13:52:53.925" v="7" actId="478"/>
            <ac:spMkLst>
              <pc:docMk/>
              <pc:sldMasterMk cId="1099315086" sldId="2147483660"/>
              <pc:sldLayoutMk cId="3524813376" sldId="2147483681"/>
              <ac:spMk id="3" creationId="{00000000-0000-0000-0000-000000000000}"/>
            </ac:spMkLst>
          </pc:spChg>
          <pc:spChg chg="del">
            <ac:chgData name="BELLEMIN SANDRA" userId="5fe4e071-d3f4-40df-970f-ee8fcf898346" providerId="ADAL" clId="{FF02E769-126D-4A7F-9AF1-5EE198426256}" dt="2025-03-19T13:52:53.925" v="7" actId="478"/>
            <ac:spMkLst>
              <pc:docMk/>
              <pc:sldMasterMk cId="1099315086" sldId="2147483660"/>
              <pc:sldLayoutMk cId="3524813376" sldId="2147483681"/>
              <ac:spMk id="7" creationId="{13EBD483-4C6B-430B-85A8-CD1070D6BBB9}"/>
            </ac:spMkLst>
          </pc:spChg>
          <pc:spChg chg="del">
            <ac:chgData name="BELLEMIN SANDRA" userId="5fe4e071-d3f4-40df-970f-ee8fcf898346" providerId="ADAL" clId="{FF02E769-126D-4A7F-9AF1-5EE198426256}" dt="2025-03-19T13:52:53.925" v="7" actId="478"/>
            <ac:spMkLst>
              <pc:docMk/>
              <pc:sldMasterMk cId="1099315086" sldId="2147483660"/>
              <pc:sldLayoutMk cId="3524813376" sldId="2147483681"/>
              <ac:spMk id="8" creationId="{330930D1-A9DC-4F99-A7B9-82CE7717810F}"/>
            </ac:spMkLst>
          </pc:spChg>
          <pc:picChg chg="del">
            <ac:chgData name="BELLEMIN SANDRA" userId="5fe4e071-d3f4-40df-970f-ee8fcf898346" providerId="ADAL" clId="{FF02E769-126D-4A7F-9AF1-5EE198426256}" dt="2025-03-19T13:52:53.925" v="7" actId="478"/>
            <ac:picMkLst>
              <pc:docMk/>
              <pc:sldMasterMk cId="1099315086" sldId="2147483660"/>
              <pc:sldLayoutMk cId="3524813376" sldId="2147483681"/>
              <ac:picMk id="5" creationId="{E2740521-671F-4921-BF75-AB73E8C8E9FF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49F986CF-33F7-4784-B9F3-F5AFE83477B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601D0F5-F074-4463-9D08-414928A475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7E3F43-4799-4A26-A4C3-AC23CD53D920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9A6AA4D-AD7B-4A29-89E7-FFD403F6BB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3BFEDB3-E306-4A02-AD28-8D08E8117A3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B567E5-7BD0-4F31-8210-B099B846A2D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03758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>
                <a:latin typeface="+mn-lt"/>
                <a:cs typeface="Arial" panose="020B0604020202020204" pitchFamily="34" charset="0"/>
              </a:rPr>
              <a:t>Aujourd’hui, on va résoudre</a:t>
            </a:r>
            <a:r>
              <a:rPr lang="fr-FR" b="0" i="1" baseline="0" dirty="0">
                <a:latin typeface="+mn-lt"/>
                <a:cs typeface="Arial" panose="020B0604020202020204" pitchFamily="34" charset="0"/>
              </a:rPr>
              <a:t> un problème mathématique. </a:t>
            </a:r>
          </a:p>
          <a:p>
            <a:r>
              <a:rPr lang="fr-FR" b="0" baseline="0" dirty="0">
                <a:latin typeface="+mn-lt"/>
                <a:cs typeface="Arial" panose="020B0604020202020204" pitchFamily="34" charset="0"/>
              </a:rPr>
              <a:t>Prendre un moment pour que les élèves évoquent ce que le mot « problème mathématique » représente pour eux. </a:t>
            </a:r>
          </a:p>
          <a:p>
            <a:r>
              <a:rPr lang="fr-FR" b="0" dirty="0">
                <a:latin typeface="+mn-lt"/>
                <a:cs typeface="Arial" panose="020B0604020202020204" pitchFamily="34" charset="0"/>
              </a:rPr>
              <a:t>Faire émerger qu’un problème, « </a:t>
            </a:r>
            <a:r>
              <a:rPr lang="fr-FR" b="0" i="1" dirty="0">
                <a:latin typeface="+mn-lt"/>
                <a:cs typeface="Arial" panose="020B0604020202020204" pitchFamily="34" charset="0"/>
              </a:rPr>
              <a:t>c’est un peu comme une histoire dans laquelle il y a des informations, mais aussi une question. Résoudre le problème, c’est trouver une solution qui réponde à la question posée ».</a:t>
            </a:r>
          </a:p>
          <a:p>
            <a:endParaRPr lang="fr-FR" b="0" dirty="0">
              <a:latin typeface="+mn-lt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0810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Il y a 6 jetons dans ma boite maintenant.</a:t>
            </a:r>
            <a:endParaRPr lang="fr-FR" b="0" i="1" dirty="0"/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refaire individuellement la manipulation sur leur table.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6091881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Il y a 9 voitures en tout dans la rue.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684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>
                <a:latin typeface="+mn-lt"/>
                <a:cs typeface="Arial" panose="020B0604020202020204" pitchFamily="34" charset="0"/>
              </a:rPr>
              <a:t>Hier, on a résolu un problème</a:t>
            </a:r>
            <a:r>
              <a:rPr lang="fr-FR" b="0" i="1" baseline="0" dirty="0">
                <a:latin typeface="+mn-lt"/>
                <a:cs typeface="Arial" panose="020B0604020202020204" pitchFamily="34" charset="0"/>
              </a:rPr>
              <a:t> mathématique. </a:t>
            </a:r>
          </a:p>
          <a:p>
            <a:r>
              <a:rPr lang="fr-FR" b="0" baseline="0" dirty="0">
                <a:latin typeface="+mn-lt"/>
                <a:cs typeface="Arial" panose="020B0604020202020204" pitchFamily="34" charset="0"/>
              </a:rPr>
              <a:t>Demander aux élèves de rappeler le problème de la veille avec les jetons (4 + 2 = 6).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>
                <a:latin typeface="+mn-lt"/>
              </a:rPr>
              <a:t>Lire le problème en insistant sur les mots « ajoute » et « maintenant »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Prendre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une boite. Montrer qu’elle est vide et y placer 3 cubes. Fermer la boite (ou faire en sorte que le contenu ne soit plus visible par les élèves).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Ajouter 4 cubes dans la boite et demander aux élèves d’anticiper le résultat.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Interroger des élèves en leur demandant d’expliquer leur réponse, qu’elle soit juste ou fausse.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inviter ensuite à reproduire la situation avec leur ardoise et les réglettes blanches.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→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</a:t>
            </a:r>
            <a:r>
              <a:rPr lang="fr-FR" b="0" i="1" dirty="0">
                <a:latin typeface="+mn-lt"/>
              </a:rPr>
              <a:t>our valider</a:t>
            </a:r>
            <a:r>
              <a:rPr lang="fr-FR" b="0" i="1" baseline="0" dirty="0">
                <a:latin typeface="+mn-lt"/>
              </a:rPr>
              <a:t> vos réponses, o</a:t>
            </a:r>
            <a:r>
              <a:rPr lang="fr-FR" b="0" i="1" dirty="0">
                <a:latin typeface="+mn-lt"/>
              </a:rPr>
              <a:t>n va reproduire</a:t>
            </a:r>
            <a:r>
              <a:rPr lang="fr-FR" b="0" i="1" baseline="0" dirty="0">
                <a:latin typeface="+mn-lt"/>
              </a:rPr>
              <a:t> cette situation. </a:t>
            </a:r>
            <a:r>
              <a:rPr lang="fr-FR" b="0" i="1" dirty="0">
                <a:latin typeface="+mn-lt"/>
              </a:rPr>
              <a:t>Prenez vos ardoises </a:t>
            </a:r>
            <a:r>
              <a:rPr lang="fr-FR" b="0" i="1" dirty="0">
                <a:latin typeface="+mn-lt"/>
                <a:cs typeface="Calibri" panose="020F0502020204030204" pitchFamily="34" charset="0"/>
              </a:rPr>
              <a:t>─ </a:t>
            </a:r>
            <a:r>
              <a:rPr lang="fr-FR" b="0" i="1" dirty="0">
                <a:latin typeface="+mn-lt"/>
              </a:rPr>
              <a:t>on va s’en servir comme d’une boite </a:t>
            </a:r>
            <a:r>
              <a:rPr lang="fr-FR" b="0" i="1" dirty="0">
                <a:latin typeface="+mn-lt"/>
                <a:cs typeface="Calibri" panose="020F0502020204030204" pitchFamily="34" charset="0"/>
              </a:rPr>
              <a:t>─ </a:t>
            </a:r>
            <a:r>
              <a:rPr lang="fr-FR" b="0" i="1" dirty="0">
                <a:latin typeface="+mn-lt"/>
              </a:rPr>
              <a:t>et vos réglettes blanches, qui seront les cubes</a:t>
            </a:r>
            <a:r>
              <a:rPr lang="fr-FR" b="0" i="1" baseline="0" dirty="0">
                <a:latin typeface="+mn-lt"/>
              </a:rPr>
              <a:t>. </a:t>
            </a:r>
            <a:endParaRPr lang="fr-FR" b="0" dirty="0">
              <a:latin typeface="+mn-lt"/>
            </a:endParaRPr>
          </a:p>
          <a:p>
            <a:endParaRPr lang="fr-FR" dirty="0">
              <a:latin typeface="+mn-lt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965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Quelles informations avons-nous ?</a:t>
            </a:r>
            <a:r>
              <a:rPr lang="fr-FR" b="0" i="1" baseline="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Dans ma boite, il y avait 3 cubes. 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prendre 3 cubes et de les poser sur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leur ardoise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J’ajoute maintenant 4 cubes. 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décrire ce qu’ils doivent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faire avec les cubes (action d’ajouter)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83792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Regardez au tableau : les 4 cubes qu’on ajoute sont entourés et il y a une flèche qui montre qu’ils vont rejoindre les 3 cubes déjà présents dans la boite.</a:t>
            </a:r>
            <a:endParaRPr lang="fr-FR" b="0" i="1" dirty="0"/>
          </a:p>
          <a:p>
            <a:r>
              <a:rPr lang="fr-FR" b="0" i="1" dirty="0"/>
              <a:t>Vous rappelez-vous ce qu’il se passe</a:t>
            </a:r>
            <a:r>
              <a:rPr lang="fr-FR" b="0" i="1" baseline="0" dirty="0"/>
              <a:t> </a:t>
            </a:r>
            <a:r>
              <a:rPr lang="fr-FR" b="0" i="1" dirty="0"/>
              <a:t>quand on ajoute ? Va-t-on avoir plus ou moins de cubes qu’avant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Combien y a-t-il de cubes maintenant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/>
              <a:t>Interroger de nouveau les élèves qui s’étaient</a:t>
            </a:r>
            <a:r>
              <a:rPr lang="fr-FR" b="0" i="0" baseline="0" dirty="0"/>
              <a:t> trompés dans leur première réponse.</a:t>
            </a:r>
            <a:endParaRPr lang="fr-FR" b="0" i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2994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y a 7 cubes maintenant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dans la boite.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aux élèves d’écrire le calcul correspondant à cette situation sur leur ardoise. Préciser que les cubes sur leurs tables peuvent les aider.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08453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Maintenant, on va expliquer ce</a:t>
            </a:r>
            <a:r>
              <a:rPr lang="fr-FR" b="0" i="1" baseline="0" dirty="0"/>
              <a:t> qu’il s’est passé dans cette situation. </a:t>
            </a:r>
          </a:p>
          <a:p>
            <a:r>
              <a:rPr lang="fr-FR" b="0" i="1" baseline="0" dirty="0"/>
              <a:t>On commence avec </a:t>
            </a:r>
            <a:r>
              <a:rPr lang="fr-FR" b="0" i="1" dirty="0"/>
              <a:t>3 : c’est le nombre de cubes qu’on avait au départ. 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24867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Le signe</a:t>
            </a:r>
            <a:r>
              <a:rPr lang="fr-FR" b="0" i="1" baseline="0" dirty="0"/>
              <a:t> « </a:t>
            </a:r>
            <a:r>
              <a:rPr lang="fr-FR" b="0" i="1" dirty="0"/>
              <a:t>+ » signifie qu’on</a:t>
            </a:r>
            <a:r>
              <a:rPr lang="fr-FR" b="1" i="1" dirty="0"/>
              <a:t> ajoute </a:t>
            </a:r>
            <a:r>
              <a:rPr lang="fr-FR" b="0" i="1" dirty="0"/>
              <a:t>des cubes. C’est une addition.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ajoute 4 cubes : on écrit « + 4  ».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45271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Égal : on va</a:t>
            </a:r>
            <a:r>
              <a:rPr lang="fr-FR" b="0" i="1" baseline="0" dirty="0"/>
              <a:t> donner le résultat. 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46846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7 : c’est le nombre de cubes qu’on a maintenant. </a:t>
            </a:r>
          </a:p>
          <a:p>
            <a:r>
              <a:rPr lang="fr-FR" b="0" i="1" dirty="0"/>
              <a:t>On</a:t>
            </a:r>
            <a:r>
              <a:rPr lang="fr-FR" b="0" i="1" baseline="0" dirty="0"/>
              <a:t> est parti de 3 cubes, on en a ajouté 4 et on en a 7 à la fin.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Le calcul qui permet de résoudre le problème est : 3 + 4 = 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Demander aux élèves de rappeler la question du problème et de formuler une phrase réponse.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4702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Lire le problème en insistant sur les mots « ajoute » et « maintenant »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Prendre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une boite. Montrer qu’elle est vide et y placer 4 jetons. Fermer la boite (ou faire en sorte que le contenu ne soit plus visible par les élèves).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Ajouter 2 jetons et demander aux élèves d’anticiper le résultat (dire combien ils pensent qu’il y a de jetons dans la boite à présent).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Interroger des élèves en leur demandant d’expliquer leur réponse, qu’elle soit juste ou fausse.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inviter ensuite à reproduire la situation avec leur ardoise et des jetons →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</a:t>
            </a:r>
            <a:r>
              <a:rPr lang="fr-FR" b="0" i="1" dirty="0"/>
              <a:t>our valider</a:t>
            </a:r>
            <a:r>
              <a:rPr lang="fr-FR" b="0" i="1" baseline="0" dirty="0"/>
              <a:t> vos réponses, o</a:t>
            </a:r>
            <a:r>
              <a:rPr lang="fr-FR" b="0" i="1" dirty="0"/>
              <a:t>n va reproduire</a:t>
            </a:r>
            <a:r>
              <a:rPr lang="fr-FR" b="0" i="1" baseline="0" dirty="0"/>
              <a:t> ensemble cette situation. </a:t>
            </a:r>
            <a:r>
              <a:rPr lang="fr-FR" b="0" i="1" dirty="0"/>
              <a:t>Prenez vos jetons</a:t>
            </a:r>
            <a:r>
              <a:rPr lang="fr-FR" b="0" i="1" baseline="0" dirty="0"/>
              <a:t> bleus et votre ardoise. Vous vous servirez de votre ardoise comme si c’était la boite.</a:t>
            </a:r>
          </a:p>
          <a:p>
            <a:pPr marL="0" indent="0">
              <a:buFont typeface="Arial" pitchFamily="34" charset="0"/>
              <a:buNone/>
            </a:pPr>
            <a:endParaRPr lang="fr-FR" b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96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Il y a 7 cubes dans ma boite maintenant.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refaire individuellement la manipulation sur leur table.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baseline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991701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Lire le problème en insistant sur les mots « enlève » et « maintenant ».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Prendre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une boite opaque. Montrer qu’elle est vide et y placer 7 jetons. Fermer la boite.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Sortir 2 jetons de la boite et demander aux élèves d’anticiper le résultat.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Interroger des élèves en leur demandant d’expliquer leur réponse, qu’elle soit juste ou fausse.</a:t>
            </a:r>
          </a:p>
          <a:p>
            <a:r>
              <a:rPr lang="fr-FR" b="0" dirty="0"/>
              <a:t>Demander ce</a:t>
            </a:r>
            <a:r>
              <a:rPr lang="fr-FR" b="0" baseline="0" dirty="0"/>
              <a:t> qui change par rapport aux deux problèmes précédents, puis inviter les élèves à reproduire la situation.</a:t>
            </a:r>
          </a:p>
          <a:p>
            <a:r>
              <a:rPr lang="fr-FR" b="0" i="1" dirty="0"/>
              <a:t>On va reproduire</a:t>
            </a:r>
            <a:r>
              <a:rPr lang="fr-FR" b="0" i="1" baseline="0" dirty="0"/>
              <a:t> cette situation avec vos jetons. </a:t>
            </a:r>
            <a:r>
              <a:rPr lang="fr-FR" b="0" i="1" dirty="0"/>
              <a:t>Prenez vos jetons </a:t>
            </a:r>
            <a:r>
              <a:rPr lang="fr-FR" b="0" i="1" baseline="0" dirty="0"/>
              <a:t>bleus et votre ardoise</a:t>
            </a:r>
            <a:r>
              <a:rPr lang="fr-FR" b="0" i="1" dirty="0"/>
              <a:t>. On va se servir de l’ardoise comme d’une boite.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965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Quelles informations avons-nous ?</a:t>
            </a:r>
            <a:r>
              <a:rPr lang="fr-FR" b="0" i="1" baseline="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Dans ma boite, il y avait 7 jetons. 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prendre 7 jetons et de les poser sur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leur ardoise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J’enlève maintenant 2 jetons. 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dire ce qu’ils doivent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faire avec les jetons (action d’ôter)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83792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Prenez</a:t>
            </a:r>
            <a:r>
              <a:rPr lang="fr-FR" b="0" i="1" baseline="0" dirty="0"/>
              <a:t> deux jetons parmi ceux qui sont sur l’ardoise et enlevez-les. Posez-les à part sur votre table.</a:t>
            </a:r>
          </a:p>
          <a:p>
            <a:r>
              <a:rPr lang="fr-FR" b="0" i="1" baseline="0" dirty="0"/>
              <a:t>Regardez au tableau : les 2 jetons qu’on enlève sont barrés et il y a une flèche qui montre qu’ils vont sortir de la boite.</a:t>
            </a:r>
            <a:endParaRPr lang="fr-FR" b="0" i="1" dirty="0"/>
          </a:p>
          <a:p>
            <a:r>
              <a:rPr lang="fr-FR" b="0" i="1" dirty="0"/>
              <a:t>Que se passe-t-il quand on enlève des jetons ? Va-t-on avoir plus ou moins de jetons qu’avant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Combien y a-t-il de jetons dans</a:t>
            </a:r>
            <a:r>
              <a:rPr lang="fr-FR" b="0" i="1" baseline="0" dirty="0"/>
              <a:t> la boite</a:t>
            </a:r>
            <a:r>
              <a:rPr lang="fr-FR" b="0" i="1" dirty="0"/>
              <a:t> maintenant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/>
              <a:t>Interroger de nouveau les élèves qui s’étaient</a:t>
            </a:r>
            <a:r>
              <a:rPr lang="fr-FR" b="0" i="0" baseline="0" dirty="0"/>
              <a:t> trompés dans leur première réponse.</a:t>
            </a:r>
            <a:endParaRPr lang="fr-FR" b="0" i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83047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y a 5 jetons maintenant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dans la boite.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2994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À présent, on va expliquer ce</a:t>
            </a:r>
            <a:r>
              <a:rPr lang="fr-FR" b="0" i="1" baseline="0" dirty="0"/>
              <a:t> qu’il s’est passé dans cette situation. </a:t>
            </a:r>
          </a:p>
          <a:p>
            <a:r>
              <a:rPr lang="fr-FR" b="0" i="1" baseline="0" dirty="0"/>
              <a:t>On commence avec 7 </a:t>
            </a:r>
            <a:r>
              <a:rPr lang="fr-FR" b="0" i="1" dirty="0"/>
              <a:t>: c’est le nombre de jetons qu’on avait au départ. 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24867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Le signe</a:t>
            </a:r>
            <a:r>
              <a:rPr lang="fr-FR" b="0" i="1" baseline="0" dirty="0"/>
              <a:t> « moins »</a:t>
            </a:r>
            <a:r>
              <a:rPr lang="fr-FR" b="0" i="1" dirty="0"/>
              <a:t> signifie qu’on</a:t>
            </a:r>
            <a:r>
              <a:rPr lang="fr-FR" b="1" i="1" dirty="0"/>
              <a:t> enlève </a:t>
            </a:r>
            <a:r>
              <a:rPr lang="fr-FR" b="0" i="1" dirty="0"/>
              <a:t>des jetons. C’est une soustraction.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enlève 2 jetons : on écrit « - 2  ».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92506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Égal.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817083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5 : c’est le nombre de jetons qu’on a maintenant. </a:t>
            </a:r>
          </a:p>
          <a:p>
            <a:r>
              <a:rPr lang="fr-FR" b="0" i="1" dirty="0"/>
              <a:t>On</a:t>
            </a:r>
            <a:r>
              <a:rPr lang="fr-FR" b="0" i="1" baseline="0" dirty="0"/>
              <a:t> est parti de 7 jetons, on en a enlevé 2 et on en a 5 à la fin. </a:t>
            </a:r>
          </a:p>
          <a:p>
            <a:r>
              <a:rPr lang="fr-FR" b="0" i="1" dirty="0"/>
              <a:t>5 jetons : c’est la solution de notre problème.</a:t>
            </a:r>
            <a:r>
              <a:rPr lang="fr-FR" b="0" i="1" baseline="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Demander aux élèves de rappeler la question du problème et de formuler une phrase réponse.</a:t>
            </a:r>
          </a:p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330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Quelles informations avons-nous ?</a:t>
            </a:r>
            <a:r>
              <a:rPr lang="fr-FR" b="0" i="1" baseline="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Dans ma boite, il y avait 4 jetons. 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prendre 4 jetons et de les poser sur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leur ardoise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J’ajoute maintenant 2 jetons. 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ce qu’ils doivent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faire avec les jetons (action d’ajouter)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01434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Il y a 5 jetons dans ma boite maintenant.</a:t>
            </a:r>
            <a:endParaRPr lang="fr-FR" b="0" i="1" dirty="0"/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refaire individuellement la manipulation sur leur table.</a:t>
            </a:r>
          </a:p>
          <a:p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306447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Lire le problème en insistant sur les mots « sors » et « maintenant ».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Prendre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une boite. Montrer qu’elle est vide et y placer 8 images de chatons. Fermer la boite ou faire en sorte que le contenu ne soit plus visible par les élèves.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Sortir ensuite 3 images de la boite et demander aux élèves d’anticiper le résultat.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Interroger des élèves en leur demandant d’expliquer leur réponse, qu’elle soit juste ou fausse.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9650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Quelles informations avons-nous ?</a:t>
            </a:r>
            <a:r>
              <a:rPr lang="fr-FR" b="0" i="1" baseline="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Dans ma boite, il y avait 8 images. 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prendre 8 images de chatons et de les poser sur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leur ardoise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J’enlève 3 images. 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dire ce qu’ils doivent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faire avec les images (action d’enlever)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837929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Regardez au tableau : les 3 images qu’on enlève sont barrées et il y a une flèche qui montre qu’elles sortent de la boite.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u="none" dirty="0"/>
              <a:t>Interroger les élèves</a:t>
            </a:r>
            <a:r>
              <a:rPr lang="fr-FR" b="0" i="0" u="none" baseline="0" dirty="0"/>
              <a:t> : </a:t>
            </a:r>
            <a:r>
              <a:rPr lang="fr-FR" b="0" i="1" u="none" baseline="0" dirty="0"/>
              <a:t>q</a:t>
            </a:r>
            <a:r>
              <a:rPr lang="fr-FR" b="0" i="1" dirty="0"/>
              <a:t>ue se passe-t-il quand on enlève des images ? Va-t-on avoir plus ou moins d’images qu’avant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u="none" dirty="0"/>
              <a:t>Combien y a-t-il d’images maintenant ? 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5198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y a 5 images.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aux élèves d’écrire le calcul correspondant à cette situation sur leur ardoise. Préciser qu’ils peuvent refaire la manipulation.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073199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Maintenant, on va expliquer ce</a:t>
            </a:r>
            <a:r>
              <a:rPr lang="fr-FR" b="0" i="1" baseline="0" dirty="0"/>
              <a:t> qu’il s’est passé dans cette situation. </a:t>
            </a:r>
          </a:p>
          <a:p>
            <a:r>
              <a:rPr lang="fr-FR" b="0" i="1" baseline="0" dirty="0"/>
              <a:t>On commence avec </a:t>
            </a:r>
            <a:r>
              <a:rPr lang="fr-FR" b="0" i="1" dirty="0"/>
              <a:t>8 : c’est le nombre d’images qu’on avait au départ. 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924187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Le signe</a:t>
            </a:r>
            <a:r>
              <a:rPr lang="fr-FR" b="0" i="1" baseline="0" dirty="0"/>
              <a:t> moins</a:t>
            </a:r>
            <a:r>
              <a:rPr lang="fr-FR" b="0" i="1" dirty="0"/>
              <a:t> signifie qu’on</a:t>
            </a:r>
            <a:r>
              <a:rPr lang="fr-FR" b="1" i="1" dirty="0"/>
              <a:t> enlève </a:t>
            </a:r>
            <a:r>
              <a:rPr lang="fr-FR" b="0" i="1" dirty="0"/>
              <a:t>des jetons. C’est une soustraction.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enlève 3 images : on écrit  « - 3 ».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7519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Égal</a:t>
            </a:r>
            <a:r>
              <a:rPr lang="fr-FR" b="0" i="1" baseline="0" dirty="0"/>
              <a:t> : on va donner le résultat.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238831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5 : c’est le nombre d’images qu’on a maintenant. </a:t>
            </a:r>
          </a:p>
          <a:p>
            <a:r>
              <a:rPr lang="fr-FR" b="0" i="1" dirty="0"/>
              <a:t>On</a:t>
            </a:r>
            <a:r>
              <a:rPr lang="fr-FR" b="0" i="1" baseline="0" dirty="0"/>
              <a:t> est parti de 8 images, on en a enlevé 3 et on en a 5 à la fin. </a:t>
            </a:r>
          </a:p>
          <a:p>
            <a:r>
              <a:rPr lang="fr-FR" b="0" i="1" baseline="0" dirty="0"/>
              <a:t>Le calcul qui permet de résoudre le problème est : 8 – 3 = 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Demander aux élèves de rappeler la question posée dans le problème et de formuler une phrase réponse.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173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2 jetons viennent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rejoindre les 4 qui étaient déjà dans la boite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combien il y a de jetons dans la boite maintenant.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837929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Il reste 5 images dans ma boite maintenant.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3322793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Lire le problème en insistant sur les mots « en tout ».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Prendre 6 images dans sa main et la fermer. Prendre 3 images dans l’autre main et la fermer.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Montrer les deux mains fermées et demander aux élèves d’anticiper le résultat.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Interroger des élèves en leur demandant d’expliquer leur réponse, qu’elle soit juste ou fausse.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Pour valider</a:t>
            </a:r>
            <a:r>
              <a:rPr lang="fr-FR" b="0" i="1" baseline="0" dirty="0"/>
              <a:t> vos réponses, o</a:t>
            </a:r>
            <a:r>
              <a:rPr lang="fr-FR" b="0" i="1" dirty="0"/>
              <a:t>n va reproduire</a:t>
            </a:r>
            <a:r>
              <a:rPr lang="fr-FR" b="0" i="1" baseline="0" dirty="0"/>
              <a:t> cette situation avec </a:t>
            </a:r>
            <a:r>
              <a:rPr lang="fr-FR" b="0" i="1" dirty="0"/>
              <a:t>les images du cahier</a:t>
            </a:r>
            <a:r>
              <a:rPr lang="fr-FR" b="0" i="1" baseline="0" dirty="0"/>
              <a:t>.</a:t>
            </a:r>
            <a:r>
              <a:rPr lang="fr-FR" b="0" i="1" dirty="0"/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Quelles informations avons-nous ?</a:t>
            </a:r>
            <a:r>
              <a:rPr lang="fr-FR" b="0" i="1" baseline="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/>
              <a:t>→ </a:t>
            </a:r>
            <a:r>
              <a:rPr lang="fr-FR" b="0" i="1" dirty="0"/>
              <a:t>J’ai 6 images dans une main. 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prendre 6 images.</a:t>
            </a:r>
          </a:p>
          <a:p>
            <a:pPr marL="0" indent="0">
              <a:buFont typeface="Arial" pitchFamily="34" charset="0"/>
              <a:buNone/>
            </a:pP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9650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Quelle autre information avons-nous ?</a:t>
            </a:r>
            <a:r>
              <a:rPr lang="fr-FR" b="0" i="1" baseline="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Dans l’autre main, j’ai 3 images. 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prendre 3 autres images 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de les placer un peu à part des 6 premières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773666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Regardez au tableau : on voit les deux groupes séparés et on a entouré toutes les images pour montrer qu’on les met ensemble.</a:t>
            </a:r>
            <a:endParaRPr lang="fr-FR" b="0" i="1" dirty="0"/>
          </a:p>
          <a:p>
            <a:r>
              <a:rPr lang="fr-FR" b="0" i="1" dirty="0"/>
              <a:t>Que se passe-t-il quand on regroupe les</a:t>
            </a:r>
            <a:r>
              <a:rPr lang="fr-FR" b="0" i="1" baseline="0" dirty="0"/>
              <a:t> deux parties</a:t>
            </a:r>
            <a:r>
              <a:rPr lang="fr-FR" b="0" i="1" dirty="0"/>
              <a:t> ? A-t-on plus ou moins d’images qu’avant ? </a:t>
            </a:r>
          </a:p>
          <a:p>
            <a:r>
              <a:rPr lang="fr-FR" b="0" dirty="0"/>
              <a:t>Faire émerger que le tout est plus</a:t>
            </a:r>
            <a:r>
              <a:rPr lang="fr-FR" b="0" baseline="0" dirty="0"/>
              <a:t> grand que chaque partie.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Combien y a-t-il d’images en tout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/>
              <a:t>Interroger de nouveau les élèves qui s’étaient</a:t>
            </a:r>
            <a:r>
              <a:rPr lang="fr-FR" b="0" i="0" baseline="0" dirty="0"/>
              <a:t> trompés.</a:t>
            </a:r>
            <a:endParaRPr lang="fr-FR" b="0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398637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Il y a 9 images en tout. Maintenant, on va expliquer par un calcul</a:t>
            </a:r>
            <a:r>
              <a:rPr lang="fr-FR" b="0" i="1" baseline="0" dirty="0"/>
              <a:t> </a:t>
            </a:r>
            <a:r>
              <a:rPr lang="fr-FR" b="0" i="1" dirty="0"/>
              <a:t>ce</a:t>
            </a:r>
            <a:r>
              <a:rPr lang="fr-FR" b="0" i="1" baseline="0" dirty="0"/>
              <a:t> qu’il s’est passé dans cette situation. 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850788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/>
              <a:t>On commence avec </a:t>
            </a:r>
            <a:r>
              <a:rPr lang="fr-FR" b="0" i="1" dirty="0"/>
              <a:t>6 : c’est le nombre d’images que j’ai</a:t>
            </a:r>
            <a:r>
              <a:rPr lang="fr-FR" b="0" i="1" baseline="0" dirty="0"/>
              <a:t> dans une main.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656167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Puis 3 : c’est le nombre d’images que j’ai dans l’autre</a:t>
            </a:r>
            <a:r>
              <a:rPr lang="fr-FR" b="0" i="1" baseline="0" dirty="0"/>
              <a:t> main</a:t>
            </a:r>
            <a:r>
              <a:rPr lang="fr-FR" b="0" i="1" dirty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</a:t>
            </a:r>
            <a:r>
              <a:rPr lang="fr-FR" b="0" i="1" baseline="0" dirty="0"/>
              <a:t> </a:t>
            </a:r>
            <a:r>
              <a:rPr lang="fr-FR" b="0" i="1" dirty="0"/>
              <a:t>les met ensemble, donc cela se traduit par une </a:t>
            </a:r>
            <a:r>
              <a:rPr lang="fr-FR" b="1" i="1" dirty="0"/>
              <a:t>addition</a:t>
            </a:r>
            <a:r>
              <a:rPr lang="fr-FR" b="0" i="1" dirty="0"/>
              <a:t> : on les ajoute.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200605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Égal : on va calculer le résultat.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418865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9 : c’est le nombre d’images qu’on a en tout. </a:t>
            </a:r>
          </a:p>
          <a:p>
            <a:r>
              <a:rPr lang="fr-FR" b="0" i="1" dirty="0"/>
              <a:t>On a</a:t>
            </a:r>
            <a:r>
              <a:rPr lang="fr-FR" b="0" i="1" baseline="0" dirty="0"/>
              <a:t> </a:t>
            </a:r>
            <a:r>
              <a:rPr lang="fr-FR" b="0" i="1" dirty="0"/>
              <a:t>6 images d’un côté et 3 images de l’autre</a:t>
            </a:r>
            <a:r>
              <a:rPr lang="fr-FR" b="0" i="1" baseline="0" dirty="0"/>
              <a:t>, on les ajoute et cela donne un ensemble de 9 images. </a:t>
            </a:r>
          </a:p>
          <a:p>
            <a:r>
              <a:rPr lang="fr-FR" b="0" i="1" baseline="0" dirty="0"/>
              <a:t>Le calcul qui permet de résoudre le problème est : </a:t>
            </a:r>
            <a:r>
              <a:rPr lang="fr-FR" b="0" i="1" dirty="0"/>
              <a:t>6 + 3 = 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Demander aux élèves de rappeler la question posée et de formuler une phrase réponse.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7970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y a 6 jetons maintenant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dans la boite.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29949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J’ai 9 images en tout.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872696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548624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Lire le problème en insistant sur les mots « en tout » et « 2 paquets de ».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problème ressemble à celui que nous avons fait avec les images. On avait un paquet dans une main et un paquet dans la deuxième main.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Prendre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une boite. Montrer qu’elle est vide et y placer un premier lot de 5 cubes, puis un deuxième lot de 5 cubes.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d’anticiper le résultat.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Interroger des élèves en leur demandant d’expliquer leur réponse, qu’elle soit juste ou fausse. </a:t>
            </a:r>
          </a:p>
          <a:p>
            <a:r>
              <a:rPr lang="fr-FR" b="0" i="1" dirty="0"/>
              <a:t>Prenez vos ardoises, qui vous serviront de boites et vos réglettes blanches, qui vous serviront de cubes. Reproduisez</a:t>
            </a:r>
            <a:r>
              <a:rPr lang="fr-FR" b="0" i="1" baseline="0" dirty="0"/>
              <a:t> cette situation.</a:t>
            </a:r>
            <a:r>
              <a:rPr lang="fr-FR" b="0" i="1" dirty="0"/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baseline="0" dirty="0"/>
              <a:t>Laisser quelques instants aux élèves pour qu’ils effectuent la manipulation individuellement puis </a:t>
            </a:r>
            <a:r>
              <a:rPr lang="fr-FR" b="0" i="0" dirty="0"/>
              <a:t>reprendre</a:t>
            </a:r>
            <a:r>
              <a:rPr lang="fr-FR" b="0" i="0" baseline="0" dirty="0"/>
              <a:t> la manipulation en collectif : q</a:t>
            </a:r>
            <a:r>
              <a:rPr lang="fr-FR" b="0" i="1" dirty="0"/>
              <a:t>uelles informations avons-nous ?</a:t>
            </a:r>
            <a:r>
              <a:rPr lang="fr-FR" b="0" i="1" baseline="0" dirty="0"/>
              <a:t> Qu’est-ce que cela signifie « 2 paquets de 5 cubes » ?</a:t>
            </a:r>
            <a:r>
              <a:rPr lang="fr-FR" b="0" i="1" dirty="0"/>
              <a:t> 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faire deux paquets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séparés de 5 cubes chacun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656486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fait un premier paquet de 5 cubes et un deuxième paquet de 5 cubes.</a:t>
            </a:r>
            <a:endParaRPr lang="fr-FR" b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292759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Regardez au tableau : on a entouré tous les cubes pour montrer qu’on les met ensemble.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Rappelez-vous : que se passe-t-il quand on regroupe </a:t>
            </a:r>
            <a:r>
              <a:rPr lang="fr-FR" b="0" i="1" baseline="0" dirty="0"/>
              <a:t>deux paquets</a:t>
            </a:r>
            <a:r>
              <a:rPr lang="fr-FR" b="0" i="1" dirty="0"/>
              <a:t> ? A-t-on plus ou moins de cubes qu’au départ ? </a:t>
            </a:r>
          </a:p>
          <a:p>
            <a:r>
              <a:rPr lang="fr-FR" b="0" dirty="0"/>
              <a:t>Faire émerger que le tout est plus</a:t>
            </a:r>
            <a:r>
              <a:rPr lang="fr-FR" b="0" baseline="0" dirty="0"/>
              <a:t> grand que chaque partie.</a:t>
            </a:r>
            <a:endParaRPr lang="fr-FR" b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006846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Il y a 10 cubes en tout. Maintenant, on va expliquer par un calcul</a:t>
            </a:r>
            <a:r>
              <a:rPr lang="fr-FR" b="0" i="1" baseline="0" dirty="0"/>
              <a:t> </a:t>
            </a:r>
            <a:r>
              <a:rPr lang="fr-FR" b="0" i="1" dirty="0"/>
              <a:t>ce</a:t>
            </a:r>
            <a:r>
              <a:rPr lang="fr-FR" b="0" i="1" baseline="0" dirty="0"/>
              <a:t> qu’il s’est passé dans cette situation. 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184318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5 : c’est le nombre de cubes du premier paquet.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327300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Puis 5 : c’est le nombre de cubes du deuxième paquet.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</a:t>
            </a:r>
            <a:r>
              <a:rPr lang="fr-FR" b="0" i="1" baseline="0" dirty="0"/>
              <a:t> </a:t>
            </a:r>
            <a:r>
              <a:rPr lang="fr-FR" b="0" i="1" dirty="0"/>
              <a:t>les met ensemble, donc cela se traduit par une </a:t>
            </a:r>
            <a:r>
              <a:rPr lang="fr-FR" b="1" i="1" dirty="0"/>
              <a:t>addition</a:t>
            </a:r>
            <a:r>
              <a:rPr lang="fr-FR" b="0" i="1" dirty="0"/>
              <a:t> : on les ajoute.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831238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Égal : on va calculer le résultat.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334186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10 : c’est le nombre de cubes que l’on a en tout. </a:t>
            </a:r>
          </a:p>
          <a:p>
            <a:r>
              <a:rPr lang="fr-FR" b="0" i="1" dirty="0"/>
              <a:t>On a</a:t>
            </a:r>
            <a:r>
              <a:rPr lang="fr-FR" b="0" i="1" baseline="0" dirty="0"/>
              <a:t> </a:t>
            </a:r>
            <a:r>
              <a:rPr lang="fr-FR" b="0" i="1" dirty="0"/>
              <a:t>5 cubes dans</a:t>
            </a:r>
            <a:r>
              <a:rPr lang="fr-FR" b="0" i="1" baseline="0" dirty="0"/>
              <a:t> le premier paquet </a:t>
            </a:r>
            <a:r>
              <a:rPr lang="fr-FR" b="0" i="1" dirty="0"/>
              <a:t>et 5 cubes dans le</a:t>
            </a:r>
            <a:r>
              <a:rPr lang="fr-FR" b="0" i="1" baseline="0" dirty="0"/>
              <a:t> deuxième paquet. On les ajoute et cela donne un ensemble de 10 cubes. </a:t>
            </a:r>
          </a:p>
          <a:p>
            <a:r>
              <a:rPr lang="fr-FR" b="0" i="1" baseline="0" dirty="0"/>
              <a:t>Le calcul qui permet de résoudre le problème est : 5</a:t>
            </a:r>
            <a:r>
              <a:rPr lang="fr-FR" b="0" i="1" dirty="0"/>
              <a:t> + 5 = 10.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Demander aux élèves de rappeler la question posée et de formuler une phrase réponse.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06170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Maintenant, on va expliquer ce</a:t>
            </a:r>
            <a:r>
              <a:rPr lang="fr-FR" b="0" i="1" baseline="0" dirty="0"/>
              <a:t> qu’il s’est passé dans cette situation. </a:t>
            </a:r>
          </a:p>
          <a:p>
            <a:r>
              <a:rPr lang="fr-FR" b="0" i="1" baseline="0" dirty="0"/>
              <a:t>On commence avec </a:t>
            </a:r>
            <a:r>
              <a:rPr lang="fr-FR" b="0" i="1" dirty="0"/>
              <a:t>4 : c’est le nombre de jetons qu’on avait au départ. 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248679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Il y a 10 cubes en tout.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778635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Lire le problème en insistant sur les mots « enlève » et « maintenant ».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Prendre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une boite opaque. Montrer qu’elle est vide et y placer 9 jetons. Fermer la boite.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Sortir ensuite 5 jetons de la boite et demander aux élèves d’anticiper le résultat.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Interroger des élèves en leur demandant d’expliquer leur réponse, qu’elle soit juste ou fausse.</a:t>
            </a:r>
          </a:p>
          <a:p>
            <a:r>
              <a:rPr lang="fr-FR" b="0" i="1" dirty="0"/>
              <a:t>Pour valider</a:t>
            </a:r>
            <a:r>
              <a:rPr lang="fr-FR" b="0" i="1" baseline="0" dirty="0"/>
              <a:t> vos réponses, reproduisez cette situation avec vos jetons. </a:t>
            </a:r>
          </a:p>
          <a:p>
            <a:r>
              <a:rPr lang="fr-FR" b="0" i="1" dirty="0"/>
              <a:t>Prenez vos jetons</a:t>
            </a:r>
            <a:r>
              <a:rPr lang="fr-FR" b="0" i="1" baseline="0" dirty="0"/>
              <a:t> bleus et votre ardoise, qui servira de boite</a:t>
            </a:r>
            <a:r>
              <a:rPr lang="fr-FR" b="0" dirty="0"/>
              <a:t>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Laisser quelques instants aux élèves pour qu’ils effectuent la manipulation individuellement.</a:t>
            </a:r>
            <a:endParaRPr lang="fr-FR" b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9650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/>
              <a:t>Reprendre</a:t>
            </a:r>
            <a:r>
              <a:rPr lang="fr-FR" b="0" i="0" baseline="0" dirty="0"/>
              <a:t> la manipulation en collectif : </a:t>
            </a:r>
            <a:r>
              <a:rPr lang="fr-FR" b="0" i="1" baseline="0" dirty="0"/>
              <a:t>q</a:t>
            </a:r>
            <a:r>
              <a:rPr lang="fr-FR" b="0" i="1" dirty="0"/>
              <a:t>u’avons-nous comme information ?</a:t>
            </a:r>
            <a:r>
              <a:rPr lang="fr-FR" b="0" i="1" baseline="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Dans ma</a:t>
            </a:r>
            <a:r>
              <a:rPr lang="fr-FR" b="0" i="1" baseline="0" dirty="0"/>
              <a:t> boite</a:t>
            </a:r>
            <a:r>
              <a:rPr lang="fr-FR" b="0" i="1" dirty="0"/>
              <a:t>, il y avait 9 jetons. 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élèves doivent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prendre 9 jetons et les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poser sur leur ardoise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J’enlève maintenant 5 jetons. </a:t>
            </a:r>
            <a:r>
              <a:rPr lang="fr-FR" b="0" i="1" baseline="0" dirty="0"/>
              <a:t>→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de décrire ce qu’ils ont fait 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avec les jetons (action d’ôter)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909052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Regardez : les 5 jetons qu’on enlève sont barrés et il y a une flèche qui montre qu’ils vont sortir de la boite.</a:t>
            </a:r>
            <a:endParaRPr lang="fr-FR" b="0" i="1" dirty="0"/>
          </a:p>
          <a:p>
            <a:r>
              <a:rPr lang="fr-FR" b="0" i="1" dirty="0"/>
              <a:t>Que se passe-t-il quand on enlève des jetons ? Va-t-on avoir plus ou moins de jetons qu’avant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Combien y a-t-il de jetons dans ma</a:t>
            </a:r>
            <a:r>
              <a:rPr lang="fr-FR" b="0" i="1" baseline="0" dirty="0"/>
              <a:t> boite </a:t>
            </a:r>
            <a:r>
              <a:rPr lang="fr-FR" b="0" i="1" dirty="0"/>
              <a:t>maintenant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/>
              <a:t>Interroger les élèves (en priorité ceux qui se sont</a:t>
            </a:r>
            <a:r>
              <a:rPr lang="fr-FR" b="0" i="0" baseline="0" dirty="0"/>
              <a:t> trompés).</a:t>
            </a:r>
            <a:endParaRPr lang="fr-FR" b="0" i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8379293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reste 4 jetons.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aux élèves d’écrire le calcul correspondant à cette situation sur leur ardoise. Préciser qu’ils peuvent refaire la manipulation si cela les aide.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676269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Maintenant, on va expliquer ce</a:t>
            </a:r>
            <a:r>
              <a:rPr lang="fr-FR" b="0" i="1" baseline="0" dirty="0"/>
              <a:t> qu’il s’est passé dans cette situation. </a:t>
            </a:r>
          </a:p>
          <a:p>
            <a:r>
              <a:rPr lang="fr-FR" b="0" i="1" baseline="0" dirty="0"/>
              <a:t>On commence avec </a:t>
            </a:r>
            <a:r>
              <a:rPr lang="fr-FR" b="0" i="1" dirty="0"/>
              <a:t>9 : c’est le nombre de jetons qu’on avait au départ. 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248679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On enlève 5 jetons. C’est une soustraction : on écrit « -5 ».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23240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Égal.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389276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4 : c’est le nombre de jetons qu’on a maintenant. </a:t>
            </a:r>
          </a:p>
          <a:p>
            <a:r>
              <a:rPr lang="fr-FR" b="0" i="1" dirty="0"/>
              <a:t>On</a:t>
            </a:r>
            <a:r>
              <a:rPr lang="fr-FR" b="0" i="1" baseline="0" dirty="0"/>
              <a:t> est parti de 9 jetons, on en a enlevé 5 et on en a 4 à la fin. </a:t>
            </a:r>
          </a:p>
          <a:p>
            <a:r>
              <a:rPr lang="fr-FR" b="0" i="1" baseline="0" dirty="0"/>
              <a:t>Le calcul qui permet de résoudre le problème est : 9 – 5 = 4</a:t>
            </a:r>
          </a:p>
          <a:p>
            <a:r>
              <a:rPr lang="fr-FR" b="0" i="0" baseline="0" dirty="0"/>
              <a:t>Demander aux élèves de rappeler la question et de formuler une phrase réponse.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6475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Le signe</a:t>
            </a:r>
            <a:r>
              <a:rPr lang="fr-FR" b="0" i="1" baseline="0" dirty="0"/>
              <a:t> « </a:t>
            </a:r>
            <a:r>
              <a:rPr lang="fr-FR" b="0" i="1" dirty="0"/>
              <a:t>+ » signifie qu’on</a:t>
            </a:r>
            <a:r>
              <a:rPr lang="fr-FR" b="1" i="1" dirty="0"/>
              <a:t> ajoute </a:t>
            </a:r>
            <a:r>
              <a:rPr lang="fr-FR" b="0" i="1" dirty="0"/>
              <a:t>des jetons. C’est une addition.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On ajoute 2 jetons : on écrit « + 2  ».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187735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Il reste 4 jetons dans ma boite. 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9885299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Lire le problème en insistant sur les mots «  sur</a:t>
            </a:r>
            <a:r>
              <a:rPr lang="fr-FR" b="0" baseline="0" dirty="0"/>
              <a:t> », « sous » et </a:t>
            </a:r>
            <a:r>
              <a:rPr lang="fr-FR" b="0" dirty="0"/>
              <a:t>« en tout ».</a:t>
            </a:r>
          </a:p>
          <a:p>
            <a:r>
              <a:rPr lang="fr-FR" b="0" i="1" dirty="0"/>
              <a:t>Cette fois, je ne vais pas vous mimer</a:t>
            </a:r>
            <a:r>
              <a:rPr lang="fr-FR" b="0" i="1" baseline="0" dirty="0"/>
              <a:t> le problème. Il faut que vous essayiez de vous le représenter seuls. </a:t>
            </a:r>
            <a:endParaRPr lang="fr-FR" b="0" i="1" dirty="0"/>
          </a:p>
          <a:p>
            <a:r>
              <a:rPr lang="fr-FR" b="0" dirty="0"/>
              <a:t>Demander</a:t>
            </a:r>
            <a:r>
              <a:rPr lang="fr-FR" b="0" baseline="0" dirty="0"/>
              <a:t> aux élèves de reformuler le problème.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 se passe-t-il dans ce problème ? </a:t>
            </a:r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Que cherche-t-on ? </a:t>
            </a: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d’anticiper le résultat du problème. Laisser quelques instants de réflexion.</a:t>
            </a:r>
            <a:endParaRPr lang="fr-FR" b="0" dirty="0"/>
          </a:p>
          <a:p>
            <a:r>
              <a:rPr lang="fr-FR" b="0" i="1" dirty="0"/>
              <a:t>Comment</a:t>
            </a:r>
            <a:r>
              <a:rPr lang="fr-FR" b="0" i="1" baseline="0" dirty="0"/>
              <a:t> pourriez-vous faire pour vérifier votre réponse ?</a:t>
            </a:r>
          </a:p>
          <a:p>
            <a:r>
              <a:rPr lang="fr-FR" b="0" i="1" baseline="0" dirty="0"/>
              <a:t>On ne dispose pas de chatons réels. Quels objets peut-on utiliser pour représenter les chatons 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→ On va se servir des images de chatons. Prenez-les et reproduisez cette situation.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Laisser un temps aux élèves pour qu’ils manipulent les images.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9650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/>
              <a:t>Reprendre</a:t>
            </a:r>
            <a:r>
              <a:rPr lang="fr-FR" b="0" i="0" baseline="0" dirty="0"/>
              <a:t> la manipulation en collectif.</a:t>
            </a:r>
            <a:endParaRPr lang="fr-FR" b="0" i="0" dirty="0"/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Sur la</a:t>
            </a:r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 table, il y a 5 chatons.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avez-vous fait pour représenter ces 5 chatons ?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indent="0">
              <a:buFont typeface="Arial" pitchFamily="34" charset="0"/>
              <a:buNone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que, dans un problème mathématique, 5 chatons, c’est comme 5 images.</a:t>
            </a:r>
            <a:r>
              <a:rPr lang="fr-FR" b="0" i="1" baseline="0" dirty="0"/>
              <a:t> 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élèves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prennent 5 images.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Sous la</a:t>
            </a:r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 table, il y a 3 chatons.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Comment fait-on pour représenter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ces 3 chatons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élèves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prennent 3 images.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8379293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Regardez au tableau : on voit les deux groupes de chatons et on a entouré tous les chatons pour montrer qu’on les met ensemble.</a:t>
            </a:r>
            <a:endParaRPr lang="fr-FR" b="0" i="1" dirty="0"/>
          </a:p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On a donc une première partie des chatons qui sont </a:t>
            </a:r>
            <a:r>
              <a:rPr lang="fr-FR" sz="1200" b="1" i="1" kern="12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sur </a:t>
            </a:r>
            <a:r>
              <a:rPr lang="fr-FR" sz="1200" b="0" i="1" kern="12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la table </a:t>
            </a:r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et une deuxième partie des chatons qui sont</a:t>
            </a:r>
            <a:r>
              <a:rPr lang="fr-FR" sz="1200" b="1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 sous </a:t>
            </a:r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la table. Est-ce qu’on peut savoir combien de chatons il y a en tout ? </a:t>
            </a:r>
          </a:p>
          <a:p>
            <a:pPr marL="0" indent="0">
              <a:buFont typeface="Arial" pitchFamily="34" charset="0"/>
              <a:buNone/>
            </a:pPr>
            <a:r>
              <a:rPr lang="fr-FR" b="0" i="1" dirty="0"/>
              <a:t>Que se passe-t-il quand on regroupe </a:t>
            </a:r>
            <a:r>
              <a:rPr lang="fr-FR" b="0" i="1" baseline="0" dirty="0"/>
              <a:t>deux parties</a:t>
            </a:r>
            <a:r>
              <a:rPr lang="fr-FR" b="0" i="1" dirty="0"/>
              <a:t> ? A-t-on</a:t>
            </a:r>
            <a:r>
              <a:rPr lang="fr-FR" b="0" i="1" baseline="0" dirty="0"/>
              <a:t> </a:t>
            </a:r>
            <a:r>
              <a:rPr lang="fr-FR" b="0" i="1" dirty="0"/>
              <a:t>plus ou moins de chatons qu’au départ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/>
              <a:t>Interroger</a:t>
            </a:r>
            <a:r>
              <a:rPr lang="fr-FR" b="0" i="0" baseline="0" dirty="0"/>
              <a:t> les élèves en leur demandant de justifier leur réponse.</a:t>
            </a:r>
            <a:endParaRPr lang="fr-FR" b="0" i="0" dirty="0"/>
          </a:p>
          <a:p>
            <a:pPr marL="0" indent="0">
              <a:buFont typeface="Arial" pitchFamily="34" charset="0"/>
              <a:buNone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b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276622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y a 8 chatons en tout.</a:t>
            </a:r>
            <a:endParaRPr lang="fr-FR" sz="1200" b="0" i="1" kern="1200" baseline="0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aux élèves d’écrire le calcul correspondant à cette situation sur leur ardoise. 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29949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On commence avec </a:t>
            </a:r>
            <a:r>
              <a:rPr lang="fr-FR" b="0" i="1" dirty="0"/>
              <a:t>5 : c’est le nombre de chatons qu’il y</a:t>
            </a:r>
            <a:r>
              <a:rPr lang="fr-FR" b="0" i="1" baseline="0" dirty="0"/>
              <a:t> a sur la table.</a:t>
            </a: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2486796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I</a:t>
            </a:r>
            <a:r>
              <a:rPr lang="fr-FR" sz="1200" b="0" i="1" kern="120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l y a 3 chatons sous la table. On les</a:t>
            </a:r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 ajoute aux 5 autres chatons. C’est une addition, donc on utilise le signe +.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187735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Égal : on va</a:t>
            </a:r>
            <a:r>
              <a:rPr lang="fr-FR" b="0" i="1" baseline="0" dirty="0"/>
              <a:t> donner le résultat. </a:t>
            </a: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4520264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8 : c’est le nombre de chatons que l’on a en tout.</a:t>
            </a:r>
          </a:p>
          <a:p>
            <a:r>
              <a:rPr lang="fr-FR" b="0" i="1" dirty="0"/>
              <a:t>On a</a:t>
            </a:r>
            <a:r>
              <a:rPr lang="fr-FR" b="0" i="1" baseline="0" dirty="0"/>
              <a:t> </a:t>
            </a:r>
            <a:r>
              <a:rPr lang="fr-FR" b="0" i="1" dirty="0"/>
              <a:t>5 chatons sur la table</a:t>
            </a:r>
            <a:r>
              <a:rPr lang="fr-FR" b="0" i="1" baseline="0" dirty="0"/>
              <a:t> </a:t>
            </a:r>
            <a:r>
              <a:rPr lang="fr-FR" b="0" i="1" dirty="0"/>
              <a:t>et 3 chatons</a:t>
            </a:r>
            <a:r>
              <a:rPr lang="fr-FR" b="0" i="1" baseline="0" dirty="0"/>
              <a:t> sous la table ; on les ajoute et cela donne un ensemble de 8 chatons. </a:t>
            </a:r>
          </a:p>
          <a:p>
            <a:r>
              <a:rPr lang="fr-FR" b="0" i="1" baseline="0" dirty="0"/>
              <a:t>Le calcul qui permet de résoudre le problème est : 5</a:t>
            </a:r>
            <a:r>
              <a:rPr lang="fr-FR" b="0" i="1" dirty="0"/>
              <a:t> + 3 = 8.</a:t>
            </a:r>
          </a:p>
          <a:p>
            <a:r>
              <a:rPr lang="fr-FR" b="0" i="0" baseline="0" dirty="0"/>
              <a:t>Demander aux élèves de rappeler la question et de formuler une phrase réponse.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670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Connaissez-vous</a:t>
            </a:r>
            <a:r>
              <a:rPr lang="fr-FR" b="0" i="1" baseline="0" dirty="0"/>
              <a:t> ce symbole ? </a:t>
            </a:r>
            <a:endParaRPr lang="fr-FR" b="0" i="1" dirty="0"/>
          </a:p>
          <a:p>
            <a:r>
              <a:rPr lang="fr-FR" b="0" dirty="0"/>
              <a:t>Attendre que</a:t>
            </a:r>
            <a:r>
              <a:rPr lang="fr-FR" b="0" baseline="0" dirty="0"/>
              <a:t> le mot « égal » soit dit et demander ce qu’il signifie.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4520264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Il y a 8 chatons en tout.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68457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Lire le problème en insistant sur les mots « mange</a:t>
            </a:r>
            <a:r>
              <a:rPr lang="fr-FR" b="0" baseline="0" dirty="0"/>
              <a:t> » et </a:t>
            </a:r>
            <a:r>
              <a:rPr lang="fr-FR" b="0" dirty="0"/>
              <a:t>« reste ».</a:t>
            </a:r>
          </a:p>
          <a:p>
            <a:r>
              <a:rPr lang="fr-FR" b="0" i="1" dirty="0"/>
              <a:t>Je ne vais pas vous mimer</a:t>
            </a:r>
            <a:r>
              <a:rPr lang="fr-FR" b="0" i="1" baseline="0" dirty="0"/>
              <a:t> le problème, il faut que vous essayiez de vous le représenter seuls. </a:t>
            </a:r>
            <a:endParaRPr lang="fr-FR" b="0" i="1" dirty="0"/>
          </a:p>
          <a:p>
            <a:r>
              <a:rPr lang="fr-FR" b="0" dirty="0"/>
              <a:t>Demander</a:t>
            </a:r>
            <a:r>
              <a:rPr lang="fr-FR" b="0" baseline="0" dirty="0"/>
              <a:t> aux élèves de le reformuler :</a:t>
            </a:r>
            <a:r>
              <a:rPr lang="fr-FR" b="0" i="1" baseline="0" dirty="0"/>
              <a:t> q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ue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 passe-t-il dans ce problème ? Est-ce que cela vous rappelle un problème qu’on a déjà vu ? </a:t>
            </a:r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Que cherche-t-on ? </a:t>
            </a:r>
          </a:p>
          <a:p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Après avoir mangé les bonbons, Lila aura-t-elle plus ou moins de bonbons qu’au départ ?</a:t>
            </a: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quelques instants de réflexion.</a:t>
            </a:r>
            <a:endParaRPr lang="fr-FR" b="0" dirty="0"/>
          </a:p>
          <a:p>
            <a:r>
              <a:rPr lang="fr-FR" b="0" i="1" dirty="0"/>
              <a:t>Comment</a:t>
            </a:r>
            <a:r>
              <a:rPr lang="fr-FR" b="0" i="1" baseline="0" dirty="0"/>
              <a:t> pourriez-vous faire pour vérifier votre réponse ?</a:t>
            </a:r>
          </a:p>
          <a:p>
            <a:r>
              <a:rPr lang="fr-FR" b="0" i="1" baseline="0" dirty="0"/>
              <a:t>On ne dispose pas de bonbons réels. </a:t>
            </a:r>
            <a:r>
              <a:rPr lang="fr-FR" b="0" i="0" baseline="0" dirty="0"/>
              <a:t>Faire émerger qu’on peut choisir un autre objet qui représentera un bonbon.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On va se servir des images de bonbons. Prenez-les et reproduisez cette situation.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Laisser un temps aux élèves pour qu’ils manipulent les images de bonbons.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96505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/>
              <a:t>Reprendre</a:t>
            </a:r>
            <a:r>
              <a:rPr lang="fr-FR" b="0" i="0" baseline="0" dirty="0"/>
              <a:t> la manipulation en collectif : </a:t>
            </a:r>
            <a:r>
              <a:rPr lang="fr-FR" b="0" i="1" baseline="0" dirty="0"/>
              <a:t>q</a:t>
            </a:r>
            <a:r>
              <a:rPr lang="fr-FR" b="0" i="1" dirty="0"/>
              <a:t>uelles informations avons-nous ?</a:t>
            </a:r>
            <a:r>
              <a:rPr lang="fr-FR" b="0" i="1" baseline="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Lila avait 9 bonbons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b="0" i="1" baseline="0" dirty="0"/>
              <a:t>→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élèves doivent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prendre 9 images et les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poser sur leur ardoise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/>
              <a:t>Elle mange 2 bonbons. → Si on mange des bonbons, est-ce qu’on en enlève ou on en ajoute à ce qu’on avait au départ </a:t>
            </a:r>
            <a:r>
              <a:rPr lang="fr-FR" b="0" i="1" dirty="0"/>
              <a:t>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/>
              <a:t>Faire</a:t>
            </a:r>
            <a:r>
              <a:rPr lang="fr-FR" b="0" i="0" baseline="0" dirty="0"/>
              <a:t> émerger que l’action de manger signifie ici « enlever ».</a:t>
            </a:r>
            <a:r>
              <a:rPr lang="fr-FR" b="0" i="1" baseline="0" dirty="0"/>
              <a:t> 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Les élèves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enlèvent 2 images.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837929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enlève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bonbons. On les barre 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(bien dire « bonbons » et pas « images de bonbons »).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/>
              <a:t>Regardez : les 2 bonbons qu’on mange sont barrés et il y a une flèche qui montre qu’ils vont disparaitre.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Combien reste-t-il de bonbons maintenant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/>
              <a:t>Interroger</a:t>
            </a:r>
            <a:r>
              <a:rPr lang="fr-FR" b="0" i="0" baseline="0" dirty="0"/>
              <a:t> les élèves en leur demandant de justifier leur réponse.</a:t>
            </a:r>
            <a:endParaRPr lang="fr-FR" b="0" i="0" dirty="0"/>
          </a:p>
          <a:p>
            <a:pPr marL="0" indent="0">
              <a:buFont typeface="Arial" pitchFamily="34" charset="0"/>
              <a:buNone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b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2766225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reste 7 bonbons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aux élèves d’écrire le calcul correspondant à ce problème sur leur ardoise. 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299492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On commence avec </a:t>
            </a:r>
            <a:r>
              <a:rPr lang="fr-FR" b="0" i="1" dirty="0"/>
              <a:t>9 : c’est le nombre de bonbons que Lila avait au départ.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2486796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On enlève 2 bonbons. C’est une soustraction : on écrit « - 2 ».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1877354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Égal : on va</a:t>
            </a:r>
            <a:r>
              <a:rPr lang="fr-FR" b="0" i="1" baseline="0" dirty="0"/>
              <a:t> donner le résultat. </a:t>
            </a: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4520264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7 : c’est le nombre de bonbons qu’il</a:t>
            </a:r>
            <a:r>
              <a:rPr lang="fr-FR" b="0" i="1" baseline="0" dirty="0"/>
              <a:t> reste</a:t>
            </a:r>
            <a:r>
              <a:rPr lang="fr-FR" b="0" i="1" dirty="0"/>
              <a:t>. </a:t>
            </a:r>
          </a:p>
          <a:p>
            <a:r>
              <a:rPr lang="fr-FR" b="0" i="1" dirty="0"/>
              <a:t>On</a:t>
            </a:r>
            <a:r>
              <a:rPr lang="fr-FR" b="0" i="1" baseline="0" dirty="0"/>
              <a:t> est parti de 9 bonbons, on en a enlevé 2 et on en a 7 à la fin. </a:t>
            </a:r>
          </a:p>
          <a:p>
            <a:r>
              <a:rPr lang="fr-FR" b="0" i="1" baseline="0" dirty="0"/>
              <a:t>Le calcul qui permet de résoudre le problème est : 9 – 2 = 7.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Demander aux élèves de rappeler la question et de formuler une phrase réponse.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6708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6 : c’est le nombre de jetons qu’on a maintenant. </a:t>
            </a:r>
          </a:p>
          <a:p>
            <a:r>
              <a:rPr lang="fr-FR" b="0" i="1" dirty="0"/>
              <a:t>On</a:t>
            </a:r>
            <a:r>
              <a:rPr lang="fr-FR" b="0" i="1" baseline="0" dirty="0"/>
              <a:t> est parti de 4 jetons, on en a ajouté 2 et on en a 6 à la fin. </a:t>
            </a:r>
          </a:p>
          <a:p>
            <a:r>
              <a:rPr lang="fr-FR" b="0" i="1" dirty="0"/>
              <a:t>6 jetons : c’est la solution de notre problème.</a:t>
            </a:r>
            <a:r>
              <a:rPr lang="fr-FR" b="0" i="1" baseline="0" dirty="0"/>
              <a:t> </a:t>
            </a:r>
          </a:p>
          <a:p>
            <a:r>
              <a:rPr lang="fr-FR" b="0" i="0" baseline="0" dirty="0"/>
              <a:t>Demander aux élèves de rappeler la question du problème.</a:t>
            </a:r>
          </a:p>
          <a:p>
            <a:r>
              <a:rPr lang="fr-FR" b="0" i="1" baseline="0" dirty="0"/>
              <a:t>À présent, </a:t>
            </a:r>
            <a:r>
              <a:rPr lang="fr-FR" b="0" i="1" baseline="0" dirty="0" err="1"/>
              <a:t>iI</a:t>
            </a:r>
            <a:r>
              <a:rPr lang="fr-FR" b="0" i="1" baseline="0" dirty="0"/>
              <a:t> faut rédiger une phrase réponse.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67083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Il reste 7 bonbons à Lila.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68457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dirty="0"/>
              <a:t>Lire le problème en insistant sur les mots « à droite », « à gauche » et « en tout ». </a:t>
            </a:r>
          </a:p>
          <a:p>
            <a:r>
              <a:rPr lang="fr-FR" b="0" i="1" dirty="0"/>
              <a:t>Je ne vous</a:t>
            </a:r>
            <a:r>
              <a:rPr lang="fr-FR" b="0" i="1" baseline="0" dirty="0"/>
              <a:t> </a:t>
            </a:r>
            <a:r>
              <a:rPr lang="fr-FR" b="0" i="1" dirty="0"/>
              <a:t>mime</a:t>
            </a:r>
            <a:r>
              <a:rPr lang="fr-FR" b="0" i="1" baseline="0" dirty="0"/>
              <a:t> plus le problème ; essayez de vous le représenter. </a:t>
            </a:r>
            <a:endParaRPr lang="fr-FR" b="0" i="1" dirty="0"/>
          </a:p>
          <a:p>
            <a:r>
              <a:rPr lang="fr-FR" b="0" dirty="0"/>
              <a:t>Demander</a:t>
            </a:r>
            <a:r>
              <a:rPr lang="fr-FR" b="0" baseline="0" dirty="0"/>
              <a:t> aux élèves de le reformuler : </a:t>
            </a:r>
            <a:r>
              <a:rPr lang="fr-FR" b="0" i="1" baseline="0" dirty="0"/>
              <a:t>q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uelle est la situation dans ce problème. </a:t>
            </a:r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Que cherche-t-on ? </a:t>
            </a:r>
            <a:endParaRPr lang="fr-FR" sz="1200" b="0" i="0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Leur demander de réfléchir au résultat :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 tout, va-t-on avoir plus ou moins de voitures ? </a:t>
            </a:r>
          </a:p>
          <a:p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quelques instants de réflexion.</a:t>
            </a:r>
            <a:endParaRPr lang="fr-FR" b="0" dirty="0"/>
          </a:p>
          <a:p>
            <a:r>
              <a:rPr lang="fr-FR" b="0" i="1" dirty="0"/>
              <a:t>Comment</a:t>
            </a:r>
            <a:r>
              <a:rPr lang="fr-FR" b="0" i="1" baseline="0" dirty="0"/>
              <a:t> pourriez-vous faire pour vérifier votre réponse ?</a:t>
            </a:r>
          </a:p>
          <a:p>
            <a:r>
              <a:rPr lang="fr-FR" b="0" i="1" baseline="0" dirty="0"/>
              <a:t>On ne dispose pas de voitures réelles, ni d’images de voitures. </a:t>
            </a:r>
            <a:r>
              <a:rPr lang="fr-FR" b="0" i="0" baseline="0" dirty="0"/>
              <a:t>Faire émerger qu’on peut choisir un autre objet qui représentera une voiture (jetons, cubes ou autre matériel).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On va, par exemple, se servir de cubes pour représenter cette situation : on va imaginer qu’un cube est une vraie voiture. </a:t>
            </a:r>
          </a:p>
          <a:p>
            <a:r>
              <a:rPr lang="fr-FR" sz="1200" b="0" i="0" kern="1200" baseline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+mn-lt"/>
                <a:ea typeface="+mn-ea"/>
                <a:cs typeface="Arial" panose="020B0604020202020204" pitchFamily="34" charset="0"/>
              </a:rPr>
              <a:t>Laisser un temps aux élèves pour qu’ils manipulent des cubes.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496505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0" dirty="0"/>
              <a:t>Reprendre</a:t>
            </a:r>
            <a:r>
              <a:rPr lang="fr-FR" b="0" i="0" baseline="0" dirty="0"/>
              <a:t> la manipulation en collectif : </a:t>
            </a:r>
            <a:r>
              <a:rPr lang="fr-FR" b="0" i="1" dirty="0"/>
              <a:t>quelles informations avons-nous ?</a:t>
            </a:r>
            <a:r>
              <a:rPr lang="fr-FR" b="0" i="1" baseline="0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baseline="0" dirty="0"/>
              <a:t>5 voitures sont garées à gauche 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(ne pas parler de « cubes » mais bien de voitures). </a:t>
            </a:r>
            <a:r>
              <a:rPr lang="fr-FR" b="0" i="1" baseline="0" dirty="0"/>
              <a:t>→ </a:t>
            </a:r>
            <a:r>
              <a:rPr lang="fr-FR" b="0" i="0" dirty="0"/>
              <a:t>Les élèves doivent prendre 5 cubes.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Qu’avons-nous comme autre information ?</a:t>
            </a:r>
            <a:r>
              <a:rPr lang="fr-FR" b="0" i="1" baseline="0" dirty="0"/>
              <a:t> </a:t>
            </a:r>
            <a:r>
              <a:rPr lang="fr-FR" b="0" i="1" dirty="0"/>
              <a:t>4 voitures sont garées à droite. </a:t>
            </a:r>
            <a:r>
              <a:rPr lang="fr-FR" b="0" i="1" baseline="0" dirty="0"/>
              <a:t>→ </a:t>
            </a:r>
            <a:r>
              <a:rPr lang="fr-FR" b="0" i="0" dirty="0"/>
              <a:t>Les élèves doivent prendre 4 cubes.</a:t>
            </a:r>
            <a:endParaRPr lang="fr-FR" b="0" i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pitchFamily="34" charset="0"/>
              <a:buNone/>
            </a:pP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98379293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Que faut-il faire avec ces deux groupes de voitures ? </a:t>
            </a:r>
          </a:p>
          <a:p>
            <a:r>
              <a:rPr lang="fr-FR" b="0" i="0" dirty="0"/>
              <a:t>Faire émerger qu’il faut</a:t>
            </a:r>
            <a:r>
              <a:rPr lang="fr-FR" b="0" i="0" baseline="0" dirty="0"/>
              <a:t> les regrouper.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/>
              <a:t>Que se passe-t-il quand on met ensemble deux groupes </a:t>
            </a:r>
            <a:r>
              <a:rPr lang="fr-FR" b="0" i="1" baseline="0" dirty="0"/>
              <a:t>de voitures</a:t>
            </a:r>
            <a:r>
              <a:rPr lang="fr-FR" b="0" i="1" dirty="0"/>
              <a:t> ? A-t-on plus ou moins de voitures qu’au départ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dirty="0"/>
              <a:t>Demander aux élèves de</a:t>
            </a:r>
            <a:r>
              <a:rPr lang="fr-FR" b="0" i="0" baseline="0" dirty="0"/>
              <a:t> justifier leur réponse.</a:t>
            </a:r>
            <a:endParaRPr lang="fr-FR" b="0" i="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Regardez : on voit les deux groupes de voitures et on les a entourés pour montrer qu’on met toutes les voitures ensemble.</a:t>
            </a:r>
            <a:endParaRPr lang="fr-FR" b="0" i="1" dirty="0"/>
          </a:p>
          <a:p>
            <a:r>
              <a:rPr lang="fr-FR" b="0" dirty="0"/>
              <a:t>Rappeler</a:t>
            </a:r>
            <a:r>
              <a:rPr lang="fr-FR" b="0" baseline="0" dirty="0"/>
              <a:t> </a:t>
            </a:r>
            <a:r>
              <a:rPr lang="fr-FR" b="0" dirty="0"/>
              <a:t>que le tout est plus</a:t>
            </a:r>
            <a:r>
              <a:rPr lang="fr-FR" b="0" baseline="0" dirty="0"/>
              <a:t> grand que chaque partie.</a:t>
            </a:r>
            <a:endParaRPr lang="fr-FR" b="0" dirty="0"/>
          </a:p>
          <a:p>
            <a:endParaRPr lang="fr-FR" b="0" i="1" dirty="0"/>
          </a:p>
          <a:p>
            <a:pPr marL="0" indent="0">
              <a:buFont typeface="Arial" pitchFamily="34" charset="0"/>
              <a:buNone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b="0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2766225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b="0" i="1" dirty="0"/>
              <a:t>Il y a 9 voitures en tout.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aux élèves d’écrire le calcul correspondant à cette situation sur leur ardoise. 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299492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baseline="0" dirty="0"/>
              <a:t>On commence avec 5</a:t>
            </a:r>
            <a:r>
              <a:rPr lang="fr-FR" b="0" i="1" dirty="0"/>
              <a:t> : c’est le nombre de voitures garées à gauche.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2486796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Puis 4 : c’est le nombre de voitures garées à droite. </a:t>
            </a:r>
          </a:p>
          <a:p>
            <a:r>
              <a:rPr lang="fr-FR" b="0" i="1" dirty="0"/>
              <a:t>On</a:t>
            </a:r>
            <a:r>
              <a:rPr lang="fr-FR" b="0" i="1" baseline="0" dirty="0"/>
              <a:t> </a:t>
            </a:r>
            <a:r>
              <a:rPr lang="fr-FR" b="0" i="1" dirty="0"/>
              <a:t>les met ensemble, donc cela se traduit par une addition : on les ajoute. 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1877354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Égal : on va</a:t>
            </a:r>
            <a:r>
              <a:rPr lang="fr-FR" b="0" i="1" baseline="0" dirty="0"/>
              <a:t> donner le résultat. </a:t>
            </a:r>
            <a:endParaRPr lang="fr-FR" b="0" i="1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4520264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9 : c’est le nombre de voitures que l’on a en tout dans</a:t>
            </a:r>
            <a:r>
              <a:rPr lang="fr-FR" b="0" i="1" baseline="0" dirty="0"/>
              <a:t> la rue</a:t>
            </a:r>
            <a:r>
              <a:rPr lang="fr-FR" b="0" i="1" dirty="0"/>
              <a:t>. </a:t>
            </a:r>
          </a:p>
          <a:p>
            <a:r>
              <a:rPr lang="fr-FR" b="0" i="1" dirty="0"/>
              <a:t>On a</a:t>
            </a:r>
            <a:r>
              <a:rPr lang="fr-FR" b="0" i="1" baseline="0" dirty="0"/>
              <a:t> </a:t>
            </a:r>
            <a:r>
              <a:rPr lang="fr-FR" b="0" i="1" dirty="0"/>
              <a:t>5 voitures d’un côté et 4 voitures de l’autre</a:t>
            </a:r>
            <a:r>
              <a:rPr lang="fr-FR" b="0" i="1" baseline="0" dirty="0"/>
              <a:t> ; on les ajoute et cela donne un ensemble de 9 voitures.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baseline="0" dirty="0"/>
              <a:t>Le calcul qui permet de résoudre le problème est : 5</a:t>
            </a:r>
            <a:r>
              <a:rPr lang="fr-FR" b="0" i="1" dirty="0"/>
              <a:t> + 4 = 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0" baseline="0" dirty="0"/>
              <a:t>Demander aux élèves de rappeler la question posée et de formuler une phrase réponse.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670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B78BB5-327E-4FBD-8EF8-D84183876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342363D-D5D5-416E-813D-5DDC50C542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095230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70BDA54-719E-4C03-B799-9E30D6FF0CB7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8CDD3B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15AAE59-7EC9-4320-B115-C92B9FEB04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3D37AC7-F5AA-4A6A-88D5-7E9D78004307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CCFF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7623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60A5C887-3503-4B01-856C-670EDE4B08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56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0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45931A8D-12DA-4E96-A5AF-924B7212F3D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-1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2740521-671F-4921-BF75-AB73E8C8E9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813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7B95BEA0-73AD-4494-A272-BB92C1AC486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1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D15AAE59-7EC9-4320-B115-C92B9FEB04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1BB9C8A-F4C1-4070-8B40-0A1475DB86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0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336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8CDD3B"/>
          </a:solidFill>
          <a:ln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8CDD3B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8CDD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srgbClr val="CCFF9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2740521-671F-4921-BF75-AB73E8C8E9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332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CCAD12A2-613C-45C4-A84C-FFC09FEEF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0C35D9-65B7-4C75-B045-3D41542580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0AEEFC6-C9AC-4E6F-8C34-A5DBB0048B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EC2779-8962-45D2-87BB-1EEA58D20B4A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2378037-E2B2-4696-BD4D-8D07470EC1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7A073DE-FE79-4299-996D-C54AC8AD54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CDD4A5-EE70-4AD3-AE8A-4E403097F2F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215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81" r:id="rId3"/>
    <p:sldLayoutId id="2147483664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6265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62.xml"/><Relationship Id="rId3" Type="http://schemas.openxmlformats.org/officeDocument/2006/relationships/slide" Target="slide12.xml"/><Relationship Id="rId7" Type="http://schemas.openxmlformats.org/officeDocument/2006/relationships/slide" Target="slide5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42.xml"/><Relationship Id="rId11" Type="http://schemas.openxmlformats.org/officeDocument/2006/relationships/slide" Target="slide92.xml"/><Relationship Id="rId5" Type="http://schemas.openxmlformats.org/officeDocument/2006/relationships/slide" Target="slide32.xml"/><Relationship Id="rId10" Type="http://schemas.openxmlformats.org/officeDocument/2006/relationships/slide" Target="slide82.xml"/><Relationship Id="rId4" Type="http://schemas.openxmlformats.org/officeDocument/2006/relationships/slide" Target="slide22.xml"/><Relationship Id="rId9" Type="http://schemas.openxmlformats.org/officeDocument/2006/relationships/slide" Target="slide7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5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5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5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5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5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5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5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5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5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5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5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5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5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5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5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5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5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5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5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5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5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5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5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5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3504B9C4-3781-49FF-A457-9745336E4D24}"/>
              </a:ext>
            </a:extLst>
          </p:cNvPr>
          <p:cNvSpPr txBox="1">
            <a:spLocks/>
          </p:cNvSpPr>
          <p:nvPr/>
        </p:nvSpPr>
        <p:spPr>
          <a:xfrm>
            <a:off x="375382" y="3583876"/>
            <a:ext cx="3993417" cy="220090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2" action="ppaction://hlinksldjump"/>
              </a:rPr>
              <a:t>Séance 1</a:t>
            </a: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fr-FR" sz="1400" dirty="0">
                <a:latin typeface="Verdana"/>
                <a:ea typeface="Verdana"/>
                <a:cs typeface="Arial"/>
              </a:rPr>
              <a:t>Rechercher l’état final (ajout)</a:t>
            </a:r>
            <a:endParaRPr lang="fr-FR" sz="1400" dirty="0">
              <a:solidFill>
                <a:srgbClr val="A394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1400" b="1" dirty="0">
              <a:solidFill>
                <a:srgbClr val="A394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 action="ppaction://hlinksldjump"/>
              </a:rPr>
              <a:t>Séance 2</a:t>
            </a: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fr-FR" sz="1400" dirty="0">
                <a:latin typeface="Verdana"/>
                <a:ea typeface="Verdana"/>
                <a:cs typeface="Arial"/>
              </a:rPr>
              <a:t>Rechercher l’état final (ajout)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1400" dirty="0">
              <a:solidFill>
                <a:srgbClr val="A39491"/>
              </a:solidFill>
              <a:latin typeface="Verdana"/>
              <a:ea typeface="Verdana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4" action="ppaction://hlinksldjump"/>
              </a:rPr>
              <a:t>Séance 3</a:t>
            </a: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fr-FR" sz="1400" dirty="0">
                <a:latin typeface="Verdana"/>
                <a:ea typeface="Verdana"/>
                <a:cs typeface="Arial"/>
              </a:rPr>
              <a:t>Rechercher l’état final (retrait)</a:t>
            </a:r>
            <a:endParaRPr lang="fr-FR" sz="1400" dirty="0">
              <a:solidFill>
                <a:srgbClr val="A394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1400" b="1" dirty="0">
              <a:solidFill>
                <a:srgbClr val="A394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5" action="ppaction://hlinksldjump"/>
              </a:rPr>
              <a:t>Séance 4</a:t>
            </a: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fr-FR" sz="1400" dirty="0">
                <a:latin typeface="Verdana"/>
                <a:ea typeface="Verdana"/>
                <a:cs typeface="Arial"/>
              </a:rPr>
              <a:t>Rechercher l’état final (retrait)</a:t>
            </a:r>
            <a:endParaRPr lang="fr-FR" sz="1400" dirty="0">
              <a:solidFill>
                <a:srgbClr val="A394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1400" dirty="0">
              <a:solidFill>
                <a:srgbClr val="A394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6" action="ppaction://hlinksldjump"/>
              </a:rPr>
              <a:t>Séance </a:t>
            </a:r>
            <a:r>
              <a:rPr lang="fr-FR" sz="14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6" action="ppaction://hlinksldjump"/>
              </a:rPr>
              <a:t>5</a:t>
            </a:r>
            <a:r>
              <a:rPr lang="fr-FR" sz="14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fr-FR" sz="1400">
                <a:latin typeface="Verdana"/>
                <a:ea typeface="Verdana"/>
                <a:cs typeface="Arial"/>
              </a:rPr>
              <a:t>Rechercher </a:t>
            </a:r>
            <a:r>
              <a:rPr lang="fr-FR" sz="1400" dirty="0">
                <a:latin typeface="Verdana"/>
                <a:ea typeface="Verdana"/>
                <a:cs typeface="Arial"/>
              </a:rPr>
              <a:t>le tout</a:t>
            </a:r>
            <a:endParaRPr lang="fr-FR" sz="1400" dirty="0">
              <a:solidFill>
                <a:srgbClr val="A3949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fr-FR" sz="1400" dirty="0">
              <a:solidFill>
                <a:srgbClr val="A39491"/>
              </a:solidFill>
            </a:endParaRPr>
          </a:p>
          <a:p>
            <a:endParaRPr lang="fr-FR" sz="1800" dirty="0"/>
          </a:p>
          <a:p>
            <a:endParaRPr lang="fr-FR" sz="1800" dirty="0"/>
          </a:p>
          <a:p>
            <a:endParaRPr lang="fr-FR" sz="1800" dirty="0"/>
          </a:p>
          <a:p>
            <a:endParaRPr lang="fr-FR" sz="1800" dirty="0"/>
          </a:p>
          <a:p>
            <a:endParaRPr lang="fr-FR" sz="1800" dirty="0"/>
          </a:p>
          <a:p>
            <a:endParaRPr lang="fr-FR" dirty="0"/>
          </a:p>
        </p:txBody>
      </p:sp>
      <p:sp>
        <p:nvSpPr>
          <p:cNvPr id="4" name="Titre 3">
            <a:extLst>
              <a:ext uri="{FF2B5EF4-FFF2-40B4-BE49-F238E27FC236}">
                <a16:creationId xmlns:a16="http://schemas.microsoft.com/office/drawing/2014/main" id="{42913883-690C-42EC-8F15-2709EFDFFF17}"/>
              </a:ext>
            </a:extLst>
          </p:cNvPr>
          <p:cNvSpPr txBox="1">
            <a:spLocks/>
          </p:cNvSpPr>
          <p:nvPr/>
        </p:nvSpPr>
        <p:spPr>
          <a:xfrm>
            <a:off x="3471802" y="2669654"/>
            <a:ext cx="2123388" cy="49946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SOMMAIRE</a:t>
            </a:r>
          </a:p>
        </p:txBody>
      </p:sp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3504B9C4-3781-49FF-A457-9745336E4D24}"/>
              </a:ext>
            </a:extLst>
          </p:cNvPr>
          <p:cNvSpPr txBox="1">
            <a:spLocks/>
          </p:cNvSpPr>
          <p:nvPr/>
        </p:nvSpPr>
        <p:spPr>
          <a:xfrm>
            <a:off x="4793379" y="3583876"/>
            <a:ext cx="4054638" cy="2268284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7" action="ppaction://hlinksldjump"/>
              </a:rPr>
              <a:t>Séance 6</a:t>
            </a: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fr-FR" sz="1400" dirty="0">
                <a:latin typeface="Verdana"/>
                <a:ea typeface="Verdana"/>
                <a:cs typeface="Arial"/>
              </a:rPr>
              <a:t>Rechercher le produit</a:t>
            </a:r>
            <a:endParaRPr lang="fr-FR" sz="1400" dirty="0">
              <a:solidFill>
                <a:srgbClr val="A394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1400" b="1" dirty="0">
              <a:solidFill>
                <a:srgbClr val="A394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8" action="ppaction://hlinksldjump"/>
              </a:rPr>
              <a:t>Séance 7</a:t>
            </a: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fr-FR" sz="1400" dirty="0">
                <a:latin typeface="Verdana"/>
                <a:ea typeface="Verdana"/>
                <a:cs typeface="Arial"/>
              </a:rPr>
              <a:t>Rechercher l’état final (retrait)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1400" dirty="0">
              <a:solidFill>
                <a:srgbClr val="A39491"/>
              </a:solidFill>
              <a:latin typeface="Verdana"/>
              <a:ea typeface="Verdana"/>
              <a:cs typeface="Arial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9" action="ppaction://hlinksldjump"/>
              </a:rPr>
              <a:t>Séance 8</a:t>
            </a: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fr-FR" sz="1400" dirty="0">
                <a:latin typeface="Verdana"/>
                <a:ea typeface="Verdana"/>
                <a:cs typeface="Arial"/>
              </a:rPr>
              <a:t>Rechercher le tout</a:t>
            </a:r>
            <a:endParaRPr lang="fr-FR" sz="1400" dirty="0">
              <a:solidFill>
                <a:srgbClr val="A394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1400" b="1" dirty="0">
              <a:solidFill>
                <a:srgbClr val="A394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10" action="ppaction://hlinksldjump"/>
              </a:rPr>
              <a:t>Séance 9</a:t>
            </a: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  <a:r>
              <a:rPr lang="fr-FR" sz="1400" dirty="0">
                <a:latin typeface="Verdana"/>
                <a:ea typeface="Verdana"/>
                <a:cs typeface="Arial"/>
              </a:rPr>
              <a:t>Rechercher l’état final (retrait)</a:t>
            </a:r>
            <a:endParaRPr lang="fr-FR" sz="1400" dirty="0">
              <a:solidFill>
                <a:srgbClr val="A394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fr-FR" sz="1400" dirty="0">
              <a:solidFill>
                <a:srgbClr val="A3949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fr-FR" sz="1400" b="1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11" action="ppaction://hlinksldjump"/>
              </a:rPr>
              <a:t>Séance 10</a:t>
            </a:r>
            <a:r>
              <a:rPr lang="fr-FR" sz="1400" dirty="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sz="1400" dirty="0">
                <a:latin typeface="Verdana"/>
                <a:ea typeface="Verdana"/>
                <a:cs typeface="Arial"/>
              </a:rPr>
              <a:t>Rechercher le tout</a:t>
            </a:r>
            <a:endParaRPr lang="fr-FR" sz="1400" dirty="0">
              <a:solidFill>
                <a:srgbClr val="A3949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fr-FR" sz="1400" dirty="0">
              <a:solidFill>
                <a:srgbClr val="A39491"/>
              </a:solidFill>
            </a:endParaRPr>
          </a:p>
          <a:p>
            <a:endParaRPr lang="fr-FR" sz="1800" dirty="0"/>
          </a:p>
          <a:p>
            <a:pPr marL="0" indent="0">
              <a:buNone/>
            </a:pPr>
            <a:endParaRPr lang="fr-FR" sz="1800" dirty="0"/>
          </a:p>
          <a:p>
            <a:endParaRPr lang="fr-FR" sz="1800" dirty="0"/>
          </a:p>
          <a:p>
            <a:endParaRPr lang="fr-FR" sz="1800" dirty="0"/>
          </a:p>
          <a:p>
            <a:endParaRPr lang="fr-FR" sz="1800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37880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AF7D4BAE-C02D-C79A-7E0C-4E4BD46D96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38219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nombre, diagramme&#10;&#10;Le contenu généré par l’IA peut être incorrect.">
            <a:extLst>
              <a:ext uri="{FF2B5EF4-FFF2-40B4-BE49-F238E27FC236}">
                <a16:creationId xmlns:a16="http://schemas.microsoft.com/office/drawing/2014/main" id="{96F6C90D-57BF-A031-9A46-CFBC872F2A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716231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nombre, Police&#10;&#10;Le contenu généré par l’IA peut être incorrect.">
            <a:extLst>
              <a:ext uri="{FF2B5EF4-FFF2-40B4-BE49-F238E27FC236}">
                <a16:creationId xmlns:a16="http://schemas.microsoft.com/office/drawing/2014/main" id="{67B93052-976E-25C2-7960-6FCE5EA0D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3972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4F84D114-769C-ABFC-0358-6A87C50BE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269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696AD213-1909-5EA8-C578-D109A73D3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627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027A6407-0B31-471F-9849-7E701C36B8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4538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7646DA16-DD98-4F84-D0CD-1ED4CD5EFA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7188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diagramm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5C922A22-D2B3-68E0-CD6F-9376D9AB62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2424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E159E53C-5AE5-4DFF-EC11-E6AA8FF902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2974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FA09FF2B-1106-32DD-4185-3EF5B46EDC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6289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E5A2635B-13FF-A17B-F0C9-77F018E4CB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1830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9C249ECC-48AC-58C4-8A68-93F706A905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0254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8151996C-ACCB-46F7-84CF-CD773B2A99A3}"/>
              </a:ext>
            </a:extLst>
          </p:cNvPr>
          <p:cNvSpPr txBox="1">
            <a:spLocks/>
          </p:cNvSpPr>
          <p:nvPr/>
        </p:nvSpPr>
        <p:spPr>
          <a:xfrm>
            <a:off x="792345" y="3007983"/>
            <a:ext cx="7929517" cy="608977"/>
          </a:xfrm>
          <a:prstGeom prst="rect">
            <a:avLst/>
          </a:prstGeom>
          <a:ln w="28575">
            <a:noFill/>
          </a:ln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sz="2700" dirty="0">
                <a:latin typeface="Verdana"/>
                <a:ea typeface="Verdana"/>
                <a:cs typeface="Arial"/>
              </a:rPr>
              <a:t>Séance 1</a:t>
            </a:r>
          </a:p>
        </p:txBody>
      </p:sp>
    </p:spTree>
    <p:extLst>
      <p:ext uri="{BB962C8B-B14F-4D97-AF65-F5344CB8AC3E}">
        <p14:creationId xmlns:p14="http://schemas.microsoft.com/office/powerpoint/2010/main" val="19045088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ADE39875-856A-75E3-9FDB-DC1F410B1C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968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B356C14F-81C3-0F05-6687-FF96B62F56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846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04BF553B-E30C-3595-2E70-F6C62BF382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8378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C013B5AC-9447-F59D-525C-C64A3040A8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8428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6C9FCD8A-C0B5-8397-42E6-78D5D9A01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7950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EE6A2B97-D153-E8B0-3738-ECFE5AAAF5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19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4DE2D34E-1F33-81C5-4FA9-0FD9A194B6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7602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Système d’exploitation, Police&#10;&#10;Le contenu généré par l’IA peut être incorrect.">
            <a:extLst>
              <a:ext uri="{FF2B5EF4-FFF2-40B4-BE49-F238E27FC236}">
                <a16:creationId xmlns:a16="http://schemas.microsoft.com/office/drawing/2014/main" id="{7F4936A8-9EAC-141B-8977-0E38C1D44E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5388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4190275D-20D5-B2BF-453C-D59D9259B6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4425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17CF88C9-C946-60DE-D42E-E2315BB8D1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1711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A73B6E77-B3D5-0443-86F7-D9255ABDFA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63688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1913A3D-EB79-EC25-8213-47EF64816D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6463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1BC801CA-A92A-02F3-E18F-B8DB752F74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0710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51D9B915-A797-1E47-14E1-27388151DC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6391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EE41C982-BECA-906A-2395-1A094AC56A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7737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25A0293E-9700-BDFA-1E29-4CEF52296E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5964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conception, diagramme&#10;&#10;Le contenu généré par l’IA peut être incorrect.">
            <a:extLst>
              <a:ext uri="{FF2B5EF4-FFF2-40B4-BE49-F238E27FC236}">
                <a16:creationId xmlns:a16="http://schemas.microsoft.com/office/drawing/2014/main" id="{973CA8C1-CF03-1FAB-F238-C7795B4F1F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9420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A4A34111-FE5A-092E-9482-2C6F33DAE3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3406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nombre, Police&#10;&#10;Le contenu généré par l’IA peut être incorrect.">
            <a:extLst>
              <a:ext uri="{FF2B5EF4-FFF2-40B4-BE49-F238E27FC236}">
                <a16:creationId xmlns:a16="http://schemas.microsoft.com/office/drawing/2014/main" id="{D6B0EC04-9FF6-4346-4EBF-0BE2E2A42D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11327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logo, Police&#10;&#10;Le contenu généré par l’IA peut être incorrect.">
            <a:extLst>
              <a:ext uri="{FF2B5EF4-FFF2-40B4-BE49-F238E27FC236}">
                <a16:creationId xmlns:a16="http://schemas.microsoft.com/office/drawing/2014/main" id="{E002065F-7C59-34C0-416F-F7E9D59CCD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93607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logo, Police&#10;&#10;Le contenu généré par l’IA peut être incorrect.">
            <a:extLst>
              <a:ext uri="{FF2B5EF4-FFF2-40B4-BE49-F238E27FC236}">
                <a16:creationId xmlns:a16="http://schemas.microsoft.com/office/drawing/2014/main" id="{D42B05C6-B6BC-72AE-031C-07555A2207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963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4EE6AC56-3183-29CF-D982-74C6146BBA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3248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28D1F18B-933A-01BE-05DA-43D8EC1AA5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6148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8B8D8C67-83C5-36A2-7912-A33200A1C0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87464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E3DF111F-A7EF-A961-98EE-9DEC88E3D8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7480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A23276F7-9982-12DA-CE91-7B210953A5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1912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0EE99C52-1901-4F7B-56B7-9993A4930B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28886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fruit&#10;&#10;Le contenu généré par l’IA peut être incorrect.">
            <a:extLst>
              <a:ext uri="{FF2B5EF4-FFF2-40B4-BE49-F238E27FC236}">
                <a16:creationId xmlns:a16="http://schemas.microsoft.com/office/drawing/2014/main" id="{6E8B8854-5AB6-D923-55C4-2AFEE908AE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0896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68B424A1-8EF4-475D-AD55-E9B4135F3E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94741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D8B3E16F-D061-9BDE-6B98-26AA020499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3932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Une image contenant texte, capture d’écran, fruit, conception&#10;&#10;Le contenu généré par l’IA peut être incorrect.">
            <a:extLst>
              <a:ext uri="{FF2B5EF4-FFF2-40B4-BE49-F238E27FC236}">
                <a16:creationId xmlns:a16="http://schemas.microsoft.com/office/drawing/2014/main" id="{06833C35-D39D-DE5C-835E-91A4FE0C1A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48466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fruit, capture d’écran, nourriture&#10;&#10;Le contenu généré par l’IA peut être incorrect.">
            <a:extLst>
              <a:ext uri="{FF2B5EF4-FFF2-40B4-BE49-F238E27FC236}">
                <a16:creationId xmlns:a16="http://schemas.microsoft.com/office/drawing/2014/main" id="{95588DC2-556F-3896-448D-1315280B37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5342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73A4EC8F-CC81-2780-E469-5C1B4E36DF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10286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FBB71DF9-7AD9-0FC0-E096-7917E5677D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85862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66E0073D-5ECD-F75C-662A-DF32592A8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8031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2D1649E1-B89D-5878-2226-E99CCEF3E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1451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07162412-EACA-497F-7EB3-6A6B576B6C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994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6BCB9160-20D2-7118-8B47-88F4F59910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2175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7A1A5967-F754-56FB-6E51-0E80B0FF5D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37476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nombre, diagramme&#10;&#10;Le contenu généré par l’IA peut être incorrect.">
            <a:extLst>
              <a:ext uri="{FF2B5EF4-FFF2-40B4-BE49-F238E27FC236}">
                <a16:creationId xmlns:a16="http://schemas.microsoft.com/office/drawing/2014/main" id="{9D071834-9EED-4905-4D9A-578E3ADCAB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55996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55A8AF93-D769-9519-647F-81186F4B39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8244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17B783BD-59AA-6022-22AF-B434357B6A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84174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99B8E907-6698-49EF-A455-9D2E332EB3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462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DCD6533B-6E84-0441-8626-077322F4F2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13934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 descr="Une image contenant texte, capture d’écran, nombre, Police&#10;&#10;Le contenu généré par l’IA peut être incorrect.">
            <a:extLst>
              <a:ext uri="{FF2B5EF4-FFF2-40B4-BE49-F238E27FC236}">
                <a16:creationId xmlns:a16="http://schemas.microsoft.com/office/drawing/2014/main" id="{076FE1CC-1AEC-2DA3-DF27-B46EA70DBA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66328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Une image contenant texte, capture d’écran, nombre, Police&#10;&#10;Le contenu généré par l’IA peut être incorrect.">
            <a:extLst>
              <a:ext uri="{FF2B5EF4-FFF2-40B4-BE49-F238E27FC236}">
                <a16:creationId xmlns:a16="http://schemas.microsoft.com/office/drawing/2014/main" id="{C177BCDC-CA23-3E09-C009-0DD5068F74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37562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2C86DF24-9AEC-B81C-33A7-87BA2B7594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05148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FF95DF94-3B60-54CA-CA50-AC899BFB4D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4918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5A195002-E62A-AC42-63F4-A3A55C5FEA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28917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2C1EEA88-9DAA-F6D3-657D-0315ED555F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95580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6975D697-BF16-0C5E-6973-B332BDDF2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305004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Système d’exploitation, Police&#10;&#10;Le contenu généré par l’IA peut être incorrect.">
            <a:extLst>
              <a:ext uri="{FF2B5EF4-FFF2-40B4-BE49-F238E27FC236}">
                <a16:creationId xmlns:a16="http://schemas.microsoft.com/office/drawing/2014/main" id="{747AE41B-F22D-F3C0-B7DC-7FD46CD312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33893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60178FBA-AD29-A474-8F66-FF051C21FC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40407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BED08ABE-97B6-2E5F-18D1-FEFA007E23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534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35E74A74-57CF-CB06-5919-153DCE45FF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3015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C64365F3-747F-941E-C97C-468CBE189C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0913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nombre&#10;&#10;Le contenu généré par l’IA peut être incorrect.">
            <a:extLst>
              <a:ext uri="{FF2B5EF4-FFF2-40B4-BE49-F238E27FC236}">
                <a16:creationId xmlns:a16="http://schemas.microsoft.com/office/drawing/2014/main" id="{0728D2C0-71D5-2146-6614-D6B456CFBD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56545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D1C5535A-EE08-BB0F-BEC2-E46CEE0297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762407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45858DB9-7150-E7ED-0A85-E608B89972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2182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80E64036-14B3-F053-5E47-304C5C4B9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50504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 descr="Une image contenant capture d’écran, texte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8B9FFE1E-5F75-7CD5-71FE-964C7093C9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81196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44BBF110-F8A3-96D9-E0EC-2FAAB3BCBB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71471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210D5F38-61C8-798B-872B-7E283EC66B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32775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B77DB4A9-ECD4-72EA-F369-EBF9241F37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670571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9F3AA095-D3EE-C079-446E-79A86ABB85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026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Graphique&#10;&#10;Le contenu généré par l’IA peut être incorrect.">
            <a:extLst>
              <a:ext uri="{FF2B5EF4-FFF2-40B4-BE49-F238E27FC236}">
                <a16:creationId xmlns:a16="http://schemas.microsoft.com/office/drawing/2014/main" id="{C6A49B4D-3203-DFD2-B6BC-87C085E9A7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8645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54413095-4102-F8E1-E3F5-84B5C24676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5107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&#10;&#10;Le contenu généré par l’IA peut être incorrect.">
            <a:extLst>
              <a:ext uri="{FF2B5EF4-FFF2-40B4-BE49-F238E27FC236}">
                <a16:creationId xmlns:a16="http://schemas.microsoft.com/office/drawing/2014/main" id="{01C03452-5C99-89C1-BC9B-7AADD15688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91107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F59548CD-20E9-E738-0B3D-1D76B21389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6125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C50E3637-6AB0-157F-D4DE-44E6188E5E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86293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AD86ADD8-8846-B3E2-DE45-1FAF42A57F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08780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fruit, conception&#10;&#10;Le contenu généré par l’IA peut être incorrect.">
            <a:extLst>
              <a:ext uri="{FF2B5EF4-FFF2-40B4-BE49-F238E27FC236}">
                <a16:creationId xmlns:a16="http://schemas.microsoft.com/office/drawing/2014/main" id="{3D668FD5-B82B-AF70-FE65-4A41396888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8810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89DDF586-3B75-D01A-5563-15392BE7F0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53086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260C1E82-6070-65A9-E35A-0FC578F38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2803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fruit, conception&#10;&#10;Le contenu généré par l’IA peut être incorrect.">
            <a:extLst>
              <a:ext uri="{FF2B5EF4-FFF2-40B4-BE49-F238E27FC236}">
                <a16:creationId xmlns:a16="http://schemas.microsoft.com/office/drawing/2014/main" id="{64FDDF1B-966C-62EE-FD01-14E42AB7FA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690415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fruit, conception&#10;&#10;Le contenu généré par l’IA peut être incorrect.">
            <a:extLst>
              <a:ext uri="{FF2B5EF4-FFF2-40B4-BE49-F238E27FC236}">
                <a16:creationId xmlns:a16="http://schemas.microsoft.com/office/drawing/2014/main" id="{12010E04-91B4-6796-21BF-BB188575D9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2425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Graphique&#10;&#10;Le contenu généré par l’IA peut être incorrect.">
            <a:extLst>
              <a:ext uri="{FF2B5EF4-FFF2-40B4-BE49-F238E27FC236}">
                <a16:creationId xmlns:a16="http://schemas.microsoft.com/office/drawing/2014/main" id="{828872CA-172D-A00A-80A2-FB00A77DD2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7071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6E03FCAB-A3E7-892E-A438-20F43A85E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12836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8BA25CF3-6BFD-5123-6B90-4970A4EFB3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680265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graphism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58F88626-900C-31AC-99F4-6DC010F4BB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47808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E868862D-24BC-892C-E0F6-06BD44823B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970983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conception&#10;&#10;Le contenu généré par l’IA peut être incorrect.">
            <a:extLst>
              <a:ext uri="{FF2B5EF4-FFF2-40B4-BE49-F238E27FC236}">
                <a16:creationId xmlns:a16="http://schemas.microsoft.com/office/drawing/2014/main" id="{6067B33C-FBB6-22F8-414C-9BB67E780D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06499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080C3C28-37AF-815D-D67C-68EA7A1953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371053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Une image contenant texte, capture d’écran, affichage, nombre&#10;&#10;Le contenu généré par l’IA peut être incorrect.">
            <a:extLst>
              <a:ext uri="{FF2B5EF4-FFF2-40B4-BE49-F238E27FC236}">
                <a16:creationId xmlns:a16="http://schemas.microsoft.com/office/drawing/2014/main" id="{EF71A0E7-E41A-29E4-FF02-E20F96AB52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62033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8C9EE4C7-BFD0-AAD9-5DE9-FD61F5F78B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8328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DF12EBC5-C6E9-0C0D-ACED-2C0B878328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12499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5FC09F07-2F58-BF94-DA35-AACD245CB9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96753"/>
      </p:ext>
    </p:extLst>
  </p:cSld>
  <p:clrMapOvr>
    <a:masterClrMapping/>
  </p:clrMapOvr>
</p:sld>
</file>

<file path=ppt/theme/theme1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738E3E5-BE93-462D-B3F1-6AC24263F01B}">
  <ds:schemaRefs>
    <ds:schemaRef ds:uri="23cf7a0d-57af-4434-867c-c099e6f87b4a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2986B73-EA40-4DDE-87D7-542782D933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083C009-25D8-409F-94EE-2952B1CD124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4947</TotalTime>
  <Words>4213</Words>
  <Application>Microsoft Office PowerPoint</Application>
  <PresentationFormat>Affichage à l'écran (4:3)</PresentationFormat>
  <Paragraphs>393</Paragraphs>
  <Slides>101</Slides>
  <Notes>100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101</vt:i4>
      </vt:variant>
    </vt:vector>
  </HeadingPairs>
  <TitlesOfParts>
    <vt:vector size="108" baseType="lpstr">
      <vt:lpstr>Arial</vt:lpstr>
      <vt:lpstr>Calibri</vt:lpstr>
      <vt:lpstr>Calibri Light</vt:lpstr>
      <vt:lpstr>Verdana</vt:lpstr>
      <vt:lpstr>Conception personnalisée</vt:lpstr>
      <vt:lpstr>Thème Office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CHAUVELLIER ANNE</dc:creator>
  <cp:lastModifiedBy>BELLEMIN SANDRA</cp:lastModifiedBy>
  <cp:revision>48</cp:revision>
  <dcterms:created xsi:type="dcterms:W3CDTF">2022-01-07T11:15:07Z</dcterms:created>
  <dcterms:modified xsi:type="dcterms:W3CDTF">2025-03-19T14:02:01Z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