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3.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6.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7.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4"/>
    <p:sldMasterId id="2147483690" r:id="rId5"/>
    <p:sldMasterId id="2147483693" r:id="rId6"/>
    <p:sldMasterId id="2147483696" r:id="rId7"/>
    <p:sldMasterId id="2147483670" r:id="rId8"/>
    <p:sldMasterId id="2147483676" r:id="rId9"/>
    <p:sldMasterId id="2147483681" r:id="rId10"/>
    <p:sldMasterId id="2147483699" r:id="rId11"/>
    <p:sldMasterId id="2147483760" r:id="rId12"/>
  </p:sldMasterIdLst>
  <p:notesMasterIdLst>
    <p:notesMasterId r:id="rId20"/>
  </p:notesMasterIdLst>
  <p:sldIdLst>
    <p:sldId id="256" r:id="rId13"/>
    <p:sldId id="480" r:id="rId14"/>
    <p:sldId id="492" r:id="rId15"/>
    <p:sldId id="484" r:id="rId16"/>
    <p:sldId id="490" r:id="rId17"/>
    <p:sldId id="491" r:id="rId18"/>
    <p:sldId id="489"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51BF5A0C-B0EB-839A-131C-955373972CF5}" name="LE BOT SANDRA" initials="SL" userId="S::SLEBOT@editions-hatier.fr::5fe4e071-d3f4-40df-970f-ee8fcf898346" providerId="AD"/>
  <p188:author id="{8035A710-E786-5AD4-6E6B-F2C4540F2679}" name="CHAUVELLIER ANNE" initials="CA" userId="S::ACHAUVELLIER@editions-hatier.fr::f6f57ace-c9cf-44ce-941b-3615434e65b1" providerId="AD"/>
  <p188:author id="{6EC3644E-CAF9-BE47-EB1A-C427F723DB1E}" name="catherine.mallard2" initials="ca" userId="S::catherine.mallard2_gmail.com#ext#@hachette.onmicrosoft.com::943e5806-a044-4790-a0a9-05d7075f8f80" providerId="AD"/>
  <p188:author id="{7F7E7B9F-1A3E-4D99-E946-F9A38FEEBA9F}" name="HACHE Caroline" initials="HC" userId="S::caroline.hache_univ-amu.fr#ext#@hachette.onmicrosoft.com::8f7bb2c5-af1f-4ec9-9672-c04e07afd9f4" providerId="AD"/>
  <p188:author id="{D1DA31B1-B817-6551-D189-800565F96188}" name="sylvie.advenier" initials="sy" userId="S::sylvie.advenier_gmail.com#ext#@hachette.onmicrosoft.com::62265617-bba0-4816-b687-fd9955c55dd9" providerId="AD"/>
  <p188:author id="{3AE103E3-5B5D-9446-BE1D-82E47926AE64}" name="LEMAIRE LOUHANNE" initials="LL" userId="S::LLEMAIRE@editions-hatier.fr::a1b6b622-126c-424e-b556-9693f133b9e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4" clrIdx="0">
    <p:extLst>
      <p:ext uri="{19B8F6BF-5375-455C-9EA6-DF929625EA0E}">
        <p15:presenceInfo xmlns:p15="http://schemas.microsoft.com/office/powerpoint/2012/main" userId="S::ACHAUVELLIER@editions-hatier.fr::63234966-364e-422f-8c52-45fd5239a521" providerId="AD"/>
      </p:ext>
    </p:extLst>
  </p:cmAuthor>
  <p:cmAuthor id="2" name="catherine.mallard2" initials="ca" lastIdx="2" clrIdx="1">
    <p:extLst>
      <p:ext uri="{19B8F6BF-5375-455C-9EA6-DF929625EA0E}">
        <p15:presenceInfo xmlns:p15="http://schemas.microsoft.com/office/powerpoint/2012/main" userId="S::catherine.mallard2_gmail.com#ext#@hachette.onmicrosoft.com::943e5806-a044-4790-a0a9-05d7075f8f80" providerId="AD"/>
      </p:ext>
    </p:extLst>
  </p:cmAuthor>
  <p:cmAuthor id="3" name="Compte Microsoft" initials="CM" lastIdx="7" clrIdx="2">
    <p:extLst>
      <p:ext uri="{19B8F6BF-5375-455C-9EA6-DF929625EA0E}">
        <p15:presenceInfo xmlns:p15="http://schemas.microsoft.com/office/powerpoint/2012/main" userId="b37cafc324dd2ae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F8F8F8"/>
    <a:srgbClr val="984807"/>
    <a:srgbClr val="0033CC"/>
    <a:srgbClr val="003399"/>
    <a:srgbClr val="000099"/>
    <a:srgbClr val="0070C0"/>
    <a:srgbClr val="E60096"/>
    <a:srgbClr val="F7F7F7"/>
    <a:srgbClr val="E60A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2DAB79-C7F7-4A8B-97E5-72AC1314EACD}" v="4" dt="2026-02-16T15:53:15.7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54" autoAdjust="0"/>
    <p:restoredTop sz="76029" autoAdjust="0"/>
  </p:normalViewPr>
  <p:slideViewPr>
    <p:cSldViewPr snapToGrid="0">
      <p:cViewPr>
        <p:scale>
          <a:sx n="75" d="100"/>
          <a:sy n="75" d="100"/>
        </p:scale>
        <p:origin x="2394" y="264"/>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1.xml"/><Relationship Id="rId18" Type="http://schemas.openxmlformats.org/officeDocument/2006/relationships/slide" Target="slides/slide6.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slide" Target="slides/slide7.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presProps" Target="presProps.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16/03/2026</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lvl="0" indent="0" algn="l" rtl="0">
              <a:spcBef>
                <a:spcPts val="0"/>
              </a:spcBef>
              <a:spcAft>
                <a:spcPts val="0"/>
              </a:spcAft>
              <a:buNone/>
            </a:pPr>
            <a:r>
              <a:rPr lang="fr-FR" b="0" i="1" dirty="0">
                <a:latin typeface="Calibri" panose="020F0502020204030204" pitchFamily="34" charset="0"/>
              </a:rPr>
              <a:t>Aujourd'hui nous allons résoudre des problèmes avec des fractions.</a:t>
            </a:r>
            <a:endParaRPr lang="fr-FR" dirty="0">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1" baseline="0" dirty="0">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3412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dirty="0">
                <a:latin typeface="Calibri" panose="020F0502020204030204" pitchFamily="34" charset="0"/>
              </a:rPr>
              <a:t>Demander à un élève de lire le problème</a:t>
            </a:r>
            <a:r>
              <a:rPr lang="fr-FR" b="0" baseline="0" dirty="0">
                <a:latin typeface="Calibri" panose="020F0502020204030204" pitchFamily="34" charset="0"/>
              </a:rPr>
              <a:t> et le faire reformuler</a:t>
            </a:r>
            <a:r>
              <a:rPr lang="fr-FR" b="0" i="0" kern="1200" baseline="0" dirty="0">
                <a:solidFill>
                  <a:schemeClr val="tx1"/>
                </a:solidFill>
                <a:effectLst/>
                <a:latin typeface="Calibri" panose="020F0502020204030204" pitchFamily="34" charset="0"/>
                <a:ea typeface="+mn-ea"/>
                <a:cs typeface="+mn-cs"/>
              </a:rPr>
              <a:t>.</a:t>
            </a:r>
            <a:endParaRPr lang="fr-FR" b="0" i="0" u="none" kern="1200" baseline="0" dirty="0">
              <a:solidFill>
                <a:schemeClr val="tx1"/>
              </a:solidFill>
              <a:effectLst/>
              <a:latin typeface="Calibri" panose="020F0502020204030204" pitchFamily="34" charset="0"/>
              <a:ea typeface="+mn-ea"/>
              <a:cs typeface="+mn-cs"/>
            </a:endParaRPr>
          </a:p>
          <a:p>
            <a:r>
              <a:rPr lang="fr-FR" b="0" i="0" u="none" kern="1200" baseline="0" dirty="0">
                <a:solidFill>
                  <a:schemeClr val="tx1"/>
                </a:solidFill>
                <a:effectLst/>
                <a:latin typeface="Calibri" panose="020F0502020204030204" pitchFamily="34" charset="0"/>
                <a:ea typeface="+mn-ea"/>
                <a:cs typeface="+mn-cs"/>
              </a:rPr>
              <a:t>Faire rappeler ce que représente « un tiers » : </a:t>
            </a:r>
            <a:r>
              <a:rPr lang="fr-FR" b="0" i="1" u="none" kern="1200" baseline="0" dirty="0">
                <a:solidFill>
                  <a:schemeClr val="tx1"/>
                </a:solidFill>
                <a:effectLst/>
                <a:latin typeface="Calibri" panose="020F0502020204030204" pitchFamily="34" charset="0"/>
                <a:ea typeface="+mn-ea"/>
                <a:cs typeface="+mn-cs"/>
              </a:rPr>
              <a:t>il faut 3 tiers pour faire une unité</a:t>
            </a:r>
            <a:r>
              <a:rPr lang="fr-FR" b="0" i="0" u="none" kern="1200" baseline="0" dirty="0">
                <a:solidFill>
                  <a:schemeClr val="tx1"/>
                </a:solidFill>
                <a:effectLst/>
                <a:latin typeface="Calibri" panose="020F0502020204030204"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0" i="0" u="none" kern="1200" baseline="0" dirty="0">
                <a:solidFill>
                  <a:schemeClr val="tx1"/>
                </a:solidFill>
                <a:effectLst/>
                <a:latin typeface="Calibri" panose="020F0502020204030204" pitchFamily="34" charset="0"/>
                <a:ea typeface="+mn-ea"/>
                <a:cs typeface="+mn-cs"/>
              </a:rPr>
              <a:t>Faire rappeler ce que représente « un quart » : </a:t>
            </a:r>
            <a:r>
              <a:rPr lang="fr-FR" b="0" i="1" u="none" kern="1200" baseline="0" dirty="0">
                <a:solidFill>
                  <a:schemeClr val="tx1"/>
                </a:solidFill>
                <a:effectLst/>
                <a:latin typeface="Calibri" panose="020F0502020204030204" pitchFamily="34" charset="0"/>
                <a:ea typeface="+mn-ea"/>
                <a:cs typeface="+mn-cs"/>
              </a:rPr>
              <a:t>il faut 4 quarts pour faire une unité</a:t>
            </a:r>
            <a:r>
              <a:rPr lang="fr-FR" b="0" i="0" u="none" kern="1200" baseline="0" dirty="0">
                <a:solidFill>
                  <a:schemeClr val="tx1"/>
                </a:solidFill>
                <a:effectLst/>
                <a:latin typeface="Calibri" panose="020F0502020204030204" pitchFamily="34" charset="0"/>
                <a:ea typeface="+mn-ea"/>
                <a:cs typeface="+mn-cs"/>
              </a:rPr>
              <a:t>. </a:t>
            </a:r>
          </a:p>
          <a:p>
            <a:r>
              <a:rPr lang="fr-FR" b="0" i="1" u="none" strike="noStrike" dirty="0">
                <a:solidFill>
                  <a:srgbClr val="000000"/>
                </a:solidFill>
                <a:effectLst/>
                <a:latin typeface="Calibri" panose="020F0502020204030204" pitchFamily="34" charset="0"/>
              </a:rPr>
              <a:t>Que cherche-t-on dans ce problème ? </a:t>
            </a:r>
            <a:r>
              <a:rPr lang="fr-FR" b="0" i="1" u="none" strike="noStrike" dirty="0">
                <a:solidFill>
                  <a:srgbClr val="000000"/>
                </a:solidFill>
                <a:effectLst/>
                <a:latin typeface="Calibri" panose="020F0502020204030204" pitchFamily="34" charset="0"/>
                <a:cs typeface="Calibri" panose="020F0502020204030204" pitchFamily="34" charset="0"/>
              </a:rPr>
              <a:t>→ On cherche s‘il y a plus d’ampoules rouges ou d’ampoules bleues.</a:t>
            </a:r>
          </a:p>
          <a:p>
            <a:r>
              <a:rPr lang="fr-FR" b="0" i="1" u="none" strike="noStrike" dirty="0">
                <a:solidFill>
                  <a:srgbClr val="000000"/>
                </a:solidFill>
                <a:effectLst/>
                <a:latin typeface="Calibri" panose="020F0502020204030204" pitchFamily="34" charset="0"/>
                <a:cs typeface="Calibri" panose="020F0502020204030204" pitchFamily="34" charset="0"/>
              </a:rPr>
              <a:t>Comment peut-on faire pour répondre à cette question ?</a:t>
            </a:r>
          </a:p>
          <a:p>
            <a:r>
              <a:rPr lang="fr-FR" b="0" i="0" u="none" strike="noStrike" dirty="0">
                <a:solidFill>
                  <a:srgbClr val="000000"/>
                </a:solidFill>
                <a:effectLst/>
                <a:latin typeface="Calibri" panose="020F0502020204030204" pitchFamily="34" charset="0"/>
                <a:cs typeface="Calibri" panose="020F0502020204030204" pitchFamily="34" charset="0"/>
              </a:rPr>
              <a:t>Faire émerger qu’il faut comparer les deux fractions.</a:t>
            </a:r>
          </a:p>
          <a:p>
            <a:endParaRPr lang="fr-FR" sz="1200" b="0" i="0" u="none" strike="noStrike" dirty="0">
              <a:solidFill>
                <a:srgbClr val="000000"/>
              </a:solidFill>
              <a:effectLst/>
              <a:latin typeface="Calibri" panose="020F0502020204030204" pitchFamily="34" charset="0"/>
            </a:endParaRPr>
          </a:p>
        </p:txBody>
      </p:sp>
      <p:sp>
        <p:nvSpPr>
          <p:cNvPr id="4" name="Espace réservé du numéro de diapositive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44154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6217FB-4C6C-4757-5FF0-DF0DB59C029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672C9E6-CC65-C2B4-6C77-64D0828C530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445B824-631C-0821-20A1-7E792EA74F5F}"/>
              </a:ext>
            </a:extLst>
          </p:cNvPr>
          <p:cNvSpPr>
            <a:spLocks noGrp="1"/>
          </p:cNvSpPr>
          <p:nvPr>
            <p:ph type="body" idx="1"/>
          </p:nvPr>
        </p:nvSpPr>
        <p:spPr/>
        <p:txBody>
          <a:bodyPr/>
          <a:lstStyle/>
          <a:p>
            <a:r>
              <a:rPr lang="fr-FR" b="0" i="1" dirty="0">
                <a:latin typeface="Calibri" panose="020F0502020204030204" pitchFamily="34" charset="0"/>
              </a:rPr>
              <a:t>Pour comparer 2 fractions qui n’ont pas le même numérateur, je sais que je peux m’appuyer sur les rectangles. Ou, je me souviens que quand le numérateur est le même, plus le dénominateur est grand, plus la fraction est petite. Donc, 1/3 est plus grand que 1/4.</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fr-FR" b="0" i="0" kern="1200" baseline="0" dirty="0">
                <a:solidFill>
                  <a:schemeClr val="tx1"/>
                </a:solidFill>
                <a:effectLst/>
                <a:latin typeface="Calibri" panose="020F0502020204030204" pitchFamily="34" charset="0"/>
                <a:ea typeface="+mn-ea"/>
                <a:cs typeface="+mn-cs"/>
              </a:rPr>
              <a:t>Interroger un élève pour qu’il rappelle la question et propose une phrase-réponse.</a:t>
            </a:r>
          </a:p>
        </p:txBody>
      </p:sp>
      <p:sp>
        <p:nvSpPr>
          <p:cNvPr id="4" name="Espace réservé du numéro de diapositive 3">
            <a:extLst>
              <a:ext uri="{FF2B5EF4-FFF2-40B4-BE49-F238E27FC236}">
                <a16:creationId xmlns:a16="http://schemas.microsoft.com/office/drawing/2014/main" id="{9B8CCFC2-44DB-7DA7-33AA-1DCF8E8D11AA}"/>
              </a:ext>
            </a:extLst>
          </p:cNvPr>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29889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i="1" dirty="0">
                <a:latin typeface="Calibri" panose="020F0502020204030204" pitchFamily="34" charset="0"/>
              </a:rPr>
              <a:t>Prenez votre cahier page 43.</a:t>
            </a:r>
          </a:p>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4</a:t>
            </a:fld>
            <a:endParaRPr lang="fr-FR">
              <a:solidFill>
                <a:prstClr val="black"/>
              </a:solidFill>
            </a:endParaRPr>
          </a:p>
        </p:txBody>
      </p:sp>
    </p:spTree>
    <p:extLst>
      <p:ext uri="{BB962C8B-B14F-4D97-AF65-F5344CB8AC3E}">
        <p14:creationId xmlns:p14="http://schemas.microsoft.com/office/powerpoint/2010/main" val="4270851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latin typeface="Calibri" panose="020F0502020204030204" pitchFamily="34" charset="0"/>
              </a:rPr>
              <a:t>Inciter les élèves en difficulté à se servir des rectangles pour représenter le tiers et le quart afin de les comparer plus facilement.</a:t>
            </a:r>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5</a:t>
            </a:fld>
            <a:endParaRPr lang="fr-FR">
              <a:solidFill>
                <a:prstClr val="black"/>
              </a:solidFill>
            </a:endParaRPr>
          </a:p>
        </p:txBody>
      </p:sp>
    </p:spTree>
    <p:extLst>
      <p:ext uri="{BB962C8B-B14F-4D97-AF65-F5344CB8AC3E}">
        <p14:creationId xmlns:p14="http://schemas.microsoft.com/office/powerpoint/2010/main" val="2909563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0F5038E3-B7CF-455E-96F4-A4DE1B143443}" type="slidenum">
              <a:rPr lang="fr-FR" smtClean="0">
                <a:solidFill>
                  <a:prstClr val="black"/>
                </a:solidFill>
              </a:rPr>
              <a:pPr/>
              <a:t>6</a:t>
            </a:fld>
            <a:endParaRPr lang="fr-FR">
              <a:solidFill>
                <a:prstClr val="black"/>
              </a:solidFill>
            </a:endParaRPr>
          </a:p>
        </p:txBody>
      </p:sp>
    </p:spTree>
    <p:extLst>
      <p:ext uri="{BB962C8B-B14F-4D97-AF65-F5344CB8AC3E}">
        <p14:creationId xmlns:p14="http://schemas.microsoft.com/office/powerpoint/2010/main" val="4234457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0" dirty="0">
                <a:latin typeface="Calibri" panose="020F0502020204030204" pitchFamily="34" charset="0"/>
              </a:rPr>
              <a:t>En plus de devoir résoudre un problème à étapes (recherche d’une partie dans une composition de 3 parties), les élèves vont se confronter à deux difficultés majeures dans ce problème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b="0" i="0" dirty="0">
                <a:latin typeface="Calibri" panose="020F0502020204030204" pitchFamily="34" charset="0"/>
              </a:rPr>
              <a:t>faire la somme de deux fractions qui n’ont pas le même dénominateur mais dont l’un est multiple de l’autre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b="0" i="0" dirty="0">
                <a:latin typeface="Calibri" panose="020F0502020204030204" pitchFamily="34" charset="0"/>
              </a:rPr>
              <a:t>comprendre que le tout correspond à 8 huitièmes pour pouvoir soustraire la somme des parties connues.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0" i="0" dirty="0"/>
          </a:p>
        </p:txBody>
      </p:sp>
      <p:sp>
        <p:nvSpPr>
          <p:cNvPr id="4" name="Espace réservé du numéro de diapositive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0F5038E3-B7CF-455E-96F4-A4DE1B143443}"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73614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1A71FAA7-0151-4E68-A79F-C6A3DDCCD2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336716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43473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920594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EC527E"/>
          </a:solidFill>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8059771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45127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2477222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2796096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FFD333"/>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FFD333"/>
          </a:solidFill>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Exercice</a:t>
            </a:r>
            <a:r>
              <a:rPr lang="en-US" dirty="0"/>
              <a:t> des champions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125334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Exercice</a:t>
            </a:r>
            <a:r>
              <a:rPr lang="en-US" dirty="0"/>
              <a:t> des champions</a:t>
            </a:r>
          </a:p>
        </p:txBody>
      </p:sp>
    </p:spTree>
    <p:extLst>
      <p:ext uri="{BB962C8B-B14F-4D97-AF65-F5344CB8AC3E}">
        <p14:creationId xmlns:p14="http://schemas.microsoft.com/office/powerpoint/2010/main" val="20047933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7904685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61C4D1"/>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61C4D1"/>
          </a:solidFill>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a:t>Devoirs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44965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9819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a:t>Devoirs</a:t>
            </a:r>
          </a:p>
        </p:txBody>
      </p:sp>
    </p:spTree>
    <p:extLst>
      <p:ext uri="{BB962C8B-B14F-4D97-AF65-F5344CB8AC3E}">
        <p14:creationId xmlns:p14="http://schemas.microsoft.com/office/powerpoint/2010/main" val="2543657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99BE8A99-E4F7-4270-962A-0F41CC30436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40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607267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dirty="0">
              <a:solidFill>
                <a:prstClr val="white"/>
              </a:solidFill>
            </a:endParaRP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5" name="Image 4">
            <a:extLst>
              <a:ext uri="{FF2B5EF4-FFF2-40B4-BE49-F238E27FC236}">
                <a16:creationId xmlns:a16="http://schemas.microsoft.com/office/drawing/2014/main" id="{A24121E1-13E7-46AF-A21F-4A7F8A52F54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
        <p:nvSpPr>
          <p:cNvPr id="11" name="Title 1">
            <a:extLst>
              <a:ext uri="{FF2B5EF4-FFF2-40B4-BE49-F238E27FC236}">
                <a16:creationId xmlns:a16="http://schemas.microsoft.com/office/drawing/2014/main" id="{7B1D961D-20A3-458D-BB15-B983FE59CE06}"/>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Tree>
    <p:extLst>
      <p:ext uri="{BB962C8B-B14F-4D97-AF65-F5344CB8AC3E}">
        <p14:creationId xmlns:p14="http://schemas.microsoft.com/office/powerpoint/2010/main" val="20501502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8463"/>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pic>
        <p:nvPicPr>
          <p:cNvPr id="7" name="Image 6">
            <a:extLst>
              <a:ext uri="{FF2B5EF4-FFF2-40B4-BE49-F238E27FC236}">
                <a16:creationId xmlns:a16="http://schemas.microsoft.com/office/drawing/2014/main" id="{B2165637-CF1A-4ACE-BA93-0D8E3A201B8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35724569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fr-FR">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FAC14F76-D2C5-4E2B-9015-0B8D6C52EC0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2"/>
            <a:ext cx="2258573" cy="472441"/>
          </a:xfrm>
          <a:prstGeom prst="rect">
            <a:avLst/>
          </a:prstGeom>
        </p:spPr>
      </p:pic>
    </p:spTree>
    <p:extLst>
      <p:ext uri="{BB962C8B-B14F-4D97-AF65-F5344CB8AC3E}">
        <p14:creationId xmlns:p14="http://schemas.microsoft.com/office/powerpoint/2010/main" val="436074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e de titre">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A7AB0DF-90C7-4048-BFEF-4E20FAB6DE6F}"/>
              </a:ext>
            </a:extLst>
          </p:cNvPr>
          <p:cNvPicPr>
            <a:picLocks noChangeAspect="1"/>
          </p:cNvPicPr>
          <p:nvPr userDrawn="1"/>
        </p:nvPicPr>
        <p:blipFill>
          <a:blip r:embed="rId2">
            <a:extLst>
              <a:ext uri="{28A0092B-C50C-407E-A947-70E740481C1C}">
                <a14:useLocalDpi xmlns:a14="http://schemas.microsoft.com/office/drawing/2010/main" val="0"/>
              </a:ext>
            </a:extLst>
          </a:blip>
          <a:srcRect t="1565" b="1565"/>
          <a:stretch/>
        </p:blipFill>
        <p:spPr>
          <a:xfrm>
            <a:off x="0" y="0"/>
            <a:ext cx="9144001"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spcBef>
                <a:spcPts val="600"/>
              </a:spcBef>
              <a:spcAft>
                <a:spcPts val="600"/>
              </a:spcAft>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5396574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1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0" y="-1"/>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6915750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1_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2" name="Title 1"/>
          <p:cNvSpPr>
            <a:spLocks noGrp="1"/>
          </p:cNvSpPr>
          <p:nvPr>
            <p:ph type="title" hasCustomPrompt="1"/>
          </p:nvPr>
        </p:nvSpPr>
        <p:spPr>
          <a:xfrm>
            <a:off x="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3105569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1"/>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380363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Diapositive de titre">
    <p:spTree>
      <p:nvGrpSpPr>
        <p:cNvPr id="1" name=""/>
        <p:cNvGrpSpPr/>
        <p:nvPr/>
      </p:nvGrpSpPr>
      <p:grpSpPr>
        <a:xfrm>
          <a:off x="0" y="0"/>
          <a:ext cx="0" cy="0"/>
          <a:chOff x="0" y="0"/>
          <a:chExt cx="0" cy="0"/>
        </a:xfrm>
      </p:grpSpPr>
      <p:pic>
        <p:nvPicPr>
          <p:cNvPr id="6" name="Image 5" descr="Une image contenant texte, habits, personne, capture d’écran&#10;&#10;Le contenu généré par l’IA peut être incorrect.">
            <a:extLst>
              <a:ext uri="{FF2B5EF4-FFF2-40B4-BE49-F238E27FC236}">
                <a16:creationId xmlns:a16="http://schemas.microsoft.com/office/drawing/2014/main" id="{86D57A66-68CE-44F9-680B-39BC38DB176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751788" y="3040905"/>
            <a:ext cx="7772400" cy="776190"/>
          </a:xfrm>
          <a:ln w="28575">
            <a:noFill/>
          </a:ln>
        </p:spPr>
        <p:txBody>
          <a:bodyPr anchor="b">
            <a:normAutofit/>
          </a:bodyPr>
          <a:lstStyle>
            <a:lvl1pPr algn="ctr">
              <a:defRPr sz="2800" b="1">
                <a:solidFill>
                  <a:schemeClr val="bg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
        <p:nvSpPr>
          <p:cNvPr id="3" name="Titre 3">
            <a:extLst>
              <a:ext uri="{FF2B5EF4-FFF2-40B4-BE49-F238E27FC236}">
                <a16:creationId xmlns:a16="http://schemas.microsoft.com/office/drawing/2014/main" id="{83468295-3979-CA6D-D9F2-FC3AFEED5EC7}"/>
              </a:ext>
            </a:extLst>
          </p:cNvPr>
          <p:cNvSpPr txBox="1">
            <a:spLocks/>
          </p:cNvSpPr>
          <p:nvPr userDrawn="1"/>
        </p:nvSpPr>
        <p:spPr>
          <a:xfrm>
            <a:off x="4342511" y="6163768"/>
            <a:ext cx="4421378" cy="499464"/>
          </a:xfrm>
          <a:prstGeom prst="rect">
            <a:avLst/>
          </a:prstGeom>
        </p:spPr>
        <p:txBody>
          <a:bodyP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FR" sz="2000" dirty="0">
                <a:solidFill>
                  <a:prstClr val="white"/>
                </a:solidFill>
                <a:latin typeface="Verdana" panose="020B0604030504040204" pitchFamily="34" charset="0"/>
                <a:ea typeface="Verdana" panose="020B0604030504040204" pitchFamily="34" charset="0"/>
              </a:rPr>
              <a:t>Réservé à la vidéoprojection</a:t>
            </a:r>
          </a:p>
        </p:txBody>
      </p:sp>
    </p:spTree>
    <p:extLst>
      <p:ext uri="{BB962C8B-B14F-4D97-AF65-F5344CB8AC3E}">
        <p14:creationId xmlns:p14="http://schemas.microsoft.com/office/powerpoint/2010/main" val="40684012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55191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2_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5" name="Image 4">
            <a:extLst>
              <a:ext uri="{FF2B5EF4-FFF2-40B4-BE49-F238E27FC236}">
                <a16:creationId xmlns:a16="http://schemas.microsoft.com/office/drawing/2014/main" id="{DE64E38B-E7A3-4A1A-A559-0B847F368B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35077990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2_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pic>
        <p:nvPicPr>
          <p:cNvPr id="7" name="Image 6">
            <a:extLst>
              <a:ext uri="{FF2B5EF4-FFF2-40B4-BE49-F238E27FC236}">
                <a16:creationId xmlns:a16="http://schemas.microsoft.com/office/drawing/2014/main" id="{4359CA78-C9E8-4A1E-8AEA-0174C017B2F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34426853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dirty="0">
              <a:solidFill>
                <a:prstClr val="white"/>
              </a:solidFill>
            </a:endParaRP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93C0F9BF-8D3B-499E-84F2-5221B9C88C1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12959" y="4231"/>
            <a:ext cx="2258573" cy="472441"/>
          </a:xfrm>
          <a:prstGeom prst="rect">
            <a:avLst/>
          </a:prstGeom>
        </p:spPr>
      </p:pic>
    </p:spTree>
    <p:extLst>
      <p:ext uri="{BB962C8B-B14F-4D97-AF65-F5344CB8AC3E}">
        <p14:creationId xmlns:p14="http://schemas.microsoft.com/office/powerpoint/2010/main" val="32267353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a:t>MODIFIEZ LE STYLE DU TITRE</a:t>
            </a:r>
            <a:endParaRPr lang="en-US"/>
          </a:p>
        </p:txBody>
      </p:sp>
    </p:spTree>
    <p:extLst>
      <p:ext uri="{BB962C8B-B14F-4D97-AF65-F5344CB8AC3E}">
        <p14:creationId xmlns:p14="http://schemas.microsoft.com/office/powerpoint/2010/main" val="256696873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prstClr val="white"/>
              </a:solidFill>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a:t>Modifiez le style du titre</a:t>
            </a:r>
            <a:endParaRPr lang="en-US"/>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solidFill>
                <a:prstClr val="white"/>
              </a:solidFill>
            </a:endParaRPr>
          </a:p>
        </p:txBody>
      </p:sp>
      <p:pic>
        <p:nvPicPr>
          <p:cNvPr id="6" name="Image 5">
            <a:extLst>
              <a:ext uri="{FF2B5EF4-FFF2-40B4-BE49-F238E27FC236}">
                <a16:creationId xmlns:a16="http://schemas.microsoft.com/office/drawing/2014/main" id="{E959A59D-4501-404B-BBCB-BEB8095AE1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2503348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42093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15605984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 2">
            <a:extLst>
              <a:ext uri="{FF2B5EF4-FFF2-40B4-BE49-F238E27FC236}">
                <a16:creationId xmlns:a16="http://schemas.microsoft.com/office/drawing/2014/main" id="{0CE3AC5E-41FF-4A05-9406-0C0491A659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1585" y="-103991"/>
            <a:ext cx="734569" cy="1005842"/>
          </a:xfrm>
          <a:prstGeom prst="rect">
            <a:avLst/>
          </a:prstGeom>
        </p:spPr>
      </p:pic>
    </p:spTree>
    <p:extLst>
      <p:ext uri="{BB962C8B-B14F-4D97-AF65-F5344CB8AC3E}">
        <p14:creationId xmlns:p14="http://schemas.microsoft.com/office/powerpoint/2010/main" val="26207302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7" name="Image 6" descr="Une image contenant texte&#10;&#10;Description générée automatiquement">
            <a:extLst>
              <a:ext uri="{FF2B5EF4-FFF2-40B4-BE49-F238E27FC236}">
                <a16:creationId xmlns:a16="http://schemas.microsoft.com/office/drawing/2014/main" id="{3508864F-53CD-46A0-B6BF-415F628DB91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 b="-1589"/>
          <a:stretch/>
        </p:blipFill>
        <p:spPr>
          <a:xfrm>
            <a:off x="0" y="-107577"/>
            <a:ext cx="9143999" cy="7076357"/>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0948682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8097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C2D1119E-A446-4807-99A7-22FC0326BB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6577483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theme" Target="../theme/theme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theme" Target="../theme/theme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9.xml.rels><?xml version="1.0" encoding="UTF-8" standalone="yes"?>
<Relationships xmlns="http://schemas.openxmlformats.org/package/2006/relationships"><Relationship Id="rId3" Type="http://schemas.openxmlformats.org/officeDocument/2006/relationships/theme" Target="../theme/theme9.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68748504"/>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829290"/>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7185855"/>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601429"/>
      </p:ext>
    </p:extLst>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20239896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8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16/03/2026</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74179735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16/03/2026</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1877451171"/>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79" r:id="rId5"/>
    <p:sldLayoutId id="2147483780" r:id="rId6"/>
    <p:sldLayoutId id="2147483781" r:id="rId7"/>
    <p:sldLayoutId id="2147483782" r:id="rId8"/>
    <p:sldLayoutId id="2147483784" r:id="rId9"/>
    <p:sldLayoutId id="2147483785" r:id="rId10"/>
    <p:sldLayoutId id="2147483786" r:id="rId11"/>
    <p:sldLayoutId id="2147483787"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B60914A-B9D9-4B95-BBEA-32E85AA20954}" type="datetimeFigureOut">
              <a:rPr lang="fr-FR" smtClean="0">
                <a:solidFill>
                  <a:prstClr val="black">
                    <a:tint val="75000"/>
                  </a:prstClr>
                </a:solidFill>
              </a:rPr>
              <a:pPr>
                <a:defRPr/>
              </a:pPr>
              <a:t>16/03/2026</a:t>
            </a:fld>
            <a:endParaRPr lang="fr-FR">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fr-FR">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D349CDC-BADB-4C39-95ED-E0FCA83A6716}" type="slidenum">
              <a:rPr lang="fr-FR" smtClean="0">
                <a:solidFill>
                  <a:prstClr val="black">
                    <a:tint val="75000"/>
                  </a:prstClr>
                </a:solidFill>
              </a:rPr>
              <a:pPr>
                <a:defRPr/>
              </a:pPr>
              <a:t>‹N°›</a:t>
            </a:fld>
            <a:endParaRPr lang="fr-FR">
              <a:solidFill>
                <a:prstClr val="black">
                  <a:tint val="75000"/>
                </a:prstClr>
              </a:solidFill>
            </a:endParaRPr>
          </a:p>
        </p:txBody>
      </p:sp>
    </p:spTree>
    <p:extLst>
      <p:ext uri="{BB962C8B-B14F-4D97-AF65-F5344CB8AC3E}">
        <p14:creationId xmlns:p14="http://schemas.microsoft.com/office/powerpoint/2010/main" val="3059013770"/>
      </p:ext>
    </p:extLst>
  </p:cSld>
  <p:clrMap bg1="lt1" tx1="dk1" bg2="lt2" tx2="dk2" accent1="accent1" accent2="accent2" accent3="accent3" accent4="accent4" accent5="accent5" accent6="accent6" hlink="hlink" folHlink="folHlink"/>
  <p:sldLayoutIdLst>
    <p:sldLayoutId id="2147483761" r:id="rId1"/>
    <p:sldLayoutId id="21474837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a:extLst>
              <a:ext uri="{FF2B5EF4-FFF2-40B4-BE49-F238E27FC236}">
                <a16:creationId xmlns:a16="http://schemas.microsoft.com/office/drawing/2014/main" id="{713776E6-FDAB-4DC4-9050-5852F249B93E}"/>
              </a:ext>
            </a:extLst>
          </p:cNvPr>
          <p:cNvSpPr>
            <a:spLocks noGrp="1"/>
          </p:cNvSpPr>
          <p:nvPr>
            <p:ph type="ctrTitle"/>
          </p:nvPr>
        </p:nvSpPr>
        <p:spPr>
          <a:xfrm>
            <a:off x="746151" y="2907554"/>
            <a:ext cx="7651698" cy="1092945"/>
          </a:xfrm>
        </p:spPr>
        <p:txBody>
          <a:bodyPr>
            <a:normAutofit/>
          </a:bodyPr>
          <a:lstStyle/>
          <a:p>
            <a:pPr>
              <a:lnSpc>
                <a:spcPct val="100000"/>
              </a:lnSpc>
              <a:spcBef>
                <a:spcPts val="1200"/>
              </a:spcBef>
              <a:spcAft>
                <a:spcPts val="1200"/>
              </a:spcAft>
            </a:pPr>
            <a:r>
              <a:rPr lang="fr-FR" dirty="0"/>
              <a:t>39. Résoudre des problèmes </a:t>
            </a:r>
            <a:br>
              <a:rPr lang="fr-FR" dirty="0"/>
            </a:br>
            <a:r>
              <a:rPr lang="fr-FR" dirty="0"/>
              <a:t>avec des fractions</a:t>
            </a:r>
          </a:p>
        </p:txBody>
      </p:sp>
    </p:spTree>
    <p:extLst>
      <p:ext uri="{BB962C8B-B14F-4D97-AF65-F5344CB8AC3E}">
        <p14:creationId xmlns:p14="http://schemas.microsoft.com/office/powerpoint/2010/main" val="838659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7DD12469-057D-B408-2819-FCC379B75BB1}"/>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1734499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02B9B0-7C14-F155-BB1A-0BDC821792DE}"/>
            </a:ext>
          </a:extLst>
        </p:cNvPr>
        <p:cNvGrpSpPr/>
        <p:nvPr/>
      </p:nvGrpSpPr>
      <p:grpSpPr>
        <a:xfrm>
          <a:off x="0" y="0"/>
          <a:ext cx="0" cy="0"/>
          <a:chOff x="0" y="0"/>
          <a:chExt cx="0" cy="0"/>
        </a:xfrm>
      </p:grpSpPr>
      <p:pic>
        <p:nvPicPr>
          <p:cNvPr id="8" name="Espace réservé du contenu 7">
            <a:extLst>
              <a:ext uri="{FF2B5EF4-FFF2-40B4-BE49-F238E27FC236}">
                <a16:creationId xmlns:a16="http://schemas.microsoft.com/office/drawing/2014/main" id="{F0403F57-CF31-26D5-AC52-374762DF348E}"/>
              </a:ext>
            </a:extLst>
          </p:cNvPr>
          <p:cNvPicPr>
            <a:picLocks noGrp="1" noRot="1" noMove="1" noResize="1" noEditPoints="1" noAdjustHandles="1" noChangeArrowheads="1" noChangeShapeType="1" noCrop="1"/>
          </p:cNvPicPr>
          <p:nvPr>
            <p:ph idx="1"/>
          </p:nvPr>
        </p:nvPicPr>
        <p:blipFill>
          <a:blip r:embed="rId3">
            <a:extLst>
              <a:ext uri="{28A0092B-C50C-407E-A947-70E740481C1C}">
                <a14:useLocalDpi xmlns:a14="http://schemas.microsoft.com/office/drawing/2010/main" val="0"/>
              </a:ext>
            </a:extLst>
          </a:blip>
          <a:stretch>
            <a:fillRect/>
          </a:stretch>
        </p:blipFill>
        <p:spPr>
          <a:xfrm>
            <a:off x="-1" y="0"/>
            <a:ext cx="9144000" cy="6858000"/>
          </a:xfrm>
        </p:spPr>
      </p:pic>
    </p:spTree>
    <p:extLst>
      <p:ext uri="{BB962C8B-B14F-4D97-AF65-F5344CB8AC3E}">
        <p14:creationId xmlns:p14="http://schemas.microsoft.com/office/powerpoint/2010/main" val="1302727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3BE318F2-530E-B98C-DA39-8E549AA122D9}"/>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C274EE90-15C7-E9E1-B250-DE179345D91B}"/>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664854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EA5EC95C-633F-7B7A-D517-A4BFD0B9300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1BB9E083-549D-C193-ABBC-500C77005DF7}"/>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291946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B8BC7815-1B35-7A02-18A7-DDF4671A80F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4E3DD81-7D69-8EA2-AB1E-4BE599CB57C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01732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6C749B6F-932A-04B7-EF9B-80085E201BD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A49B769C-E56F-0756-A8E2-B7E4FA2A2EA8}"/>
              </a:ext>
            </a:extLst>
          </p:cNvPr>
          <p:cNvPicPr>
            <a:picLocks noGrp="1" noRo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75412047"/>
      </p:ext>
    </p:extLst>
  </p:cSld>
  <p:clrMapOvr>
    <a:masterClrMapping/>
  </p:clrMapOvr>
</p:sld>
</file>

<file path=ppt/theme/theme1.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6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0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Props1.xml><?xml version="1.0" encoding="utf-8"?>
<ds:datastoreItem xmlns:ds="http://schemas.openxmlformats.org/officeDocument/2006/customXml" ds:itemID="{1CB29B1E-CD13-48AB-BBEF-DF001D11879E}">
  <ds:schemaRefs>
    <ds:schemaRef ds:uri="http://schemas.microsoft.com/sharepoint/v3/contenttype/forms"/>
  </ds:schemaRefs>
</ds:datastoreItem>
</file>

<file path=customXml/itemProps2.xml><?xml version="1.0" encoding="utf-8"?>
<ds:datastoreItem xmlns:ds="http://schemas.openxmlformats.org/officeDocument/2006/customXml" ds:itemID="{EF5F297B-A027-4010-973E-7034D1FCA6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B294D5-9479-4072-A39C-3F5AF912A241}">
  <ds:schemaRefs>
    <ds:schemaRef ds:uri="http://purl.org/dc/terms/"/>
    <ds:schemaRef ds:uri="27f64e36-29aa-44d5-a3e0-06242cad7d4d"/>
    <ds:schemaRef ds:uri="http://schemas.microsoft.com/office/2006/documentManagement/type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cd84cc96-e4f0-4e7f-873a-a508fb658c4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1</TotalTime>
  <Words>284</Words>
  <Application>Microsoft Office PowerPoint</Application>
  <PresentationFormat>Affichage à l'écran (4:3)</PresentationFormat>
  <Paragraphs>22</Paragraphs>
  <Slides>7</Slides>
  <Notes>7</Notes>
  <HiddenSlides>0</HiddenSlides>
  <MMClips>0</MMClips>
  <ScaleCrop>false</ScaleCrop>
  <HeadingPairs>
    <vt:vector size="6" baseType="variant">
      <vt:variant>
        <vt:lpstr>Polices utilisées</vt:lpstr>
      </vt:variant>
      <vt:variant>
        <vt:i4>4</vt:i4>
      </vt:variant>
      <vt:variant>
        <vt:lpstr>Thème</vt:lpstr>
      </vt:variant>
      <vt:variant>
        <vt:i4>9</vt:i4>
      </vt:variant>
      <vt:variant>
        <vt:lpstr>Titres des diapositives</vt:lpstr>
      </vt:variant>
      <vt:variant>
        <vt:i4>7</vt:i4>
      </vt:variant>
    </vt:vector>
  </HeadingPairs>
  <TitlesOfParts>
    <vt:vector size="20" baseType="lpstr">
      <vt:lpstr>Arial</vt:lpstr>
      <vt:lpstr>Calibri</vt:lpstr>
      <vt:lpstr>Calibri Light</vt:lpstr>
      <vt:lpstr>Verdana</vt:lpstr>
      <vt:lpstr>4_Thème Office</vt:lpstr>
      <vt:lpstr>5_Thème Office</vt:lpstr>
      <vt:lpstr>6_Thème Office</vt:lpstr>
      <vt:lpstr>7_Thème Office</vt:lpstr>
      <vt:lpstr>1_Thème Office</vt:lpstr>
      <vt:lpstr>2_Thème Office</vt:lpstr>
      <vt:lpstr>3_Thème Office</vt:lpstr>
      <vt:lpstr>8_Thème Office</vt:lpstr>
      <vt:lpstr>10_Thème Office</vt:lpstr>
      <vt:lpstr>39. Résoudre des problèmes  avec des fractions</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Éditions Hatier</dc:creator>
  <cp:lastModifiedBy>LE BOT SANDRA</cp:lastModifiedBy>
  <cp:revision>3</cp:revision>
  <dcterms:created xsi:type="dcterms:W3CDTF">2022-01-07T11:15:07Z</dcterms:created>
  <dcterms:modified xsi:type="dcterms:W3CDTF">2026-03-16T10:18:39Z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