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62" r:id="rId6"/>
    <p:sldMasterId id="2147483666" r:id="rId7"/>
  </p:sldMasterIdLst>
  <p:notesMasterIdLst>
    <p:notesMasterId r:id="rId45"/>
  </p:notesMasterIdLst>
  <p:sldIdLst>
    <p:sldId id="256" r:id="rId8"/>
    <p:sldId id="370" r:id="rId9"/>
    <p:sldId id="383" r:id="rId10"/>
    <p:sldId id="375" r:id="rId11"/>
    <p:sldId id="403" r:id="rId12"/>
    <p:sldId id="376" r:id="rId13"/>
    <p:sldId id="402" r:id="rId14"/>
    <p:sldId id="377" r:id="rId15"/>
    <p:sldId id="380" r:id="rId16"/>
    <p:sldId id="382" r:id="rId17"/>
    <p:sldId id="371" r:id="rId18"/>
    <p:sldId id="399" r:id="rId19"/>
    <p:sldId id="393" r:id="rId20"/>
    <p:sldId id="372" r:id="rId21"/>
    <p:sldId id="373" r:id="rId22"/>
    <p:sldId id="384" r:id="rId23"/>
    <p:sldId id="385" r:id="rId24"/>
    <p:sldId id="394" r:id="rId25"/>
    <p:sldId id="405" r:id="rId26"/>
    <p:sldId id="374" r:id="rId27"/>
    <p:sldId id="387" r:id="rId28"/>
    <p:sldId id="388" r:id="rId29"/>
    <p:sldId id="389" r:id="rId30"/>
    <p:sldId id="390" r:id="rId31"/>
    <p:sldId id="392" r:id="rId32"/>
    <p:sldId id="395" r:id="rId33"/>
    <p:sldId id="404" r:id="rId34"/>
    <p:sldId id="396" r:id="rId35"/>
    <p:sldId id="397" r:id="rId36"/>
    <p:sldId id="398" r:id="rId37"/>
    <p:sldId id="406" r:id="rId38"/>
    <p:sldId id="285" r:id="rId39"/>
    <p:sldId id="309" r:id="rId40"/>
    <p:sldId id="364" r:id="rId41"/>
    <p:sldId id="311" r:id="rId42"/>
    <p:sldId id="298" r:id="rId43"/>
    <p:sldId id="287" r:id="rId4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528" autoAdjust="0"/>
  </p:normalViewPr>
  <p:slideViewPr>
    <p:cSldViewPr snapToGrid="0">
      <p:cViewPr varScale="1">
        <p:scale>
          <a:sx n="71" d="100"/>
          <a:sy n="71" d="100"/>
        </p:scale>
        <p:origin x="1944" y="72"/>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notesMaster" Target="notesMasters/notesMaster1.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57" Type="http://schemas.openxmlformats.org/officeDocument/2006/relationships/presProps" Target="presProps.xml"/><Relationship Id="rId61"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56" Type="http://schemas.openxmlformats.org/officeDocument/2006/relationships/commentAuthors" Target="commentAuthors.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FR" i="1"/>
              <a:t>Aujourd’hui, nous allons travailler avec des fractions qui sont plus grandes que l’unité, soit plus grande que 1. </a:t>
            </a:r>
            <a:endParaRPr i="1"/>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b="0" i="0">
                <a:latin typeface="Calibri" panose="020F0502020204030204" pitchFamily="34" charset="0"/>
              </a:rPr>
              <a:t>: 3/2 = 1 unité + 1/2 d’unité</a:t>
            </a:r>
          </a:p>
          <a:p>
            <a:pPr marL="0"/>
            <a:r>
              <a:rPr lang="fr-FR" i="1">
                <a:latin typeface="Calibri" panose="020F0502020204030204" pitchFamily="34" charset="0"/>
              </a:rPr>
              <a:t>On a donc</a:t>
            </a:r>
            <a:r>
              <a:rPr lang="fr-FR" i="1" baseline="0">
                <a:latin typeface="Calibri" panose="020F0502020204030204" pitchFamily="34" charset="0"/>
              </a:rPr>
              <a:t> la fraction trois demis qui est égal à une unité plus un demi d’unité.</a:t>
            </a:r>
            <a:r>
              <a:rPr lang="fr-FR" i="0" baseline="0">
                <a:latin typeface="Calibri" panose="020F0502020204030204" pitchFamily="34" charset="0"/>
              </a:rPr>
              <a:t> Compléter les pointillés. </a:t>
            </a:r>
          </a:p>
          <a:p>
            <a:pPr marL="0"/>
            <a:r>
              <a:rPr lang="fr-FR" i="0" u="none" baseline="0">
                <a:latin typeface="Calibri" panose="020F0502020204030204" pitchFamily="34" charset="0"/>
              </a:rPr>
              <a:t>Distribuer la fiche </a:t>
            </a:r>
            <a:r>
              <a:rPr lang="fr-FR" i="0" u="none" baseline="0" err="1">
                <a:latin typeface="Calibri" panose="020F0502020204030204" pitchFamily="34" charset="0"/>
              </a:rPr>
              <a:t>photocopiable</a:t>
            </a:r>
            <a:r>
              <a:rPr lang="fr-FR" i="0" u="none" baseline="0">
                <a:latin typeface="Calibri" panose="020F0502020204030204" pitchFamily="34" charset="0"/>
              </a:rPr>
              <a:t> n°102A </a:t>
            </a:r>
            <a:r>
              <a:rPr lang="fr-FR" i="0" baseline="0">
                <a:latin typeface="Calibri" panose="020F0502020204030204" pitchFamily="34" charset="0"/>
              </a:rPr>
              <a:t>et laisser un temps de travail individuel. Circuler pour aider les élèves.</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2182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Laisser</a:t>
            </a:r>
            <a:r>
              <a:rPr lang="fr-FR" baseline="0">
                <a:latin typeface="Calibri" panose="020F0502020204030204" pitchFamily="34" charset="0"/>
              </a:rPr>
              <a:t> un temps de travail individuel. Circuler pour aider les élèves. </a:t>
            </a:r>
            <a:r>
              <a:rPr lang="fr-FR" u="sng" baseline="0">
                <a:latin typeface="Calibri" panose="020F0502020204030204" pitchFamily="34" charset="0"/>
              </a:rPr>
              <a:t>Faire une correction collective pour chaque item.</a:t>
            </a:r>
            <a:endParaRPr lang="fr-FR" u="sng">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0161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5/2 = 2 unités + 1/2 d’unité.</a:t>
            </a:r>
            <a:endParaRPr lang="fr-FR">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Interroger</a:t>
            </a:r>
            <a:r>
              <a:rPr lang="fr-FR" baseline="0">
                <a:latin typeface="Calibri" panose="020F0502020204030204" pitchFamily="34" charset="0"/>
              </a:rPr>
              <a:t> un élève et faire valider par un autre. Colorier au tableau. Faire verbaliser : </a:t>
            </a:r>
            <a:r>
              <a:rPr lang="fr-FR" i="1" baseline="0">
                <a:latin typeface="Calibri" panose="020F0502020204030204" pitchFamily="34" charset="0"/>
              </a:rPr>
              <a:t>on a colorié deux unités entières et un demi d’une autre unité donc la fraction cinq demis est égale à deux unités plus un demi d’unité.</a:t>
            </a:r>
            <a:r>
              <a:rPr lang="fr-FR" i="0" baseline="0">
                <a:latin typeface="Calibri" panose="020F0502020204030204" pitchFamily="34" charset="0"/>
              </a:rPr>
              <a:t> Compléter les pointillés. </a:t>
            </a: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7655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a:latin typeface="Calibri" panose="020F0502020204030204" pitchFamily="34" charset="0"/>
              </a:rPr>
              <a:t>Faire valider que le disque unité est bien partagé en quatre parties égales puisque le dénominateur est « 4 ». Interroger un élève sur ce qui doit être colorié et faire valider par un autre élève puis passer à la diapositive suivante.</a:t>
            </a:r>
            <a:endParaRPr lang="fr-FR" i="0">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0057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Insister sur ce que représente un quart de ce</a:t>
            </a:r>
            <a:r>
              <a:rPr lang="fr-FR" baseline="0">
                <a:latin typeface="Calibri" panose="020F0502020204030204" pitchFamily="34" charset="0"/>
              </a:rPr>
              <a:t> disque unité. Laisser les élèves s’exprimer sur le coloriage de sept quarts avec un seul disque unité pour conclure qu’il faut d’autres disques unités partagés en quarts : </a:t>
            </a:r>
            <a:r>
              <a:rPr lang="fr-FR" i="1" baseline="0">
                <a:latin typeface="Calibri" panose="020F0502020204030204" pitchFamily="34" charset="0"/>
              </a:rPr>
              <a:t>dans une unité, on a quatre quarts. Ici, on a plus que quatre quarts, on a sept quarts donc il faut au moins une autre unité.</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76721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Vous avez</a:t>
            </a:r>
            <a:r>
              <a:rPr lang="fr-FR" i="1" baseline="0">
                <a:latin typeface="Calibri" panose="020F0502020204030204" pitchFamily="34" charset="0"/>
              </a:rPr>
              <a:t> maintenant 4 unités partagées chacune en quatre parts égales, on a donc des quarts. Comment je dois faire pour colorier la fraction sept quarts ? → on colorie sept parties. </a:t>
            </a:r>
          </a:p>
          <a:p>
            <a:pPr marL="0"/>
            <a:r>
              <a:rPr lang="fr-FR" i="0" baseline="0">
                <a:latin typeface="Calibri" panose="020F0502020204030204" pitchFamily="34" charset="0"/>
              </a:rPr>
              <a:t>Faire valider la proposition par un autre élève. Dénombrer à voix haute les sept parties en faisant remarquer qu’on a eu besoin de deux disques unités puis passer à la diapositive suivante.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6154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On a donc colorié une</a:t>
            </a:r>
            <a:r>
              <a:rPr lang="fr-FR" i="1" baseline="0">
                <a:latin typeface="Calibri" panose="020F0502020204030204" pitchFamily="34" charset="0"/>
              </a:rPr>
              <a:t> unité en entier et trois parties sur les quatre d’une autre unité, c’est-à-dire une unité en entier et trois quarts d’une autre unité. Il y a plusieurs façons de colorier sept quarts. Pour cette fraction, on n’a pas besoin des autres unités.</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a:latin typeface="Calibri" panose="020F0502020204030204" pitchFamily="34" charset="0"/>
              </a:rPr>
              <a:t>Quelle fraction manque-t-il pour avoir deux unités entières ? → il manque un quart pour avoir deux unités entières</a:t>
            </a:r>
            <a:r>
              <a:rPr lang="fr-FR" i="0" baseline="0">
                <a:latin typeface="Calibri" panose="020F0502020204030204" pitchFamily="34" charset="0"/>
              </a:rPr>
              <a:t>. Le pointer au tableau.</a:t>
            </a:r>
            <a:endParaRPr lang="fr-FR" i="1">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33682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7/4 = 1 unité + 3/4 d’unité.</a:t>
            </a:r>
            <a:endParaRPr lang="fr-FR" i="1">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On a donc</a:t>
            </a:r>
            <a:r>
              <a:rPr lang="fr-FR" i="1" baseline="0">
                <a:latin typeface="Calibri" panose="020F0502020204030204" pitchFamily="34" charset="0"/>
              </a:rPr>
              <a:t> la fraction sept quarts qui est égale à une unité plus trois quarts d’unité.</a:t>
            </a:r>
            <a:r>
              <a:rPr lang="fr-FR" i="0" baseline="0">
                <a:latin typeface="Calibri" panose="020F0502020204030204" pitchFamily="34" charset="0"/>
              </a:rPr>
              <a:t> Compléter les pointillés.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baseline="0">
                <a:latin typeface="Calibri" panose="020F0502020204030204" pitchFamily="34" charset="0"/>
              </a:rPr>
              <a:t>Distribuer la fiche </a:t>
            </a:r>
            <a:r>
              <a:rPr lang="fr-FR" b="0" i="0" u="none" baseline="0" err="1">
                <a:latin typeface="Calibri" panose="020F0502020204030204" pitchFamily="34" charset="0"/>
              </a:rPr>
              <a:t>photocopiable</a:t>
            </a:r>
            <a:r>
              <a:rPr lang="fr-FR" b="0" i="0" u="none" baseline="0">
                <a:latin typeface="Calibri" panose="020F0502020204030204" pitchFamily="34" charset="0"/>
              </a:rPr>
              <a:t> n°102B </a:t>
            </a:r>
            <a:r>
              <a:rPr lang="fr-FR" i="0" baseline="0">
                <a:latin typeface="Calibri" panose="020F0502020204030204" pitchFamily="34" charset="0"/>
              </a:rPr>
              <a:t>et laisser un temps de travail individuel. Circuler pour aider les élèves.</a:t>
            </a:r>
            <a:endParaRPr lang="fr-FR" i="1">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4753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Laisser</a:t>
            </a:r>
            <a:r>
              <a:rPr lang="fr-FR" baseline="0">
                <a:latin typeface="Calibri" panose="020F0502020204030204" pitchFamily="34" charset="0"/>
              </a:rPr>
              <a:t> un temps de travail individuel. Circuler pour aider les élèves.</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081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10/4 = 2 unités + 2/4 d’unité.</a:t>
            </a:r>
            <a:endParaRPr lang="fr-FR">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Interroger</a:t>
            </a:r>
            <a:r>
              <a:rPr lang="fr-FR" baseline="0">
                <a:latin typeface="Calibri" panose="020F0502020204030204" pitchFamily="34" charset="0"/>
              </a:rPr>
              <a:t> un élève et faire valider par un autre. Colorier au tableau. Faire verbaliser : </a:t>
            </a:r>
            <a:r>
              <a:rPr lang="fr-FR" i="1" baseline="0">
                <a:latin typeface="Calibri" panose="020F0502020204030204" pitchFamily="34" charset="0"/>
              </a:rPr>
              <a:t>on a colorié deux unités entières et deux quarts d’une autre unité donc la fraction dix quarts est égale à deux unités plus deux quarts d’unité.</a:t>
            </a:r>
            <a:r>
              <a:rPr lang="fr-FR" i="0" baseline="0">
                <a:latin typeface="Calibri" panose="020F0502020204030204" pitchFamily="34" charset="0"/>
              </a:rPr>
              <a:t> Compléter les pointillés. Vous pouvez faire remarquer qu’il manque deux quarts pour obtenir trois unités entières.</a:t>
            </a: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3776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a:latin typeface="Calibri" panose="020F0502020204030204" pitchFamily="34" charset="0"/>
              </a:rPr>
              <a:t>Nous allons colorier ensemble sur des rectangles unités la partie correspondant à chaque fraction donnée. </a:t>
            </a:r>
            <a:r>
              <a:rPr lang="fr-FR" i="0" baseline="0">
                <a:latin typeface="Calibri" panose="020F0502020204030204" pitchFamily="34" charset="0"/>
              </a:rPr>
              <a:t>Pointer le rectangle unité en haut à droite pour rappeler sa signification.</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82130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aseline="0">
                <a:latin typeface="Calibri" panose="020F0502020204030204" pitchFamily="34" charset="0"/>
              </a:rPr>
              <a:t>Même démarche.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53216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endParaRPr lang="fr-FR" baseline="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4661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aseline="0">
                <a:latin typeface="Calibri" panose="020F0502020204030204" pitchFamily="34" charset="0"/>
              </a:rPr>
              <a:t>Faire verbaliser qu’ici encore on a besoin de rectangles unités supplémentaires.</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7045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Vous avez</a:t>
            </a:r>
            <a:r>
              <a:rPr lang="fr-FR" i="1" baseline="0">
                <a:latin typeface="Calibri" panose="020F0502020204030204" pitchFamily="34" charset="0"/>
              </a:rPr>
              <a:t> maintenant 4 rectangles unités partagés en dixièmes. Comment je dois faire pour colorier la fraction vingt-et-un dixièmes ? → On colorie vingt-et-une parties. </a:t>
            </a:r>
          </a:p>
          <a:p>
            <a:pPr marL="0"/>
            <a:r>
              <a:rPr lang="fr-FR" i="0" baseline="0">
                <a:latin typeface="Calibri" panose="020F0502020204030204" pitchFamily="34" charset="0"/>
              </a:rPr>
              <a:t>Faire valider la proposition par un autre élève. Dénombrer à voix haute les 21 parties en faisant remarquer qu’on a eu besoin de trois rectangles unités puis passer à la diapositive suivante.</a:t>
            </a:r>
          </a:p>
          <a:p>
            <a:pPr marL="0"/>
            <a:endParaRPr lang="fr-FR" baseline="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15366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On a donc colorié deux rectangles</a:t>
            </a:r>
            <a:r>
              <a:rPr lang="fr-FR" i="1" baseline="0">
                <a:latin typeface="Calibri" panose="020F0502020204030204" pitchFamily="34" charset="0"/>
              </a:rPr>
              <a:t> unités en entier et une partie sur les dix d’un autre rectangle unité. C’est-à-dire qu’on a colorié deux unités et un dixième d’une autre unité. Quelle fraction manque-t-il pour avoir trois unités entières ? → il manque neuf dixièmes pour avoir trois unités entières</a:t>
            </a:r>
            <a:r>
              <a:rPr lang="fr-FR" i="0" baseline="0">
                <a:latin typeface="Calibri" panose="020F0502020204030204" pitchFamily="34" charset="0"/>
              </a:rPr>
              <a:t>. Les pointer au tableau.</a:t>
            </a:r>
            <a:endParaRPr lang="fr-FR" i="1">
              <a:latin typeface="Calibri" panose="020F0502020204030204" pitchFamily="34" charset="0"/>
            </a:endParaRPr>
          </a:p>
          <a:p>
            <a:pPr marL="0"/>
            <a:endParaRPr lang="fr-FR">
              <a:latin typeface="Calibri" panose="020F0502020204030204" pitchFamily="34" charset="0"/>
            </a:endParaRPr>
          </a:p>
          <a:p>
            <a:pPr marL="0"/>
            <a:endParaRPr lang="fr-FR" baseline="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37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21/10 = 2 unités + 1/10 d’unité.</a:t>
            </a:r>
            <a:endParaRPr lang="fr-FR" i="1">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On a donc</a:t>
            </a:r>
            <a:r>
              <a:rPr lang="fr-FR" i="1" baseline="0">
                <a:latin typeface="Calibri" panose="020F0502020204030204" pitchFamily="34" charset="0"/>
              </a:rPr>
              <a:t> la fraction vingt-et-un dixièmes qui est égale à deux unités plus un dixième d’unité.</a:t>
            </a:r>
            <a:r>
              <a:rPr lang="fr-FR" i="0" baseline="0">
                <a:latin typeface="Calibri" panose="020F0502020204030204" pitchFamily="34" charset="0"/>
              </a:rPr>
              <a:t> Compléter les pointillés.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a:latin typeface="Calibri" panose="020F0502020204030204" pitchFamily="34" charset="0"/>
              </a:rPr>
              <a:t>Distribuer la fiche </a:t>
            </a:r>
            <a:r>
              <a:rPr lang="fr-FR" i="0" u="none" baseline="0" err="1">
                <a:latin typeface="Calibri" panose="020F0502020204030204" pitchFamily="34" charset="0"/>
              </a:rPr>
              <a:t>photocopiable</a:t>
            </a:r>
            <a:r>
              <a:rPr lang="fr-FR" i="0" u="none" baseline="0">
                <a:latin typeface="Calibri" panose="020F0502020204030204" pitchFamily="34" charset="0"/>
              </a:rPr>
              <a:t> n°102C </a:t>
            </a:r>
            <a:r>
              <a:rPr lang="fr-FR" i="0" baseline="0">
                <a:latin typeface="Calibri" panose="020F0502020204030204" pitchFamily="34" charset="0"/>
              </a:rPr>
              <a:t>et laisser un temps de travail individuel. Circuler pour aider les élèves.</a:t>
            </a:r>
            <a:endParaRPr lang="fr-FR" i="1">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a:latin typeface="Calibri" panose="020F0502020204030204" pitchFamily="34" charset="0"/>
            </a:endParaRPr>
          </a:p>
          <a:p>
            <a:pPr marL="0"/>
            <a:endParaRPr lang="fr-FR">
              <a:latin typeface="Calibri" panose="020F0502020204030204" pitchFamily="34" charset="0"/>
            </a:endParaRPr>
          </a:p>
          <a:p>
            <a:pPr marL="0"/>
            <a:endParaRPr lang="fr-FR" baseline="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1576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Laisser</a:t>
            </a:r>
            <a:r>
              <a:rPr lang="fr-FR" baseline="0">
                <a:latin typeface="Calibri" panose="020F0502020204030204" pitchFamily="34" charset="0"/>
              </a:rPr>
              <a:t> un temps de travail individuel. Circuler pour aider les élèves.</a:t>
            </a:r>
            <a:endParaRPr lang="fr-FR">
              <a:latin typeface="Calibri" panose="020F0502020204030204" pitchFamily="34" charset="0"/>
            </a:endParaRPr>
          </a:p>
          <a:p>
            <a:pPr marL="0"/>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72686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17/10 = 1 unité + 7/10 d’unité.</a:t>
            </a:r>
            <a:endParaRPr lang="fr-FR">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latin typeface="Calibri" panose="020F0502020204030204" pitchFamily="34" charset="0"/>
              </a:rPr>
              <a:t>Interroger</a:t>
            </a:r>
            <a:r>
              <a:rPr lang="fr-FR" baseline="0">
                <a:latin typeface="Calibri" panose="020F0502020204030204" pitchFamily="34" charset="0"/>
              </a:rPr>
              <a:t> un élève et faire valider par un autre. Colorier au tableau. Faire verbaliser : </a:t>
            </a:r>
            <a:r>
              <a:rPr lang="fr-FR" i="1" baseline="0">
                <a:latin typeface="Calibri" panose="020F0502020204030204" pitchFamily="34" charset="0"/>
              </a:rPr>
              <a:t>on a colorié une unité entière et sept dixièmes d’une autre unité donc la fraction dix-sept dixièmes est égale à une unité plus sept dixièmes d’unité.</a:t>
            </a:r>
            <a:r>
              <a:rPr lang="fr-FR" i="0" baseline="0">
                <a:latin typeface="Calibri" panose="020F0502020204030204" pitchFamily="34" charset="0"/>
              </a:rPr>
              <a:t> Compléter les pointillés. </a:t>
            </a: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63357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Faire</a:t>
            </a:r>
            <a:r>
              <a:rPr lang="fr-FR" baseline="0">
                <a:latin typeface="Calibri" panose="020F0502020204030204" pitchFamily="34" charset="0"/>
              </a:rPr>
              <a:t> lire l’addition à voix haute : </a:t>
            </a:r>
            <a:r>
              <a:rPr lang="fr-FR" i="1" baseline="0">
                <a:latin typeface="Calibri" panose="020F0502020204030204" pitchFamily="34" charset="0"/>
              </a:rPr>
              <a:t>six dixièmes plus cinq dixièmes. </a:t>
            </a:r>
            <a:r>
              <a:rPr lang="fr-FR" i="0" baseline="0">
                <a:latin typeface="Calibri" panose="020F0502020204030204" pitchFamily="34" charset="0"/>
              </a:rPr>
              <a:t>Laisser un temps de recherche aux élèves qui recopient l’addition sur leur ardoise et calculent la somme puis lèvent l’ardoise. Ne valider ou n’invalider pas, repérer les propositions intéressantes pour la discussion collective.</a:t>
            </a:r>
          </a:p>
          <a:p>
            <a:pPr marL="0"/>
            <a:r>
              <a:rPr lang="fr-FR" i="0" baseline="0">
                <a:latin typeface="Calibri" panose="020F0502020204030204" pitchFamily="34" charset="0"/>
              </a:rPr>
              <a:t>Puis, interroger un ou plusieurs élève(s) en leur demandant de justifier leurs propositions. Commencer par les réponses incorrectes. Discuter chacune des propositions. </a:t>
            </a:r>
          </a:p>
          <a:p>
            <a:pPr marL="0"/>
            <a:r>
              <a:rPr lang="fr-FR" b="1" i="0" baseline="0">
                <a:latin typeface="Calibri" panose="020F0502020204030204" pitchFamily="34" charset="0"/>
              </a:rPr>
              <a:t>Réponses prévisibles </a:t>
            </a:r>
            <a:r>
              <a:rPr lang="fr-FR" i="0" baseline="0">
                <a:latin typeface="Calibri" panose="020F0502020204030204" pitchFamily="34" charset="0"/>
              </a:rPr>
              <a:t>: 11/10 (réponse correcte) ; 11/20 (addition des numérateurs et des dénominateurs) ; 12/10 (erreur de calcul). Utiliser des rectangles unités pour représenter chacune des fractions : </a:t>
            </a:r>
            <a:r>
              <a:rPr lang="fr-FR" i="1" baseline="0">
                <a:latin typeface="Calibri" panose="020F0502020204030204" pitchFamily="34" charset="0"/>
              </a:rPr>
              <a:t>quels rectangles unités doit-on utiliser ? → des rectangles unités partagés en dix parts égales, car on a des dixièmes.</a:t>
            </a:r>
            <a:r>
              <a:rPr lang="fr-FR" i="0" baseline="0">
                <a:latin typeface="Calibri" panose="020F0502020204030204" pitchFamily="34" charset="0"/>
              </a:rPr>
              <a:t> </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62540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Nous allons représenter la fraction six dixièmes sur ce rectangle unité. </a:t>
            </a:r>
            <a:r>
              <a:rPr lang="fr-FR" i="0" dirty="0">
                <a:latin typeface="Calibri" panose="020F0502020204030204" pitchFamily="34" charset="0"/>
              </a:rPr>
              <a:t>Pointer</a:t>
            </a:r>
            <a:r>
              <a:rPr lang="fr-FR" i="0" u="none" baseline="0" dirty="0">
                <a:latin typeface="Calibri" panose="020F0502020204030204" pitchFamily="34" charset="0"/>
              </a:rPr>
              <a:t> le premier rectangle de gauche. </a:t>
            </a:r>
            <a:r>
              <a:rPr lang="fr-FR" i="1" baseline="0" dirty="0">
                <a:latin typeface="Calibri" panose="020F0502020204030204" pitchFamily="34" charset="0"/>
              </a:rPr>
              <a:t>Combien y a-t-il de dixièmes dans ce rectangle unité ? → il y a dix dixièmes.</a:t>
            </a:r>
          </a:p>
          <a:p>
            <a:pPr marL="0"/>
            <a:r>
              <a:rPr lang="fr-FR" i="1" baseline="0" dirty="0">
                <a:latin typeface="Calibri" panose="020F0502020204030204" pitchFamily="34" charset="0"/>
              </a:rPr>
              <a:t>Combien de dixièmes doit-on colorier pour représenter la fraction six dixièmes ? → six dixièmes</a:t>
            </a:r>
            <a:r>
              <a:rPr lang="fr-FR" i="0" baseline="0" dirty="0">
                <a:latin typeface="Calibri" panose="020F0502020204030204" pitchFamily="34" charset="0"/>
              </a:rPr>
              <a:t>. Colorier six dixièmes.</a:t>
            </a:r>
          </a:p>
          <a:p>
            <a:pPr marL="0"/>
            <a:r>
              <a:rPr lang="fr-FR" i="1" baseline="0" dirty="0">
                <a:latin typeface="Calibri" panose="020F0502020204030204" pitchFamily="34" charset="0"/>
              </a:rPr>
              <a:t>On veut ajouter cinq dixièmes. Je colorie donc cinq nouveaux dixièmes, j’en colorie quatre dans le premier rectangle unité et un dixième dans le deuxième rectangle. </a:t>
            </a:r>
            <a:r>
              <a:rPr lang="fr-FR" i="0" baseline="0" dirty="0">
                <a:latin typeface="Calibri" panose="020F0502020204030204" pitchFamily="34" charset="0"/>
              </a:rPr>
              <a:t>Colorier </a:t>
            </a:r>
            <a:r>
              <a:rPr lang="fr-FR" b="0" i="0" baseline="0" dirty="0">
                <a:latin typeface="Calibri" panose="020F0502020204030204" pitchFamily="34" charset="0"/>
              </a:rPr>
              <a:t>avec une autre couleur </a:t>
            </a:r>
            <a:r>
              <a:rPr lang="fr-FR" i="0" baseline="0" dirty="0">
                <a:latin typeface="Calibri" panose="020F0502020204030204" pitchFamily="34" charset="0"/>
              </a:rPr>
              <a:t>les cinq dixièmes au tableau. </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alibri" panose="020F0502020204030204" pitchFamily="34" charset="0"/>
              </a:rPr>
              <a:t>Réponse attendue </a:t>
            </a:r>
            <a:r>
              <a:rPr lang="fr-FR" b="0" i="0" dirty="0">
                <a:latin typeface="Calibri" panose="020F0502020204030204" pitchFamily="34" charset="0"/>
              </a:rPr>
              <a:t>: 6/10 + 5/10 = 11/10.</a:t>
            </a:r>
            <a:endParaRPr lang="fr-FR" i="1" baseline="0" dirty="0">
              <a:latin typeface="Calibri" panose="020F0502020204030204" pitchFamily="34" charset="0"/>
            </a:endParaRPr>
          </a:p>
          <a:p>
            <a:pPr marL="0"/>
            <a:r>
              <a:rPr lang="fr-FR" i="1" baseline="0" dirty="0">
                <a:latin typeface="Calibri" panose="020F0502020204030204" pitchFamily="34" charset="0"/>
              </a:rPr>
              <a:t>Combien a-t-on colorié de dixièmes en tout ? → onze dixièmes, </a:t>
            </a:r>
            <a:r>
              <a:rPr lang="fr-FR" i="1" u="none" baseline="0" dirty="0">
                <a:latin typeface="Calibri" panose="020F0502020204030204" pitchFamily="34" charset="0"/>
              </a:rPr>
              <a:t>c’est-à-dire une unité et un dixième.</a:t>
            </a:r>
          </a:p>
          <a:p>
            <a:pPr marL="0"/>
            <a:r>
              <a:rPr lang="fr-FR" i="1" baseline="0" dirty="0">
                <a:latin typeface="Calibri" panose="020F0502020204030204" pitchFamily="34" charset="0"/>
              </a:rPr>
              <a:t>Donc six dixièmes plus cinq dixièmes est égal à onze dixièmes.</a:t>
            </a:r>
            <a:r>
              <a:rPr lang="fr-FR" i="0" baseline="0" dirty="0">
                <a:latin typeface="Calibri" panose="020F0502020204030204" pitchFamily="34" charset="0"/>
              </a:rPr>
              <a:t> Compléter les pointillés.</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12789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a:latin typeface="Calibri" panose="020F0502020204030204" pitchFamily="34" charset="0"/>
              </a:rPr>
              <a:t>Traiter</a:t>
            </a:r>
            <a:r>
              <a:rPr lang="fr-FR" i="0" baseline="0">
                <a:latin typeface="Calibri" panose="020F0502020204030204" pitchFamily="34" charset="0"/>
              </a:rPr>
              <a:t> les premiers items en collectif. Faire valider que le rectangle unité est bien partagé en deux parties égales car le dénominateur est « 2 ». Interroger un élève sur ce qui doit être colorié et faire valider par un autre élève puis passer à la diapositive suivante pour visualiser la correction.</a:t>
            </a:r>
            <a:endParaRPr lang="fr-FR" i="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628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a:latin typeface="Calibri" panose="020F0502020204030204" pitchFamily="34" charset="0"/>
              </a:rPr>
              <a:t>Même démarche.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 4/5 + 3/5 = 7/5.</a:t>
            </a:r>
          </a:p>
          <a:p>
            <a:pPr marL="0">
              <a:defRPr/>
            </a:pPr>
            <a:r>
              <a:rPr lang="fr-FR" b="0" i="0">
                <a:latin typeface="Calibri" panose="020F0502020204030204" pitchFamily="34" charset="0"/>
              </a:rPr>
              <a:t>Faire lire à voix haute les fractions et laisser un</a:t>
            </a:r>
            <a:r>
              <a:rPr lang="fr-FR" b="0" i="0" baseline="0">
                <a:latin typeface="Calibri" panose="020F0502020204030204" pitchFamily="34" charset="0"/>
              </a:rPr>
              <a:t> temps de travail. Les élèves répondent sur l’ardoise et la lèvent. Valider discrètement. Puis interroger un élève et faire valider par d’autres. Compléter les pointillés puis lire à haute voix l’addition et la somme obtenue</a:t>
            </a:r>
            <a:r>
              <a:rPr lang="fr-FR">
                <a:latin typeface="Calibri" panose="020F0502020204030204" pitchFamily="34" charset="0"/>
              </a:rPr>
              <a:t>.</a:t>
            </a:r>
          </a:p>
          <a:p>
            <a:pPr marL="0">
              <a:defRPr/>
            </a:pPr>
            <a:r>
              <a:rPr lang="fr-FR" b="0" i="0" u="none" strike="noStrike" cap="none" baseline="0">
                <a:solidFill>
                  <a:schemeClr val="dk1"/>
                </a:solidFill>
                <a:effectLst/>
                <a:latin typeface="Calibri" panose="020F0502020204030204" pitchFamily="34" charset="0"/>
                <a:ea typeface="Calibri"/>
                <a:cs typeface="Calibri"/>
                <a:sym typeface="Calibri"/>
              </a:rPr>
              <a:t>Faire verbaliser que </a:t>
            </a:r>
            <a:r>
              <a:rPr lang="fr-FR" b="0" i="0" u="none" strike="noStrike" cap="none">
                <a:solidFill>
                  <a:schemeClr val="dk1"/>
                </a:solidFill>
                <a:effectLst/>
                <a:latin typeface="Calibri" panose="020F0502020204030204" pitchFamily="34" charset="0"/>
                <a:ea typeface="Calibri"/>
                <a:cs typeface="Calibri"/>
                <a:sym typeface="Calibri"/>
              </a:rPr>
              <a:t>pour additionner deux fractions qui ont le même dénominateur, il faut additionner les numérateurs. </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968358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defRPr/>
            </a:pPr>
            <a:r>
              <a:rPr lang="fr-FR" u="none">
                <a:latin typeface="Calibri" panose="020F0502020204030204" pitchFamily="34" charset="0"/>
              </a:rPr>
              <a:t>Utiliser les rectangles pour retrouver la somme obtenue puis verbaliser : </a:t>
            </a:r>
            <a:r>
              <a:rPr lang="fr-FR" i="1" u="none">
                <a:latin typeface="Calibri" panose="020F0502020204030204" pitchFamily="34" charset="0"/>
              </a:rPr>
              <a:t>quatre cinquièmes plus trois cinquièmes est bien égal à sept cinquièmes, c'est-à-dire une unité et deux cinquièmes.</a:t>
            </a:r>
            <a:endParaRPr lang="fr-FR" u="none">
              <a:latin typeface="Calibri" panose="020F0502020204030204" pitchFamily="34" charset="0"/>
            </a:endParaRPr>
          </a:p>
          <a:p>
            <a:pPr marL="0">
              <a:defRPr/>
            </a:pPr>
            <a:endParaRPr lang="fr-FR" b="0" i="0" u="sng" strike="noStrike" cap="none">
              <a:solidFill>
                <a:schemeClr val="dk1"/>
              </a:solidFill>
              <a:effectLst/>
              <a:latin typeface="Calibri" panose="020F0502020204030204" pitchFamily="34" charset="0"/>
              <a:ea typeface="Calibri"/>
              <a:cs typeface="Calibri"/>
            </a:endParaRPr>
          </a:p>
          <a:p>
            <a:pPr marL="0">
              <a:defRPr/>
            </a:pPr>
            <a:endParaRPr lang="fr-FR">
              <a:latin typeface="Calibri" panose="020F0502020204030204" pitchFamily="34" charset="0"/>
            </a:endParaRPr>
          </a:p>
          <a:p>
            <a:pPr marL="0" marR="0" indent="-228600" algn="l" defTabSz="914400">
              <a:lnSpc>
                <a:spcPct val="100000"/>
              </a:lnSpc>
              <a:spcBef>
                <a:spcPts val="0"/>
              </a:spcBef>
              <a:spcAft>
                <a:spcPts val="0"/>
              </a:spcAft>
              <a:buSzPts val="1400"/>
              <a:buFont typeface="Arial"/>
              <a:buNone/>
              <a:tabLst/>
              <a:defRPr/>
            </a:pPr>
            <a:endParaRPr lang="fr-FR" b="0" i="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aseline="0">
              <a:latin typeface="Calibri" panose="020F0502020204030204" pitchFamily="34" charset="0"/>
            </a:endParaRPr>
          </a:p>
          <a:p>
            <a:pPr marL="0"/>
            <a:endParaRPr lang="fr-FR" i="1">
              <a:latin typeface="Calibri" panose="020F0502020204030204" pitchFamily="34" charset="0"/>
            </a:endParaRPr>
          </a:p>
          <a:p>
            <a:pPr marL="0"/>
            <a:endParaRPr lang="fr-F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31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13539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9561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7372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4078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36</a:t>
            </a:fld>
            <a:endParaRPr/>
          </a:p>
        </p:txBody>
      </p:sp>
    </p:spTree>
    <p:extLst>
      <p:ext uri="{BB962C8B-B14F-4D97-AF65-F5344CB8AC3E}">
        <p14:creationId xmlns:p14="http://schemas.microsoft.com/office/powerpoint/2010/main" val="11828549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Insister sur ce que représente un demi de ce</a:t>
            </a:r>
            <a:r>
              <a:rPr lang="fr-FR" baseline="0">
                <a:latin typeface="Calibri" panose="020F0502020204030204" pitchFamily="34" charset="0"/>
              </a:rPr>
              <a:t> rectangle unité et le borner avec les mains.</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8103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Même démarche pour la</a:t>
            </a:r>
            <a:r>
              <a:rPr lang="fr-FR" baseline="0">
                <a:latin typeface="Calibri" panose="020F0502020204030204" pitchFamily="34" charset="0"/>
              </a:rPr>
              <a:t> fraction deux demis.</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6423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Insister sur le fait que </a:t>
            </a:r>
            <a:r>
              <a:rPr lang="fr-FR" b="0" i="0" u="none" strike="noStrike">
                <a:latin typeface="Calibri" panose="020F0502020204030204" pitchFamily="34" charset="0"/>
              </a:rPr>
              <a:t>la fraction</a:t>
            </a:r>
            <a:r>
              <a:rPr lang="fr-FR" b="0" u="none">
                <a:latin typeface="Calibri" panose="020F0502020204030204" pitchFamily="34" charset="0"/>
              </a:rPr>
              <a:t> </a:t>
            </a:r>
            <a:r>
              <a:rPr lang="fr-FR">
                <a:latin typeface="Calibri" panose="020F0502020204030204" pitchFamily="34" charset="0"/>
              </a:rPr>
              <a:t>deux demis représente 1 unité entière.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83009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Laisser les élèves s’exprimer pour la fraction trois demis,</a:t>
            </a:r>
            <a:r>
              <a:rPr lang="fr-FR" baseline="0">
                <a:latin typeface="Calibri" panose="020F0502020204030204" pitchFamily="34" charset="0"/>
              </a:rPr>
              <a:t> engager une discussion pour faire verbaliser l’impossibilité d’avoir trois demis avec un seul rectangle unité qui en contient deux au maximum. Faire émerger la nécessité d’avoir plus de rectangles unités. </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7153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Vous avez</a:t>
            </a:r>
            <a:r>
              <a:rPr lang="fr-FR" i="1" baseline="0">
                <a:latin typeface="Calibri" panose="020F0502020204030204" pitchFamily="34" charset="0"/>
              </a:rPr>
              <a:t> maintenant 4 rectangles unités partagés en demis. Comment je dois faire pour colorier la fraction trois demis ? → on colorie trois parties. </a:t>
            </a:r>
          </a:p>
          <a:p>
            <a:pPr marL="0"/>
            <a:r>
              <a:rPr lang="fr-FR" i="0" baseline="0">
                <a:latin typeface="Calibri" panose="020F0502020204030204" pitchFamily="34" charset="0"/>
              </a:rPr>
              <a:t>Faire valider la proposition par un autre élève. Dénombrer à voix haute les trois parties puis passer à la diapositive suivante.</a:t>
            </a:r>
            <a:endParaRPr lang="fr-FR" i="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70236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a:latin typeface="Calibri" panose="020F0502020204030204" pitchFamily="34" charset="0"/>
              </a:rPr>
              <a:t>On a donc colorié un rectangle</a:t>
            </a:r>
            <a:r>
              <a:rPr lang="fr-FR" i="1" baseline="0">
                <a:latin typeface="Calibri" panose="020F0502020204030204" pitchFamily="34" charset="0"/>
              </a:rPr>
              <a:t> unité en entier et un autre à moitié. C’est-à-dire qu’on a colorié une unité et un demi d’une autre unité. Pour cette fraction, on n’a pas besoin des autres rectangles unités.</a:t>
            </a:r>
            <a:endParaRPr lang="fr-FR" i="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77108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0E6BF835-329F-4E76-4411-226803894342}"/>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bg1"/>
                </a:solidFill>
                <a:latin typeface="Verdana"/>
                <a:ea typeface="Verdana"/>
                <a:cs typeface="Verdana"/>
                <a:sym typeface="Verdana"/>
              </a:rPr>
              <a:t>Réservé à la </a:t>
            </a:r>
            <a:r>
              <a:rPr lang="fr-FR" sz="2000" b="0" i="0" u="none" strike="noStrike" cap="none" err="1">
                <a:solidFill>
                  <a:schemeClr val="bg1"/>
                </a:solidFill>
                <a:latin typeface="Verdana"/>
                <a:ea typeface="Verdana"/>
                <a:cs typeface="Verdana"/>
                <a:sym typeface="Verdana"/>
              </a:rPr>
              <a:t>vidéoprojection</a:t>
            </a:r>
            <a:endParaRPr sz="2000" b="0" i="0" u="none" strike="noStrike" cap="none">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46" name="Google Shape;46;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53"/>
        <p:cNvGrpSpPr/>
        <p:nvPr/>
      </p:nvGrpSpPr>
      <p:grpSpPr>
        <a:xfrm>
          <a:off x="0" y="0"/>
          <a:ext cx="0" cy="0"/>
          <a:chOff x="0" y="0"/>
          <a:chExt cx="0" cy="0"/>
        </a:xfrm>
      </p:grpSpPr>
      <p:sp>
        <p:nvSpPr>
          <p:cNvPr id="54" name="Google Shape;54;p45"/>
          <p:cNvSpPr/>
          <p:nvPr/>
        </p:nvSpPr>
        <p:spPr>
          <a:xfrm>
            <a:off x="57150" y="0"/>
            <a:ext cx="908685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45"/>
          <p:cNvSpPr txBox="1">
            <a:spLocks noGrp="1"/>
          </p:cNvSpPr>
          <p:nvPr>
            <p:ph type="title" hasCustomPrompt="1"/>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 name="Google Shape;59;p45"/>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58;p45">
            <a:extLst>
              <a:ext uri="{FF2B5EF4-FFF2-40B4-BE49-F238E27FC236}">
                <a16:creationId xmlns:a16="http://schemas.microsoft.com/office/drawing/2014/main" id="{F21DD13B-A008-F110-CFD7-A7C842BDF3A8}"/>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46"/>
          <p:cNvSpPr txBox="1">
            <a:spLocks noGrp="1"/>
          </p:cNvSpPr>
          <p:nvPr>
            <p:ph type="title" hasCustomPrompt="1"/>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Entrainement</a:t>
            </a:r>
            <a:endParaRPr/>
          </a:p>
        </p:txBody>
      </p:sp>
      <p:pic>
        <p:nvPicPr>
          <p:cNvPr id="64" name="Google Shape;64;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Leçons</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spTree>
    <p:extLst>
      <p:ext uri="{BB962C8B-B14F-4D97-AF65-F5344CB8AC3E}">
        <p14:creationId xmlns:p14="http://schemas.microsoft.com/office/powerpoint/2010/main" val="97619419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56" r:id="rId2"/>
    <p:sldLayoutId id="2147483657"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2604872"/>
            <a:ext cx="7772400" cy="1192428"/>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a:solidFill>
                  <a:schemeClr val="bg1"/>
                </a:solidFill>
              </a:rPr>
              <a:t>102. Vers le CM1 : </a:t>
            </a:r>
            <a:br>
              <a:rPr lang="fr-FR">
                <a:solidFill>
                  <a:schemeClr val="bg1"/>
                </a:solidFill>
              </a:rPr>
            </a:br>
            <a:r>
              <a:rPr lang="fr-FR">
                <a:solidFill>
                  <a:schemeClr val="bg1"/>
                </a:solidFill>
              </a:rPr>
              <a:t>les fractions supérieures à 1</a:t>
            </a:r>
            <a:endParaRPr>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F86B44A-BAC3-37CF-1BB1-AB22A904818E}"/>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55E28DDF-E34C-36FC-CD13-A8543D99D0DE}"/>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01A1A108-BA85-89C9-C4B0-E0C5B6B1F9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8774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A7A2539-3CF5-21CB-002A-2533EE4FB26C}"/>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473ACEC-0BE0-8D06-14E2-177F557EB54D}"/>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83FE4C8-8E38-EA8B-2263-0E7A10A3559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159686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0226145B-5629-A707-0AC8-3596F15CA7A5}"/>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80E24238-FA72-73BC-1F19-F413F2AB7465}"/>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D54BC02B-433C-4D86-BFF4-2C54967E1A2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6759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E7D25F12-48CE-1EAA-7B23-EB5389DF976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8E9A74C7-5FE5-7CBE-60B4-2B17C5C800B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61AE50F3-FC94-5FBB-F1B7-6FD6799FFB6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3256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2ACB92AB-1589-3EC8-5289-CB9958C579E4}"/>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D8A6B373-6B82-D3BD-ECC6-CF9F4F35790D}"/>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297B000E-DB3D-465B-C24D-A4B73CE8EB6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89932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67188899-4649-4162-6674-03F088351CE3}"/>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1FC54E90-0736-8DE6-140F-7D78CA95F345}"/>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AF907A29-BB6C-E032-6FD1-96136C0BF2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4885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D1D12260-443E-0ACA-D4DC-5E18730AEF1C}"/>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7195995B-0838-18D2-A48F-AE22F0D295CC}"/>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6DEFEF84-363D-062F-3C51-B2C6FABEBA0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58787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space réservé du texte 12">
            <a:extLst>
              <a:ext uri="{FF2B5EF4-FFF2-40B4-BE49-F238E27FC236}">
                <a16:creationId xmlns:a16="http://schemas.microsoft.com/office/drawing/2014/main" id="{2631F7CA-8C03-3530-ABAF-EFF7F64EADD6}"/>
              </a:ext>
            </a:extLst>
          </p:cNvPr>
          <p:cNvSpPr>
            <a:spLocks noGrp="1"/>
          </p:cNvSpPr>
          <p:nvPr>
            <p:ph type="body" idx="1"/>
          </p:nvPr>
        </p:nvSpPr>
        <p:spPr/>
        <p:txBody>
          <a:bodyPr/>
          <a:lstStyle/>
          <a:p>
            <a:endParaRPr lang="fr-FR"/>
          </a:p>
        </p:txBody>
      </p:sp>
      <p:sp>
        <p:nvSpPr>
          <p:cNvPr id="17" name="Titre 16">
            <a:extLst>
              <a:ext uri="{FF2B5EF4-FFF2-40B4-BE49-F238E27FC236}">
                <a16:creationId xmlns:a16="http://schemas.microsoft.com/office/drawing/2014/main" id="{9C15DEA2-50F5-EEE8-3507-1938359AB69F}"/>
              </a:ext>
            </a:extLst>
          </p:cNvPr>
          <p:cNvSpPr>
            <a:spLocks noGrp="1"/>
          </p:cNvSpPr>
          <p:nvPr>
            <p:ph type="title"/>
          </p:nvPr>
        </p:nvSpPr>
        <p:spPr/>
        <p:txBody>
          <a:bodyPr/>
          <a:lstStyle/>
          <a:p>
            <a:endParaRPr lang="fr-FR"/>
          </a:p>
        </p:txBody>
      </p:sp>
      <p:pic>
        <p:nvPicPr>
          <p:cNvPr id="19" name="Image 18">
            <a:extLst>
              <a:ext uri="{FF2B5EF4-FFF2-40B4-BE49-F238E27FC236}">
                <a16:creationId xmlns:a16="http://schemas.microsoft.com/office/drawing/2014/main" id="{881A54E6-DA62-B10D-A984-CBA69A9EF7E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8987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16D0BB7-1888-1289-B18D-08DE6AD9391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993CC05-7A88-FAA2-A826-1C805AAEA93F}"/>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D0CF5AE-FE92-6D4C-5040-D000AE0471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21973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Espace réservé du texte 9">
            <a:extLst>
              <a:ext uri="{FF2B5EF4-FFF2-40B4-BE49-F238E27FC236}">
                <a16:creationId xmlns:a16="http://schemas.microsoft.com/office/drawing/2014/main" id="{09424E80-796E-32C4-C54B-CE6180505463}"/>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3F5E526-BBD3-7D86-69D2-684C17812B2B}"/>
              </a:ext>
            </a:extLst>
          </p:cNvPr>
          <p:cNvSpPr>
            <a:spLocks noGrp="1"/>
          </p:cNvSpPr>
          <p:nvPr>
            <p:ph type="title"/>
          </p:nvPr>
        </p:nvSpPr>
        <p:spPr/>
        <p:txBody>
          <a:bodyPr/>
          <a:lstStyle/>
          <a:p>
            <a:endParaRPr lang="fr-FR"/>
          </a:p>
        </p:txBody>
      </p:sp>
      <p:pic>
        <p:nvPicPr>
          <p:cNvPr id="20" name="Image 19">
            <a:extLst>
              <a:ext uri="{FF2B5EF4-FFF2-40B4-BE49-F238E27FC236}">
                <a16:creationId xmlns:a16="http://schemas.microsoft.com/office/drawing/2014/main" id="{8B4B2905-B1EF-321F-B2BA-B22606BD1C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903441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941C1FE4-E8DD-01E2-B395-624C29912155}"/>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CBA5FFA5-7C4C-C6F2-2F25-7553207ED02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CADB8573-8948-4C21-7838-CF3B3DD753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2747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637CE44-FEF5-8386-D096-F85A522F7914}"/>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71011ECD-0BE7-6E41-0C22-DDAEBC47930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07FAD809-D553-5AAF-157F-E66A34C40D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143763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1BFF4E05-F7B1-5F41-1DEB-B8B1C6F0E624}"/>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E28A20EE-9687-40D2-1A57-A73B59CEAA4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C62FACDA-1407-917B-D8EB-5FFFBF6512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8374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DEB3A15-7E6C-ADCD-222A-BB70CC3F0A0D}"/>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EE4AA694-A299-3B7E-FAAC-10B3C0B5FF66}"/>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B4AE9273-2423-78DD-7804-169C6AF665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93639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1AAC9C6-7657-5E6B-CF56-6F0FDEEEFDA3}"/>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8069E2AB-F5AD-A43B-2133-A2248377DBC3}"/>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237E2D8E-C7A5-D482-8607-815CDCF3AF7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11139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B8B9469-9D66-7DA7-D71E-467D23D85AF0}"/>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FB706AA6-A3AA-E5C3-C6CF-AFC1FB1009A1}"/>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094BF3E8-C58C-3D28-A8BD-09C844CC18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097928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5F73432-E101-8FBE-56B4-DFD5841F1B41}"/>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83229785-5954-CDE2-C98D-C026E500E411}"/>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91E0E467-BC89-3D15-5CEE-562684B8C7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5102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5BD3FC6A-1CD5-E333-CD6D-0C08C38EE471}"/>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65513C0C-6D3B-D1DE-0CD0-443643412204}"/>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C18E2D58-A2E9-C4A9-AE73-D8F78D950C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604411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2A909037-AA91-5283-F89F-F52A29202C26}"/>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97414570-BE4C-E09B-352D-CCA179CD86AE}"/>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95A5E30-A0C7-F49E-203C-189D689F96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35301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ADFD947-57B7-1998-B674-B29D610CBFAC}"/>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36516DFD-C9BB-4E68-97D3-FBD5471463C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E5100BF-0BE6-AE27-ABAA-A329238643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48575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48BAF9B3-67E8-8A91-1720-8422C9951147}"/>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93BC68F6-8162-0D83-11C2-603578290AF5}"/>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03927E0-AA94-13A3-8F3E-8C02520682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31219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C5AE7878-31E8-78DB-EB19-38F5833E689F}"/>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D7A31487-18E5-BE7B-3183-7EE3104797E7}"/>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3816E23E-233F-4418-79C8-8739CB196F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16302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76A5DAC-1200-6A25-0190-E273AB4F9BAF}"/>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5F82C0FC-E7D2-8A07-EE18-0B06BF009784}"/>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90855C6-580C-8097-CDD5-B5054CFEDB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0498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0850B8DA-797F-0136-F5AC-281D0BC7747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34787C52-85EF-11B9-2C89-3720BE01E802}"/>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B5980C3-3A77-D3E6-CFC6-BBD3F5B5E2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988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7A0EA08C-7702-AF92-2DFD-2CC854F8C91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909B08C-E86D-37D2-16BA-DFEC16AB9C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F4CAA38C-B769-89ED-62BB-A8AFFBB9180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227BD54-0606-1555-DD6C-D45EA6301A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07184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5E4BD28A-10FB-855C-74FD-2ACBF97EB3F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C4A57AC-DE09-7292-5878-BDE8751F7D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170457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2CD2269A-0EC9-742B-D019-F6AECC213C6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A45B5FB-FF96-0CA5-2F55-B829FEEB5D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122505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E6C2EA3E-E7AE-C184-3DEC-95F2D7B2AE7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9A1599C-C5BE-4345-FB59-DEC44D5873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6882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E188C935-824A-04B0-7B43-F4242B0C3D0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0E3ECAD-DFBC-10B7-1009-52B329F0D5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0A24DAE0-A0E4-B64C-B32F-24C1F553846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954860D-BF07-219A-6CA8-3F2EB3455C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13762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F7313321-25B4-E01A-E08C-7ED265B61468}"/>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3B01F660-4992-6805-5EFA-191914685026}"/>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39AEA3D5-D4DF-6E53-692D-F8B5F38E4F5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68222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23CC761-FA57-8523-D783-BF3FA17B2A57}"/>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F63414B-25B8-1C96-9FE9-8D0F192B7794}"/>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A1EC445-87F2-F3BE-44FB-9A3A8F211FE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63744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128BF55-F3E4-C574-F0A1-56CEFAB3C9A7}"/>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AF7036AA-D3E1-86B0-DA1C-4DEDBC0F4D09}"/>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B693257B-BFF4-4886-2733-89E6F0BA40E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0131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60839B6C-CDE8-0FD7-727A-7E356B63B753}"/>
              </a:ext>
            </a:extLst>
          </p:cNvPr>
          <p:cNvSpPr>
            <a:spLocks noGrp="1"/>
          </p:cNvSpPr>
          <p:nvPr>
            <p:ph type="body" idx="1"/>
          </p:nvPr>
        </p:nvSpPr>
        <p:spPr/>
        <p:txBody>
          <a:bodyPr/>
          <a:lstStyle/>
          <a:p>
            <a:endParaRPr lang="fr-FR"/>
          </a:p>
        </p:txBody>
      </p:sp>
      <p:sp>
        <p:nvSpPr>
          <p:cNvPr id="16" name="Titre 15">
            <a:extLst>
              <a:ext uri="{FF2B5EF4-FFF2-40B4-BE49-F238E27FC236}">
                <a16:creationId xmlns:a16="http://schemas.microsoft.com/office/drawing/2014/main" id="{5B603C8A-032E-251C-0FCB-25D757E23126}"/>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EB6E5FBE-7488-EE10-BC05-07C692A99E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462464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63683E25-DD91-D3E8-955E-1E478F3B7F68}"/>
              </a:ext>
            </a:extLst>
          </p:cNvPr>
          <p:cNvSpPr>
            <a:spLocks noGrp="1"/>
          </p:cNvSpPr>
          <p:nvPr>
            <p:ph type="body" idx="1"/>
          </p:nvPr>
        </p:nvSpPr>
        <p:spPr/>
        <p:txBody>
          <a:bodyPr/>
          <a:lstStyle/>
          <a:p>
            <a:endParaRPr lang="fr-FR"/>
          </a:p>
        </p:txBody>
      </p:sp>
      <p:sp>
        <p:nvSpPr>
          <p:cNvPr id="16" name="Titre 15">
            <a:extLst>
              <a:ext uri="{FF2B5EF4-FFF2-40B4-BE49-F238E27FC236}">
                <a16:creationId xmlns:a16="http://schemas.microsoft.com/office/drawing/2014/main" id="{26B39818-7E33-AEBD-E91A-EAF36153779B}"/>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E2C4BEA9-8032-EBF0-2894-4A4B2EEE21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2021151"/>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B6929A-325D-48F6-9877-191C169E6107}">
  <ds:schemaRefs>
    <ds:schemaRef ds:uri="27f64e36-29aa-44d5-a3e0-06242cad7d4d"/>
    <ds:schemaRef ds:uri="cd84cc96-e4f0-4e7f-873a-a508fb658c4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C1898C1B-F6A2-4FCB-8A2D-C6A86978C728}">
  <ds:schemaRefs>
    <ds:schemaRef ds:uri="27f64e36-29aa-44d5-a3e0-06242cad7d4d"/>
    <ds:schemaRef ds:uri="cd84cc96-e4f0-4e7f-873a-a508fb658c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D31D020-4F48-4B3B-AC4B-DA00B68BFE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1497</Words>
  <Application>Microsoft Office PowerPoint</Application>
  <PresentationFormat>Affichage à l'écran (4:3)</PresentationFormat>
  <Paragraphs>90</Paragraphs>
  <Slides>37</Slides>
  <Notes>37</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37</vt:i4>
      </vt:variant>
    </vt:vector>
  </HeadingPairs>
  <TitlesOfParts>
    <vt:vector size="45" baseType="lpstr">
      <vt:lpstr>Arial</vt:lpstr>
      <vt:lpstr>Calibri</vt:lpstr>
      <vt:lpstr>Calibri Light</vt:lpstr>
      <vt:lpstr>Verdana</vt:lpstr>
      <vt:lpstr>Thème Office</vt:lpstr>
      <vt:lpstr>1_Thème Office</vt:lpstr>
      <vt:lpstr>3_Thème Office</vt:lpstr>
      <vt:lpstr>7_Thème Office</vt:lpstr>
      <vt:lpstr>102. Vers le CM1 :  les fractions supérieures à 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2</cp:revision>
  <dcterms:created xsi:type="dcterms:W3CDTF">2022-01-07T11:15:07Z</dcterms:created>
  <dcterms:modified xsi:type="dcterms:W3CDTF">2026-03-16T11:06:38Z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