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6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7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8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9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4"/>
    <p:sldMasterId id="2147483690" r:id="rId5"/>
    <p:sldMasterId id="2147483693" r:id="rId6"/>
    <p:sldMasterId id="2147483696" r:id="rId7"/>
    <p:sldMasterId id="2147483670" r:id="rId8"/>
    <p:sldMasterId id="2147483676" r:id="rId9"/>
    <p:sldMasterId id="2147483681" r:id="rId10"/>
    <p:sldMasterId id="2147483699" r:id="rId11"/>
    <p:sldMasterId id="2147483760" r:id="rId12"/>
    <p:sldMasterId id="2147483788" r:id="rId13"/>
  </p:sldMasterIdLst>
  <p:notesMasterIdLst>
    <p:notesMasterId r:id="rId21"/>
  </p:notesMasterIdLst>
  <p:sldIdLst>
    <p:sldId id="569" r:id="rId14"/>
    <p:sldId id="257" r:id="rId15"/>
    <p:sldId id="583" r:id="rId16"/>
    <p:sldId id="484" r:id="rId17"/>
    <p:sldId id="490" r:id="rId18"/>
    <p:sldId id="491" r:id="rId19"/>
    <p:sldId id="48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8035A710-E786-5AD4-6E6B-F2C4540F2679}" name="CHAUVELLIER ANNE" initials="CA" userId="S::ACHAUVELLIER@editions-hatier.fr::f6f57ace-c9cf-44ce-941b-3615434e65b1" providerId="AD"/>
  <p188:author id="{7F7E7B9F-1A3E-4D99-E946-F9A38FEEBA9F}" name="HACHE Caroline" initials="HC" userId="S::caroline.hache_univ-amu.fr#ext#@hachette.onmicrosoft.com::8f7bb2c5-af1f-4ec9-9672-c04e07afd9f4" providerId="AD"/>
  <p188:author id="{D1DA31B1-B817-6551-D189-800565F96188}" name="sylvie.advenier" initials="sy" userId="S::sylvie.advenier_gmail.com#ext#@hachette.onmicrosoft.com::62265617-bba0-4816-b687-fd9955c55dd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4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catherine.mallard2" initials="ca" lastIdx="2" clrIdx="1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3" name="Compte Microsoft" initials="CM" lastIdx="7" clrIdx="2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4" name="Catherine MALLARD" initials="CM" lastIdx="1" clrIdx="3">
    <p:extLst>
      <p:ext uri="{19B8F6BF-5375-455C-9EA6-DF929625EA0E}">
        <p15:presenceInfo xmlns:p15="http://schemas.microsoft.com/office/powerpoint/2012/main" userId="S::catherine.mallard@ac-orleans-tours.fr::6a472aea-0836-4e0d-8018-3eacbc2442a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96"/>
    <a:srgbClr val="7030A0"/>
    <a:srgbClr val="000099"/>
    <a:srgbClr val="FF9933"/>
    <a:srgbClr val="F8F8F8"/>
    <a:srgbClr val="984807"/>
    <a:srgbClr val="0033CC"/>
    <a:srgbClr val="003399"/>
    <a:srgbClr val="0070C0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F45AC9-7A2B-4B12-A5BF-D158DE60239A}" v="4" dt="2026-02-16T16:16:03.4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9" autoAdjust="0"/>
    <p:restoredTop sz="69091" autoAdjust="0"/>
  </p:normalViewPr>
  <p:slideViewPr>
    <p:cSldViewPr snapToGrid="0">
      <p:cViewPr varScale="1">
        <p:scale>
          <a:sx n="76" d="100"/>
          <a:sy n="76" d="100"/>
        </p:scale>
        <p:origin x="1770" y="96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2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1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 panose="020F0502020204030204" pitchFamily="34" charset="0"/>
                <a:ea typeface="Arial"/>
                <a:cs typeface="Arial"/>
                <a:sym typeface="Arial"/>
              </a:rPr>
              <a:t>Aujourd’hui, nous allons résoudre des problèmes de logique avec des jetons, comme ceux que l’on a déjà rencontrés dans les séries sur ardoise.</a:t>
            </a:r>
            <a:endParaRPr lang="fr-FR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Voici des ronds qui représentent des jetons. 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Dans le premier exercice que nous allons faire aujourd’hui, vous devrez colorier les jetons de la bonne couleur en vous servant des consignes données.</a:t>
            </a:r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4234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9617E3BF-2201-C257-8808-C25F8EE7F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FFBA3AFA-A9FF-BA15-2D3E-82B25B941C3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210F09D5-037B-48E2-CAAC-3D1B6E11E5D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à un élève de lire les consignes.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Quelles sont les différentes couleurs de jetons ?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→ Jaune, bleu, rouge.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Combien de jetons jaunes y a-t-il ? → 1 jeton jaune. C’est le premier point qui donne cette information.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Combien de jetons bleus y a-t-il ? → 2 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jetons bleus.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C’est le premier point qui donne cette information.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Combien de jetons rouges y a-t-il ? → 2 jetons rouges. C’est le deuxième point qui donne cette information.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Ces informations doivent permettre de colorier les jetons de la bonne couleur. Il n’y a qu’une seule possibilité.</a:t>
            </a: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4B01DA34-2E51-C56D-5D8C-4AEE22468A9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30403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Prenez votre cahier page 48.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8518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</a:rPr>
              <a:t>Inciter les élèves à raisonner. </a:t>
            </a:r>
          </a:p>
          <a:p>
            <a:r>
              <a:rPr lang="fr-FR" dirty="0">
                <a:latin typeface="Calibri" panose="020F0502020204030204" pitchFamily="34" charset="0"/>
              </a:rPr>
              <a:t>Proposer aux élèves en difficulté de prendre 1 jeton jaune, 2 jetons rouges et 2 jetons bleus et de faire des essais de placement.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5638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</a:rPr>
              <a:t>Pour ce deuxième exercice, c’est le nombre de jetons de chaque enfant que l’on cherche. Les couleurs des jetons ou le placement des jetons n’ont plus d’importance.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4576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7361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716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347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594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EC527E"/>
          </a:solidFill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0597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1277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722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09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FFD333"/>
          </a:solidFill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533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</p:spTree>
    <p:extLst>
      <p:ext uri="{BB962C8B-B14F-4D97-AF65-F5344CB8AC3E}">
        <p14:creationId xmlns:p14="http://schemas.microsoft.com/office/powerpoint/2010/main" val="20047933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4685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61C4D1"/>
          </a:solidFill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4965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9819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</p:spTree>
    <p:extLst>
      <p:ext uri="{BB962C8B-B14F-4D97-AF65-F5344CB8AC3E}">
        <p14:creationId xmlns:p14="http://schemas.microsoft.com/office/powerpoint/2010/main" val="2543657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99BE8A99-E4F7-4270-962A-0F41CC3043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40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67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24121E1-13E7-46AF-A21F-4A7F8A52F5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B1D961D-20A3-458D-BB15-B983FE59CE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1502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-8463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2165637-CF1A-4ACE-BA93-0D8E3A201B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4569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AC14F76-D2C5-4E2B-9015-0B8D6C52EC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074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habits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86D57A66-68CE-44F9-680B-39BC38DB17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83468295-3979-CA6D-D9F2-FC3AFEED5EC7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vidéoprojection</a:t>
            </a:r>
          </a:p>
        </p:txBody>
      </p:sp>
    </p:spTree>
    <p:extLst>
      <p:ext uri="{BB962C8B-B14F-4D97-AF65-F5344CB8AC3E}">
        <p14:creationId xmlns:p14="http://schemas.microsoft.com/office/powerpoint/2010/main" val="27463052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64E38B-E7A3-4A1A-A559-0B847F368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2302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59CA78-C9E8-4A1E-8AEA-0174C017B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8253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C0F9BF-8D3B-499E-84F2-5221B9C88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8999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968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55191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959A59D-4501-404B-BBCB-BEB8095AE1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3486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0"/>
          <p:cNvPicPr preferRelativeResize="0"/>
          <p:nvPr/>
        </p:nvPicPr>
        <p:blipFill rotWithShape="1">
          <a:blip r:embed="rId2">
            <a:alphaModFix/>
          </a:blip>
          <a:srcRect t="1564" b="1564"/>
          <a:stretch/>
        </p:blipFill>
        <p:spPr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0"/>
          <p:cNvSpPr txBox="1"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  <a:defRPr sz="3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0"/>
          <p:cNvSpPr txBox="1"/>
          <p:nvPr/>
        </p:nvSpPr>
        <p:spPr>
          <a:xfrm>
            <a:off x="4342511" y="6163768"/>
            <a:ext cx="442137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Réservé à la vidéoprojection</a:t>
            </a:r>
            <a:endParaRPr sz="20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5019667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1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35549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1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58867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0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0"/>
          <p:cNvSpPr txBox="1">
            <a:spLocks noGrp="1"/>
          </p:cNvSpPr>
          <p:nvPr>
            <p:ph type="title"/>
          </p:nvPr>
        </p:nvSpPr>
        <p:spPr>
          <a:xfrm>
            <a:off x="57150" y="0"/>
            <a:ext cx="6379864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0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10268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4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41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6" name="Google Shape;36;p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22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4209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598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CE3AC5E-41FF-4A05-9406-0C0491A659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85" y="-103991"/>
            <a:ext cx="734569" cy="100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30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868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097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748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3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74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1039654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29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7185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160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9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17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16/03/2026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45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84" r:id="rId5"/>
    <p:sldLayoutId id="2147483785" r:id="rId6"/>
    <p:sldLayoutId id="2147483786" r:id="rId7"/>
    <p:sldLayoutId id="214748378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16/03/2026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013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>
            <a:extLst>
              <a:ext uri="{FF2B5EF4-FFF2-40B4-BE49-F238E27FC236}">
                <a16:creationId xmlns:a16="http://schemas.microsoft.com/office/drawing/2014/main" id="{7185FC90-9CF1-1CA5-F6C5-A50EF7F112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3040905"/>
            <a:ext cx="7772400" cy="776190"/>
          </a:xfrm>
        </p:spPr>
        <p:txBody>
          <a:bodyPr>
            <a:normAutofit fontScale="9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fr-FR" dirty="0"/>
              <a:t>43. Problèmes atypiques : </a:t>
            </a:r>
            <a:br>
              <a:rPr lang="fr-FR" dirty="0"/>
            </a:br>
            <a:r>
              <a:rPr lang="fr-FR" dirty="0"/>
              <a:t>apprendre à chercher</a:t>
            </a:r>
          </a:p>
        </p:txBody>
      </p:sp>
    </p:spTree>
    <p:extLst>
      <p:ext uri="{BB962C8B-B14F-4D97-AF65-F5344CB8AC3E}">
        <p14:creationId xmlns:p14="http://schemas.microsoft.com/office/powerpoint/2010/main" val="228783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62426158-2450-F596-08AE-85A9E3158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9CB0FA1-DC60-B225-6818-42CC43B8D58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B51A3F92-1FDE-8FF8-FC44-A3B220B0F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9CF433FA-A7FA-68FC-B238-E8E5FBEB8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E0B267D-2366-CC10-625A-3A10E7F026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971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7DDD6A44-B089-C40F-B14C-080951FAF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4DD7603-2DA5-D228-ECA9-0403A721CC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485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5E61CF1B-8401-A408-4878-A664700CA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5B0BB8F-C8E1-BB3D-DD97-7A79C319BA9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94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EE74D44-D506-147D-087A-04FCAAFB1C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0C689C3-B653-F38C-26AF-9DD1889A400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732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063C3DD-2543-5132-F468-24E08E217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4BA64CF-FAF9-3675-6B18-B4D7A6EE9B6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12047"/>
      </p:ext>
    </p:extLst>
  </p:cSld>
  <p:clrMapOvr>
    <a:masterClrMapping/>
  </p:clrMapOvr>
</p:sld>
</file>

<file path=ppt/theme/theme1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0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ée un document." ma:contentTypeScope="" ma:versionID="d2a4d304f9eba7db6f6d654a13bd391d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71534a0f5dfc871d7eed7645144f7fa1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B294D5-9479-4072-A39C-3F5AF912A241}">
  <ds:schemaRefs>
    <ds:schemaRef ds:uri="http://purl.org/dc/terms/"/>
    <ds:schemaRef ds:uri="27f64e36-29aa-44d5-a3e0-06242cad7d4d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cd84cc96-e4f0-4e7f-873a-a508fb658c4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C4E7A9F-9785-4595-9514-219358580B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251</Words>
  <Application>Microsoft Office PowerPoint</Application>
  <PresentationFormat>Affichage à l'écran (4:3)</PresentationFormat>
  <Paragraphs>21</Paragraphs>
  <Slides>7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10</vt:i4>
      </vt:variant>
      <vt:variant>
        <vt:lpstr>Titres des diapositives</vt:lpstr>
      </vt:variant>
      <vt:variant>
        <vt:i4>7</vt:i4>
      </vt:variant>
    </vt:vector>
  </HeadingPairs>
  <TitlesOfParts>
    <vt:vector size="21" baseType="lpstr">
      <vt:lpstr>Arial</vt:lpstr>
      <vt:lpstr>Calibri</vt:lpstr>
      <vt:lpstr>Calibri Light</vt:lpstr>
      <vt:lpstr>Verdana</vt:lpstr>
      <vt:lpstr>4_Thème Office</vt:lpstr>
      <vt:lpstr>5_Thème Office</vt:lpstr>
      <vt:lpstr>6_Thème Office</vt:lpstr>
      <vt:lpstr>7_Thème Office</vt:lpstr>
      <vt:lpstr>1_Thème Office</vt:lpstr>
      <vt:lpstr>2_Thème Office</vt:lpstr>
      <vt:lpstr>3_Thème Office</vt:lpstr>
      <vt:lpstr>8_Thème Office</vt:lpstr>
      <vt:lpstr>10_Thème Office</vt:lpstr>
      <vt:lpstr>Thème Office</vt:lpstr>
      <vt:lpstr>43. Problèmes atypiques :  apprendre à chercher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LE BOT SANDRA</cp:lastModifiedBy>
  <cp:revision>2</cp:revision>
  <dcterms:created xsi:type="dcterms:W3CDTF">2022-01-07T11:15:07Z</dcterms:created>
  <dcterms:modified xsi:type="dcterms:W3CDTF">2026-03-16T10:13:28Z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