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3.xml" ContentType="application/vnd.openxmlformats-officedocument.theme+xml"/>
  <Override PartName="/ppt/slideLayouts/slideLayout10.xml" ContentType="application/vnd.openxmlformats-officedocument.presentationml.slideLayout+xml"/>
  <Override PartName="/ppt/theme/theme4.xml" ContentType="application/vnd.openxmlformats-officedocument.theme+xml"/>
  <Override PartName="/ppt/slideLayouts/slideLayout11.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4"/>
    <p:sldMasterId id="2147483653" r:id="rId5"/>
    <p:sldMasterId id="2147483657" r:id="rId6"/>
    <p:sldMasterId id="2147483661" r:id="rId7"/>
    <p:sldMasterId id="2147483663" r:id="rId8"/>
  </p:sldMasterIdLst>
  <p:notesMasterIdLst>
    <p:notesMasterId r:id="rId34"/>
  </p:notesMasterIdLst>
  <p:sldIdLst>
    <p:sldId id="257" r:id="rId9"/>
    <p:sldId id="289" r:id="rId10"/>
    <p:sldId id="260" r:id="rId11"/>
    <p:sldId id="688" r:id="rId12"/>
    <p:sldId id="258" r:id="rId13"/>
    <p:sldId id="689" r:id="rId14"/>
    <p:sldId id="261" r:id="rId15"/>
    <p:sldId id="690" r:id="rId16"/>
    <p:sldId id="259" r:id="rId17"/>
    <p:sldId id="380" r:id="rId18"/>
    <p:sldId id="691" r:id="rId19"/>
    <p:sldId id="262" r:id="rId20"/>
    <p:sldId id="263" r:id="rId21"/>
    <p:sldId id="265" r:id="rId22"/>
    <p:sldId id="266" r:id="rId23"/>
    <p:sldId id="687" r:id="rId24"/>
    <p:sldId id="685" r:id="rId25"/>
    <p:sldId id="686" r:id="rId26"/>
    <p:sldId id="288" r:id="rId27"/>
    <p:sldId id="376" r:id="rId28"/>
    <p:sldId id="377" r:id="rId29"/>
    <p:sldId id="378" r:id="rId30"/>
    <p:sldId id="379" r:id="rId31"/>
    <p:sldId id="286" r:id="rId32"/>
    <p:sldId id="287" r:id="rId33"/>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000000"/>
          </p15:clr>
        </p15:guide>
        <p15:guide id="2" pos="2880">
          <p15:clr>
            <a:srgbClr val="000000"/>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54" roundtripDataSignature="AMtx7mj+FK/MfLF0IDfqG5L8po0Fto38nw=="/>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F875900-4CD5-0B77-42CA-03FBCC6F856F}" name="Pauline Lion" initials="PL" userId="48ef9a2cfb904c2c" providerId="Windows Live"/>
  <p188:author id="{51BF5A0C-B0EB-839A-131C-955373972CF5}" name="LE BOT SANDRA" initials="SL" userId="S::SLEBOT@editions-hatier.fr::5fe4e071-d3f4-40df-970f-ee8fcf898346" providerId="AD"/>
  <p188:author id="{33C2CF67-9BF0-36C3-EEE1-09B84C3469D6}" name="BELLEMIN SANDRA" initials="SB" userId="S::SBELLEMIN@editions-hatier.fr::5fe4e071-d3f4-40df-970f-ee8fcf898346" providerId="AD"/>
  <p188:author id="{6E47C18F-DDAE-EA39-9B3A-D5582A6DAE9D}" name="pauline.negrellion" initials="pa" userId="S::pauline.negrellion_gmail.com#ext#@hachette.onmicrosoft.com::9fb65b54-3bbd-4994-b3cf-42d8602c7eef" providerId="AD"/>
  <p188:author id="{CB410498-00AA-A716-1E6C-E42B11846246}" name="jennifer riviere" initials="jr" userId="77148290420568c5" providerId="Windows Live"/>
  <p188:author id="{A731B9A7-FB2F-8BD0-97C6-EA6906EE8F3B}" name="Justine Taillade" initials="JT" userId="Justine Taillade" providerId="None"/>
  <p188:author id="{99B08BAC-A5CC-5B93-C974-BC3036FFCE66}" name="yaelb06" initials="ya" userId="S::yaelb06_yahoo.fr#ext#@hachette.onmicrosoft.com::178ef0ed-7e4d-4a1d-b478-d626cbda7b77" providerId="AD"/>
  <p188:author id="{4CF84EDD-95CE-3E5E-4B94-06DB52278683}" name="Christophe Dracos" initials="CD" userId="S::cri.dracos_outlook.fr#ext#@hachette.onmicrosoft.com::9a339485-cc17-450e-b56d-f2edc49cae5a"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Yaël Fernandez" initials="" lastIdx="2" clrIdx="0"/>
  <p:cmAuthor id="1" name="Pauline Negrel-Lion" initials="" lastIdx="9"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152" autoAdjust="0"/>
    <p:restoredTop sz="64649" autoAdjust="0"/>
  </p:normalViewPr>
  <p:slideViewPr>
    <p:cSldViewPr snapToGrid="0">
      <p:cViewPr varScale="1">
        <p:scale>
          <a:sx n="71" d="100"/>
          <a:sy n="71" d="100"/>
        </p:scale>
        <p:origin x="2784" y="72"/>
      </p:cViewPr>
      <p:guideLst>
        <p:guide orient="horz" pos="2160"/>
        <p:guide pos="2880"/>
      </p:guideLst>
    </p:cSldViewPr>
  </p:slideViewPr>
  <p:notesTextViewPr>
    <p:cViewPr>
      <p:scale>
        <a:sx n="200" d="100"/>
        <a:sy n="2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 Type="http://schemas.openxmlformats.org/officeDocument/2006/relationships/customXml" Target="../customXml/item3.xml"/><Relationship Id="rId21" Type="http://schemas.openxmlformats.org/officeDocument/2006/relationships/slide" Target="slides/slide13.xml"/><Relationship Id="rId34" Type="http://schemas.openxmlformats.org/officeDocument/2006/relationships/notesMaster" Target="notesMasters/notesMaster1.xml"/><Relationship Id="rId55" Type="http://schemas.openxmlformats.org/officeDocument/2006/relationships/commentAuthors" Target="commentAuthors.xml"/><Relationship Id="rId7" Type="http://schemas.openxmlformats.org/officeDocument/2006/relationships/slideMaster" Target="slideMasters/slideMaster4.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59"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54" Type="http://customschemas.google.com/relationships/presentationmetadata" Target="metadata"/><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58"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57" Type="http://schemas.openxmlformats.org/officeDocument/2006/relationships/viewProps" Target="viewProps.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60"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56"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‹N°›</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dirty="0"/>
              <a:t>Aujourd’hui, vous allez vous entrainer </a:t>
            </a:r>
            <a:r>
              <a:rPr lang="fr-FR" i="1" strike="noStrike" dirty="0"/>
              <a:t>à calculer avec les nombres jusqu’à 10</a:t>
            </a:r>
            <a:r>
              <a:rPr lang="fr-FR" sz="1200" b="0" i="0" u="none" strike="noStrike" cap="none" dirty="0">
                <a:solidFill>
                  <a:schemeClr val="dk1"/>
                </a:solidFill>
                <a:effectLst/>
                <a:latin typeface="Calibri"/>
                <a:ea typeface="Calibri"/>
                <a:cs typeface="Calibri"/>
                <a:sym typeface="Calibri"/>
              </a:rPr>
              <a:t> </a:t>
            </a:r>
            <a:r>
              <a:rPr lang="fr-FR" i="1" strike="noStrike" dirty="0"/>
              <a:t>000</a:t>
            </a:r>
            <a:r>
              <a:rPr lang="fr-FR" sz="1200" b="0" i="0" u="none" strike="noStrike" cap="none" dirty="0">
                <a:solidFill>
                  <a:schemeClr val="dk1"/>
                </a:solidFill>
                <a:effectLst/>
                <a:latin typeface="Calibri"/>
                <a:ea typeface="Calibri"/>
                <a:cs typeface="Calibri"/>
                <a:sym typeface="Calibri"/>
              </a:rPr>
              <a:t> </a:t>
            </a:r>
            <a:r>
              <a:rPr lang="fr-FR" i="1" dirty="0"/>
              <a:t>: calculer des sommes et des différences, compléter des opérations à trous. Nous allons d’abord revoir ensemble les différentes procédures. En fin de séance, on s’entrainera aussi sur le calcul posé (addition et soustraction).</a:t>
            </a:r>
            <a:endParaRPr lang="fr-FR" dirty="0"/>
          </a:p>
          <a:p>
            <a:pPr marL="0" lvl="0" indent="0" algn="l" rtl="0">
              <a:spcBef>
                <a:spcPts val="0"/>
              </a:spcBef>
              <a:spcAft>
                <a:spcPts val="0"/>
              </a:spcAft>
              <a:buNone/>
            </a:pPr>
            <a:endParaRPr i="1" dirty="0"/>
          </a:p>
        </p:txBody>
      </p:sp>
      <p:sp>
        <p:nvSpPr>
          <p:cNvPr id="108" name="Google Shape;108;p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C99040FC-2801-D956-C1F2-36A38C542015}"/>
            </a:ext>
          </a:extLst>
        </p:cNvPr>
        <p:cNvGrpSpPr/>
        <p:nvPr/>
      </p:nvGrpSpPr>
      <p:grpSpPr>
        <a:xfrm>
          <a:off x="0" y="0"/>
          <a:ext cx="0" cy="0"/>
          <a:chOff x="0" y="0"/>
          <a:chExt cx="0" cy="0"/>
        </a:xfrm>
      </p:grpSpPr>
      <p:sp>
        <p:nvSpPr>
          <p:cNvPr id="139" name="Google Shape;139;p4:notes">
            <a:extLst>
              <a:ext uri="{FF2B5EF4-FFF2-40B4-BE49-F238E27FC236}">
                <a16:creationId xmlns:a16="http://schemas.microsoft.com/office/drawing/2014/main" id="{B2A00487-2C07-B783-7469-79C49A938D96}"/>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0" name="Google Shape;140;p4:notes">
            <a:extLst>
              <a:ext uri="{FF2B5EF4-FFF2-40B4-BE49-F238E27FC236}">
                <a16:creationId xmlns:a16="http://schemas.microsoft.com/office/drawing/2014/main" id="{C467CDD3-8C89-8319-5E2F-00868FB457CE}"/>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dirty="0"/>
              <a:t>Réponse attendue</a:t>
            </a:r>
            <a:r>
              <a:rPr lang="fr-FR" sz="1200" b="0" i="0" u="none" strike="noStrike" cap="none" dirty="0">
                <a:solidFill>
                  <a:schemeClr val="dk1"/>
                </a:solidFill>
                <a:effectLst/>
                <a:latin typeface="Calibri"/>
                <a:ea typeface="Calibri"/>
                <a:cs typeface="Calibri"/>
                <a:sym typeface="Calibri"/>
              </a:rPr>
              <a:t> </a:t>
            </a:r>
            <a:r>
              <a:rPr lang="fr-FR" b="0" dirty="0"/>
              <a:t>:</a:t>
            </a:r>
            <a:r>
              <a:rPr lang="fr-FR" b="1" dirty="0"/>
              <a:t> </a:t>
            </a:r>
            <a:r>
              <a:rPr lang="fr-FR" b="0" dirty="0"/>
              <a:t>9</a:t>
            </a:r>
            <a:r>
              <a:rPr lang="fr-FR" sz="1200" b="0" i="0" u="none" strike="noStrike" cap="none" dirty="0">
                <a:solidFill>
                  <a:schemeClr val="dk1"/>
                </a:solidFill>
                <a:effectLst/>
                <a:latin typeface="Calibri"/>
                <a:ea typeface="Calibri"/>
                <a:cs typeface="Calibri"/>
                <a:sym typeface="Calibri"/>
              </a:rPr>
              <a:t> </a:t>
            </a:r>
            <a:r>
              <a:rPr lang="fr-FR" b="0" dirty="0"/>
              <a:t>798.</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1" dirty="0"/>
              <a:t>Je peux calculer par étapes en écrivant les résultats intermédiaires sur mon ardoise. Je vais devoir franchir la dizaine et même la centaine. Je dois enlever 9, je vais enlever les 7 unités de 9</a:t>
            </a:r>
            <a:r>
              <a:rPr lang="fr-FR" sz="1200" b="0" i="0" u="none" strike="noStrike" cap="none" dirty="0">
                <a:solidFill>
                  <a:schemeClr val="dk1"/>
                </a:solidFill>
                <a:effectLst/>
                <a:latin typeface="Calibri"/>
                <a:ea typeface="Calibri"/>
                <a:cs typeface="Calibri"/>
                <a:sym typeface="Calibri"/>
              </a:rPr>
              <a:t> </a:t>
            </a:r>
            <a:r>
              <a:rPr lang="fr-FR" b="0" i="1" dirty="0"/>
              <a:t>807, puis, encore 2</a:t>
            </a:r>
            <a:r>
              <a:rPr lang="fr-FR" sz="1200" b="0" i="0" u="none" strike="noStrike" cap="none" dirty="0">
                <a:solidFill>
                  <a:schemeClr val="dk1"/>
                </a:solidFill>
                <a:effectLst/>
                <a:latin typeface="Calibri"/>
                <a:ea typeface="Calibri"/>
                <a:cs typeface="Calibri"/>
                <a:sym typeface="Calibri"/>
              </a:rPr>
              <a:t> </a:t>
            </a:r>
            <a:r>
              <a:rPr lang="fr-FR" b="0" i="1" dirty="0"/>
              <a:t>unités. 9</a:t>
            </a:r>
            <a:r>
              <a:rPr lang="fr-FR" sz="1200" b="0" i="0" u="none" strike="noStrike" cap="none" dirty="0">
                <a:solidFill>
                  <a:schemeClr val="dk1"/>
                </a:solidFill>
                <a:effectLst/>
                <a:latin typeface="Calibri"/>
                <a:ea typeface="Calibri"/>
                <a:cs typeface="Calibri"/>
                <a:sym typeface="Calibri"/>
              </a:rPr>
              <a:t> </a:t>
            </a:r>
            <a:r>
              <a:rPr lang="fr-FR" b="0" i="1" dirty="0"/>
              <a:t>807</a:t>
            </a:r>
            <a:r>
              <a:rPr lang="fr-FR" sz="1200" b="0" i="0" u="none" strike="noStrike" cap="none" dirty="0">
                <a:solidFill>
                  <a:schemeClr val="dk1"/>
                </a:solidFill>
                <a:effectLst/>
                <a:latin typeface="Calibri"/>
                <a:ea typeface="Calibri"/>
                <a:cs typeface="Calibri"/>
                <a:sym typeface="Calibri"/>
              </a:rPr>
              <a:t> </a:t>
            </a:r>
            <a:r>
              <a:rPr lang="fr-FR" b="0" i="1" dirty="0"/>
              <a:t>–</a:t>
            </a:r>
            <a:r>
              <a:rPr lang="fr-FR" sz="1200" b="0" i="0" u="none" strike="noStrike" cap="none" dirty="0">
                <a:solidFill>
                  <a:schemeClr val="dk1"/>
                </a:solidFill>
                <a:effectLst/>
                <a:latin typeface="Calibri"/>
                <a:ea typeface="Calibri"/>
                <a:cs typeface="Calibri"/>
                <a:sym typeface="Calibri"/>
              </a:rPr>
              <a:t> </a:t>
            </a:r>
            <a:r>
              <a:rPr lang="fr-FR" b="0" i="1" dirty="0"/>
              <a:t>7</a:t>
            </a:r>
            <a:r>
              <a:rPr lang="fr-FR" sz="1200" b="0" i="0" u="none" strike="noStrike" cap="none" dirty="0">
                <a:solidFill>
                  <a:schemeClr val="dk1"/>
                </a:solidFill>
                <a:effectLst/>
                <a:latin typeface="Calibri"/>
                <a:ea typeface="Calibri"/>
                <a:cs typeface="Calibri"/>
                <a:sym typeface="Calibri"/>
              </a:rPr>
              <a:t> </a:t>
            </a:r>
            <a:r>
              <a:rPr lang="fr-FR" b="0" i="1" dirty="0"/>
              <a:t>=</a:t>
            </a:r>
            <a:r>
              <a:rPr lang="fr-FR" sz="1200" b="0" i="0" u="none" strike="noStrike" cap="none" dirty="0">
                <a:solidFill>
                  <a:schemeClr val="dk1"/>
                </a:solidFill>
                <a:effectLst/>
                <a:latin typeface="Calibri"/>
                <a:ea typeface="Calibri"/>
                <a:cs typeface="Calibri"/>
                <a:sym typeface="Calibri"/>
              </a:rPr>
              <a:t> </a:t>
            </a:r>
            <a:r>
              <a:rPr lang="fr-FR" b="0" i="1" dirty="0"/>
              <a:t>9</a:t>
            </a:r>
            <a:r>
              <a:rPr lang="fr-FR" sz="1200" b="0" i="0" u="none" strike="noStrike" cap="none" dirty="0">
                <a:solidFill>
                  <a:schemeClr val="dk1"/>
                </a:solidFill>
                <a:effectLst/>
                <a:latin typeface="Calibri"/>
                <a:ea typeface="Calibri"/>
                <a:cs typeface="Calibri"/>
                <a:sym typeface="Calibri"/>
              </a:rPr>
              <a:t> </a:t>
            </a:r>
            <a:r>
              <a:rPr lang="fr-FR" b="0" i="1" dirty="0"/>
              <a:t>800, puis j’enlève encore 2 (car 9</a:t>
            </a:r>
            <a:r>
              <a:rPr lang="fr-FR" sz="1200" b="0" i="0" u="none" strike="noStrike" cap="none" dirty="0">
                <a:solidFill>
                  <a:schemeClr val="dk1"/>
                </a:solidFill>
                <a:effectLst/>
                <a:latin typeface="Calibri"/>
                <a:ea typeface="Calibri"/>
                <a:cs typeface="Calibri"/>
                <a:sym typeface="Calibri"/>
              </a:rPr>
              <a:t> </a:t>
            </a:r>
            <a:r>
              <a:rPr lang="fr-FR" b="0" i="1" dirty="0"/>
              <a:t>=</a:t>
            </a:r>
            <a:r>
              <a:rPr lang="fr-FR" sz="1200" b="0" i="0" u="none" strike="noStrike" cap="none" dirty="0">
                <a:solidFill>
                  <a:schemeClr val="dk1"/>
                </a:solidFill>
                <a:effectLst/>
                <a:latin typeface="Calibri"/>
                <a:ea typeface="Calibri"/>
                <a:cs typeface="Calibri"/>
                <a:sym typeface="Calibri"/>
              </a:rPr>
              <a:t> </a:t>
            </a:r>
            <a:r>
              <a:rPr lang="fr-FR" b="0" i="1" dirty="0"/>
              <a:t>7</a:t>
            </a:r>
            <a:r>
              <a:rPr lang="fr-FR" sz="1200" b="0" i="0" u="none" strike="noStrike" cap="none" dirty="0">
                <a:solidFill>
                  <a:schemeClr val="dk1"/>
                </a:solidFill>
                <a:effectLst/>
                <a:latin typeface="Calibri"/>
                <a:ea typeface="Calibri"/>
                <a:cs typeface="Calibri"/>
                <a:sym typeface="Calibri"/>
              </a:rPr>
              <a:t> </a:t>
            </a:r>
            <a:r>
              <a:rPr lang="fr-FR" b="0" i="1" dirty="0"/>
              <a:t>+</a:t>
            </a:r>
            <a:r>
              <a:rPr lang="fr-FR" sz="1200" b="0" i="0" u="none" strike="noStrike" cap="none" dirty="0">
                <a:solidFill>
                  <a:schemeClr val="dk1"/>
                </a:solidFill>
                <a:effectLst/>
                <a:latin typeface="Calibri"/>
                <a:ea typeface="Calibri"/>
                <a:cs typeface="Calibri"/>
                <a:sym typeface="Calibri"/>
              </a:rPr>
              <a:t> </a:t>
            </a:r>
            <a:r>
              <a:rPr lang="fr-FR" b="0" i="1" dirty="0"/>
              <a:t>2), donc, 9</a:t>
            </a:r>
            <a:r>
              <a:rPr lang="fr-FR" sz="1200" b="0" i="0" u="none" strike="noStrike" cap="none" dirty="0">
                <a:solidFill>
                  <a:schemeClr val="dk1"/>
                </a:solidFill>
                <a:effectLst/>
                <a:latin typeface="Calibri"/>
                <a:ea typeface="Calibri"/>
                <a:cs typeface="Calibri"/>
                <a:sym typeface="Calibri"/>
              </a:rPr>
              <a:t> </a:t>
            </a:r>
            <a:r>
              <a:rPr lang="fr-FR" b="0" i="1" dirty="0"/>
              <a:t>800</a:t>
            </a:r>
            <a:r>
              <a:rPr lang="fr-FR" sz="1200" b="0" i="0" u="none" strike="noStrike" cap="none" dirty="0">
                <a:solidFill>
                  <a:schemeClr val="dk1"/>
                </a:solidFill>
                <a:effectLst/>
                <a:latin typeface="Calibri"/>
                <a:ea typeface="Calibri"/>
                <a:cs typeface="Calibri"/>
                <a:sym typeface="Calibri"/>
              </a:rPr>
              <a:t> </a:t>
            </a:r>
            <a:r>
              <a:rPr lang="fr-FR" b="0" i="1" dirty="0"/>
              <a:t>–</a:t>
            </a:r>
            <a:r>
              <a:rPr lang="fr-FR" sz="1200" b="0" i="0" u="none" strike="noStrike" cap="none" dirty="0">
                <a:solidFill>
                  <a:schemeClr val="dk1"/>
                </a:solidFill>
                <a:effectLst/>
                <a:latin typeface="Calibri"/>
                <a:ea typeface="Calibri"/>
                <a:cs typeface="Calibri"/>
                <a:sym typeface="Calibri"/>
              </a:rPr>
              <a:t> </a:t>
            </a:r>
            <a:r>
              <a:rPr lang="fr-FR" b="0" i="1" dirty="0"/>
              <a:t>2</a:t>
            </a:r>
            <a:r>
              <a:rPr lang="fr-FR" sz="1200" b="0" i="0" u="none" strike="noStrike" cap="none" dirty="0">
                <a:solidFill>
                  <a:schemeClr val="dk1"/>
                </a:solidFill>
                <a:effectLst/>
                <a:latin typeface="Calibri"/>
                <a:ea typeface="Calibri"/>
                <a:cs typeface="Calibri"/>
                <a:sym typeface="Calibri"/>
              </a:rPr>
              <a:t> </a:t>
            </a:r>
            <a:r>
              <a:rPr lang="fr-FR" b="0" i="1" dirty="0"/>
              <a:t>=</a:t>
            </a:r>
            <a:r>
              <a:rPr lang="fr-FR" sz="1200" b="0" i="0" u="none" strike="noStrike" cap="none" dirty="0">
                <a:solidFill>
                  <a:schemeClr val="dk1"/>
                </a:solidFill>
                <a:effectLst/>
                <a:latin typeface="Calibri"/>
                <a:ea typeface="Calibri"/>
                <a:cs typeface="Calibri"/>
                <a:sym typeface="Calibri"/>
              </a:rPr>
              <a:t> </a:t>
            </a:r>
            <a:r>
              <a:rPr lang="fr-FR" b="0" i="1" dirty="0"/>
              <a:t>9</a:t>
            </a:r>
            <a:r>
              <a:rPr lang="fr-FR" sz="1200" b="0" i="0" u="none" strike="noStrike" cap="none" dirty="0">
                <a:solidFill>
                  <a:schemeClr val="dk1"/>
                </a:solidFill>
                <a:effectLst/>
                <a:latin typeface="Calibri"/>
                <a:ea typeface="Calibri"/>
                <a:cs typeface="Calibri"/>
                <a:sym typeface="Calibri"/>
              </a:rPr>
              <a:t> </a:t>
            </a:r>
            <a:r>
              <a:rPr lang="fr-FR" b="0" i="1" dirty="0"/>
              <a:t>798. </a:t>
            </a:r>
          </a:p>
        </p:txBody>
      </p:sp>
      <p:sp>
        <p:nvSpPr>
          <p:cNvPr id="141" name="Google Shape;141;p4:notes">
            <a:extLst>
              <a:ext uri="{FF2B5EF4-FFF2-40B4-BE49-F238E27FC236}">
                <a16:creationId xmlns:a16="http://schemas.microsoft.com/office/drawing/2014/main" id="{E0D5C023-104D-D2D0-265A-0404EA05D1D7}"/>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10</a:t>
            </a:fld>
            <a:endParaRPr/>
          </a:p>
        </p:txBody>
      </p:sp>
    </p:spTree>
    <p:extLst>
      <p:ext uri="{BB962C8B-B14F-4D97-AF65-F5344CB8AC3E}">
        <p14:creationId xmlns:p14="http://schemas.microsoft.com/office/powerpoint/2010/main" val="17971026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6EEF2BC4-BBA6-8039-FE21-16787941E817}"/>
            </a:ext>
          </a:extLst>
        </p:cNvPr>
        <p:cNvGrpSpPr/>
        <p:nvPr/>
      </p:nvGrpSpPr>
      <p:grpSpPr>
        <a:xfrm>
          <a:off x="0" y="0"/>
          <a:ext cx="0" cy="0"/>
          <a:chOff x="0" y="0"/>
          <a:chExt cx="0" cy="0"/>
        </a:xfrm>
      </p:grpSpPr>
      <p:sp>
        <p:nvSpPr>
          <p:cNvPr id="139" name="Google Shape;139;p4:notes">
            <a:extLst>
              <a:ext uri="{FF2B5EF4-FFF2-40B4-BE49-F238E27FC236}">
                <a16:creationId xmlns:a16="http://schemas.microsoft.com/office/drawing/2014/main" id="{72655C40-DCE1-0B1B-6BBE-E09BBAC8F4F6}"/>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0" name="Google Shape;140;p4:notes">
            <a:extLst>
              <a:ext uri="{FF2B5EF4-FFF2-40B4-BE49-F238E27FC236}">
                <a16:creationId xmlns:a16="http://schemas.microsoft.com/office/drawing/2014/main" id="{23040F7D-4977-505B-F96B-AFC2B04413E5}"/>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dirty="0"/>
              <a:t>Réponse attendue</a:t>
            </a:r>
            <a:r>
              <a:rPr lang="fr-FR" sz="1200" b="0" i="0" u="none" strike="noStrike" cap="none" dirty="0">
                <a:solidFill>
                  <a:schemeClr val="dk1"/>
                </a:solidFill>
                <a:effectLst/>
                <a:latin typeface="Calibri"/>
                <a:ea typeface="Calibri"/>
                <a:cs typeface="Calibri"/>
                <a:sym typeface="Calibri"/>
              </a:rPr>
              <a:t> </a:t>
            </a:r>
            <a:r>
              <a:rPr lang="fr-FR" b="0" dirty="0"/>
              <a:t>:</a:t>
            </a:r>
            <a:r>
              <a:rPr lang="fr-FR" b="1" dirty="0"/>
              <a:t> </a:t>
            </a:r>
            <a:r>
              <a:rPr lang="fr-FR" b="0" dirty="0"/>
              <a:t>9</a:t>
            </a:r>
            <a:r>
              <a:rPr lang="fr-FR" sz="1200" b="0" i="0" u="none" strike="noStrike" cap="none" dirty="0">
                <a:solidFill>
                  <a:schemeClr val="dk1"/>
                </a:solidFill>
                <a:effectLst/>
                <a:latin typeface="Calibri"/>
                <a:ea typeface="Calibri"/>
                <a:cs typeface="Calibri"/>
                <a:sym typeface="Calibri"/>
              </a:rPr>
              <a:t> </a:t>
            </a:r>
            <a:r>
              <a:rPr lang="fr-FR" b="0" dirty="0"/>
              <a:t>992.</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1" dirty="0"/>
              <a:t>Je dois casser des milliers pour pouvoir retirer 8</a:t>
            </a:r>
            <a:r>
              <a:rPr lang="fr-FR" sz="1200" b="0" i="0" u="none" strike="noStrike" cap="none" dirty="0">
                <a:solidFill>
                  <a:schemeClr val="dk1"/>
                </a:solidFill>
                <a:effectLst/>
                <a:latin typeface="Calibri"/>
                <a:ea typeface="Calibri"/>
                <a:cs typeface="Calibri"/>
                <a:sym typeface="Calibri"/>
              </a:rPr>
              <a:t> </a:t>
            </a:r>
            <a:r>
              <a:rPr lang="fr-FR" b="0" i="1" dirty="0"/>
              <a:t>unités. 10</a:t>
            </a:r>
            <a:r>
              <a:rPr lang="fr-FR" sz="1200" b="0" i="0" u="none" strike="noStrike" cap="none" dirty="0">
                <a:solidFill>
                  <a:schemeClr val="dk1"/>
                </a:solidFill>
                <a:effectLst/>
                <a:latin typeface="Calibri"/>
                <a:ea typeface="Calibri"/>
                <a:cs typeface="Calibri"/>
                <a:sym typeface="Calibri"/>
              </a:rPr>
              <a:t> </a:t>
            </a:r>
            <a:r>
              <a:rPr lang="fr-FR" b="0" i="1" dirty="0"/>
              <a:t>000</a:t>
            </a:r>
            <a:r>
              <a:rPr lang="fr-FR" sz="1200" b="0" i="0" u="none" strike="noStrike" cap="none" dirty="0">
                <a:solidFill>
                  <a:schemeClr val="dk1"/>
                </a:solidFill>
                <a:effectLst/>
                <a:latin typeface="Calibri"/>
                <a:ea typeface="Calibri"/>
                <a:cs typeface="Calibri"/>
                <a:sym typeface="Calibri"/>
              </a:rPr>
              <a:t> </a:t>
            </a:r>
            <a:r>
              <a:rPr lang="fr-FR" b="0" i="1" dirty="0"/>
              <a:t>=</a:t>
            </a:r>
            <a:r>
              <a:rPr lang="fr-FR" sz="1200" b="0" i="0" u="none" strike="noStrike" cap="none" dirty="0">
                <a:solidFill>
                  <a:schemeClr val="dk1"/>
                </a:solidFill>
                <a:effectLst/>
                <a:latin typeface="Calibri"/>
                <a:ea typeface="Calibri"/>
                <a:cs typeface="Calibri"/>
                <a:sym typeface="Calibri"/>
              </a:rPr>
              <a:t> </a:t>
            </a:r>
            <a:r>
              <a:rPr lang="fr-FR" b="0" i="1" dirty="0"/>
              <a:t>9</a:t>
            </a:r>
            <a:r>
              <a:rPr lang="fr-FR" sz="1200" b="0" i="0" u="none" strike="noStrike" cap="none" dirty="0">
                <a:solidFill>
                  <a:schemeClr val="dk1"/>
                </a:solidFill>
                <a:effectLst/>
                <a:latin typeface="Calibri"/>
                <a:ea typeface="Calibri"/>
                <a:cs typeface="Calibri"/>
                <a:sym typeface="Calibri"/>
              </a:rPr>
              <a:t> </a:t>
            </a:r>
            <a:r>
              <a:rPr lang="fr-FR" b="0" i="1" dirty="0"/>
              <a:t>000</a:t>
            </a:r>
            <a:r>
              <a:rPr lang="fr-FR" sz="1200" b="0" i="0" u="none" strike="noStrike" cap="none" dirty="0">
                <a:solidFill>
                  <a:schemeClr val="dk1"/>
                </a:solidFill>
                <a:effectLst/>
                <a:latin typeface="Calibri"/>
                <a:ea typeface="Calibri"/>
                <a:cs typeface="Calibri"/>
                <a:sym typeface="Calibri"/>
              </a:rPr>
              <a:t> </a:t>
            </a:r>
            <a:r>
              <a:rPr lang="fr-FR" b="0" i="1" dirty="0"/>
              <a:t>+</a:t>
            </a:r>
            <a:r>
              <a:rPr lang="fr-FR" sz="1200" b="0" i="0" u="none" strike="noStrike" cap="none" dirty="0">
                <a:solidFill>
                  <a:schemeClr val="dk1"/>
                </a:solidFill>
                <a:effectLst/>
                <a:latin typeface="Calibri"/>
                <a:ea typeface="Calibri"/>
                <a:cs typeface="Calibri"/>
                <a:sym typeface="Calibri"/>
              </a:rPr>
              <a:t> </a:t>
            </a:r>
            <a:r>
              <a:rPr lang="fr-FR" b="0" i="1" dirty="0"/>
              <a:t>1</a:t>
            </a:r>
            <a:r>
              <a:rPr lang="fr-FR" sz="1200" b="0" i="0" u="none" strike="noStrike" cap="none" dirty="0">
                <a:solidFill>
                  <a:schemeClr val="dk1"/>
                </a:solidFill>
                <a:effectLst/>
                <a:latin typeface="Calibri"/>
                <a:ea typeface="Calibri"/>
                <a:cs typeface="Calibri"/>
                <a:sym typeface="Calibri"/>
              </a:rPr>
              <a:t> </a:t>
            </a:r>
            <a:r>
              <a:rPr lang="fr-FR" b="0" i="1" dirty="0"/>
              <a:t>000. </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1" dirty="0"/>
              <a:t>Je peux donc calculer 1</a:t>
            </a:r>
            <a:r>
              <a:rPr lang="fr-FR" sz="1200" b="0" i="0" u="none" strike="noStrike" cap="none" dirty="0">
                <a:solidFill>
                  <a:schemeClr val="dk1"/>
                </a:solidFill>
                <a:effectLst/>
                <a:latin typeface="Calibri"/>
                <a:ea typeface="Calibri"/>
                <a:cs typeface="Calibri"/>
                <a:sym typeface="Calibri"/>
              </a:rPr>
              <a:t> </a:t>
            </a:r>
            <a:r>
              <a:rPr lang="fr-FR" b="0" i="1" dirty="0"/>
              <a:t>000</a:t>
            </a:r>
            <a:r>
              <a:rPr lang="fr-FR" sz="1200" b="0" i="0" u="none" strike="noStrike" cap="none" dirty="0">
                <a:solidFill>
                  <a:schemeClr val="dk1"/>
                </a:solidFill>
                <a:effectLst/>
                <a:latin typeface="Calibri"/>
                <a:ea typeface="Calibri"/>
                <a:cs typeface="Calibri"/>
                <a:sym typeface="Calibri"/>
              </a:rPr>
              <a:t> </a:t>
            </a:r>
            <a:r>
              <a:rPr lang="fr-FR" b="0" i="1" dirty="0"/>
              <a:t>–</a:t>
            </a:r>
            <a:r>
              <a:rPr lang="fr-FR" sz="1200" b="0" i="0" u="none" strike="noStrike" cap="none" dirty="0">
                <a:solidFill>
                  <a:schemeClr val="dk1"/>
                </a:solidFill>
                <a:effectLst/>
                <a:latin typeface="Calibri"/>
                <a:ea typeface="Calibri"/>
                <a:cs typeface="Calibri"/>
                <a:sym typeface="Calibri"/>
              </a:rPr>
              <a:t> </a:t>
            </a:r>
            <a:r>
              <a:rPr lang="fr-FR" b="0" i="1" dirty="0"/>
              <a:t>8</a:t>
            </a:r>
            <a:r>
              <a:rPr lang="fr-FR" sz="1200" b="0" i="0" u="none" strike="noStrike" cap="none" dirty="0">
                <a:solidFill>
                  <a:schemeClr val="dk1"/>
                </a:solidFill>
                <a:effectLst/>
                <a:latin typeface="Calibri"/>
                <a:ea typeface="Calibri"/>
                <a:cs typeface="Calibri"/>
                <a:sym typeface="Calibri"/>
              </a:rPr>
              <a:t> </a:t>
            </a:r>
            <a:r>
              <a:rPr lang="fr-FR" b="0" i="1" dirty="0"/>
              <a:t>=</a:t>
            </a:r>
            <a:r>
              <a:rPr lang="fr-FR" sz="1200" b="0" i="0" u="none" strike="noStrike" cap="none" dirty="0">
                <a:solidFill>
                  <a:schemeClr val="dk1"/>
                </a:solidFill>
                <a:effectLst/>
                <a:latin typeface="Calibri"/>
                <a:ea typeface="Calibri"/>
                <a:cs typeface="Calibri"/>
                <a:sym typeface="Calibri"/>
              </a:rPr>
              <a:t> </a:t>
            </a:r>
            <a:r>
              <a:rPr lang="fr-FR" b="0" i="1" dirty="0"/>
              <a:t>992. Donc, 10</a:t>
            </a:r>
            <a:r>
              <a:rPr lang="fr-FR" sz="1200" b="0" i="0" u="none" strike="noStrike" cap="none" dirty="0">
                <a:solidFill>
                  <a:schemeClr val="dk1"/>
                </a:solidFill>
                <a:effectLst/>
                <a:latin typeface="Calibri"/>
                <a:ea typeface="Calibri"/>
                <a:cs typeface="Calibri"/>
                <a:sym typeface="Calibri"/>
              </a:rPr>
              <a:t> </a:t>
            </a:r>
            <a:r>
              <a:rPr lang="fr-FR" b="0" i="1" dirty="0"/>
              <a:t>000</a:t>
            </a:r>
            <a:r>
              <a:rPr lang="fr-FR" sz="1200" b="0" i="0" u="none" strike="noStrike" cap="none" dirty="0">
                <a:solidFill>
                  <a:schemeClr val="dk1"/>
                </a:solidFill>
                <a:effectLst/>
                <a:latin typeface="Calibri"/>
                <a:ea typeface="Calibri"/>
                <a:cs typeface="Calibri"/>
                <a:sym typeface="Calibri"/>
              </a:rPr>
              <a:t> </a:t>
            </a:r>
            <a:r>
              <a:rPr lang="fr-FR" b="0" i="1" dirty="0"/>
              <a:t>–</a:t>
            </a:r>
            <a:r>
              <a:rPr lang="fr-FR" sz="1200" b="0" i="0" u="none" strike="noStrike" cap="none" dirty="0">
                <a:solidFill>
                  <a:schemeClr val="dk1"/>
                </a:solidFill>
                <a:effectLst/>
                <a:latin typeface="Calibri"/>
                <a:ea typeface="Calibri"/>
                <a:cs typeface="Calibri"/>
                <a:sym typeface="Calibri"/>
              </a:rPr>
              <a:t> </a:t>
            </a:r>
            <a:r>
              <a:rPr lang="fr-FR" b="0" i="1" dirty="0"/>
              <a:t>8</a:t>
            </a:r>
            <a:r>
              <a:rPr lang="fr-FR" sz="1200" b="0" i="0" u="none" strike="noStrike" cap="none" dirty="0">
                <a:solidFill>
                  <a:schemeClr val="dk1"/>
                </a:solidFill>
                <a:effectLst/>
                <a:latin typeface="Calibri"/>
                <a:ea typeface="Calibri"/>
                <a:cs typeface="Calibri"/>
                <a:sym typeface="Calibri"/>
              </a:rPr>
              <a:t> </a:t>
            </a:r>
            <a:r>
              <a:rPr lang="fr-FR" b="0" i="1" dirty="0"/>
              <a:t>=</a:t>
            </a:r>
            <a:r>
              <a:rPr lang="fr-FR" sz="1200" b="0" i="0" u="none" strike="noStrike" cap="none" dirty="0">
                <a:solidFill>
                  <a:schemeClr val="dk1"/>
                </a:solidFill>
                <a:effectLst/>
                <a:latin typeface="Calibri"/>
                <a:ea typeface="Calibri"/>
                <a:cs typeface="Calibri"/>
                <a:sym typeface="Calibri"/>
              </a:rPr>
              <a:t> </a:t>
            </a:r>
            <a:r>
              <a:rPr lang="fr-FR" b="0" i="1" dirty="0"/>
              <a:t>9</a:t>
            </a:r>
            <a:r>
              <a:rPr lang="fr-FR" sz="1200" b="0" i="0" u="none" strike="noStrike" cap="none" dirty="0">
                <a:solidFill>
                  <a:schemeClr val="dk1"/>
                </a:solidFill>
                <a:effectLst/>
                <a:latin typeface="Calibri"/>
                <a:ea typeface="Calibri"/>
                <a:cs typeface="Calibri"/>
                <a:sym typeface="Calibri"/>
              </a:rPr>
              <a:t> </a:t>
            </a:r>
            <a:r>
              <a:rPr lang="fr-FR" b="0" i="1" dirty="0"/>
              <a:t>000</a:t>
            </a:r>
            <a:r>
              <a:rPr lang="fr-FR" sz="1200" b="0" i="0" u="none" strike="noStrike" cap="none" dirty="0">
                <a:solidFill>
                  <a:schemeClr val="dk1"/>
                </a:solidFill>
                <a:effectLst/>
                <a:latin typeface="Calibri"/>
                <a:ea typeface="Calibri"/>
                <a:cs typeface="Calibri"/>
                <a:sym typeface="Calibri"/>
              </a:rPr>
              <a:t> </a:t>
            </a:r>
            <a:r>
              <a:rPr lang="fr-FR" b="0" i="1" dirty="0"/>
              <a:t>+</a:t>
            </a:r>
            <a:r>
              <a:rPr lang="fr-FR" sz="1200" b="0" i="0" u="none" strike="noStrike" cap="none" dirty="0">
                <a:solidFill>
                  <a:schemeClr val="dk1"/>
                </a:solidFill>
                <a:effectLst/>
                <a:latin typeface="Calibri"/>
                <a:ea typeface="Calibri"/>
                <a:cs typeface="Calibri"/>
                <a:sym typeface="Calibri"/>
              </a:rPr>
              <a:t> </a:t>
            </a:r>
            <a:r>
              <a:rPr lang="fr-FR" b="0" i="1" dirty="0"/>
              <a:t>1</a:t>
            </a:r>
            <a:r>
              <a:rPr lang="fr-FR" sz="1200" b="0" i="0" u="none" strike="noStrike" cap="none" dirty="0">
                <a:solidFill>
                  <a:schemeClr val="dk1"/>
                </a:solidFill>
                <a:effectLst/>
                <a:latin typeface="Calibri"/>
                <a:ea typeface="Calibri"/>
                <a:cs typeface="Calibri"/>
                <a:sym typeface="Calibri"/>
              </a:rPr>
              <a:t> </a:t>
            </a:r>
            <a:r>
              <a:rPr lang="fr-FR" b="0" i="1" dirty="0"/>
              <a:t>000</a:t>
            </a:r>
            <a:r>
              <a:rPr lang="fr-FR" sz="1200" b="0" i="0" u="none" strike="noStrike" cap="none" dirty="0">
                <a:solidFill>
                  <a:schemeClr val="dk1"/>
                </a:solidFill>
                <a:effectLst/>
                <a:latin typeface="Calibri"/>
                <a:ea typeface="Calibri"/>
                <a:cs typeface="Calibri"/>
                <a:sym typeface="Calibri"/>
              </a:rPr>
              <a:t> </a:t>
            </a:r>
            <a:r>
              <a:rPr lang="fr-FR" b="0" i="1" dirty="0"/>
              <a:t>–</a:t>
            </a:r>
            <a:r>
              <a:rPr lang="fr-FR" sz="1200" b="0" i="0" u="none" strike="noStrike" cap="none" dirty="0">
                <a:solidFill>
                  <a:schemeClr val="dk1"/>
                </a:solidFill>
                <a:effectLst/>
                <a:latin typeface="Calibri"/>
                <a:ea typeface="Calibri"/>
                <a:cs typeface="Calibri"/>
                <a:sym typeface="Calibri"/>
              </a:rPr>
              <a:t> </a:t>
            </a:r>
            <a:r>
              <a:rPr lang="fr-FR" b="0" i="1" dirty="0"/>
              <a:t>8</a:t>
            </a:r>
            <a:r>
              <a:rPr lang="fr-FR" sz="1200" b="0" i="0" u="none" strike="noStrike" cap="none" dirty="0">
                <a:solidFill>
                  <a:schemeClr val="dk1"/>
                </a:solidFill>
                <a:effectLst/>
                <a:latin typeface="Calibri"/>
                <a:ea typeface="Calibri"/>
                <a:cs typeface="Calibri"/>
                <a:sym typeface="Calibri"/>
              </a:rPr>
              <a:t> </a:t>
            </a:r>
            <a:r>
              <a:rPr lang="fr-FR" b="0" i="1" dirty="0"/>
              <a:t>=</a:t>
            </a:r>
            <a:r>
              <a:rPr lang="fr-FR" sz="1200" b="0" i="0" u="none" strike="noStrike" cap="none" dirty="0">
                <a:solidFill>
                  <a:schemeClr val="dk1"/>
                </a:solidFill>
                <a:effectLst/>
                <a:latin typeface="Calibri"/>
                <a:ea typeface="Calibri"/>
                <a:cs typeface="Calibri"/>
                <a:sym typeface="Calibri"/>
              </a:rPr>
              <a:t> </a:t>
            </a:r>
            <a:r>
              <a:rPr lang="fr-FR" b="0" i="1" dirty="0"/>
              <a:t>9</a:t>
            </a:r>
            <a:r>
              <a:rPr lang="fr-FR" sz="1200" b="0" i="0" u="none" strike="noStrike" cap="none" dirty="0">
                <a:solidFill>
                  <a:schemeClr val="dk1"/>
                </a:solidFill>
                <a:effectLst/>
                <a:latin typeface="Calibri"/>
                <a:ea typeface="Calibri"/>
                <a:cs typeface="Calibri"/>
                <a:sym typeface="Calibri"/>
              </a:rPr>
              <a:t> </a:t>
            </a:r>
            <a:r>
              <a:rPr lang="fr-FR" b="0" i="1" dirty="0"/>
              <a:t>000</a:t>
            </a:r>
            <a:r>
              <a:rPr lang="fr-FR" sz="1200" b="0" i="0" u="none" strike="noStrike" cap="none" dirty="0">
                <a:solidFill>
                  <a:schemeClr val="dk1"/>
                </a:solidFill>
                <a:effectLst/>
                <a:latin typeface="Calibri"/>
                <a:ea typeface="Calibri"/>
                <a:cs typeface="Calibri"/>
                <a:sym typeface="Calibri"/>
              </a:rPr>
              <a:t> </a:t>
            </a:r>
            <a:r>
              <a:rPr lang="fr-FR" b="0" i="1" dirty="0"/>
              <a:t>+</a:t>
            </a:r>
            <a:r>
              <a:rPr lang="fr-FR" sz="1200" b="0" i="0" u="none" strike="noStrike" cap="none" dirty="0">
                <a:solidFill>
                  <a:schemeClr val="dk1"/>
                </a:solidFill>
                <a:effectLst/>
                <a:latin typeface="Calibri"/>
                <a:ea typeface="Calibri"/>
                <a:cs typeface="Calibri"/>
                <a:sym typeface="Calibri"/>
              </a:rPr>
              <a:t> </a:t>
            </a:r>
            <a:r>
              <a:rPr lang="fr-FR" b="0" i="1" dirty="0"/>
              <a:t>992</a:t>
            </a:r>
            <a:r>
              <a:rPr lang="fr-FR" sz="1200" b="0" i="0" u="none" strike="noStrike" cap="none" dirty="0">
                <a:solidFill>
                  <a:schemeClr val="dk1"/>
                </a:solidFill>
                <a:effectLst/>
                <a:latin typeface="Calibri"/>
                <a:ea typeface="Calibri"/>
                <a:cs typeface="Calibri"/>
                <a:sym typeface="Calibri"/>
              </a:rPr>
              <a:t> </a:t>
            </a:r>
            <a:r>
              <a:rPr lang="fr-FR" b="0" i="1" dirty="0"/>
              <a:t>=</a:t>
            </a:r>
            <a:r>
              <a:rPr lang="fr-FR" sz="1200" b="0" i="0" u="none" strike="noStrike" cap="none" dirty="0">
                <a:solidFill>
                  <a:schemeClr val="dk1"/>
                </a:solidFill>
                <a:effectLst/>
                <a:latin typeface="Calibri"/>
                <a:ea typeface="Calibri"/>
                <a:cs typeface="Calibri"/>
                <a:sym typeface="Calibri"/>
              </a:rPr>
              <a:t> </a:t>
            </a:r>
            <a:r>
              <a:rPr lang="fr-FR" b="0" i="1" dirty="0"/>
              <a:t>9</a:t>
            </a:r>
            <a:r>
              <a:rPr lang="fr-FR" sz="1200" b="0" i="0" u="none" strike="noStrike" cap="none" dirty="0">
                <a:solidFill>
                  <a:schemeClr val="dk1"/>
                </a:solidFill>
                <a:effectLst/>
                <a:latin typeface="Calibri"/>
                <a:ea typeface="Calibri"/>
                <a:cs typeface="Calibri"/>
                <a:sym typeface="Calibri"/>
              </a:rPr>
              <a:t> </a:t>
            </a:r>
            <a:r>
              <a:rPr lang="fr-FR" b="0" i="1" dirty="0"/>
              <a:t>992.  </a:t>
            </a:r>
          </a:p>
        </p:txBody>
      </p:sp>
      <p:sp>
        <p:nvSpPr>
          <p:cNvPr id="141" name="Google Shape;141;p4:notes">
            <a:extLst>
              <a:ext uri="{FF2B5EF4-FFF2-40B4-BE49-F238E27FC236}">
                <a16:creationId xmlns:a16="http://schemas.microsoft.com/office/drawing/2014/main" id="{C587F455-685E-36FE-CFEA-1596A3D98542}"/>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11</a:t>
            </a:fld>
            <a:endParaRPr/>
          </a:p>
        </p:txBody>
      </p:sp>
    </p:spTree>
    <p:extLst>
      <p:ext uri="{BB962C8B-B14F-4D97-AF65-F5344CB8AC3E}">
        <p14:creationId xmlns:p14="http://schemas.microsoft.com/office/powerpoint/2010/main" val="10695145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p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9" name="Google Shape;179;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i="1" dirty="0"/>
              <a:t>On va maintenant compléter des additions et des soustractions, c’est-à-dire compléter des opérations à trous. </a:t>
            </a:r>
            <a:r>
              <a:rPr lang="fr-FR" sz="1200" i="1" dirty="0">
                <a:latin typeface="Calibri"/>
                <a:ea typeface="Calibri"/>
                <a:cs typeface="Calibri"/>
                <a:sym typeface="Calibri"/>
              </a:rPr>
              <a:t>On peut utiliser des résultats que l'on connait par cœur, s'appuyer sur ses connaissances des milliers, centaines, dizaines et unités restantes ou encore utiliser le lien addition/soustraction.</a:t>
            </a:r>
            <a:endParaRPr dirty="0"/>
          </a:p>
          <a:p>
            <a:pPr marL="0" lvl="0" indent="0" algn="l" rtl="0">
              <a:spcBef>
                <a:spcPts val="0"/>
              </a:spcBef>
              <a:spcAft>
                <a:spcPts val="0"/>
              </a:spcAft>
              <a:buNone/>
            </a:pPr>
            <a:endParaRPr dirty="0"/>
          </a:p>
        </p:txBody>
      </p:sp>
      <p:sp>
        <p:nvSpPr>
          <p:cNvPr id="180" name="Google Shape;180;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p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0" name="Google Shape;190;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fr-FR" i="0" dirty="0"/>
              <a:t>Lire le calcul. </a:t>
            </a: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fr-FR" b="1" dirty="0"/>
              <a:t>Réponse attendue</a:t>
            </a:r>
            <a:r>
              <a:rPr lang="fr-FR" sz="1200" b="0" i="0" u="none" strike="noStrike" cap="none" dirty="0">
                <a:solidFill>
                  <a:schemeClr val="dk1"/>
                </a:solidFill>
                <a:effectLst/>
                <a:latin typeface="Calibri"/>
                <a:ea typeface="Calibri"/>
                <a:cs typeface="Calibri"/>
                <a:sym typeface="Calibri"/>
              </a:rPr>
              <a:t> </a:t>
            </a:r>
            <a:r>
              <a:rPr lang="fr-FR" b="0" dirty="0"/>
              <a:t>:</a:t>
            </a:r>
            <a:r>
              <a:rPr lang="fr-FR" b="1" dirty="0"/>
              <a:t> </a:t>
            </a:r>
            <a:r>
              <a:rPr lang="fr-FR" b="0" dirty="0"/>
              <a:t>6</a:t>
            </a:r>
            <a:r>
              <a:rPr lang="fr-FR" sz="1200" b="0" i="0" u="none" strike="noStrike" cap="none" dirty="0">
                <a:solidFill>
                  <a:schemeClr val="dk1"/>
                </a:solidFill>
                <a:effectLst/>
                <a:latin typeface="Calibri"/>
                <a:ea typeface="Calibri"/>
                <a:cs typeface="Calibri"/>
                <a:sym typeface="Calibri"/>
              </a:rPr>
              <a:t> </a:t>
            </a:r>
            <a:r>
              <a:rPr lang="fr-FR" b="0" dirty="0"/>
              <a:t>174.</a:t>
            </a: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fr-FR" dirty="0"/>
              <a:t>Laisser un court temps de recherche, puis faire verbaliser les procédures par les élèves.</a:t>
            </a: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fr-FR" sz="1200" b="0" i="1" u="none" strike="noStrike" dirty="0">
                <a:solidFill>
                  <a:srgbClr val="000000"/>
                </a:solidFill>
                <a:effectLst/>
                <a:latin typeface="Calibri" panose="020F0502020204030204" pitchFamily="34" charset="0"/>
              </a:rPr>
              <a:t>Quand on ajoute, on a plus à la fin qu’au début</a:t>
            </a:r>
            <a:r>
              <a:rPr lang="fr-FR" sz="1200" b="0" i="0" u="none" strike="noStrike" dirty="0">
                <a:solidFill>
                  <a:srgbClr val="000000"/>
                </a:solidFill>
                <a:effectLst/>
                <a:latin typeface="Calibri" panose="020F0502020204030204" pitchFamily="34" charset="0"/>
              </a:rPr>
              <a:t>. </a:t>
            </a:r>
            <a:r>
              <a:rPr lang="fr-FR" i="1" dirty="0"/>
              <a:t>Je peux utiliser le lien addition/soustraction pour «</a:t>
            </a:r>
            <a:r>
              <a:rPr lang="fr-FR" sz="1200" b="0" i="0" u="none" strike="noStrike" cap="none" dirty="0">
                <a:solidFill>
                  <a:schemeClr val="dk1"/>
                </a:solidFill>
                <a:effectLst/>
                <a:latin typeface="Calibri"/>
                <a:ea typeface="Calibri"/>
                <a:cs typeface="Calibri"/>
                <a:sym typeface="Calibri"/>
              </a:rPr>
              <a:t> </a:t>
            </a:r>
            <a:r>
              <a:rPr lang="fr-FR" i="1" dirty="0"/>
              <a:t>transformer</a:t>
            </a:r>
            <a:r>
              <a:rPr lang="fr-FR" sz="1200" b="0" i="0" u="none" strike="noStrike" cap="none" dirty="0">
                <a:solidFill>
                  <a:schemeClr val="dk1"/>
                </a:solidFill>
                <a:effectLst/>
                <a:latin typeface="Calibri"/>
                <a:ea typeface="Calibri"/>
                <a:cs typeface="Calibri"/>
                <a:sym typeface="Calibri"/>
              </a:rPr>
              <a:t> </a:t>
            </a:r>
            <a:r>
              <a:rPr lang="fr-FR" i="1" dirty="0"/>
              <a:t>» cette addition à trou en soustraction car chercher ….</a:t>
            </a:r>
            <a:r>
              <a:rPr lang="fr-FR" sz="1200" b="0" i="0" u="none" strike="noStrike" cap="none" dirty="0">
                <a:solidFill>
                  <a:schemeClr val="dk1"/>
                </a:solidFill>
                <a:effectLst/>
                <a:latin typeface="Calibri"/>
                <a:ea typeface="Calibri"/>
                <a:cs typeface="Calibri"/>
                <a:sym typeface="Calibri"/>
              </a:rPr>
              <a:t>  </a:t>
            </a:r>
            <a:r>
              <a:rPr lang="fr-FR" i="1" dirty="0"/>
              <a:t>+</a:t>
            </a:r>
            <a:r>
              <a:rPr lang="fr-FR" sz="1200" b="0" i="0" u="none" strike="noStrike" cap="none" dirty="0">
                <a:solidFill>
                  <a:schemeClr val="dk1"/>
                </a:solidFill>
                <a:effectLst/>
                <a:latin typeface="Calibri"/>
                <a:ea typeface="Calibri"/>
                <a:cs typeface="Calibri"/>
                <a:sym typeface="Calibri"/>
              </a:rPr>
              <a:t> </a:t>
            </a:r>
            <a:r>
              <a:rPr lang="fr-FR" i="1" dirty="0"/>
              <a:t>20</a:t>
            </a:r>
            <a:r>
              <a:rPr lang="fr-FR" sz="1200" b="0" i="0" u="none" strike="noStrike" cap="none" dirty="0">
                <a:solidFill>
                  <a:schemeClr val="dk1"/>
                </a:solidFill>
                <a:effectLst/>
                <a:latin typeface="Calibri"/>
                <a:ea typeface="Calibri"/>
                <a:cs typeface="Calibri"/>
                <a:sym typeface="Calibri"/>
              </a:rPr>
              <a:t> </a:t>
            </a:r>
            <a:r>
              <a:rPr lang="fr-FR" i="1" dirty="0"/>
              <a:t>=</a:t>
            </a:r>
            <a:r>
              <a:rPr lang="fr-FR" sz="1200" b="0" i="0" u="none" strike="noStrike" cap="none" dirty="0">
                <a:solidFill>
                  <a:schemeClr val="dk1"/>
                </a:solidFill>
                <a:effectLst/>
                <a:latin typeface="Calibri"/>
                <a:ea typeface="Calibri"/>
                <a:cs typeface="Calibri"/>
                <a:sym typeface="Calibri"/>
              </a:rPr>
              <a:t> </a:t>
            </a:r>
            <a:r>
              <a:rPr lang="fr-FR" i="1" dirty="0"/>
              <a:t>6</a:t>
            </a:r>
            <a:r>
              <a:rPr lang="fr-FR" sz="1200" b="0" i="0" u="none" strike="noStrike" cap="none" dirty="0">
                <a:solidFill>
                  <a:schemeClr val="dk1"/>
                </a:solidFill>
                <a:effectLst/>
                <a:latin typeface="Calibri"/>
                <a:ea typeface="Calibri"/>
                <a:cs typeface="Calibri"/>
                <a:sym typeface="Calibri"/>
              </a:rPr>
              <a:t> </a:t>
            </a:r>
            <a:r>
              <a:rPr lang="fr-FR" i="1" dirty="0"/>
              <a:t>194 revient à calculer 6</a:t>
            </a:r>
            <a:r>
              <a:rPr lang="fr-FR" sz="1200" b="0" i="0" u="none" strike="noStrike" cap="none" dirty="0">
                <a:solidFill>
                  <a:schemeClr val="dk1"/>
                </a:solidFill>
                <a:effectLst/>
                <a:latin typeface="Calibri"/>
                <a:ea typeface="Calibri"/>
                <a:cs typeface="Calibri"/>
                <a:sym typeface="Calibri"/>
              </a:rPr>
              <a:t> </a:t>
            </a:r>
            <a:r>
              <a:rPr lang="fr-FR" i="1" dirty="0"/>
              <a:t>194 –</a:t>
            </a:r>
            <a:r>
              <a:rPr lang="fr-FR" sz="1200" b="0" i="0" u="none" strike="noStrike" cap="none" dirty="0">
                <a:solidFill>
                  <a:schemeClr val="dk1"/>
                </a:solidFill>
                <a:effectLst/>
                <a:latin typeface="Calibri"/>
                <a:ea typeface="Calibri"/>
                <a:cs typeface="Calibri"/>
                <a:sym typeface="Calibri"/>
              </a:rPr>
              <a:t> </a:t>
            </a:r>
            <a:r>
              <a:rPr lang="fr-FR" i="1" dirty="0"/>
              <a:t>20. </a:t>
            </a: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fr-FR" i="0" dirty="0"/>
              <a:t>Tracer l’arc de cercle et écrire en dessous la soustraction correspondante.</a:t>
            </a: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fr-FR" i="0" dirty="0"/>
              <a:t>Interroger un élève qui explique comment calculer 6 194 – 20. </a:t>
            </a:r>
            <a:r>
              <a:rPr lang="fr-FR" i="1" dirty="0"/>
              <a:t>J’enlève 2 dizaines donc 6 194 – 20 = 6 174. </a:t>
            </a:r>
          </a:p>
        </p:txBody>
      </p:sp>
      <p:sp>
        <p:nvSpPr>
          <p:cNvPr id="191" name="Google Shape;191;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p1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4" name="Google Shape;214;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b="1" dirty="0"/>
              <a:t>Réponse attendue</a:t>
            </a:r>
            <a:r>
              <a:rPr lang="fr-FR" sz="1200" b="1" i="0" u="none" strike="noStrike" cap="none" dirty="0">
                <a:solidFill>
                  <a:schemeClr val="dk1"/>
                </a:solidFill>
                <a:effectLst/>
                <a:latin typeface="Calibri"/>
                <a:ea typeface="Calibri"/>
                <a:cs typeface="Calibri"/>
                <a:sym typeface="Calibri"/>
              </a:rPr>
              <a:t> </a:t>
            </a:r>
            <a:r>
              <a:rPr lang="fr-FR" b="0" dirty="0"/>
              <a:t>:</a:t>
            </a:r>
            <a:r>
              <a:rPr lang="fr-FR" b="1" dirty="0"/>
              <a:t> </a:t>
            </a:r>
            <a:r>
              <a:rPr lang="fr-FR" b="0" dirty="0"/>
              <a:t>2</a:t>
            </a:r>
            <a:r>
              <a:rPr lang="fr-FR" sz="1200" b="0" i="0" u="none" strike="noStrike" cap="none" dirty="0">
                <a:solidFill>
                  <a:schemeClr val="dk1"/>
                </a:solidFill>
                <a:effectLst/>
                <a:latin typeface="Calibri"/>
                <a:ea typeface="Calibri"/>
                <a:cs typeface="Calibri"/>
                <a:sym typeface="Calibri"/>
              </a:rPr>
              <a:t> </a:t>
            </a:r>
            <a:r>
              <a:rPr lang="fr-FR" b="0" dirty="0"/>
              <a:t>938.</a:t>
            </a:r>
          </a:p>
          <a:p>
            <a:pPr marL="0" marR="0" lvl="0" indent="0" algn="l" rtl="0">
              <a:lnSpc>
                <a:spcPct val="100000"/>
              </a:lnSpc>
              <a:spcBef>
                <a:spcPts val="0"/>
              </a:spcBef>
              <a:spcAft>
                <a:spcPts val="0"/>
              </a:spcAft>
              <a:buClr>
                <a:schemeClr val="dk1"/>
              </a:buClr>
              <a:buSzPts val="1200"/>
              <a:buFont typeface="Calibri"/>
              <a:buNone/>
            </a:pPr>
            <a:r>
              <a:rPr lang="fr-FR" b="0" i="1" dirty="0"/>
              <a:t>En observant le calcul, on voit qu’il ne doit rester que des milliers. Il faut donc enlever toutes les centaines restantes, dizaines restantes et unités restantes (938). On arrive ainsi à 4</a:t>
            </a:r>
            <a:r>
              <a:rPr lang="fr-FR" sz="1200" b="0" i="0" u="none" strike="noStrike" cap="none" dirty="0">
                <a:solidFill>
                  <a:schemeClr val="dk1"/>
                </a:solidFill>
                <a:effectLst/>
                <a:latin typeface="Calibri"/>
                <a:ea typeface="Calibri"/>
                <a:cs typeface="Calibri"/>
                <a:sym typeface="Calibri"/>
              </a:rPr>
              <a:t> </a:t>
            </a:r>
            <a:r>
              <a:rPr lang="fr-FR" b="0" i="1" dirty="0"/>
              <a:t>000. Puis, pour passer à 2</a:t>
            </a:r>
            <a:r>
              <a:rPr lang="fr-FR" sz="1200" b="0" i="0" u="none" strike="noStrike" cap="none" dirty="0">
                <a:solidFill>
                  <a:schemeClr val="dk1"/>
                </a:solidFill>
                <a:effectLst/>
                <a:latin typeface="Calibri"/>
                <a:ea typeface="Calibri"/>
                <a:cs typeface="Calibri"/>
                <a:sym typeface="Calibri"/>
              </a:rPr>
              <a:t> </a:t>
            </a:r>
            <a:r>
              <a:rPr lang="fr-FR" b="0" i="1" dirty="0"/>
              <a:t>000, on enlève 2</a:t>
            </a:r>
            <a:r>
              <a:rPr lang="fr-FR" sz="1200" b="0" i="0" u="none" strike="noStrike" cap="none" dirty="0">
                <a:solidFill>
                  <a:schemeClr val="dk1"/>
                </a:solidFill>
                <a:effectLst/>
                <a:latin typeface="Calibri"/>
                <a:ea typeface="Calibri"/>
                <a:cs typeface="Calibri"/>
                <a:sym typeface="Calibri"/>
              </a:rPr>
              <a:t> </a:t>
            </a:r>
            <a:r>
              <a:rPr lang="fr-FR" b="0" i="1" dirty="0"/>
              <a:t>milliers. On a donc enlevé 938 puis 2</a:t>
            </a:r>
            <a:r>
              <a:rPr lang="fr-FR" sz="1200" b="0" i="0" u="none" strike="noStrike" cap="none" dirty="0">
                <a:solidFill>
                  <a:schemeClr val="dk1"/>
                </a:solidFill>
                <a:effectLst/>
                <a:latin typeface="Calibri"/>
                <a:ea typeface="Calibri"/>
                <a:cs typeface="Calibri"/>
                <a:sym typeface="Calibri"/>
              </a:rPr>
              <a:t> </a:t>
            </a:r>
            <a:r>
              <a:rPr lang="fr-FR" b="0" i="1" dirty="0"/>
              <a:t>000. Au total, on a enlevé 2</a:t>
            </a:r>
            <a:r>
              <a:rPr lang="fr-FR" sz="1200" b="0" i="0" u="none" strike="noStrike" cap="none" dirty="0">
                <a:solidFill>
                  <a:schemeClr val="dk1"/>
                </a:solidFill>
                <a:effectLst/>
                <a:latin typeface="Calibri"/>
                <a:ea typeface="Calibri"/>
                <a:cs typeface="Calibri"/>
                <a:sym typeface="Calibri"/>
              </a:rPr>
              <a:t> </a:t>
            </a:r>
            <a:r>
              <a:rPr lang="fr-FR" b="0" i="1" dirty="0"/>
              <a:t>938. </a:t>
            </a:r>
            <a:endParaRPr i="1" dirty="0"/>
          </a:p>
        </p:txBody>
      </p:sp>
      <p:sp>
        <p:nvSpPr>
          <p:cNvPr id="215" name="Google Shape;215;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p1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6" name="Google Shape;226;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sz="1200" b="1" i="0" dirty="0">
                <a:solidFill>
                  <a:schemeClr val="dk1"/>
                </a:solidFill>
                <a:latin typeface="Calibri"/>
                <a:ea typeface="Calibri"/>
                <a:cs typeface="Calibri"/>
                <a:sym typeface="Calibri"/>
              </a:rPr>
              <a:t>​</a:t>
            </a:r>
            <a:r>
              <a:rPr lang="fr-FR" b="1" i="0" dirty="0"/>
              <a:t>Réponse attendue</a:t>
            </a:r>
            <a:r>
              <a:rPr lang="fr-FR" sz="1200" b="0" i="0" u="none" strike="noStrike" cap="none" dirty="0">
                <a:solidFill>
                  <a:schemeClr val="dk1"/>
                </a:solidFill>
                <a:effectLst/>
                <a:latin typeface="Calibri"/>
                <a:ea typeface="Calibri"/>
                <a:cs typeface="Calibri"/>
                <a:sym typeface="Calibri"/>
              </a:rPr>
              <a:t> </a:t>
            </a:r>
            <a:r>
              <a:rPr lang="fr-FR" b="0" i="0" dirty="0"/>
              <a:t>:</a:t>
            </a:r>
            <a:r>
              <a:rPr lang="fr-FR" b="1" i="0" dirty="0"/>
              <a:t> </a:t>
            </a:r>
            <a:r>
              <a:rPr lang="fr-FR" b="0" i="0" dirty="0"/>
              <a:t>3</a:t>
            </a:r>
            <a:r>
              <a:rPr lang="fr-FR" sz="1200" b="0" i="0" u="none" strike="noStrike" cap="none" dirty="0">
                <a:solidFill>
                  <a:schemeClr val="dk1"/>
                </a:solidFill>
                <a:effectLst/>
                <a:latin typeface="Calibri"/>
                <a:ea typeface="Calibri"/>
                <a:cs typeface="Calibri"/>
                <a:sym typeface="Calibri"/>
              </a:rPr>
              <a:t> </a:t>
            </a:r>
            <a:r>
              <a:rPr lang="fr-FR" b="0" i="0" dirty="0"/>
              <a:t>310.</a:t>
            </a:r>
            <a:endParaRPr lang="fr-FR" b="0" i="1" dirty="0"/>
          </a:p>
          <a:p>
            <a:pPr marL="0" lvl="0" indent="0" algn="l" rtl="0">
              <a:spcBef>
                <a:spcPts val="0"/>
              </a:spcBef>
              <a:spcAft>
                <a:spcPts val="0"/>
              </a:spcAft>
              <a:buNone/>
            </a:pPr>
            <a:r>
              <a:rPr lang="fr-FR" i="0" dirty="0"/>
              <a:t>Lors du retour collectif, faire verbaliser </a:t>
            </a:r>
            <a:r>
              <a:rPr lang="fr-FR" dirty="0"/>
              <a:t>que le nombre cherché est obligatoirement plus grand que 3</a:t>
            </a:r>
            <a:r>
              <a:rPr lang="fr-FR" sz="1200" b="0" i="0" u="none" strike="noStrike" cap="none" dirty="0">
                <a:solidFill>
                  <a:schemeClr val="dk1"/>
                </a:solidFill>
                <a:effectLst/>
                <a:latin typeface="Calibri"/>
                <a:ea typeface="Calibri"/>
                <a:cs typeface="Calibri"/>
                <a:sym typeface="Calibri"/>
              </a:rPr>
              <a:t> </a:t>
            </a:r>
            <a:r>
              <a:rPr lang="fr-FR" dirty="0"/>
              <a:t>260, puisqu'on lui enlève 50 pour arriver à 3</a:t>
            </a:r>
            <a:r>
              <a:rPr lang="fr-FR" sz="1200" b="0" i="0" u="none" strike="noStrike" cap="none" dirty="0">
                <a:solidFill>
                  <a:schemeClr val="dk1"/>
                </a:solidFill>
                <a:effectLst/>
                <a:latin typeface="Calibri"/>
                <a:ea typeface="Calibri"/>
                <a:cs typeface="Calibri"/>
                <a:sym typeface="Calibri"/>
              </a:rPr>
              <a:t> </a:t>
            </a:r>
            <a:r>
              <a:rPr lang="fr-FR" dirty="0"/>
              <a:t>260. </a:t>
            </a:r>
            <a:r>
              <a:rPr lang="fr-FR" sz="1800" b="0" i="1" u="none" strike="noStrike" dirty="0">
                <a:solidFill>
                  <a:srgbClr val="000000"/>
                </a:solidFill>
                <a:effectLst/>
                <a:latin typeface="Calibri" panose="020F0502020204030204" pitchFamily="34" charset="0"/>
              </a:rPr>
              <a:t>Quand on enlève, on a plus au départ qu’à la fin</a:t>
            </a:r>
            <a:r>
              <a:rPr lang="fr-FR" sz="1800" b="0" i="0" u="none" strike="noStrike" dirty="0">
                <a:solidFill>
                  <a:srgbClr val="000000"/>
                </a:solidFill>
                <a:effectLst/>
                <a:latin typeface="Calibri" panose="020F0502020204030204" pitchFamily="34" charset="0"/>
              </a:rPr>
              <a:t>. On utilise le lien addition/soustraction. </a:t>
            </a:r>
            <a:endParaRPr lang="fr-FR" i="0" dirty="0"/>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dirty="0"/>
              <a:t>On cherche le nombre qui a 50 de plus que 3</a:t>
            </a:r>
            <a:r>
              <a:rPr lang="fr-FR" sz="1200" b="0" i="0" u="none" strike="noStrike" cap="none" dirty="0">
                <a:solidFill>
                  <a:schemeClr val="dk1"/>
                </a:solidFill>
                <a:effectLst/>
                <a:latin typeface="Calibri"/>
                <a:ea typeface="Calibri"/>
                <a:cs typeface="Calibri"/>
                <a:sym typeface="Calibri"/>
              </a:rPr>
              <a:t> </a:t>
            </a:r>
            <a:r>
              <a:rPr lang="fr-FR" i="1" dirty="0"/>
              <a:t>260, donc, on peut calculer 3</a:t>
            </a:r>
            <a:r>
              <a:rPr lang="fr-FR" sz="1200" b="0" i="0" u="none" strike="noStrike" cap="none" dirty="0">
                <a:solidFill>
                  <a:schemeClr val="dk1"/>
                </a:solidFill>
                <a:effectLst/>
                <a:latin typeface="Calibri"/>
                <a:ea typeface="Calibri"/>
                <a:cs typeface="Calibri"/>
                <a:sym typeface="Calibri"/>
              </a:rPr>
              <a:t> </a:t>
            </a:r>
            <a:r>
              <a:rPr lang="fr-FR" i="1" dirty="0"/>
              <a:t>260</a:t>
            </a:r>
            <a:r>
              <a:rPr lang="fr-FR" sz="1200" b="0" i="0" u="none" strike="noStrike" cap="none" dirty="0">
                <a:solidFill>
                  <a:schemeClr val="dk1"/>
                </a:solidFill>
                <a:effectLst/>
                <a:latin typeface="Calibri"/>
                <a:ea typeface="Calibri"/>
                <a:cs typeface="Calibri"/>
                <a:sym typeface="Calibri"/>
              </a:rPr>
              <a:t> </a:t>
            </a:r>
            <a:r>
              <a:rPr lang="fr-FR" i="1" dirty="0"/>
              <a:t>+</a:t>
            </a:r>
            <a:r>
              <a:rPr lang="fr-FR" sz="1200" b="0" i="0" u="none" strike="noStrike" cap="none" dirty="0">
                <a:solidFill>
                  <a:schemeClr val="dk1"/>
                </a:solidFill>
                <a:effectLst/>
                <a:latin typeface="Calibri"/>
                <a:ea typeface="Calibri"/>
                <a:cs typeface="Calibri"/>
                <a:sym typeface="Calibri"/>
              </a:rPr>
              <a:t> </a:t>
            </a:r>
            <a:r>
              <a:rPr lang="fr-FR" i="1" dirty="0"/>
              <a:t>50. </a:t>
            </a:r>
            <a:r>
              <a:rPr lang="fr-FR" i="0" dirty="0"/>
              <a:t>Écrire l’addition sous la soustraction à trou et lier les deux opérations avec l’arc de cercle. </a:t>
            </a:r>
          </a:p>
          <a:p>
            <a:pPr marL="0" lvl="0" indent="0" algn="l" rtl="0">
              <a:spcBef>
                <a:spcPts val="0"/>
              </a:spcBef>
              <a:spcAft>
                <a:spcPts val="0"/>
              </a:spcAft>
              <a:buNone/>
            </a:pPr>
            <a:r>
              <a:rPr lang="fr-FR" i="0" dirty="0"/>
              <a:t>Demander aux élèves de vérifier le résultat</a:t>
            </a:r>
            <a:r>
              <a:rPr lang="fr-FR" sz="1200" b="0" i="0" u="none" strike="noStrike" cap="none" dirty="0">
                <a:solidFill>
                  <a:schemeClr val="dk1"/>
                </a:solidFill>
                <a:effectLst/>
                <a:latin typeface="Calibri"/>
                <a:ea typeface="Calibri"/>
                <a:cs typeface="Calibri"/>
                <a:sym typeface="Calibri"/>
              </a:rPr>
              <a:t> </a:t>
            </a:r>
            <a:r>
              <a:rPr lang="fr-FR" i="0" dirty="0"/>
              <a:t>: </a:t>
            </a:r>
            <a:r>
              <a:rPr lang="fr-FR" i="1" u="none" dirty="0"/>
              <a:t>3</a:t>
            </a:r>
            <a:r>
              <a:rPr lang="fr-FR" sz="1200" b="0" i="0" u="none" strike="noStrike" cap="none" dirty="0">
                <a:solidFill>
                  <a:schemeClr val="dk1"/>
                </a:solidFill>
                <a:effectLst/>
                <a:latin typeface="Calibri"/>
                <a:ea typeface="Calibri"/>
                <a:cs typeface="Calibri"/>
                <a:sym typeface="Calibri"/>
              </a:rPr>
              <a:t> </a:t>
            </a:r>
            <a:r>
              <a:rPr lang="fr-FR" i="1" u="none" dirty="0"/>
              <a:t>310</a:t>
            </a:r>
            <a:r>
              <a:rPr lang="fr-FR" sz="1200" b="0" i="0" u="none" strike="noStrike" cap="none" dirty="0">
                <a:solidFill>
                  <a:schemeClr val="dk1"/>
                </a:solidFill>
                <a:effectLst/>
                <a:latin typeface="Calibri"/>
                <a:ea typeface="Calibri"/>
                <a:cs typeface="Calibri"/>
                <a:sym typeface="Calibri"/>
              </a:rPr>
              <a:t> </a:t>
            </a:r>
            <a:r>
              <a:rPr lang="fr-FR" i="1" u="none" dirty="0"/>
              <a:t>–</a:t>
            </a:r>
            <a:r>
              <a:rPr lang="fr-FR" sz="1200" b="0" i="0" u="none" strike="noStrike" cap="none" dirty="0">
                <a:solidFill>
                  <a:schemeClr val="dk1"/>
                </a:solidFill>
                <a:effectLst/>
                <a:latin typeface="Calibri"/>
                <a:ea typeface="Calibri"/>
                <a:cs typeface="Calibri"/>
                <a:sym typeface="Calibri"/>
              </a:rPr>
              <a:t> </a:t>
            </a:r>
            <a:r>
              <a:rPr lang="fr-FR" i="1" u="none" dirty="0"/>
              <a:t>50</a:t>
            </a:r>
            <a:r>
              <a:rPr lang="fr-FR" sz="1200" b="0" i="0" u="none" strike="noStrike" cap="none" dirty="0">
                <a:solidFill>
                  <a:schemeClr val="dk1"/>
                </a:solidFill>
                <a:effectLst/>
                <a:latin typeface="Calibri"/>
                <a:ea typeface="Calibri"/>
                <a:cs typeface="Calibri"/>
                <a:sym typeface="Calibri"/>
              </a:rPr>
              <a:t> </a:t>
            </a:r>
            <a:r>
              <a:rPr lang="fr-FR" i="1" dirty="0"/>
              <a:t>=</a:t>
            </a:r>
            <a:r>
              <a:rPr lang="fr-FR" sz="1200" b="0" i="0" u="none" strike="noStrike" cap="none" dirty="0">
                <a:solidFill>
                  <a:schemeClr val="dk1"/>
                </a:solidFill>
                <a:effectLst/>
                <a:latin typeface="Calibri"/>
                <a:ea typeface="Calibri"/>
                <a:cs typeface="Calibri"/>
                <a:sym typeface="Calibri"/>
              </a:rPr>
              <a:t> </a:t>
            </a:r>
            <a:r>
              <a:rPr lang="fr-FR" i="1" dirty="0"/>
              <a:t>3</a:t>
            </a:r>
            <a:r>
              <a:rPr lang="fr-FR" sz="1200" b="0" i="0" u="none" strike="noStrike" cap="none" dirty="0">
                <a:solidFill>
                  <a:schemeClr val="dk1"/>
                </a:solidFill>
                <a:effectLst/>
                <a:latin typeface="Calibri"/>
                <a:ea typeface="Calibri"/>
                <a:cs typeface="Calibri"/>
                <a:sym typeface="Calibri"/>
              </a:rPr>
              <a:t> </a:t>
            </a:r>
            <a:r>
              <a:rPr lang="fr-FR" i="1" dirty="0"/>
              <a:t>260, est-ce correct</a:t>
            </a:r>
            <a:r>
              <a:rPr lang="fr-FR" sz="1200" b="0" i="0" u="none" strike="noStrike" cap="none" dirty="0">
                <a:solidFill>
                  <a:schemeClr val="dk1"/>
                </a:solidFill>
                <a:effectLst/>
                <a:latin typeface="Calibri"/>
                <a:ea typeface="Calibri"/>
                <a:cs typeface="Calibri"/>
                <a:sym typeface="Calibri"/>
              </a:rPr>
              <a:t> </a:t>
            </a:r>
            <a:r>
              <a:rPr lang="fr-FR" i="1" dirty="0"/>
              <a:t>? </a:t>
            </a:r>
            <a:r>
              <a:rPr lang="fr-FR" i="0" dirty="0"/>
              <a:t>Laisser une minute aux élèves pour vérifier la soustraction.</a:t>
            </a:r>
            <a:endParaRPr lang="fr-FR" sz="1800" b="0" i="1" u="none" strike="noStrike" dirty="0">
              <a:solidFill>
                <a:srgbClr val="000000"/>
              </a:solidFill>
              <a:effectLst/>
              <a:latin typeface="Calibri" panose="020F0502020204030204" pitchFamily="34" charset="0"/>
            </a:endParaRPr>
          </a:p>
          <a:p>
            <a:pPr marL="0" lvl="0" indent="0" algn="l" rtl="0">
              <a:spcBef>
                <a:spcPts val="0"/>
              </a:spcBef>
              <a:spcAft>
                <a:spcPts val="0"/>
              </a:spcAft>
              <a:buNone/>
            </a:pPr>
            <a:r>
              <a:rPr lang="fr-FR" i="0" dirty="0"/>
              <a:t>Conclure</a:t>
            </a:r>
            <a:r>
              <a:rPr lang="fr-FR" sz="1200" b="0" i="0" u="none" strike="noStrike" cap="none" dirty="0">
                <a:solidFill>
                  <a:schemeClr val="dk1"/>
                </a:solidFill>
                <a:effectLst/>
                <a:latin typeface="Calibri"/>
                <a:ea typeface="Calibri"/>
                <a:cs typeface="Calibri"/>
                <a:sym typeface="Calibri"/>
              </a:rPr>
              <a:t> </a:t>
            </a:r>
            <a:r>
              <a:rPr lang="fr-FR" i="0" dirty="0"/>
              <a:t>: </a:t>
            </a:r>
            <a:r>
              <a:rPr lang="fr-FR" i="1"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
                  </a:ext>
                </a:extLst>
              </a:rPr>
              <a:t>quand on cherche combien il y avait au départ dans une soustraction, on additionne ce qu’on a enlevé avec ce qu’il reste.</a:t>
            </a:r>
            <a:endParaRPr i="1" dirty="0"/>
          </a:p>
        </p:txBody>
      </p:sp>
      <p:sp>
        <p:nvSpPr>
          <p:cNvPr id="227" name="Google Shape;227;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95EE84-DD93-8D7A-7CEF-23757D5E0830}"/>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F6DA6110-6A24-B33C-93FB-4BF65AA63A4F}"/>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E9F75AF1-ECB9-F463-E1EC-570701B0AF0B}"/>
              </a:ext>
            </a:extLst>
          </p:cNvPr>
          <p:cNvSpPr>
            <a:spLocks noGrp="1"/>
          </p:cNvSpPr>
          <p:nvPr>
            <p:ph type="body" idx="1"/>
          </p:nvPr>
        </p:nvSpPr>
        <p:spPr/>
        <p:txBody>
          <a:bodyPr/>
          <a:lstStyle/>
          <a:p>
            <a:pPr marL="0"/>
            <a:r>
              <a:rPr lang="fr-FR" i="1" dirty="0">
                <a:latin typeface="Calibri" panose="020F0502020204030204" pitchFamily="34" charset="0"/>
              </a:rPr>
              <a:t>On passe maintenant à l’entrainement au calcul posé</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rPr>
              <a:t>: addition et soustraction. Souvenez-vous que l’on écrit les nombres en mettant un chiffre par carreau et en alignant bien les unités restantes du premier nombre avec les unités restantes du nombre écrit en dessous, les dizaines restantes avec les dizaines restantes, etc. Pensez aussi à bien écrire le signe (plus ou moins) pour savoir quelle opération on est en train de faire. Enfin, on place </a:t>
            </a:r>
            <a:r>
              <a:rPr lang="fr-FR" i="1" strike="noStrike" dirty="0">
                <a:latin typeface="Calibri" panose="020F0502020204030204" pitchFamily="34" charset="0"/>
              </a:rPr>
              <a:t>une barre </a:t>
            </a:r>
            <a:r>
              <a:rPr lang="fr-FR" i="1" dirty="0">
                <a:latin typeface="Calibri" panose="020F0502020204030204" pitchFamily="34" charset="0"/>
              </a:rPr>
              <a:t>qui signifie «</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rPr>
              <a:t>égal</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rPr>
              <a:t>». </a:t>
            </a:r>
          </a:p>
          <a:p>
            <a:pPr marL="0"/>
            <a:r>
              <a:rPr lang="fr-FR" i="1" dirty="0">
                <a:latin typeface="Calibri" panose="020F0502020204030204" pitchFamily="34" charset="0"/>
              </a:rPr>
              <a:t>Posez les opérations sur votre ardoise, du côté des lignes, comme sur le cahier.</a:t>
            </a:r>
          </a:p>
          <a:p>
            <a:endParaRPr lang="fr-FR" sz="1200" i="1" dirty="0">
              <a:latin typeface="+mn-lt"/>
            </a:endParaRPr>
          </a:p>
        </p:txBody>
      </p:sp>
      <p:sp>
        <p:nvSpPr>
          <p:cNvPr id="4" name="Espace réservé du numéro de diapositive 3">
            <a:extLst>
              <a:ext uri="{FF2B5EF4-FFF2-40B4-BE49-F238E27FC236}">
                <a16:creationId xmlns:a16="http://schemas.microsoft.com/office/drawing/2014/main" id="{0D549C92-3179-2DAE-D96D-0A638C7D2DD1}"/>
              </a:ext>
            </a:extLst>
          </p:cNvPr>
          <p:cNvSpPr>
            <a:spLocks noGrp="1"/>
          </p:cNvSpPr>
          <p:nvPr>
            <p:ph type="sldNum" sz="quarter" idx="5"/>
          </p:nvPr>
        </p:nvSpPr>
        <p:spPr/>
        <p:txBody>
          <a:bodyPr/>
          <a:lstStyle/>
          <a:p>
            <a:fld id="{0F5038E3-B7CF-455E-96F4-A4DE1B143443}" type="slidenum">
              <a:rPr lang="fr-FR" smtClean="0"/>
              <a:t>16</a:t>
            </a:fld>
            <a:endParaRPr lang="fr-FR"/>
          </a:p>
        </p:txBody>
      </p:sp>
    </p:spTree>
    <p:extLst>
      <p:ext uri="{BB962C8B-B14F-4D97-AF65-F5344CB8AC3E}">
        <p14:creationId xmlns:p14="http://schemas.microsoft.com/office/powerpoint/2010/main" val="9670596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i="0" dirty="0">
                <a:latin typeface="Calibri" panose="020F0502020204030204" pitchFamily="34" charset="0"/>
              </a:rPr>
              <a:t>Laisser un temps de recherche individuelle. Passer dans les rangs pour un étayage personnalisé.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1" i="0" dirty="0">
                <a:latin typeface="Calibri" panose="020F0502020204030204" pitchFamily="34" charset="0"/>
              </a:rPr>
              <a:t>Réponse attendue</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0" dirty="0">
                <a:latin typeface="Calibri" panose="020F0502020204030204" pitchFamily="34" charset="0"/>
              </a:rPr>
              <a:t>:</a:t>
            </a:r>
            <a:r>
              <a:rPr lang="fr-FR" b="1" i="0" dirty="0">
                <a:latin typeface="Calibri" panose="020F0502020204030204" pitchFamily="34" charset="0"/>
              </a:rPr>
              <a:t> </a:t>
            </a:r>
            <a:r>
              <a:rPr lang="fr-FR" b="0" i="0" dirty="0">
                <a:latin typeface="Calibri" panose="020F0502020204030204" pitchFamily="34" charset="0"/>
              </a:rPr>
              <a:t>4</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0" dirty="0">
                <a:latin typeface="Calibri" panose="020F0502020204030204" pitchFamily="34" charset="0"/>
              </a:rPr>
              <a:t>217.</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0" dirty="0">
                <a:latin typeface="Calibri" panose="020F0502020204030204" pitchFamily="34" charset="0"/>
              </a:rPr>
              <a:t>Lors du retour collectif, interroger plusieurs élèves pour le placement des nombres, puis, pour le calcul étape par étape, faire verbaliser la présence de la retenue au niveau des dizaines. </a:t>
            </a:r>
            <a:r>
              <a:rPr lang="fr-FR" b="0" i="1" dirty="0">
                <a:latin typeface="Calibri" panose="020F0502020204030204" pitchFamily="34" charset="0"/>
              </a:rPr>
              <a:t>7</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1" dirty="0">
                <a:latin typeface="Calibri" panose="020F0502020204030204" pitchFamily="34" charset="0"/>
              </a:rPr>
              <a:t>dizaines</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1" dirty="0">
                <a:latin typeface="Calibri" panose="020F0502020204030204" pitchFamily="34" charset="0"/>
              </a:rPr>
              <a:t>+</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1" dirty="0">
                <a:latin typeface="Calibri" panose="020F0502020204030204" pitchFamily="34" charset="0"/>
              </a:rPr>
              <a:t>4</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1" dirty="0">
                <a:latin typeface="Calibri" panose="020F0502020204030204" pitchFamily="34" charset="0"/>
              </a:rPr>
              <a:t>dizaines</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1" dirty="0">
                <a:latin typeface="Calibri" panose="020F0502020204030204" pitchFamily="34" charset="0"/>
              </a:rPr>
              <a:t>=</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1" dirty="0">
                <a:latin typeface="Calibri" panose="020F0502020204030204" pitchFamily="34" charset="0"/>
              </a:rPr>
              <a:t>11</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1" dirty="0">
                <a:latin typeface="Calibri" panose="020F0502020204030204" pitchFamily="34" charset="0"/>
              </a:rPr>
              <a:t>dizaines, donc, </a:t>
            </a:r>
            <a:r>
              <a:rPr lang="fr-FR" b="0" i="1" u="none" dirty="0">
                <a:latin typeface="Calibri" panose="020F0502020204030204" pitchFamily="34" charset="0"/>
              </a:rPr>
              <a:t>il faut </a:t>
            </a:r>
            <a:r>
              <a:rPr lang="fr-FR" b="0" i="1" dirty="0">
                <a:latin typeface="Calibri" panose="020F0502020204030204" pitchFamily="34" charset="0"/>
              </a:rPr>
              <a:t>ajouter une centaine et il y a une dizaine restante. De même, il y a une retenue aux centaines car 8</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1" dirty="0">
                <a:latin typeface="Calibri" panose="020F0502020204030204" pitchFamily="34" charset="0"/>
              </a:rPr>
              <a:t>centaines</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1" dirty="0">
                <a:latin typeface="Calibri" panose="020F0502020204030204" pitchFamily="34" charset="0"/>
              </a:rPr>
              <a:t>+</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1" dirty="0">
                <a:latin typeface="Calibri" panose="020F0502020204030204" pitchFamily="34" charset="0"/>
              </a:rPr>
              <a:t>3</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1" dirty="0">
                <a:latin typeface="Calibri" panose="020F0502020204030204" pitchFamily="34" charset="0"/>
              </a:rPr>
              <a:t>centaines</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1" dirty="0">
                <a:latin typeface="Calibri" panose="020F0502020204030204" pitchFamily="34" charset="0"/>
              </a:rPr>
              <a:t>+</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1" dirty="0">
                <a:latin typeface="Calibri" panose="020F0502020204030204" pitchFamily="34" charset="0"/>
              </a:rPr>
              <a:t>la nouvelle centaine retenue</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1" dirty="0">
                <a:latin typeface="Calibri" panose="020F0502020204030204" pitchFamily="34" charset="0"/>
              </a:rPr>
              <a:t>=</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1" dirty="0">
                <a:latin typeface="Calibri" panose="020F0502020204030204" pitchFamily="34" charset="0"/>
              </a:rPr>
              <a:t>12</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1" dirty="0">
                <a:latin typeface="Calibri" panose="020F0502020204030204" pitchFamily="34" charset="0"/>
              </a:rPr>
              <a:t>centaines, c’est-à-dire 1</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1" dirty="0">
                <a:latin typeface="Calibri" panose="020F0502020204030204" pitchFamily="34" charset="0"/>
              </a:rPr>
              <a:t>millier et 2</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1" dirty="0">
                <a:latin typeface="Calibri" panose="020F0502020204030204" pitchFamily="34" charset="0"/>
              </a:rPr>
              <a:t>centaines restantes. </a:t>
            </a:r>
            <a:endParaRPr lang="fr-FR" i="1" dirty="0">
              <a:latin typeface="Calibri" panose="020F0502020204030204" pitchFamily="34" charset="0"/>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17</a:t>
            </a:fld>
            <a:endParaRPr lang="fr-FR"/>
          </a:p>
        </p:txBody>
      </p:sp>
    </p:spTree>
    <p:extLst>
      <p:ext uri="{BB962C8B-B14F-4D97-AF65-F5344CB8AC3E}">
        <p14:creationId xmlns:p14="http://schemas.microsoft.com/office/powerpoint/2010/main" val="42845794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i="1" dirty="0">
                <a:latin typeface="Calibri" panose="020F0502020204030204" pitchFamily="34" charset="0"/>
              </a:rPr>
              <a:t>On pose maintenant cette soustraction. Vous pouvez utiliser la technique que vous préférez, celle avec laquelle vous êtes le plus à l’aise</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rPr>
              <a:t>: la technique par cassage ou la technique par conservation des écarts.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i="0" dirty="0">
                <a:latin typeface="Calibri" panose="020F0502020204030204" pitchFamily="34" charset="0"/>
              </a:rPr>
              <a:t>Laisser un temps de recherche individuelle. Passer dans les rangs pour un étayage personnalisé.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1" i="0" dirty="0">
                <a:latin typeface="Calibri" panose="020F0502020204030204" pitchFamily="34" charset="0"/>
              </a:rPr>
              <a:t>Réponse attendue</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0" dirty="0">
                <a:latin typeface="Calibri" panose="020F0502020204030204" pitchFamily="34" charset="0"/>
              </a:rPr>
              <a:t>:</a:t>
            </a:r>
            <a:r>
              <a:rPr lang="fr-FR" b="1" i="0" dirty="0">
                <a:latin typeface="Calibri" panose="020F0502020204030204" pitchFamily="34" charset="0"/>
              </a:rPr>
              <a:t> </a:t>
            </a:r>
            <a:r>
              <a:rPr lang="fr-FR" b="0" i="0" dirty="0">
                <a:latin typeface="Calibri" panose="020F0502020204030204" pitchFamily="34" charset="0"/>
              </a:rPr>
              <a:t>8</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0" dirty="0">
                <a:latin typeface="Calibri" panose="020F0502020204030204" pitchFamily="34" charset="0"/>
              </a:rPr>
              <a:t>347.</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0" dirty="0">
                <a:latin typeface="Calibri" panose="020F0502020204030204" pitchFamily="34" charset="0"/>
              </a:rPr>
              <a:t>Lors du retour collectif, faire remarquer qu’on doit casser une dizaine (ou ajouter 10 aux deux nombres) pour soustraire les unités (car on ne peut pas calculer 5u</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0" dirty="0">
                <a:latin typeface="Calibri" panose="020F0502020204030204" pitchFamily="34" charset="0"/>
              </a:rPr>
              <a:t>–</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0" dirty="0">
                <a:latin typeface="Calibri" panose="020F0502020204030204" pitchFamily="34" charset="0"/>
              </a:rPr>
              <a:t>8u) et qu’il faut faire de même au niveau des centaines. </a:t>
            </a:r>
            <a:endParaRPr lang="fr-FR" i="0" dirty="0">
              <a:latin typeface="Calibri" panose="020F0502020204030204" pitchFamily="34" charset="0"/>
            </a:endParaRPr>
          </a:p>
          <a:p>
            <a:endParaRPr lang="fr-FR" sz="1200" i="1" dirty="0">
              <a:latin typeface="+mn-lt"/>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18</a:t>
            </a:fld>
            <a:endParaRPr lang="fr-FR"/>
          </a:p>
        </p:txBody>
      </p:sp>
    </p:spTree>
    <p:extLst>
      <p:ext uri="{BB962C8B-B14F-4D97-AF65-F5344CB8AC3E}">
        <p14:creationId xmlns:p14="http://schemas.microsoft.com/office/powerpoint/2010/main" val="428457947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p:cNvGrpSpPr/>
        <p:nvPr/>
      </p:nvGrpSpPr>
      <p:grpSpPr>
        <a:xfrm>
          <a:off x="0" y="0"/>
          <a:ext cx="0" cy="0"/>
          <a:chOff x="0" y="0"/>
          <a:chExt cx="0" cy="0"/>
        </a:xfrm>
      </p:grpSpPr>
      <p:sp>
        <p:nvSpPr>
          <p:cNvPr id="369" name="Google Shape;369;p3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70" name="Google Shape;370;p3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003398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i="1" dirty="0"/>
              <a:t>Vous allez d’abord calculer des sommes et des différences. Vous pouvez utiliser un résultat que vous connaissez par cœur ou encore calculer en raisonnant sur les unités de numération, c’est-à-dire milliers, centaines, dizaines et unités. Si besoin, vous pouvez écrire les résultats intermédiaires sur l’ardoise. </a:t>
            </a:r>
            <a:endParaRPr i="1" dirty="0"/>
          </a:p>
        </p:txBody>
      </p:sp>
      <p:sp>
        <p:nvSpPr>
          <p:cNvPr id="114" name="Google Shape;114;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fr-FR"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a:extLst>
            <a:ext uri="{FF2B5EF4-FFF2-40B4-BE49-F238E27FC236}">
              <a16:creationId xmlns:a16="http://schemas.microsoft.com/office/drawing/2014/main" id="{DBA4DC9A-ADA3-9B39-D593-613BDAB59D14}"/>
            </a:ext>
          </a:extLst>
        </p:cNvPr>
        <p:cNvGrpSpPr/>
        <p:nvPr/>
      </p:nvGrpSpPr>
      <p:grpSpPr>
        <a:xfrm>
          <a:off x="0" y="0"/>
          <a:ext cx="0" cy="0"/>
          <a:chOff x="0" y="0"/>
          <a:chExt cx="0" cy="0"/>
        </a:xfrm>
      </p:grpSpPr>
      <p:sp>
        <p:nvSpPr>
          <p:cNvPr id="369" name="Google Shape;369;p30:notes">
            <a:extLst>
              <a:ext uri="{FF2B5EF4-FFF2-40B4-BE49-F238E27FC236}">
                <a16:creationId xmlns:a16="http://schemas.microsoft.com/office/drawing/2014/main" id="{AA1E5FD4-015B-9498-F7D4-C8D806F89C75}"/>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rtl="0" fontAlgn="base"/>
            <a:endParaRPr dirty="0"/>
          </a:p>
        </p:txBody>
      </p:sp>
      <p:sp>
        <p:nvSpPr>
          <p:cNvPr id="370" name="Google Shape;370;p30:notes">
            <a:extLst>
              <a:ext uri="{FF2B5EF4-FFF2-40B4-BE49-F238E27FC236}">
                <a16:creationId xmlns:a16="http://schemas.microsoft.com/office/drawing/2014/main" id="{6EFD37A0-43AC-D6BF-14FB-E98FD806A7CB}"/>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486541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latin typeface="Calibri"/>
                <a:ea typeface="Calibri"/>
                <a:cs typeface="Calibri"/>
                <a:sym typeface="Calibri"/>
              </a:rPr>
              <a:t>21</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991834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latin typeface="Calibri"/>
                <a:ea typeface="Calibri"/>
                <a:cs typeface="Calibri"/>
                <a:sym typeface="Calibri"/>
              </a:rPr>
              <a:t>22</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968787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latin typeface="Calibri"/>
                <a:ea typeface="Calibri"/>
                <a:cs typeface="Calibri"/>
                <a:sym typeface="Calibri"/>
              </a:rPr>
              <a:t>23</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9082195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p:cNvGrpSpPr/>
        <p:nvPr/>
      </p:nvGrpSpPr>
      <p:grpSpPr>
        <a:xfrm>
          <a:off x="0" y="0"/>
          <a:ext cx="0" cy="0"/>
          <a:chOff x="0" y="0"/>
          <a:chExt cx="0" cy="0"/>
        </a:xfrm>
      </p:grpSpPr>
      <p:sp>
        <p:nvSpPr>
          <p:cNvPr id="375" name="Google Shape;375;p3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6" name="Google Shape;376;p3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None/>
            </a:pPr>
            <a:endParaRPr dirty="0"/>
          </a:p>
        </p:txBody>
      </p:sp>
      <p:sp>
        <p:nvSpPr>
          <p:cNvPr id="377" name="Google Shape;377;p3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fr-FR"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24</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Google Shape;381;p3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82" name="Google Shape;382;p3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p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3" name="Google Shape;153;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b="0" u="none" dirty="0"/>
              <a:t>Laisser une minute de recherche individuelle sur ardoise. Valider discrètement d’un signe de tête. </a:t>
            </a:r>
          </a:p>
          <a:p>
            <a:pPr marL="0" marR="0" lvl="0" indent="0" algn="l" rtl="0">
              <a:lnSpc>
                <a:spcPct val="100000"/>
              </a:lnSpc>
              <a:spcBef>
                <a:spcPts val="0"/>
              </a:spcBef>
              <a:spcAft>
                <a:spcPts val="0"/>
              </a:spcAft>
              <a:buClr>
                <a:schemeClr val="dk1"/>
              </a:buClr>
              <a:buSzPts val="1200"/>
              <a:buFont typeface="Calibri"/>
              <a:buNone/>
            </a:pPr>
            <a:r>
              <a:rPr lang="fr-FR" b="1" u="none" dirty="0"/>
              <a:t>Réponse attendue</a:t>
            </a:r>
            <a:r>
              <a:rPr lang="fr-FR" sz="1200" b="0" i="0" u="none" strike="noStrike" cap="none" dirty="0">
                <a:solidFill>
                  <a:schemeClr val="dk1"/>
                </a:solidFill>
                <a:effectLst/>
                <a:latin typeface="Calibri"/>
                <a:ea typeface="Calibri"/>
                <a:cs typeface="Calibri"/>
                <a:sym typeface="Calibri"/>
              </a:rPr>
              <a:t> </a:t>
            </a:r>
            <a:r>
              <a:rPr lang="fr-FR" b="0" u="none" dirty="0"/>
              <a:t>:</a:t>
            </a:r>
            <a:r>
              <a:rPr lang="fr-FR" b="1" u="none" dirty="0"/>
              <a:t> </a:t>
            </a:r>
            <a:r>
              <a:rPr lang="fr-FR" b="0" u="none" dirty="0"/>
              <a:t>644.</a:t>
            </a:r>
          </a:p>
          <a:p>
            <a:pPr marL="0" marR="0" lvl="0" indent="0" algn="l" rtl="0">
              <a:lnSpc>
                <a:spcPct val="100000"/>
              </a:lnSpc>
              <a:spcBef>
                <a:spcPts val="0"/>
              </a:spcBef>
              <a:spcAft>
                <a:spcPts val="0"/>
              </a:spcAft>
              <a:buClr>
                <a:schemeClr val="dk1"/>
              </a:buClr>
              <a:buSzPts val="1200"/>
              <a:buFont typeface="Calibri"/>
              <a:buNone/>
            </a:pPr>
            <a:r>
              <a:rPr lang="fr-FR" b="0" u="none" dirty="0"/>
              <a:t>Lors du retour collectif, interroger un élève qui explique sa procédure. Celle qui est la plus efficiente est celle d’ajouter 20, puis, d’enlever 1. </a:t>
            </a:r>
          </a:p>
          <a:p>
            <a:pPr marL="0" marR="0" lvl="0" indent="0" algn="l" rtl="0">
              <a:lnSpc>
                <a:spcPct val="100000"/>
              </a:lnSpc>
              <a:spcBef>
                <a:spcPts val="0"/>
              </a:spcBef>
              <a:spcAft>
                <a:spcPts val="0"/>
              </a:spcAft>
              <a:buClr>
                <a:schemeClr val="dk1"/>
              </a:buClr>
              <a:buSzPts val="1200"/>
              <a:buFont typeface="Calibri"/>
              <a:buNone/>
            </a:pPr>
            <a:r>
              <a:rPr lang="fr-FR" b="0" i="1" u="none" dirty="0"/>
              <a:t>Pour m’aider, je peux utiliser le schéma que l’on connait ou noter les résultats intermédiaires sur mon ardoise </a:t>
            </a:r>
            <a:r>
              <a:rPr lang="fr-FR" b="0" i="0" u="none" dirty="0"/>
              <a:t>(correction diapositive suivante). </a:t>
            </a:r>
            <a:endParaRPr b="0" i="0" u="none" dirty="0"/>
          </a:p>
        </p:txBody>
      </p:sp>
      <p:sp>
        <p:nvSpPr>
          <p:cNvPr id="154" name="Google Shape;154;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a:extLst>
            <a:ext uri="{FF2B5EF4-FFF2-40B4-BE49-F238E27FC236}">
              <a16:creationId xmlns:a16="http://schemas.microsoft.com/office/drawing/2014/main" id="{1DA89FF9-02EF-8442-2B95-A3E1C1E08EF5}"/>
            </a:ext>
          </a:extLst>
        </p:cNvPr>
        <p:cNvGrpSpPr/>
        <p:nvPr/>
      </p:nvGrpSpPr>
      <p:grpSpPr>
        <a:xfrm>
          <a:off x="0" y="0"/>
          <a:ext cx="0" cy="0"/>
          <a:chOff x="0" y="0"/>
          <a:chExt cx="0" cy="0"/>
        </a:xfrm>
      </p:grpSpPr>
      <p:sp>
        <p:nvSpPr>
          <p:cNvPr id="152" name="Google Shape;152;p5:notes">
            <a:extLst>
              <a:ext uri="{FF2B5EF4-FFF2-40B4-BE49-F238E27FC236}">
                <a16:creationId xmlns:a16="http://schemas.microsoft.com/office/drawing/2014/main" id="{2358919D-BE02-4FAB-D1E4-46FEF893BF03}"/>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3" name="Google Shape;153;p5:notes">
            <a:extLst>
              <a:ext uri="{FF2B5EF4-FFF2-40B4-BE49-F238E27FC236}">
                <a16:creationId xmlns:a16="http://schemas.microsoft.com/office/drawing/2014/main" id="{0361E850-6C60-A745-A106-5F89B166E2EB}"/>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fr-FR" b="0" i="0" dirty="0"/>
              <a:t>Verbaliser à nouveau la procédure en complétant le schéma. </a:t>
            </a:r>
            <a:r>
              <a:rPr lang="fr-FR" b="0" i="1" dirty="0"/>
              <a:t>Pour ajouter 19, j’ajoute 20, c’est-à-dire 2</a:t>
            </a:r>
            <a:r>
              <a:rPr lang="fr-FR" sz="1200" b="0" i="0" u="none" strike="noStrike" cap="none" dirty="0">
                <a:solidFill>
                  <a:schemeClr val="dk1"/>
                </a:solidFill>
                <a:effectLst/>
                <a:latin typeface="Calibri"/>
                <a:ea typeface="Calibri"/>
                <a:cs typeface="Calibri"/>
                <a:sym typeface="Calibri"/>
              </a:rPr>
              <a:t> </a:t>
            </a:r>
            <a:r>
              <a:rPr lang="fr-FR" b="0" i="1" dirty="0"/>
              <a:t>dizaines, puis j’enlève 1 (une unité)</a:t>
            </a:r>
            <a:r>
              <a:rPr lang="fr-FR" sz="1200" b="0" i="0" u="none" strike="noStrike" cap="none" dirty="0">
                <a:solidFill>
                  <a:schemeClr val="dk1"/>
                </a:solidFill>
                <a:effectLst/>
                <a:latin typeface="Calibri"/>
                <a:ea typeface="Calibri"/>
                <a:cs typeface="Calibri"/>
                <a:sym typeface="Calibri"/>
              </a:rPr>
              <a:t>.</a:t>
            </a:r>
            <a:r>
              <a:rPr lang="fr-FR" b="0" i="1" dirty="0"/>
              <a:t> 625</a:t>
            </a:r>
            <a:r>
              <a:rPr lang="fr-FR" sz="1200" b="0" i="0" u="none" strike="noStrike" cap="none" dirty="0">
                <a:solidFill>
                  <a:schemeClr val="dk1"/>
                </a:solidFill>
                <a:effectLst/>
                <a:latin typeface="Calibri"/>
                <a:ea typeface="Calibri"/>
                <a:cs typeface="Calibri"/>
                <a:sym typeface="Calibri"/>
              </a:rPr>
              <a:t> </a:t>
            </a:r>
            <a:r>
              <a:rPr lang="fr-FR" b="0" i="1" dirty="0"/>
              <a:t>+</a:t>
            </a:r>
            <a:r>
              <a:rPr lang="fr-FR" sz="1200" b="0" i="0" u="none" strike="noStrike" cap="none" dirty="0">
                <a:solidFill>
                  <a:schemeClr val="dk1"/>
                </a:solidFill>
                <a:effectLst/>
                <a:latin typeface="Calibri"/>
                <a:ea typeface="Calibri"/>
                <a:cs typeface="Calibri"/>
                <a:sym typeface="Calibri"/>
              </a:rPr>
              <a:t> </a:t>
            </a:r>
            <a:r>
              <a:rPr lang="fr-FR" b="0" i="1" dirty="0"/>
              <a:t>20</a:t>
            </a:r>
            <a:r>
              <a:rPr lang="fr-FR" sz="1200" b="0" i="0" u="none" strike="noStrike" cap="none" dirty="0">
                <a:solidFill>
                  <a:schemeClr val="dk1"/>
                </a:solidFill>
                <a:effectLst/>
                <a:latin typeface="Calibri"/>
                <a:ea typeface="Calibri"/>
                <a:cs typeface="Calibri"/>
                <a:sym typeface="Calibri"/>
              </a:rPr>
              <a:t> </a:t>
            </a:r>
            <a:r>
              <a:rPr lang="fr-FR" b="0" i="1" dirty="0"/>
              <a:t>=</a:t>
            </a:r>
            <a:r>
              <a:rPr lang="fr-FR" sz="1200" b="0" i="0" u="none" strike="noStrike" cap="none" dirty="0">
                <a:solidFill>
                  <a:schemeClr val="dk1"/>
                </a:solidFill>
                <a:effectLst/>
                <a:latin typeface="Calibri"/>
                <a:ea typeface="Calibri"/>
                <a:cs typeface="Calibri"/>
                <a:sym typeface="Calibri"/>
              </a:rPr>
              <a:t> </a:t>
            </a:r>
            <a:r>
              <a:rPr lang="fr-FR" b="0" i="1" dirty="0"/>
              <a:t>645, puis, 645</a:t>
            </a:r>
            <a:r>
              <a:rPr lang="fr-FR" sz="1200" b="0" i="0" u="none" strike="noStrike" cap="none" dirty="0">
                <a:solidFill>
                  <a:schemeClr val="dk1"/>
                </a:solidFill>
                <a:effectLst/>
                <a:latin typeface="Calibri"/>
                <a:ea typeface="Calibri"/>
                <a:cs typeface="Calibri"/>
                <a:sym typeface="Calibri"/>
              </a:rPr>
              <a:t> </a:t>
            </a:r>
            <a:r>
              <a:rPr lang="fr-FR" b="0" i="1" dirty="0"/>
              <a:t>–</a:t>
            </a:r>
            <a:r>
              <a:rPr lang="fr-FR" sz="1200" b="0" i="0" u="none" strike="noStrike" cap="none" dirty="0">
                <a:solidFill>
                  <a:schemeClr val="dk1"/>
                </a:solidFill>
                <a:effectLst/>
                <a:latin typeface="Calibri"/>
                <a:ea typeface="Calibri"/>
                <a:cs typeface="Calibri"/>
                <a:sym typeface="Calibri"/>
              </a:rPr>
              <a:t> </a:t>
            </a:r>
            <a:r>
              <a:rPr lang="fr-FR" b="0" i="1" dirty="0"/>
              <a:t>1</a:t>
            </a:r>
            <a:r>
              <a:rPr lang="fr-FR" sz="1200" b="0" i="0" u="none" strike="noStrike" cap="none" dirty="0">
                <a:solidFill>
                  <a:schemeClr val="dk1"/>
                </a:solidFill>
                <a:effectLst/>
                <a:latin typeface="Calibri"/>
                <a:ea typeface="Calibri"/>
                <a:cs typeface="Calibri"/>
                <a:sym typeface="Calibri"/>
              </a:rPr>
              <a:t> </a:t>
            </a:r>
            <a:r>
              <a:rPr lang="fr-FR" b="0" i="1" dirty="0"/>
              <a:t>=</a:t>
            </a:r>
            <a:r>
              <a:rPr lang="fr-FR" sz="1200" b="0" i="0" u="none" strike="noStrike" cap="none" dirty="0">
                <a:solidFill>
                  <a:schemeClr val="dk1"/>
                </a:solidFill>
                <a:effectLst/>
                <a:latin typeface="Calibri"/>
                <a:ea typeface="Calibri"/>
                <a:cs typeface="Calibri"/>
                <a:sym typeface="Calibri"/>
              </a:rPr>
              <a:t> </a:t>
            </a:r>
            <a:r>
              <a:rPr lang="fr-FR" b="0" i="1" dirty="0"/>
              <a:t>644. </a:t>
            </a:r>
          </a:p>
          <a:p>
            <a:pPr marL="0" marR="0" lvl="0" indent="0" algn="l" rtl="0">
              <a:lnSpc>
                <a:spcPct val="100000"/>
              </a:lnSpc>
              <a:spcBef>
                <a:spcPts val="0"/>
              </a:spcBef>
              <a:spcAft>
                <a:spcPts val="0"/>
              </a:spcAft>
              <a:buClr>
                <a:schemeClr val="dk1"/>
              </a:buClr>
              <a:buSzPts val="1200"/>
              <a:buFont typeface="Calibri"/>
              <a:buNone/>
            </a:pPr>
            <a:endParaRPr b="0" i="1" dirty="0"/>
          </a:p>
        </p:txBody>
      </p:sp>
      <p:sp>
        <p:nvSpPr>
          <p:cNvPr id="154" name="Google Shape;154;p5:notes">
            <a:extLst>
              <a:ext uri="{FF2B5EF4-FFF2-40B4-BE49-F238E27FC236}">
                <a16:creationId xmlns:a16="http://schemas.microsoft.com/office/drawing/2014/main" id="{D1C0A073-AC38-25DF-4D50-9E9A9151CF9C}"/>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4</a:t>
            </a:fld>
            <a:endParaRPr/>
          </a:p>
        </p:txBody>
      </p:sp>
    </p:spTree>
    <p:extLst>
      <p:ext uri="{BB962C8B-B14F-4D97-AF65-F5344CB8AC3E}">
        <p14:creationId xmlns:p14="http://schemas.microsoft.com/office/powerpoint/2010/main" val="24989856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p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 name="Google Shape;127;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dirty="0"/>
              <a:t>Même démarche. </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dirty="0"/>
              <a:t>Réponse attendue</a:t>
            </a:r>
            <a:r>
              <a:rPr lang="fr-FR" sz="1200" b="0" i="0" u="none" strike="noStrike" cap="none" dirty="0">
                <a:solidFill>
                  <a:schemeClr val="dk1"/>
                </a:solidFill>
                <a:effectLst/>
                <a:latin typeface="Calibri"/>
                <a:ea typeface="Calibri"/>
                <a:cs typeface="Calibri"/>
                <a:sym typeface="Calibri"/>
              </a:rPr>
              <a:t> </a:t>
            </a:r>
            <a:r>
              <a:rPr lang="fr-FR" b="0" dirty="0"/>
              <a:t>:</a:t>
            </a:r>
            <a:r>
              <a:rPr lang="fr-FR" b="1" dirty="0"/>
              <a:t> </a:t>
            </a:r>
            <a:r>
              <a:rPr lang="fr-FR" b="0" dirty="0"/>
              <a:t>1</a:t>
            </a:r>
            <a:r>
              <a:rPr lang="fr-FR" sz="1200" b="0" i="0" u="none" strike="noStrike" cap="none" dirty="0">
                <a:solidFill>
                  <a:schemeClr val="dk1"/>
                </a:solidFill>
                <a:effectLst/>
                <a:latin typeface="Calibri"/>
                <a:ea typeface="Calibri"/>
                <a:cs typeface="Calibri"/>
                <a:sym typeface="Calibri"/>
              </a:rPr>
              <a:t> </a:t>
            </a:r>
            <a:r>
              <a:rPr lang="fr-FR" b="0" dirty="0"/>
              <a:t>352.</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dirty="0"/>
              <a:t>Correction de la procédure –</a:t>
            </a:r>
            <a:r>
              <a:rPr lang="fr-FR" sz="1200" b="0" i="0" u="none" strike="noStrike" cap="none" dirty="0">
                <a:solidFill>
                  <a:schemeClr val="dk1"/>
                </a:solidFill>
                <a:effectLst/>
                <a:latin typeface="Calibri"/>
                <a:ea typeface="Calibri"/>
                <a:cs typeface="Calibri"/>
                <a:sym typeface="Calibri"/>
              </a:rPr>
              <a:t> </a:t>
            </a:r>
            <a:r>
              <a:rPr lang="fr-FR" b="0" dirty="0"/>
              <a:t>30</a:t>
            </a:r>
            <a:r>
              <a:rPr lang="fr-FR" sz="1200" b="0" i="0" u="none" strike="noStrike" cap="none" dirty="0">
                <a:solidFill>
                  <a:schemeClr val="dk1"/>
                </a:solidFill>
                <a:effectLst/>
                <a:latin typeface="Calibri"/>
                <a:ea typeface="Calibri"/>
                <a:cs typeface="Calibri"/>
                <a:sym typeface="Calibri"/>
              </a:rPr>
              <a:t> </a:t>
            </a:r>
            <a:r>
              <a:rPr lang="fr-FR" b="0" dirty="0"/>
              <a:t>+</a:t>
            </a:r>
            <a:r>
              <a:rPr lang="fr-FR" sz="1200" b="0" i="0" u="none" strike="noStrike" cap="none" dirty="0">
                <a:solidFill>
                  <a:schemeClr val="dk1"/>
                </a:solidFill>
                <a:effectLst/>
                <a:latin typeface="Calibri"/>
                <a:ea typeface="Calibri"/>
                <a:cs typeface="Calibri"/>
                <a:sym typeface="Calibri"/>
              </a:rPr>
              <a:t> </a:t>
            </a:r>
            <a:r>
              <a:rPr lang="fr-FR" b="0" dirty="0"/>
              <a:t>1 en diapositive suivante. </a:t>
            </a:r>
          </a:p>
        </p:txBody>
      </p:sp>
      <p:sp>
        <p:nvSpPr>
          <p:cNvPr id="128" name="Google Shape;128;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a:extLst>
            <a:ext uri="{FF2B5EF4-FFF2-40B4-BE49-F238E27FC236}">
              <a16:creationId xmlns:a16="http://schemas.microsoft.com/office/drawing/2014/main" id="{00E44811-5CDF-62DF-2358-7AEC7CED42D2}"/>
            </a:ext>
          </a:extLst>
        </p:cNvPr>
        <p:cNvGrpSpPr/>
        <p:nvPr/>
      </p:nvGrpSpPr>
      <p:grpSpPr>
        <a:xfrm>
          <a:off x="0" y="0"/>
          <a:ext cx="0" cy="0"/>
          <a:chOff x="0" y="0"/>
          <a:chExt cx="0" cy="0"/>
        </a:xfrm>
      </p:grpSpPr>
      <p:sp>
        <p:nvSpPr>
          <p:cNvPr id="126" name="Google Shape;126;p3:notes">
            <a:extLst>
              <a:ext uri="{FF2B5EF4-FFF2-40B4-BE49-F238E27FC236}">
                <a16:creationId xmlns:a16="http://schemas.microsoft.com/office/drawing/2014/main" id="{7547E794-B195-17C5-D658-63AEF5DA7167}"/>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 name="Google Shape;127;p3:notes">
            <a:extLst>
              <a:ext uri="{FF2B5EF4-FFF2-40B4-BE49-F238E27FC236}">
                <a16:creationId xmlns:a16="http://schemas.microsoft.com/office/drawing/2014/main" id="{3F8F1C51-6866-8478-087A-04FC84A32A73}"/>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dirty="0"/>
              <a:t>Verbaliser à nouveau la procédure en complétant le schéma. </a:t>
            </a:r>
            <a:r>
              <a:rPr lang="fr-FR" b="0" i="1" dirty="0"/>
              <a:t>Pour enlever 29, j’enlève 30, c’est-à-dire 3</a:t>
            </a:r>
            <a:r>
              <a:rPr lang="fr-FR" sz="1200" b="0" i="0" u="none" strike="noStrike" cap="none" dirty="0">
                <a:solidFill>
                  <a:schemeClr val="dk1"/>
                </a:solidFill>
                <a:effectLst/>
                <a:latin typeface="Calibri"/>
                <a:ea typeface="Calibri"/>
                <a:cs typeface="Calibri"/>
                <a:sym typeface="Calibri"/>
              </a:rPr>
              <a:t> </a:t>
            </a:r>
            <a:r>
              <a:rPr lang="fr-FR" b="0" i="1" dirty="0"/>
              <a:t>dizaines, puis, j’ajoute 1 (une unité). 1</a:t>
            </a:r>
            <a:r>
              <a:rPr lang="fr-FR" sz="1200" b="0" i="0" u="none" strike="noStrike" cap="none" dirty="0">
                <a:solidFill>
                  <a:schemeClr val="dk1"/>
                </a:solidFill>
                <a:effectLst/>
                <a:latin typeface="Calibri"/>
                <a:ea typeface="Calibri"/>
                <a:cs typeface="Calibri"/>
                <a:sym typeface="Calibri"/>
              </a:rPr>
              <a:t> </a:t>
            </a:r>
            <a:r>
              <a:rPr lang="fr-FR" b="0" i="1" dirty="0"/>
              <a:t>381</a:t>
            </a:r>
            <a:r>
              <a:rPr lang="fr-FR" sz="1200" b="0" i="0" u="none" strike="noStrike" cap="none" dirty="0">
                <a:solidFill>
                  <a:schemeClr val="dk1"/>
                </a:solidFill>
                <a:effectLst/>
                <a:latin typeface="Calibri"/>
                <a:ea typeface="Calibri"/>
                <a:cs typeface="Calibri"/>
                <a:sym typeface="Calibri"/>
              </a:rPr>
              <a:t> </a:t>
            </a:r>
            <a:r>
              <a:rPr lang="fr-FR" b="0" i="1" dirty="0"/>
              <a:t>–</a:t>
            </a:r>
            <a:r>
              <a:rPr lang="fr-FR" sz="1200" b="0" i="0" u="none" strike="noStrike" cap="none" dirty="0">
                <a:solidFill>
                  <a:schemeClr val="dk1"/>
                </a:solidFill>
                <a:effectLst/>
                <a:latin typeface="Calibri"/>
                <a:ea typeface="Calibri"/>
                <a:cs typeface="Calibri"/>
                <a:sym typeface="Calibri"/>
              </a:rPr>
              <a:t> </a:t>
            </a:r>
            <a:r>
              <a:rPr lang="fr-FR" b="0" i="1" dirty="0"/>
              <a:t>30</a:t>
            </a:r>
            <a:r>
              <a:rPr lang="fr-FR" sz="1200" b="0" i="0" u="none" strike="noStrike" cap="none" dirty="0">
                <a:solidFill>
                  <a:schemeClr val="dk1"/>
                </a:solidFill>
                <a:effectLst/>
                <a:latin typeface="Calibri"/>
                <a:ea typeface="Calibri"/>
                <a:cs typeface="Calibri"/>
                <a:sym typeface="Calibri"/>
              </a:rPr>
              <a:t> </a:t>
            </a:r>
            <a:r>
              <a:rPr lang="fr-FR" b="0" i="1" dirty="0"/>
              <a:t>=</a:t>
            </a:r>
            <a:r>
              <a:rPr lang="fr-FR" sz="1200" b="0" i="0" u="none" strike="noStrike" cap="none" dirty="0">
                <a:solidFill>
                  <a:schemeClr val="dk1"/>
                </a:solidFill>
                <a:effectLst/>
                <a:latin typeface="Calibri"/>
                <a:ea typeface="Calibri"/>
                <a:cs typeface="Calibri"/>
                <a:sym typeface="Calibri"/>
              </a:rPr>
              <a:t> </a:t>
            </a:r>
            <a:r>
              <a:rPr lang="fr-FR" b="0" i="1" dirty="0"/>
              <a:t>1</a:t>
            </a:r>
            <a:r>
              <a:rPr lang="fr-FR" sz="1200" b="0" i="0" u="none" strike="noStrike" cap="none" dirty="0">
                <a:solidFill>
                  <a:schemeClr val="dk1"/>
                </a:solidFill>
                <a:effectLst/>
                <a:latin typeface="Calibri"/>
                <a:ea typeface="Calibri"/>
                <a:cs typeface="Calibri"/>
                <a:sym typeface="Calibri"/>
              </a:rPr>
              <a:t> </a:t>
            </a:r>
            <a:r>
              <a:rPr lang="fr-FR" b="0" i="1" dirty="0"/>
              <a:t>351, puis 1</a:t>
            </a:r>
            <a:r>
              <a:rPr lang="fr-FR" sz="1200" b="0" i="0" u="none" strike="noStrike" cap="none" dirty="0">
                <a:solidFill>
                  <a:schemeClr val="dk1"/>
                </a:solidFill>
                <a:effectLst/>
                <a:latin typeface="Calibri"/>
                <a:ea typeface="Calibri"/>
                <a:cs typeface="Calibri"/>
                <a:sym typeface="Calibri"/>
              </a:rPr>
              <a:t> </a:t>
            </a:r>
            <a:r>
              <a:rPr lang="fr-FR" b="0" i="1" dirty="0"/>
              <a:t>351</a:t>
            </a:r>
            <a:r>
              <a:rPr lang="fr-FR" sz="1200" b="0" i="0" u="none" strike="noStrike" cap="none" dirty="0">
                <a:solidFill>
                  <a:schemeClr val="dk1"/>
                </a:solidFill>
                <a:effectLst/>
                <a:latin typeface="Calibri"/>
                <a:ea typeface="Calibri"/>
                <a:cs typeface="Calibri"/>
                <a:sym typeface="Calibri"/>
              </a:rPr>
              <a:t> </a:t>
            </a:r>
            <a:r>
              <a:rPr lang="fr-FR" b="0" i="1" dirty="0"/>
              <a:t>+</a:t>
            </a:r>
            <a:r>
              <a:rPr lang="fr-FR" sz="1200" b="0" i="0" u="none" strike="noStrike" cap="none" dirty="0">
                <a:solidFill>
                  <a:schemeClr val="dk1"/>
                </a:solidFill>
                <a:effectLst/>
                <a:latin typeface="Calibri"/>
                <a:ea typeface="Calibri"/>
                <a:cs typeface="Calibri"/>
                <a:sym typeface="Calibri"/>
              </a:rPr>
              <a:t> </a:t>
            </a:r>
            <a:r>
              <a:rPr lang="fr-FR" b="0" i="1" dirty="0"/>
              <a:t>1</a:t>
            </a:r>
            <a:r>
              <a:rPr lang="fr-FR" sz="1200" b="0" i="0" u="none" strike="noStrike" cap="none" dirty="0">
                <a:solidFill>
                  <a:schemeClr val="dk1"/>
                </a:solidFill>
                <a:effectLst/>
                <a:latin typeface="Calibri"/>
                <a:ea typeface="Calibri"/>
                <a:cs typeface="Calibri"/>
                <a:sym typeface="Calibri"/>
              </a:rPr>
              <a:t> </a:t>
            </a:r>
            <a:r>
              <a:rPr lang="fr-FR" b="0" i="1" dirty="0"/>
              <a:t>=</a:t>
            </a:r>
            <a:r>
              <a:rPr lang="fr-FR" sz="1200" b="0" i="0" u="none" strike="noStrike" cap="none" dirty="0">
                <a:solidFill>
                  <a:schemeClr val="dk1"/>
                </a:solidFill>
                <a:effectLst/>
                <a:latin typeface="Calibri"/>
                <a:ea typeface="Calibri"/>
                <a:cs typeface="Calibri"/>
                <a:sym typeface="Calibri"/>
              </a:rPr>
              <a:t> </a:t>
            </a:r>
            <a:r>
              <a:rPr lang="fr-FR" b="0" i="1" dirty="0"/>
              <a:t>1</a:t>
            </a:r>
            <a:r>
              <a:rPr lang="fr-FR" sz="1200" b="0" i="0" u="none" strike="noStrike" cap="none" dirty="0">
                <a:solidFill>
                  <a:schemeClr val="dk1"/>
                </a:solidFill>
                <a:effectLst/>
                <a:latin typeface="Calibri"/>
                <a:ea typeface="Calibri"/>
                <a:cs typeface="Calibri"/>
                <a:sym typeface="Calibri"/>
              </a:rPr>
              <a:t> </a:t>
            </a:r>
            <a:r>
              <a:rPr lang="fr-FR" b="0" i="1" dirty="0"/>
              <a:t>352. </a:t>
            </a:r>
            <a:endParaRPr lang="fr-FR" b="0" dirty="0"/>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b="0" dirty="0"/>
          </a:p>
        </p:txBody>
      </p:sp>
      <p:sp>
        <p:nvSpPr>
          <p:cNvPr id="128" name="Google Shape;128;p3:notes">
            <a:extLst>
              <a:ext uri="{FF2B5EF4-FFF2-40B4-BE49-F238E27FC236}">
                <a16:creationId xmlns:a16="http://schemas.microsoft.com/office/drawing/2014/main" id="{7CD919C7-F742-AB2A-ACDB-B5A5F9E725E2}"/>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6</a:t>
            </a:fld>
            <a:endParaRPr/>
          </a:p>
        </p:txBody>
      </p:sp>
    </p:spTree>
    <p:extLst>
      <p:ext uri="{BB962C8B-B14F-4D97-AF65-F5344CB8AC3E}">
        <p14:creationId xmlns:p14="http://schemas.microsoft.com/office/powerpoint/2010/main" val="5763026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p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6" name="Google Shape;166;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b="1" dirty="0"/>
              <a:t>Réponse attendue</a:t>
            </a:r>
            <a:r>
              <a:rPr lang="fr-FR" sz="1200" b="0" i="0" u="none" strike="noStrike" cap="none" dirty="0">
                <a:solidFill>
                  <a:schemeClr val="dk1"/>
                </a:solidFill>
                <a:effectLst/>
                <a:latin typeface="Calibri"/>
                <a:ea typeface="Calibri"/>
                <a:cs typeface="Calibri"/>
                <a:sym typeface="Calibri"/>
              </a:rPr>
              <a:t> </a:t>
            </a:r>
            <a:r>
              <a:rPr lang="fr-FR" b="0" dirty="0"/>
              <a:t>:</a:t>
            </a:r>
            <a:r>
              <a:rPr lang="fr-FR" b="1" dirty="0"/>
              <a:t> </a:t>
            </a:r>
            <a:r>
              <a:rPr lang="fr-FR" b="0" dirty="0"/>
              <a:t>7</a:t>
            </a:r>
            <a:r>
              <a:rPr lang="fr-FR" sz="1200" b="0" i="0" u="none" strike="noStrike" cap="none" dirty="0">
                <a:solidFill>
                  <a:schemeClr val="dk1"/>
                </a:solidFill>
                <a:effectLst/>
                <a:latin typeface="Calibri"/>
                <a:ea typeface="Calibri"/>
                <a:cs typeface="Calibri"/>
                <a:sym typeface="Calibri"/>
              </a:rPr>
              <a:t> </a:t>
            </a:r>
            <a:r>
              <a:rPr lang="fr-FR" b="0" dirty="0"/>
              <a:t>191.</a:t>
            </a:r>
          </a:p>
          <a:p>
            <a:pPr marL="0" marR="0" lvl="0" indent="0" algn="l" rtl="0">
              <a:lnSpc>
                <a:spcPct val="100000"/>
              </a:lnSpc>
              <a:spcBef>
                <a:spcPts val="0"/>
              </a:spcBef>
              <a:spcAft>
                <a:spcPts val="0"/>
              </a:spcAft>
              <a:buClr>
                <a:schemeClr val="dk1"/>
              </a:buClr>
              <a:buSzPts val="1200"/>
              <a:buFont typeface="Calibri"/>
              <a:buNone/>
            </a:pPr>
            <a:r>
              <a:rPr lang="fr-FR" b="0" dirty="0"/>
              <a:t>Correction de la procédure</a:t>
            </a:r>
            <a:r>
              <a:rPr lang="fr-FR" sz="1200" b="0" i="0" u="none" strike="noStrike" cap="none" dirty="0">
                <a:solidFill>
                  <a:schemeClr val="dk1"/>
                </a:solidFill>
                <a:effectLst/>
                <a:latin typeface="Calibri"/>
                <a:ea typeface="Calibri"/>
                <a:cs typeface="Calibri"/>
                <a:sym typeface="Calibri"/>
              </a:rPr>
              <a:t> </a:t>
            </a:r>
            <a:r>
              <a:rPr lang="fr-FR" b="0" dirty="0"/>
              <a:t>+</a:t>
            </a:r>
            <a:r>
              <a:rPr lang="fr-FR" sz="1200" b="0" i="0" u="none" strike="noStrike" cap="none" dirty="0">
                <a:solidFill>
                  <a:schemeClr val="dk1"/>
                </a:solidFill>
                <a:effectLst/>
                <a:latin typeface="Calibri"/>
                <a:ea typeface="Calibri"/>
                <a:cs typeface="Calibri"/>
                <a:sym typeface="Calibri"/>
              </a:rPr>
              <a:t> </a:t>
            </a:r>
            <a:r>
              <a:rPr lang="fr-FR" b="0" dirty="0"/>
              <a:t>40</a:t>
            </a:r>
            <a:r>
              <a:rPr lang="fr-FR" sz="1200" b="0" i="0" u="none" strike="noStrike" cap="none" dirty="0">
                <a:solidFill>
                  <a:schemeClr val="dk1"/>
                </a:solidFill>
                <a:effectLst/>
                <a:latin typeface="Calibri"/>
                <a:ea typeface="Calibri"/>
                <a:cs typeface="Calibri"/>
                <a:sym typeface="Calibri"/>
              </a:rPr>
              <a:t> </a:t>
            </a:r>
            <a:r>
              <a:rPr lang="fr-FR" b="0" dirty="0"/>
              <a:t>–</a:t>
            </a:r>
            <a:r>
              <a:rPr lang="fr-FR" sz="1200" b="0" i="0" u="none" strike="noStrike" cap="none" dirty="0">
                <a:solidFill>
                  <a:schemeClr val="dk1"/>
                </a:solidFill>
                <a:effectLst/>
                <a:latin typeface="Calibri"/>
                <a:ea typeface="Calibri"/>
                <a:cs typeface="Calibri"/>
                <a:sym typeface="Calibri"/>
              </a:rPr>
              <a:t> </a:t>
            </a:r>
            <a:r>
              <a:rPr lang="fr-FR" b="0" dirty="0"/>
              <a:t>2 en diapositive suivante. </a:t>
            </a:r>
          </a:p>
          <a:p>
            <a:pPr marL="0" marR="0" lvl="0" indent="0" algn="l" rtl="0">
              <a:lnSpc>
                <a:spcPct val="100000"/>
              </a:lnSpc>
              <a:spcBef>
                <a:spcPts val="0"/>
              </a:spcBef>
              <a:spcAft>
                <a:spcPts val="0"/>
              </a:spcAft>
              <a:buClr>
                <a:schemeClr val="dk1"/>
              </a:buClr>
              <a:buSzPts val="1200"/>
              <a:buFont typeface="Calibri"/>
              <a:buNone/>
            </a:pPr>
            <a:endParaRPr lang="fr-FR" b="0" dirty="0"/>
          </a:p>
        </p:txBody>
      </p:sp>
      <p:sp>
        <p:nvSpPr>
          <p:cNvPr id="167" name="Google Shape;167;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a:extLst>
            <a:ext uri="{FF2B5EF4-FFF2-40B4-BE49-F238E27FC236}">
              <a16:creationId xmlns:a16="http://schemas.microsoft.com/office/drawing/2014/main" id="{C61DCF9E-873F-E0AD-20C3-2A8371595AFD}"/>
            </a:ext>
          </a:extLst>
        </p:cNvPr>
        <p:cNvGrpSpPr/>
        <p:nvPr/>
      </p:nvGrpSpPr>
      <p:grpSpPr>
        <a:xfrm>
          <a:off x="0" y="0"/>
          <a:ext cx="0" cy="0"/>
          <a:chOff x="0" y="0"/>
          <a:chExt cx="0" cy="0"/>
        </a:xfrm>
      </p:grpSpPr>
      <p:sp>
        <p:nvSpPr>
          <p:cNvPr id="165" name="Google Shape;165;p6:notes">
            <a:extLst>
              <a:ext uri="{FF2B5EF4-FFF2-40B4-BE49-F238E27FC236}">
                <a16:creationId xmlns:a16="http://schemas.microsoft.com/office/drawing/2014/main" id="{89F296B8-75A6-E977-D25C-AE4F66C47571}"/>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6" name="Google Shape;166;p6:notes">
            <a:extLst>
              <a:ext uri="{FF2B5EF4-FFF2-40B4-BE49-F238E27FC236}">
                <a16:creationId xmlns:a16="http://schemas.microsoft.com/office/drawing/2014/main" id="{19B08AAB-9355-C694-3643-AA9661E6B377}"/>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b="0" i="0" dirty="0"/>
              <a:t>Verbaliser à nouveau la procédure en complétant le schéma. </a:t>
            </a:r>
            <a:r>
              <a:rPr lang="fr-FR" b="0" i="1" dirty="0"/>
              <a:t>Pour ajouter 38, j’ajoute 40, c’est-à-dire 4</a:t>
            </a:r>
            <a:r>
              <a:rPr lang="fr-FR" sz="1200" b="0" i="0" u="none" strike="noStrike" cap="none" dirty="0">
                <a:solidFill>
                  <a:schemeClr val="dk1"/>
                </a:solidFill>
                <a:effectLst/>
                <a:latin typeface="Calibri"/>
                <a:ea typeface="Calibri"/>
                <a:cs typeface="Calibri"/>
                <a:sym typeface="Calibri"/>
              </a:rPr>
              <a:t> </a:t>
            </a:r>
            <a:r>
              <a:rPr lang="fr-FR" b="0" i="1" dirty="0"/>
              <a:t>dizaines, puis j’enlève 2 (2 unités). 7</a:t>
            </a:r>
            <a:r>
              <a:rPr lang="fr-FR" sz="1200" b="0" i="0" u="none" strike="noStrike" cap="none" dirty="0">
                <a:solidFill>
                  <a:schemeClr val="dk1"/>
                </a:solidFill>
                <a:effectLst/>
                <a:latin typeface="Calibri"/>
                <a:ea typeface="Calibri"/>
                <a:cs typeface="Calibri"/>
                <a:sym typeface="Calibri"/>
              </a:rPr>
              <a:t> </a:t>
            </a:r>
            <a:r>
              <a:rPr lang="fr-FR" b="0" i="1" dirty="0"/>
              <a:t>153</a:t>
            </a:r>
            <a:r>
              <a:rPr lang="fr-FR" sz="1200" b="0" i="0" u="none" strike="noStrike" cap="none" dirty="0">
                <a:solidFill>
                  <a:schemeClr val="dk1"/>
                </a:solidFill>
                <a:effectLst/>
                <a:latin typeface="Calibri"/>
                <a:ea typeface="Calibri"/>
                <a:cs typeface="Calibri"/>
                <a:sym typeface="Calibri"/>
              </a:rPr>
              <a:t> </a:t>
            </a:r>
            <a:r>
              <a:rPr lang="fr-FR" b="0" i="1" dirty="0"/>
              <a:t>+</a:t>
            </a:r>
            <a:r>
              <a:rPr lang="fr-FR" sz="1200" b="0" i="0" u="none" strike="noStrike" cap="none" dirty="0">
                <a:solidFill>
                  <a:schemeClr val="dk1"/>
                </a:solidFill>
                <a:effectLst/>
                <a:latin typeface="Calibri"/>
                <a:ea typeface="Calibri"/>
                <a:cs typeface="Calibri"/>
                <a:sym typeface="Calibri"/>
              </a:rPr>
              <a:t> </a:t>
            </a:r>
            <a:r>
              <a:rPr lang="fr-FR" b="0" i="1" dirty="0"/>
              <a:t>40</a:t>
            </a:r>
            <a:r>
              <a:rPr lang="fr-FR" sz="1200" b="0" i="0" u="none" strike="noStrike" cap="none" dirty="0">
                <a:solidFill>
                  <a:schemeClr val="dk1"/>
                </a:solidFill>
                <a:effectLst/>
                <a:latin typeface="Calibri"/>
                <a:ea typeface="Calibri"/>
                <a:cs typeface="Calibri"/>
                <a:sym typeface="Calibri"/>
              </a:rPr>
              <a:t> </a:t>
            </a:r>
            <a:r>
              <a:rPr lang="fr-FR" b="0" i="1" dirty="0"/>
              <a:t>=</a:t>
            </a:r>
            <a:r>
              <a:rPr lang="fr-FR" sz="1200" b="0" i="0" u="none" strike="noStrike" cap="none" dirty="0">
                <a:solidFill>
                  <a:schemeClr val="dk1"/>
                </a:solidFill>
                <a:effectLst/>
                <a:latin typeface="Calibri"/>
                <a:ea typeface="Calibri"/>
                <a:cs typeface="Calibri"/>
                <a:sym typeface="Calibri"/>
              </a:rPr>
              <a:t> </a:t>
            </a:r>
            <a:r>
              <a:rPr lang="fr-FR" b="0" i="1" dirty="0"/>
              <a:t>7</a:t>
            </a:r>
            <a:r>
              <a:rPr lang="fr-FR" sz="1200" b="0" i="0" u="none" strike="noStrike" cap="none" dirty="0">
                <a:solidFill>
                  <a:schemeClr val="dk1"/>
                </a:solidFill>
                <a:effectLst/>
                <a:latin typeface="Calibri"/>
                <a:ea typeface="Calibri"/>
                <a:cs typeface="Calibri"/>
                <a:sym typeface="Calibri"/>
              </a:rPr>
              <a:t> </a:t>
            </a:r>
            <a:r>
              <a:rPr lang="fr-FR" b="0" i="1" dirty="0"/>
              <a:t>193, puis, 7</a:t>
            </a:r>
            <a:r>
              <a:rPr lang="fr-FR" sz="1200" b="0" i="0" u="none" strike="noStrike" cap="none" dirty="0">
                <a:solidFill>
                  <a:schemeClr val="dk1"/>
                </a:solidFill>
                <a:effectLst/>
                <a:latin typeface="Calibri"/>
                <a:ea typeface="Calibri"/>
                <a:cs typeface="Calibri"/>
                <a:sym typeface="Calibri"/>
              </a:rPr>
              <a:t> </a:t>
            </a:r>
            <a:r>
              <a:rPr lang="fr-FR" b="0" i="1" dirty="0"/>
              <a:t>193</a:t>
            </a:r>
            <a:r>
              <a:rPr lang="fr-FR" sz="1200" b="0" i="0" u="none" strike="noStrike" cap="none" dirty="0">
                <a:solidFill>
                  <a:schemeClr val="dk1"/>
                </a:solidFill>
                <a:effectLst/>
                <a:latin typeface="Calibri"/>
                <a:ea typeface="Calibri"/>
                <a:cs typeface="Calibri"/>
                <a:sym typeface="Calibri"/>
              </a:rPr>
              <a:t> </a:t>
            </a:r>
            <a:r>
              <a:rPr lang="fr-FR" b="0" i="1" dirty="0"/>
              <a:t>–</a:t>
            </a:r>
            <a:r>
              <a:rPr lang="fr-FR" sz="1200" b="0" i="0" u="none" strike="noStrike" cap="none" dirty="0">
                <a:solidFill>
                  <a:schemeClr val="dk1"/>
                </a:solidFill>
                <a:effectLst/>
                <a:latin typeface="Calibri"/>
                <a:ea typeface="Calibri"/>
                <a:cs typeface="Calibri"/>
                <a:sym typeface="Calibri"/>
              </a:rPr>
              <a:t> </a:t>
            </a:r>
            <a:r>
              <a:rPr lang="fr-FR" b="0" i="1" dirty="0"/>
              <a:t>2</a:t>
            </a:r>
            <a:r>
              <a:rPr lang="fr-FR" sz="1200" b="0" i="0" u="none" strike="noStrike" cap="none" dirty="0">
                <a:solidFill>
                  <a:schemeClr val="dk1"/>
                </a:solidFill>
                <a:effectLst/>
                <a:latin typeface="Calibri"/>
                <a:ea typeface="Calibri"/>
                <a:cs typeface="Calibri"/>
                <a:sym typeface="Calibri"/>
              </a:rPr>
              <a:t> </a:t>
            </a:r>
            <a:r>
              <a:rPr lang="fr-FR" b="0" i="1" dirty="0"/>
              <a:t>=</a:t>
            </a:r>
            <a:r>
              <a:rPr lang="fr-FR" sz="1200" b="0" i="0" u="none" strike="noStrike" cap="none" dirty="0">
                <a:solidFill>
                  <a:schemeClr val="dk1"/>
                </a:solidFill>
                <a:effectLst/>
                <a:latin typeface="Calibri"/>
                <a:ea typeface="Calibri"/>
                <a:cs typeface="Calibri"/>
                <a:sym typeface="Calibri"/>
              </a:rPr>
              <a:t> </a:t>
            </a:r>
            <a:r>
              <a:rPr lang="fr-FR" b="0" i="1" dirty="0"/>
              <a:t>7</a:t>
            </a:r>
            <a:r>
              <a:rPr lang="fr-FR" sz="1200" b="0" i="0" u="none" strike="noStrike" cap="none" dirty="0">
                <a:solidFill>
                  <a:schemeClr val="dk1"/>
                </a:solidFill>
                <a:effectLst/>
                <a:latin typeface="Calibri"/>
                <a:ea typeface="Calibri"/>
                <a:cs typeface="Calibri"/>
                <a:sym typeface="Calibri"/>
              </a:rPr>
              <a:t> </a:t>
            </a:r>
            <a:r>
              <a:rPr lang="fr-FR" b="0" i="1" dirty="0"/>
              <a:t>191. </a:t>
            </a:r>
            <a:endParaRPr lang="fr-FR" b="0" dirty="0"/>
          </a:p>
        </p:txBody>
      </p:sp>
      <p:sp>
        <p:nvSpPr>
          <p:cNvPr id="167" name="Google Shape;167;p6:notes">
            <a:extLst>
              <a:ext uri="{FF2B5EF4-FFF2-40B4-BE49-F238E27FC236}">
                <a16:creationId xmlns:a16="http://schemas.microsoft.com/office/drawing/2014/main" id="{22822AD6-8E86-C4EF-0B82-1AFD5829BD80}"/>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8</a:t>
            </a:fld>
            <a:endParaRPr/>
          </a:p>
        </p:txBody>
      </p:sp>
    </p:spTree>
    <p:extLst>
      <p:ext uri="{BB962C8B-B14F-4D97-AF65-F5344CB8AC3E}">
        <p14:creationId xmlns:p14="http://schemas.microsoft.com/office/powerpoint/2010/main" val="18209376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p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0" name="Google Shape;140;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dirty="0"/>
              <a:t>Réponse attendue</a:t>
            </a:r>
            <a:r>
              <a:rPr lang="fr-FR" sz="1200" b="0" i="0" u="none" strike="noStrike" cap="none" dirty="0">
                <a:solidFill>
                  <a:schemeClr val="dk1"/>
                </a:solidFill>
                <a:effectLst/>
                <a:latin typeface="Calibri"/>
                <a:ea typeface="Calibri"/>
                <a:cs typeface="Calibri"/>
                <a:sym typeface="Calibri"/>
              </a:rPr>
              <a:t> </a:t>
            </a:r>
            <a:r>
              <a:rPr lang="fr-FR" b="0" dirty="0"/>
              <a:t>:</a:t>
            </a:r>
            <a:r>
              <a:rPr lang="fr-FR" b="1" dirty="0"/>
              <a:t> </a:t>
            </a:r>
            <a:r>
              <a:rPr lang="fr-FR" b="0" dirty="0"/>
              <a:t>8</a:t>
            </a:r>
            <a:r>
              <a:rPr lang="fr-FR" sz="1200" b="0" i="0" u="none" strike="noStrike" cap="none" dirty="0">
                <a:solidFill>
                  <a:schemeClr val="dk1"/>
                </a:solidFill>
                <a:effectLst/>
                <a:latin typeface="Calibri"/>
                <a:ea typeface="Calibri"/>
                <a:cs typeface="Calibri"/>
                <a:sym typeface="Calibri"/>
              </a:rPr>
              <a:t> </a:t>
            </a:r>
            <a:r>
              <a:rPr lang="fr-FR" b="0" dirty="0"/>
              <a:t>076.</a:t>
            </a:r>
          </a:p>
          <a:p>
            <a:pPr marL="0" indent="0"/>
            <a:r>
              <a:rPr lang="fr-FR" i="1" dirty="0"/>
              <a:t>Ici, on ajoute des milliers et des centaines. Je peux calculer par étapes en ajoutant les unités de numération car 1</a:t>
            </a:r>
            <a:r>
              <a:rPr lang="fr-FR" sz="1200" b="0" i="0" u="none" strike="noStrike" cap="none" dirty="0">
                <a:solidFill>
                  <a:schemeClr val="dk1"/>
                </a:solidFill>
                <a:effectLst/>
                <a:latin typeface="Calibri"/>
                <a:ea typeface="Calibri"/>
                <a:cs typeface="Calibri"/>
                <a:sym typeface="Calibri"/>
              </a:rPr>
              <a:t> </a:t>
            </a:r>
            <a:r>
              <a:rPr lang="fr-FR" i="1" dirty="0"/>
              <a:t>600</a:t>
            </a:r>
            <a:r>
              <a:rPr lang="fr-FR" sz="1200" b="0" i="0" u="none" strike="noStrike" cap="none" dirty="0">
                <a:solidFill>
                  <a:schemeClr val="dk1"/>
                </a:solidFill>
                <a:effectLst/>
                <a:latin typeface="Calibri"/>
                <a:ea typeface="Calibri"/>
                <a:cs typeface="Calibri"/>
                <a:sym typeface="Calibri"/>
              </a:rPr>
              <a:t> </a:t>
            </a:r>
            <a:r>
              <a:rPr lang="fr-FR" i="1" dirty="0"/>
              <a:t>=</a:t>
            </a:r>
            <a:r>
              <a:rPr lang="fr-FR" sz="1200" b="0" i="0" u="none" strike="noStrike" cap="none" dirty="0">
                <a:solidFill>
                  <a:schemeClr val="dk1"/>
                </a:solidFill>
                <a:effectLst/>
                <a:latin typeface="Calibri"/>
                <a:ea typeface="Calibri"/>
                <a:cs typeface="Calibri"/>
                <a:sym typeface="Calibri"/>
              </a:rPr>
              <a:t> </a:t>
            </a:r>
            <a:r>
              <a:rPr lang="fr-FR" i="1" dirty="0"/>
              <a:t>1</a:t>
            </a:r>
            <a:r>
              <a:rPr lang="fr-FR" sz="1200" b="0" i="0" u="none" strike="noStrike" cap="none" dirty="0">
                <a:solidFill>
                  <a:schemeClr val="dk1"/>
                </a:solidFill>
                <a:effectLst/>
                <a:latin typeface="Calibri"/>
                <a:ea typeface="Calibri"/>
                <a:cs typeface="Calibri"/>
                <a:sym typeface="Calibri"/>
              </a:rPr>
              <a:t> </a:t>
            </a:r>
            <a:r>
              <a:rPr lang="fr-FR" i="1" dirty="0"/>
              <a:t>000</a:t>
            </a:r>
            <a:r>
              <a:rPr lang="fr-FR" sz="1200" b="0" i="0" u="none" strike="noStrike" cap="none" dirty="0">
                <a:solidFill>
                  <a:schemeClr val="dk1"/>
                </a:solidFill>
                <a:effectLst/>
                <a:latin typeface="Calibri"/>
                <a:ea typeface="Calibri"/>
                <a:cs typeface="Calibri"/>
                <a:sym typeface="Calibri"/>
              </a:rPr>
              <a:t> </a:t>
            </a:r>
            <a:r>
              <a:rPr lang="fr-FR" i="1" dirty="0"/>
              <a:t>+</a:t>
            </a:r>
            <a:r>
              <a:rPr lang="fr-FR" sz="1200" b="0" i="0" u="none" strike="noStrike" cap="none" dirty="0">
                <a:solidFill>
                  <a:schemeClr val="dk1"/>
                </a:solidFill>
                <a:effectLst/>
                <a:latin typeface="Calibri"/>
                <a:ea typeface="Calibri"/>
                <a:cs typeface="Calibri"/>
                <a:sym typeface="Calibri"/>
              </a:rPr>
              <a:t> </a:t>
            </a:r>
            <a:r>
              <a:rPr lang="fr-FR" i="1" dirty="0"/>
              <a:t>600. </a:t>
            </a:r>
          </a:p>
          <a:p>
            <a:pPr marL="0" indent="0"/>
            <a:r>
              <a:rPr lang="fr-FR" i="1" dirty="0"/>
              <a:t>Je calcule 6</a:t>
            </a:r>
            <a:r>
              <a:rPr lang="fr-FR" sz="1200" b="0" i="0" u="none" strike="noStrike" cap="none" dirty="0">
                <a:solidFill>
                  <a:schemeClr val="dk1"/>
                </a:solidFill>
                <a:effectLst/>
                <a:latin typeface="Calibri"/>
                <a:ea typeface="Calibri"/>
                <a:cs typeface="Calibri"/>
                <a:sym typeface="Calibri"/>
              </a:rPr>
              <a:t> </a:t>
            </a:r>
            <a:r>
              <a:rPr lang="fr-FR" i="1" dirty="0"/>
              <a:t>476</a:t>
            </a:r>
            <a:r>
              <a:rPr lang="fr-FR" sz="1200" b="0" i="0" u="none" strike="noStrike" cap="none" dirty="0">
                <a:solidFill>
                  <a:schemeClr val="dk1"/>
                </a:solidFill>
                <a:effectLst/>
                <a:latin typeface="Calibri"/>
                <a:ea typeface="Calibri"/>
                <a:cs typeface="Calibri"/>
                <a:sym typeface="Calibri"/>
              </a:rPr>
              <a:t> </a:t>
            </a:r>
            <a:r>
              <a:rPr lang="fr-FR" i="1" dirty="0"/>
              <a:t>+</a:t>
            </a:r>
            <a:r>
              <a:rPr lang="fr-FR" sz="1200" b="0" i="0" u="none" strike="noStrike" cap="none" dirty="0">
                <a:solidFill>
                  <a:schemeClr val="dk1"/>
                </a:solidFill>
                <a:effectLst/>
                <a:latin typeface="Calibri"/>
                <a:ea typeface="Calibri"/>
                <a:cs typeface="Calibri"/>
                <a:sym typeface="Calibri"/>
              </a:rPr>
              <a:t> </a:t>
            </a:r>
            <a:r>
              <a:rPr lang="fr-FR" i="1" dirty="0"/>
              <a:t>1</a:t>
            </a:r>
            <a:r>
              <a:rPr lang="fr-FR" sz="1200" b="0" i="0" u="none" strike="noStrike" cap="none" dirty="0">
                <a:solidFill>
                  <a:schemeClr val="dk1"/>
                </a:solidFill>
                <a:effectLst/>
                <a:latin typeface="Calibri"/>
                <a:ea typeface="Calibri"/>
                <a:cs typeface="Calibri"/>
                <a:sym typeface="Calibri"/>
              </a:rPr>
              <a:t> </a:t>
            </a:r>
            <a:r>
              <a:rPr lang="fr-FR" i="1" dirty="0"/>
              <a:t>000</a:t>
            </a:r>
            <a:r>
              <a:rPr lang="fr-FR" sz="1200" b="0" i="0" u="none" strike="noStrike" cap="none" dirty="0">
                <a:solidFill>
                  <a:schemeClr val="dk1"/>
                </a:solidFill>
                <a:effectLst/>
                <a:latin typeface="Calibri"/>
                <a:ea typeface="Calibri"/>
                <a:cs typeface="Calibri"/>
                <a:sym typeface="Calibri"/>
              </a:rPr>
              <a:t> </a:t>
            </a:r>
            <a:r>
              <a:rPr lang="fr-FR" i="1" dirty="0"/>
              <a:t>=</a:t>
            </a:r>
            <a:r>
              <a:rPr lang="fr-FR" sz="1200" b="0" i="0" u="none" strike="noStrike" cap="none" dirty="0">
                <a:solidFill>
                  <a:schemeClr val="dk1"/>
                </a:solidFill>
                <a:effectLst/>
                <a:latin typeface="Calibri"/>
                <a:ea typeface="Calibri"/>
                <a:cs typeface="Calibri"/>
                <a:sym typeface="Calibri"/>
              </a:rPr>
              <a:t> </a:t>
            </a:r>
            <a:r>
              <a:rPr lang="fr-FR" i="1" dirty="0"/>
              <a:t>7</a:t>
            </a:r>
            <a:r>
              <a:rPr lang="fr-FR" sz="1200" b="0" i="0" u="none" strike="noStrike" cap="none" dirty="0">
                <a:solidFill>
                  <a:schemeClr val="dk1"/>
                </a:solidFill>
                <a:effectLst/>
                <a:latin typeface="Calibri"/>
                <a:ea typeface="Calibri"/>
                <a:cs typeface="Calibri"/>
                <a:sym typeface="Calibri"/>
              </a:rPr>
              <a:t> </a:t>
            </a:r>
            <a:r>
              <a:rPr lang="fr-FR" i="1" dirty="0"/>
              <a:t>476, puis, j’ajoute 6</a:t>
            </a:r>
            <a:r>
              <a:rPr lang="fr-FR" sz="1200" b="0" i="0" u="none" strike="noStrike" cap="none" dirty="0">
                <a:solidFill>
                  <a:schemeClr val="dk1"/>
                </a:solidFill>
                <a:effectLst/>
                <a:latin typeface="Calibri"/>
                <a:ea typeface="Calibri"/>
                <a:cs typeface="Calibri"/>
                <a:sym typeface="Calibri"/>
              </a:rPr>
              <a:t> </a:t>
            </a:r>
            <a:r>
              <a:rPr lang="fr-FR" i="1" dirty="0"/>
              <a:t>centaines. 7</a:t>
            </a:r>
            <a:r>
              <a:rPr lang="fr-FR" sz="1200" b="0" i="0" u="none" strike="noStrike" cap="none" dirty="0">
                <a:solidFill>
                  <a:schemeClr val="dk1"/>
                </a:solidFill>
                <a:effectLst/>
                <a:latin typeface="Calibri"/>
                <a:ea typeface="Calibri"/>
                <a:cs typeface="Calibri"/>
                <a:sym typeface="Calibri"/>
              </a:rPr>
              <a:t> </a:t>
            </a:r>
            <a:r>
              <a:rPr lang="fr-FR" i="1" dirty="0"/>
              <a:t>476</a:t>
            </a:r>
            <a:r>
              <a:rPr lang="fr-FR" sz="1200" b="0" i="0" u="none" strike="noStrike" cap="none" dirty="0">
                <a:solidFill>
                  <a:schemeClr val="dk1"/>
                </a:solidFill>
                <a:effectLst/>
                <a:latin typeface="Calibri"/>
                <a:ea typeface="Calibri"/>
                <a:cs typeface="Calibri"/>
                <a:sym typeface="Calibri"/>
              </a:rPr>
              <a:t> </a:t>
            </a:r>
            <a:r>
              <a:rPr lang="fr-FR" i="1" dirty="0"/>
              <a:t>+</a:t>
            </a:r>
            <a:r>
              <a:rPr lang="fr-FR" sz="1200" b="0" i="0" u="none" strike="noStrike" cap="none" dirty="0">
                <a:solidFill>
                  <a:schemeClr val="dk1"/>
                </a:solidFill>
                <a:effectLst/>
                <a:latin typeface="Calibri"/>
                <a:ea typeface="Calibri"/>
                <a:cs typeface="Calibri"/>
                <a:sym typeface="Calibri"/>
              </a:rPr>
              <a:t> </a:t>
            </a:r>
            <a:r>
              <a:rPr lang="fr-FR" i="1" dirty="0"/>
              <a:t>600</a:t>
            </a:r>
            <a:r>
              <a:rPr lang="fr-FR" sz="1200" b="0" i="0" u="none" strike="noStrike" cap="none" dirty="0">
                <a:solidFill>
                  <a:schemeClr val="dk1"/>
                </a:solidFill>
                <a:effectLst/>
                <a:latin typeface="Calibri"/>
                <a:ea typeface="Calibri"/>
                <a:cs typeface="Calibri"/>
                <a:sym typeface="Calibri"/>
              </a:rPr>
              <a:t> </a:t>
            </a:r>
            <a:r>
              <a:rPr lang="fr-FR" i="1" dirty="0"/>
              <a:t>=</a:t>
            </a:r>
            <a:r>
              <a:rPr lang="fr-FR" sz="1200" b="0" i="0" u="none" strike="noStrike" cap="none" dirty="0">
                <a:solidFill>
                  <a:schemeClr val="dk1"/>
                </a:solidFill>
                <a:effectLst/>
                <a:latin typeface="Calibri"/>
                <a:ea typeface="Calibri"/>
                <a:cs typeface="Calibri"/>
                <a:sym typeface="Calibri"/>
              </a:rPr>
              <a:t> </a:t>
            </a:r>
            <a:r>
              <a:rPr lang="fr-FR" i="1" dirty="0"/>
              <a:t>8</a:t>
            </a:r>
            <a:r>
              <a:rPr lang="fr-FR" sz="1200" b="0" i="0" u="none" strike="noStrike" cap="none" dirty="0">
                <a:solidFill>
                  <a:schemeClr val="dk1"/>
                </a:solidFill>
                <a:effectLst/>
                <a:latin typeface="Calibri"/>
                <a:ea typeface="Calibri"/>
                <a:cs typeface="Calibri"/>
                <a:sym typeface="Calibri"/>
              </a:rPr>
              <a:t> </a:t>
            </a:r>
            <a:r>
              <a:rPr lang="fr-FR" i="1" dirty="0"/>
              <a:t>076 (car 4</a:t>
            </a:r>
            <a:r>
              <a:rPr lang="fr-FR" sz="1200" b="0" i="0" u="none" strike="noStrike" cap="none" dirty="0">
                <a:solidFill>
                  <a:schemeClr val="dk1"/>
                </a:solidFill>
                <a:effectLst/>
                <a:latin typeface="Calibri"/>
                <a:ea typeface="Calibri"/>
                <a:cs typeface="Calibri"/>
                <a:sym typeface="Calibri"/>
              </a:rPr>
              <a:t> </a:t>
            </a:r>
            <a:r>
              <a:rPr lang="fr-FR" i="1" dirty="0"/>
              <a:t>centaines</a:t>
            </a:r>
            <a:r>
              <a:rPr lang="fr-FR" sz="1200" b="0" i="0" u="none" strike="noStrike" cap="none" dirty="0">
                <a:solidFill>
                  <a:schemeClr val="dk1"/>
                </a:solidFill>
                <a:effectLst/>
                <a:latin typeface="Calibri"/>
                <a:ea typeface="Calibri"/>
                <a:cs typeface="Calibri"/>
                <a:sym typeface="Calibri"/>
              </a:rPr>
              <a:t> </a:t>
            </a:r>
            <a:r>
              <a:rPr lang="fr-FR" i="1" dirty="0"/>
              <a:t>+</a:t>
            </a:r>
            <a:r>
              <a:rPr lang="fr-FR" sz="1200" b="0" i="0" u="none" strike="noStrike" cap="none" dirty="0">
                <a:solidFill>
                  <a:schemeClr val="dk1"/>
                </a:solidFill>
                <a:effectLst/>
                <a:latin typeface="Calibri"/>
                <a:ea typeface="Calibri"/>
                <a:cs typeface="Calibri"/>
                <a:sym typeface="Calibri"/>
              </a:rPr>
              <a:t> </a:t>
            </a:r>
            <a:r>
              <a:rPr lang="fr-FR" i="1" dirty="0"/>
              <a:t>6</a:t>
            </a:r>
            <a:r>
              <a:rPr lang="fr-FR" sz="1200" b="0" i="0" u="none" strike="noStrike" cap="none" dirty="0">
                <a:solidFill>
                  <a:schemeClr val="dk1"/>
                </a:solidFill>
                <a:effectLst/>
                <a:latin typeface="Calibri"/>
                <a:ea typeface="Calibri"/>
                <a:cs typeface="Calibri"/>
                <a:sym typeface="Calibri"/>
              </a:rPr>
              <a:t> </a:t>
            </a:r>
            <a:r>
              <a:rPr lang="fr-FR" i="1" dirty="0"/>
              <a:t>centaines</a:t>
            </a:r>
            <a:r>
              <a:rPr lang="fr-FR" sz="1200" b="0" i="0" u="none" strike="noStrike" cap="none" dirty="0">
                <a:solidFill>
                  <a:schemeClr val="dk1"/>
                </a:solidFill>
                <a:effectLst/>
                <a:latin typeface="Calibri"/>
                <a:ea typeface="Calibri"/>
                <a:cs typeface="Calibri"/>
                <a:sym typeface="Calibri"/>
              </a:rPr>
              <a:t> </a:t>
            </a:r>
            <a:r>
              <a:rPr lang="fr-FR" i="1" dirty="0"/>
              <a:t>=</a:t>
            </a:r>
            <a:r>
              <a:rPr lang="fr-FR" sz="1200" b="0" i="0" u="none" strike="noStrike" cap="none" dirty="0">
                <a:solidFill>
                  <a:schemeClr val="dk1"/>
                </a:solidFill>
                <a:effectLst/>
                <a:latin typeface="Calibri"/>
                <a:ea typeface="Calibri"/>
                <a:cs typeface="Calibri"/>
                <a:sym typeface="Calibri"/>
              </a:rPr>
              <a:t> </a:t>
            </a:r>
            <a:r>
              <a:rPr lang="fr-FR" i="1" dirty="0"/>
              <a:t>10</a:t>
            </a:r>
            <a:r>
              <a:rPr lang="fr-FR" sz="1200" b="0" i="0" u="none" strike="noStrike" cap="none" dirty="0">
                <a:solidFill>
                  <a:schemeClr val="dk1"/>
                </a:solidFill>
                <a:effectLst/>
                <a:latin typeface="Calibri"/>
                <a:ea typeface="Calibri"/>
                <a:cs typeface="Calibri"/>
                <a:sym typeface="Calibri"/>
              </a:rPr>
              <a:t> </a:t>
            </a:r>
            <a:r>
              <a:rPr lang="fr-FR" i="1" dirty="0"/>
              <a:t>centaines</a:t>
            </a:r>
            <a:r>
              <a:rPr lang="fr-FR" sz="1200" b="0" i="0" u="none" strike="noStrike" cap="none" dirty="0">
                <a:solidFill>
                  <a:schemeClr val="dk1"/>
                </a:solidFill>
                <a:effectLst/>
                <a:latin typeface="Calibri"/>
                <a:ea typeface="Calibri"/>
                <a:cs typeface="Calibri"/>
                <a:sym typeface="Calibri"/>
              </a:rPr>
              <a:t> </a:t>
            </a:r>
            <a:r>
              <a:rPr lang="fr-FR" i="1" dirty="0"/>
              <a:t>=</a:t>
            </a:r>
            <a:r>
              <a:rPr lang="fr-FR" sz="1200" b="0" i="0" u="none" strike="noStrike" cap="none" dirty="0">
                <a:solidFill>
                  <a:schemeClr val="dk1"/>
                </a:solidFill>
                <a:effectLst/>
                <a:latin typeface="Calibri"/>
                <a:ea typeface="Calibri"/>
                <a:cs typeface="Calibri"/>
                <a:sym typeface="Calibri"/>
              </a:rPr>
              <a:t> </a:t>
            </a:r>
            <a:r>
              <a:rPr lang="fr-FR" i="1" dirty="0"/>
              <a:t>1</a:t>
            </a:r>
            <a:r>
              <a:rPr lang="fr-FR" sz="1200" b="0" i="0" u="none" strike="noStrike" cap="none" dirty="0">
                <a:solidFill>
                  <a:schemeClr val="dk1"/>
                </a:solidFill>
                <a:effectLst/>
                <a:latin typeface="Calibri"/>
                <a:ea typeface="Calibri"/>
                <a:cs typeface="Calibri"/>
                <a:sym typeface="Calibri"/>
              </a:rPr>
              <a:t> </a:t>
            </a:r>
            <a:r>
              <a:rPr lang="fr-FR" i="1" dirty="0"/>
              <a:t>millier). </a:t>
            </a:r>
            <a:endParaRPr i="1" dirty="0"/>
          </a:p>
        </p:txBody>
      </p:sp>
      <p:sp>
        <p:nvSpPr>
          <p:cNvPr id="141" name="Google Shape;141;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Diapositive de titre">
  <p:cSld name="Diapositive de titre">
    <p:spTree>
      <p:nvGrpSpPr>
        <p:cNvPr id="1" name="Shape 15"/>
        <p:cNvGrpSpPr/>
        <p:nvPr/>
      </p:nvGrpSpPr>
      <p:grpSpPr>
        <a:xfrm>
          <a:off x="0" y="0"/>
          <a:ext cx="0" cy="0"/>
          <a:chOff x="0" y="0"/>
          <a:chExt cx="0" cy="0"/>
        </a:xfrm>
      </p:grpSpPr>
      <p:pic>
        <p:nvPicPr>
          <p:cNvPr id="3" name="Image 2" descr="Une image contenant texte, graphisme, capture d’écran, jeune enfant&#10;&#10;Le contenu généré par l’IA peut être incorrect.">
            <a:extLst>
              <a:ext uri="{FF2B5EF4-FFF2-40B4-BE49-F238E27FC236}">
                <a16:creationId xmlns:a16="http://schemas.microsoft.com/office/drawing/2014/main" id="{3312F75D-4240-820A-91D6-33DCF02D5C93}"/>
              </a:ext>
            </a:extLst>
          </p:cNvPr>
          <p:cNvPicPr>
            <a:picLocks noChangeAspect="1"/>
          </p:cNvPicPr>
          <p:nvPr userDrawn="1"/>
        </p:nvPicPr>
        <p:blipFill>
          <a:blip r:embed="rId2"/>
          <a:stretch>
            <a:fillRect/>
          </a:stretch>
        </p:blipFill>
        <p:spPr>
          <a:xfrm>
            <a:off x="0" y="0"/>
            <a:ext cx="9144000" cy="6858000"/>
          </a:xfrm>
          <a:prstGeom prst="rect">
            <a:avLst/>
          </a:prstGeom>
        </p:spPr>
      </p:pic>
      <p:sp>
        <p:nvSpPr>
          <p:cNvPr id="17" name="Google Shape;17;p34"/>
          <p:cNvSpPr txBox="1">
            <a:spLocks noGrp="1"/>
          </p:cNvSpPr>
          <p:nvPr>
            <p:ph type="ctrTitle"/>
          </p:nvPr>
        </p:nvSpPr>
        <p:spPr>
          <a:xfrm>
            <a:off x="751788" y="3040905"/>
            <a:ext cx="7772400" cy="77619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rgbClr val="A39491"/>
              </a:buClr>
              <a:buSzPts val="2700"/>
              <a:buFont typeface="Verdana"/>
              <a:buNone/>
              <a:defRPr sz="2700" b="1">
                <a:solidFill>
                  <a:schemeClr val="lt1"/>
                </a:solidFill>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 name="Google Shape;18;p34"/>
          <p:cNvSpPr txBox="1"/>
          <p:nvPr/>
        </p:nvSpPr>
        <p:spPr>
          <a:xfrm>
            <a:off x="4342511" y="6163768"/>
            <a:ext cx="4421378" cy="499464"/>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rgbClr val="000000"/>
              </a:buClr>
              <a:buSzPts val="2000"/>
              <a:buFont typeface="Arial"/>
              <a:buNone/>
            </a:pPr>
            <a:r>
              <a:rPr lang="fr-FR" sz="2000" b="0" i="0" u="none" strike="noStrike" cap="none">
                <a:solidFill>
                  <a:schemeClr val="lt1"/>
                </a:solidFill>
                <a:latin typeface="Verdana"/>
                <a:ea typeface="Verdana"/>
                <a:cs typeface="Verdana"/>
                <a:sym typeface="Verdana"/>
              </a:rPr>
              <a:t>Réservé à la vidéoprojection</a:t>
            </a:r>
            <a:endParaRPr sz="2000" b="0" i="0" u="none" strike="noStrike" cap="none">
              <a:solidFill>
                <a:schemeClr val="lt1"/>
              </a:solidFill>
              <a:latin typeface="Verdana"/>
              <a:ea typeface="Verdana"/>
              <a:cs typeface="Verdana"/>
              <a:sym typeface="Verdana"/>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Vide">
  <p:cSld name="Vide">
    <p:spTree>
      <p:nvGrpSpPr>
        <p:cNvPr id="1" name="Shape 71"/>
        <p:cNvGrpSpPr/>
        <p:nvPr/>
      </p:nvGrpSpPr>
      <p:grpSpPr>
        <a:xfrm>
          <a:off x="0" y="0"/>
          <a:ext cx="0" cy="0"/>
          <a:chOff x="0" y="0"/>
          <a:chExt cx="0" cy="0"/>
        </a:xfrm>
      </p:grpSpPr>
      <p:sp>
        <p:nvSpPr>
          <p:cNvPr id="72" name="Google Shape;72;p40"/>
          <p:cNvSpPr/>
          <p:nvPr/>
        </p:nvSpPr>
        <p:spPr>
          <a:xfrm>
            <a:off x="0" y="0"/>
            <a:ext cx="9144000" cy="6858000"/>
          </a:xfrm>
          <a:prstGeom prst="rect">
            <a:avLst/>
          </a:prstGeom>
          <a:noFill/>
          <a:ln w="101600" cap="flat" cmpd="sng">
            <a:solidFill>
              <a:srgbClr val="FFD33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73" name="Google Shape;73;p40"/>
          <p:cNvSpPr/>
          <p:nvPr/>
        </p:nvSpPr>
        <p:spPr>
          <a:xfrm>
            <a:off x="0" y="0"/>
            <a:ext cx="9144000" cy="476672"/>
          </a:xfrm>
          <a:prstGeom prst="rect">
            <a:avLst/>
          </a:prstGeom>
          <a:solidFill>
            <a:srgbClr val="FFD333"/>
          </a:solidFill>
          <a:ln w="12700" cap="flat" cmpd="sng">
            <a:solidFill>
              <a:srgbClr val="FFD33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74" name="Google Shape;74;p40"/>
          <p:cNvSpPr txBox="1">
            <a:spLocks noGrp="1"/>
          </p:cNvSpPr>
          <p:nvPr>
            <p:ph type="title" hasCustomPrompt="1"/>
          </p:nvPr>
        </p:nvSpPr>
        <p:spPr>
          <a:xfrm>
            <a:off x="57150" y="0"/>
            <a:ext cx="3886200" cy="476672"/>
          </a:xfrm>
          <a:prstGeom prst="rect">
            <a:avLst/>
          </a:prstGeom>
          <a:noFill/>
          <a:ln w="9525" cap="flat" cmpd="sng">
            <a:solidFill>
              <a:srgbClr val="FFD333"/>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fr-FR" dirty="0"/>
              <a:t>Exercice des champions</a:t>
            </a:r>
            <a:endParaRPr dirty="0"/>
          </a:p>
        </p:txBody>
      </p:sp>
    </p:spTree>
    <p:extLst>
      <p:ext uri="{BB962C8B-B14F-4D97-AF65-F5344CB8AC3E}">
        <p14:creationId xmlns:p14="http://schemas.microsoft.com/office/powerpoint/2010/main" val="12303347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ide">
  <p:cSld name="Vide">
    <p:spTree>
      <p:nvGrpSpPr>
        <p:cNvPr id="1" name="Shape 92"/>
        <p:cNvGrpSpPr/>
        <p:nvPr/>
      </p:nvGrpSpPr>
      <p:grpSpPr>
        <a:xfrm>
          <a:off x="0" y="0"/>
          <a:ext cx="0" cy="0"/>
          <a:chOff x="0" y="0"/>
          <a:chExt cx="0" cy="0"/>
        </a:xfrm>
      </p:grpSpPr>
      <p:sp>
        <p:nvSpPr>
          <p:cNvPr id="93" name="Google Shape;93;p42"/>
          <p:cNvSpPr/>
          <p:nvPr/>
        </p:nvSpPr>
        <p:spPr>
          <a:xfrm>
            <a:off x="0" y="0"/>
            <a:ext cx="9144000" cy="6858000"/>
          </a:xfrm>
          <a:prstGeom prst="rect">
            <a:avLst/>
          </a:prstGeom>
          <a:noFill/>
          <a:ln w="101600" cap="flat" cmpd="sng">
            <a:solidFill>
              <a:srgbClr val="61C4D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94" name="Google Shape;94;p42"/>
          <p:cNvSpPr/>
          <p:nvPr/>
        </p:nvSpPr>
        <p:spPr>
          <a:xfrm>
            <a:off x="0" y="0"/>
            <a:ext cx="9144000" cy="476672"/>
          </a:xfrm>
          <a:prstGeom prst="rect">
            <a:avLst/>
          </a:prstGeom>
          <a:solidFill>
            <a:srgbClr val="61C4D1"/>
          </a:solidFill>
          <a:ln w="12700" cap="flat" cmpd="sng">
            <a:solidFill>
              <a:srgbClr val="61C4D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95" name="Google Shape;95;p42"/>
          <p:cNvSpPr txBox="1">
            <a:spLocks noGrp="1"/>
          </p:cNvSpPr>
          <p:nvPr>
            <p:ph type="title" hasCustomPrompt="1"/>
          </p:nvPr>
        </p:nvSpPr>
        <p:spPr>
          <a:xfrm>
            <a:off x="57150" y="0"/>
            <a:ext cx="3886200" cy="476672"/>
          </a:xfrm>
          <a:prstGeom prst="rect">
            <a:avLst/>
          </a:prstGeom>
          <a:noFill/>
          <a:ln w="9525" cap="flat" cmpd="sng">
            <a:solidFill>
              <a:srgbClr val="61C4D1"/>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fr-FR"/>
              <a:t>Devoirs</a:t>
            </a:r>
            <a:endParaRPr/>
          </a:p>
        </p:txBody>
      </p:sp>
      <p:pic>
        <p:nvPicPr>
          <p:cNvPr id="96" name="Google Shape;96;p42"/>
          <p:cNvPicPr preferRelativeResize="0"/>
          <p:nvPr/>
        </p:nvPicPr>
        <p:blipFill rotWithShape="1">
          <a:blip r:embed="rId2">
            <a:alphaModFix/>
          </a:blip>
          <a:srcRect/>
          <a:stretch/>
        </p:blipFill>
        <p:spPr>
          <a:xfrm>
            <a:off x="6885427" y="-1"/>
            <a:ext cx="2258573" cy="472441"/>
          </a:xfrm>
          <a:prstGeom prst="rect">
            <a:avLst/>
          </a:prstGeom>
          <a:noFill/>
          <a:ln>
            <a:noFill/>
          </a:ln>
        </p:spPr>
      </p:pic>
    </p:spTree>
    <p:extLst>
      <p:ext uri="{BB962C8B-B14F-4D97-AF65-F5344CB8AC3E}">
        <p14:creationId xmlns:p14="http://schemas.microsoft.com/office/powerpoint/2010/main" val="9890070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re et contenu">
  <p:cSld name="1_Titre et contenu">
    <p:spTree>
      <p:nvGrpSpPr>
        <p:cNvPr id="1" name="Shape 25"/>
        <p:cNvGrpSpPr/>
        <p:nvPr/>
      </p:nvGrpSpPr>
      <p:grpSpPr>
        <a:xfrm>
          <a:off x="0" y="0"/>
          <a:ext cx="0" cy="0"/>
          <a:chOff x="0" y="0"/>
          <a:chExt cx="0" cy="0"/>
        </a:xfrm>
      </p:grpSpPr>
      <p:sp>
        <p:nvSpPr>
          <p:cNvPr id="26" name="Google Shape;26;p92"/>
          <p:cNvSpPr/>
          <p:nvPr/>
        </p:nvSpPr>
        <p:spPr>
          <a:xfrm>
            <a:off x="0" y="0"/>
            <a:ext cx="9144000" cy="476672"/>
          </a:xfrm>
          <a:prstGeom prst="rect">
            <a:avLst/>
          </a:prstGeom>
          <a:solidFill>
            <a:srgbClr val="00B050"/>
          </a:solidFill>
          <a:ln w="127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7" name="Google Shape;27;p92"/>
          <p:cNvSpPr txBox="1">
            <a:spLocks noGrp="1"/>
          </p:cNvSpPr>
          <p:nvPr>
            <p:ph type="title"/>
          </p:nvPr>
        </p:nvSpPr>
        <p:spPr>
          <a:xfrm>
            <a:off x="0" y="-1"/>
            <a:ext cx="6029608" cy="476673"/>
          </a:xfrm>
          <a:prstGeom prst="rect">
            <a:avLst/>
          </a:prstGeom>
          <a:noFill/>
          <a:ln w="9525" cap="flat" cmpd="sng">
            <a:solidFill>
              <a:srgbClr val="00B050"/>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 name="Google Shape;28;p92"/>
          <p:cNvSpPr txBox="1">
            <a:spLocks noGrp="1"/>
          </p:cNvSpPr>
          <p:nvPr>
            <p:ph type="body" idx="1"/>
          </p:nvPr>
        </p:nvSpPr>
        <p:spPr>
          <a:xfrm>
            <a:off x="628650" y="967784"/>
            <a:ext cx="7886700" cy="536702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070C0"/>
              </a:buClr>
              <a:buSzPts val="4000"/>
              <a:buNone/>
              <a:defRPr sz="4000">
                <a:solidFill>
                  <a:srgbClr val="0070C0"/>
                </a:solidFill>
                <a:latin typeface="Arial"/>
                <a:ea typeface="Arial"/>
                <a:cs typeface="Arial"/>
                <a:sym typeface="Aria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 name="Google Shape;29;p92"/>
          <p:cNvSpPr/>
          <p:nvPr/>
        </p:nvSpPr>
        <p:spPr>
          <a:xfrm>
            <a:off x="0" y="0"/>
            <a:ext cx="9144000" cy="6858000"/>
          </a:xfrm>
          <a:prstGeom prst="rect">
            <a:avLst/>
          </a:prstGeom>
          <a:noFill/>
          <a:ln w="1016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30" name="Google Shape;30;p92"/>
          <p:cNvPicPr preferRelativeResize="0"/>
          <p:nvPr/>
        </p:nvPicPr>
        <p:blipFill rotWithShape="1">
          <a:blip r:embed="rId2">
            <a:alphaModFix/>
          </a:blip>
          <a:srcRect/>
          <a:stretch/>
        </p:blipFill>
        <p:spPr>
          <a:xfrm>
            <a:off x="6885427" y="-1"/>
            <a:ext cx="2258573" cy="472441"/>
          </a:xfrm>
          <a:prstGeom prst="rect">
            <a:avLst/>
          </a:prstGeom>
          <a:noFill/>
          <a:ln>
            <a:noFill/>
          </a:ln>
        </p:spPr>
      </p:pic>
      <p:pic>
        <p:nvPicPr>
          <p:cNvPr id="31" name="Google Shape;31;p92"/>
          <p:cNvPicPr preferRelativeResize="0"/>
          <p:nvPr/>
        </p:nvPicPr>
        <p:blipFill rotWithShape="1">
          <a:blip r:embed="rId3">
            <a:alphaModFix/>
          </a:blip>
          <a:srcRect/>
          <a:stretch/>
        </p:blipFill>
        <p:spPr>
          <a:xfrm>
            <a:off x="3467840" y="1734532"/>
            <a:ext cx="2131447" cy="1660601"/>
          </a:xfrm>
          <a:prstGeom prst="rect">
            <a:avLst/>
          </a:prstGeom>
          <a:noFill/>
          <a:ln>
            <a:noFill/>
          </a:ln>
        </p:spPr>
      </p:pic>
      <p:pic>
        <p:nvPicPr>
          <p:cNvPr id="32" name="Google Shape;32;p92"/>
          <p:cNvPicPr preferRelativeResize="0"/>
          <p:nvPr/>
        </p:nvPicPr>
        <p:blipFill rotWithShape="1">
          <a:blip r:embed="rId4">
            <a:alphaModFix/>
          </a:blip>
          <a:srcRect/>
          <a:stretch/>
        </p:blipFill>
        <p:spPr>
          <a:xfrm>
            <a:off x="3584788" y="4580462"/>
            <a:ext cx="1897549" cy="979950"/>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Deux contenus" type="twoObj">
  <p:cSld name="TWO_OBJECTS">
    <p:spTree>
      <p:nvGrpSpPr>
        <p:cNvPr id="1" name="Shape 33"/>
        <p:cNvGrpSpPr/>
        <p:nvPr/>
      </p:nvGrpSpPr>
      <p:grpSpPr>
        <a:xfrm>
          <a:off x="0" y="0"/>
          <a:ext cx="0" cy="0"/>
          <a:chOff x="0" y="0"/>
          <a:chExt cx="0" cy="0"/>
        </a:xfrm>
      </p:grpSpPr>
      <p:sp>
        <p:nvSpPr>
          <p:cNvPr id="34" name="Google Shape;34;p43"/>
          <p:cNvSpPr/>
          <p:nvPr/>
        </p:nvSpPr>
        <p:spPr>
          <a:xfrm>
            <a:off x="57150" y="0"/>
            <a:ext cx="9144000" cy="476672"/>
          </a:xfrm>
          <a:prstGeom prst="rect">
            <a:avLst/>
          </a:prstGeom>
          <a:solidFill>
            <a:srgbClr val="00B050"/>
          </a:solidFill>
          <a:ln w="127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5" name="Google Shape;35;p43"/>
          <p:cNvSpPr txBox="1">
            <a:spLocks noGrp="1"/>
          </p:cNvSpPr>
          <p:nvPr>
            <p:ph type="title"/>
          </p:nvPr>
        </p:nvSpPr>
        <p:spPr>
          <a:xfrm>
            <a:off x="-1" y="0"/>
            <a:ext cx="6391747" cy="476672"/>
          </a:xfrm>
          <a:prstGeom prst="rect">
            <a:avLst/>
          </a:prstGeom>
          <a:noFill/>
          <a:ln w="9525" cap="flat" cmpd="sng">
            <a:solidFill>
              <a:srgbClr val="00B050"/>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 name="Google Shape;36;p43"/>
          <p:cNvSpPr txBox="1">
            <a:spLocks noGrp="1"/>
          </p:cNvSpPr>
          <p:nvPr>
            <p:ph type="body" idx="1"/>
          </p:nvPr>
        </p:nvSpPr>
        <p:spPr>
          <a:xfrm>
            <a:off x="628650" y="1825625"/>
            <a:ext cx="38862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 name="Google Shape;37;p43"/>
          <p:cNvSpPr txBox="1">
            <a:spLocks noGrp="1"/>
          </p:cNvSpPr>
          <p:nvPr>
            <p:ph type="body" idx="2"/>
          </p:nvPr>
        </p:nvSpPr>
        <p:spPr>
          <a:xfrm>
            <a:off x="4629150" y="1825625"/>
            <a:ext cx="38862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 name="Google Shape;38;p43"/>
          <p:cNvSpPr/>
          <p:nvPr/>
        </p:nvSpPr>
        <p:spPr>
          <a:xfrm>
            <a:off x="0" y="0"/>
            <a:ext cx="9144000" cy="6858000"/>
          </a:xfrm>
          <a:prstGeom prst="rect">
            <a:avLst/>
          </a:prstGeom>
          <a:noFill/>
          <a:ln w="1016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39" name="Google Shape;39;p43"/>
          <p:cNvPicPr preferRelativeResize="0"/>
          <p:nvPr/>
        </p:nvPicPr>
        <p:blipFill rotWithShape="1">
          <a:blip r:embed="rId2">
            <a:alphaModFix/>
          </a:blip>
          <a:srcRect/>
          <a:stretch/>
        </p:blipFill>
        <p:spPr>
          <a:xfrm>
            <a:off x="6885427" y="-1"/>
            <a:ext cx="2258573" cy="472441"/>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Diapositive de titre">
  <p:cSld name="Diapositive de titre">
    <p:spTree>
      <p:nvGrpSpPr>
        <p:cNvPr id="1" name="Shape 15"/>
        <p:cNvGrpSpPr/>
        <p:nvPr/>
      </p:nvGrpSpPr>
      <p:grpSpPr>
        <a:xfrm>
          <a:off x="0" y="0"/>
          <a:ext cx="0" cy="0"/>
          <a:chOff x="0" y="0"/>
          <a:chExt cx="0" cy="0"/>
        </a:xfrm>
      </p:grpSpPr>
      <p:pic>
        <p:nvPicPr>
          <p:cNvPr id="16" name="Google Shape;16;p34"/>
          <p:cNvPicPr preferRelativeResize="0"/>
          <p:nvPr/>
        </p:nvPicPr>
        <p:blipFill>
          <a:blip r:embed="rId2"/>
          <a:srcRect t="1572" b="1572"/>
          <a:stretch/>
        </p:blipFill>
        <p:spPr>
          <a:xfrm>
            <a:off x="0" y="0"/>
            <a:ext cx="9143999" cy="6858001"/>
          </a:xfrm>
          <a:prstGeom prst="rect">
            <a:avLst/>
          </a:prstGeom>
          <a:noFill/>
          <a:ln>
            <a:noFill/>
          </a:ln>
        </p:spPr>
      </p:pic>
      <p:sp>
        <p:nvSpPr>
          <p:cNvPr id="17" name="Google Shape;17;p34"/>
          <p:cNvSpPr txBox="1">
            <a:spLocks noGrp="1"/>
          </p:cNvSpPr>
          <p:nvPr>
            <p:ph type="ctrTitle"/>
          </p:nvPr>
        </p:nvSpPr>
        <p:spPr>
          <a:xfrm>
            <a:off x="751788" y="3040905"/>
            <a:ext cx="7772400" cy="77619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rgbClr val="A39491"/>
              </a:buClr>
              <a:buSzPts val="2700"/>
              <a:buFont typeface="Verdana"/>
              <a:buNone/>
              <a:defRPr sz="2700" b="1">
                <a:solidFill>
                  <a:srgbClr val="A39491"/>
                </a:solidFill>
                <a:latin typeface="Verdana"/>
                <a:ea typeface="Verdana"/>
                <a:cs typeface="Verdana"/>
                <a:sym typeface="Verdana"/>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8" name="Google Shape;18;p34"/>
          <p:cNvSpPr txBox="1"/>
          <p:nvPr/>
        </p:nvSpPr>
        <p:spPr>
          <a:xfrm>
            <a:off x="4342511" y="6163768"/>
            <a:ext cx="4421378" cy="499464"/>
          </a:xfrm>
          <a:prstGeom prst="rect">
            <a:avLst/>
          </a:prstGeom>
          <a:noFill/>
          <a:ln>
            <a:noFill/>
          </a:ln>
        </p:spPr>
        <p:txBody>
          <a:bodyPr spcFirstLastPara="1" wrap="square" lIns="91425" tIns="45700" rIns="91425" bIns="45700" anchor="t" anchorCtr="0">
            <a:normAutofit/>
          </a:bodyPr>
          <a:lstStyle/>
          <a:p>
            <a:pPr marL="0" marR="0" lvl="0" indent="0" algn="l" rtl="0">
              <a:spcBef>
                <a:spcPts val="0"/>
              </a:spcBef>
              <a:spcAft>
                <a:spcPts val="0"/>
              </a:spcAft>
              <a:buNone/>
            </a:pPr>
            <a:r>
              <a:rPr lang="fr-FR" sz="2000" b="0" i="0" u="none" strike="noStrike" cap="none" dirty="0">
                <a:solidFill>
                  <a:schemeClr val="bg1"/>
                </a:solidFill>
                <a:latin typeface="Verdana"/>
                <a:ea typeface="Verdana"/>
                <a:cs typeface="Verdana"/>
                <a:sym typeface="Verdana"/>
              </a:rPr>
              <a:t>Réservé à la </a:t>
            </a:r>
            <a:r>
              <a:rPr lang="fr-FR" sz="2000" b="0" i="0" u="none" strike="noStrike" cap="none" dirty="0" err="1">
                <a:solidFill>
                  <a:schemeClr val="bg1"/>
                </a:solidFill>
                <a:latin typeface="Verdana"/>
                <a:ea typeface="Verdana"/>
                <a:cs typeface="Verdana"/>
                <a:sym typeface="Verdana"/>
              </a:rPr>
              <a:t>vidéoprojection</a:t>
            </a:r>
            <a:endParaRPr sz="2000" b="0" i="0" u="none" strike="noStrike" cap="none" dirty="0">
              <a:solidFill>
                <a:schemeClr val="bg1"/>
              </a:solidFill>
              <a:latin typeface="Verdana"/>
              <a:ea typeface="Verdana"/>
              <a:cs typeface="Verdana"/>
              <a:sym typeface="Verdana"/>
            </a:endParaRPr>
          </a:p>
        </p:txBody>
      </p:sp>
    </p:spTree>
    <p:extLst>
      <p:ext uri="{BB962C8B-B14F-4D97-AF65-F5344CB8AC3E}">
        <p14:creationId xmlns:p14="http://schemas.microsoft.com/office/powerpoint/2010/main" val="7945075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re et contenu" type="obj">
  <p:cSld name="Titre et contenu">
    <p:spTree>
      <p:nvGrpSpPr>
        <p:cNvPr id="1" name="Shape 19"/>
        <p:cNvGrpSpPr/>
        <p:nvPr/>
      </p:nvGrpSpPr>
      <p:grpSpPr>
        <a:xfrm>
          <a:off x="0" y="0"/>
          <a:ext cx="0" cy="0"/>
          <a:chOff x="0" y="0"/>
          <a:chExt cx="0" cy="0"/>
        </a:xfrm>
      </p:grpSpPr>
      <p:sp>
        <p:nvSpPr>
          <p:cNvPr id="20" name="Google Shape;20;p35"/>
          <p:cNvSpPr/>
          <p:nvPr/>
        </p:nvSpPr>
        <p:spPr>
          <a:xfrm>
            <a:off x="0" y="0"/>
            <a:ext cx="9144000" cy="476672"/>
          </a:xfrm>
          <a:prstGeom prst="rect">
            <a:avLst/>
          </a:prstGeom>
          <a:solidFill>
            <a:srgbClr val="00B050"/>
          </a:solidFill>
          <a:ln w="127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1" name="Google Shape;21;p35"/>
          <p:cNvSpPr txBox="1">
            <a:spLocks noGrp="1"/>
          </p:cNvSpPr>
          <p:nvPr>
            <p:ph type="title"/>
          </p:nvPr>
        </p:nvSpPr>
        <p:spPr>
          <a:xfrm>
            <a:off x="0" y="-1"/>
            <a:ext cx="6029608" cy="476673"/>
          </a:xfrm>
          <a:prstGeom prst="rect">
            <a:avLst/>
          </a:prstGeom>
          <a:noFill/>
          <a:ln w="9525" cap="flat" cmpd="sng">
            <a:solidFill>
              <a:srgbClr val="00B050"/>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2" name="Google Shape;22;p35"/>
          <p:cNvSpPr txBox="1">
            <a:spLocks noGrp="1"/>
          </p:cNvSpPr>
          <p:nvPr>
            <p:ph type="body" idx="1"/>
          </p:nvPr>
        </p:nvSpPr>
        <p:spPr>
          <a:xfrm>
            <a:off x="628650" y="967784"/>
            <a:ext cx="7886700" cy="536702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070C0"/>
              </a:buClr>
              <a:buSzPts val="4000"/>
              <a:buNone/>
              <a:defRPr sz="4000">
                <a:solidFill>
                  <a:srgbClr val="0070C0"/>
                </a:solidFill>
                <a:latin typeface="Arial"/>
                <a:ea typeface="Arial"/>
                <a:cs typeface="Arial"/>
                <a:sym typeface="Aria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 name="Google Shape;23;p35"/>
          <p:cNvSpPr/>
          <p:nvPr/>
        </p:nvSpPr>
        <p:spPr>
          <a:xfrm>
            <a:off x="0" y="0"/>
            <a:ext cx="9144000" cy="6858000"/>
          </a:xfrm>
          <a:prstGeom prst="rect">
            <a:avLst/>
          </a:prstGeom>
          <a:noFill/>
          <a:ln w="1016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24" name="Google Shape;24;p35"/>
          <p:cNvPicPr preferRelativeResize="0"/>
          <p:nvPr/>
        </p:nvPicPr>
        <p:blipFill rotWithShape="1">
          <a:blip r:embed="rId2">
            <a:alphaModFix/>
          </a:blip>
          <a:srcRect/>
          <a:stretch/>
        </p:blipFill>
        <p:spPr>
          <a:xfrm>
            <a:off x="6885427" y="-1"/>
            <a:ext cx="2258573" cy="472441"/>
          </a:xfrm>
          <a:prstGeom prst="rect">
            <a:avLst/>
          </a:prstGeom>
          <a:noFill/>
          <a:ln>
            <a:noFill/>
          </a:ln>
        </p:spPr>
      </p:pic>
    </p:spTree>
    <p:extLst>
      <p:ext uri="{BB962C8B-B14F-4D97-AF65-F5344CB8AC3E}">
        <p14:creationId xmlns:p14="http://schemas.microsoft.com/office/powerpoint/2010/main" val="28081570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Deux contenus" type="twoObj">
  <p:cSld name="Deux contenus">
    <p:spTree>
      <p:nvGrpSpPr>
        <p:cNvPr id="1" name="Shape 30"/>
        <p:cNvGrpSpPr/>
        <p:nvPr/>
      </p:nvGrpSpPr>
      <p:grpSpPr>
        <a:xfrm>
          <a:off x="0" y="0"/>
          <a:ext cx="0" cy="0"/>
          <a:chOff x="0" y="0"/>
          <a:chExt cx="0" cy="0"/>
        </a:xfrm>
      </p:grpSpPr>
      <p:sp>
        <p:nvSpPr>
          <p:cNvPr id="31" name="Google Shape;31;p43"/>
          <p:cNvSpPr/>
          <p:nvPr/>
        </p:nvSpPr>
        <p:spPr>
          <a:xfrm>
            <a:off x="57150" y="0"/>
            <a:ext cx="9086850" cy="476672"/>
          </a:xfrm>
          <a:prstGeom prst="rect">
            <a:avLst/>
          </a:prstGeom>
          <a:solidFill>
            <a:srgbClr val="00B050"/>
          </a:solidFill>
          <a:ln w="127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32" name="Google Shape;32;p43"/>
          <p:cNvSpPr txBox="1">
            <a:spLocks noGrp="1"/>
          </p:cNvSpPr>
          <p:nvPr>
            <p:ph type="title"/>
          </p:nvPr>
        </p:nvSpPr>
        <p:spPr>
          <a:xfrm>
            <a:off x="-1" y="0"/>
            <a:ext cx="6391747" cy="476672"/>
          </a:xfrm>
          <a:prstGeom prst="rect">
            <a:avLst/>
          </a:prstGeom>
          <a:noFill/>
          <a:ln w="9525" cap="flat" cmpd="sng">
            <a:solidFill>
              <a:srgbClr val="00B050"/>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dirty="0"/>
          </a:p>
        </p:txBody>
      </p:sp>
      <p:sp>
        <p:nvSpPr>
          <p:cNvPr id="33" name="Google Shape;33;p43"/>
          <p:cNvSpPr txBox="1">
            <a:spLocks noGrp="1"/>
          </p:cNvSpPr>
          <p:nvPr>
            <p:ph type="body" idx="1"/>
          </p:nvPr>
        </p:nvSpPr>
        <p:spPr>
          <a:xfrm>
            <a:off x="628650" y="1825625"/>
            <a:ext cx="38862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 name="Google Shape;34;p43"/>
          <p:cNvSpPr txBox="1">
            <a:spLocks noGrp="1"/>
          </p:cNvSpPr>
          <p:nvPr>
            <p:ph type="body" idx="2"/>
          </p:nvPr>
        </p:nvSpPr>
        <p:spPr>
          <a:xfrm>
            <a:off x="4629150" y="1825625"/>
            <a:ext cx="38862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 name="Google Shape;35;p43"/>
          <p:cNvSpPr/>
          <p:nvPr/>
        </p:nvSpPr>
        <p:spPr>
          <a:xfrm>
            <a:off x="0" y="0"/>
            <a:ext cx="9144000" cy="6858000"/>
          </a:xfrm>
          <a:prstGeom prst="rect">
            <a:avLst/>
          </a:prstGeom>
          <a:noFill/>
          <a:ln w="1016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2" name="Google Shape;24;p35">
            <a:extLst>
              <a:ext uri="{FF2B5EF4-FFF2-40B4-BE49-F238E27FC236}">
                <a16:creationId xmlns:a16="http://schemas.microsoft.com/office/drawing/2014/main" id="{A1B17535-1102-2C72-46E2-7517B38F137D}"/>
              </a:ext>
            </a:extLst>
          </p:cNvPr>
          <p:cNvPicPr preferRelativeResize="0"/>
          <p:nvPr userDrawn="1"/>
        </p:nvPicPr>
        <p:blipFill rotWithShape="1">
          <a:blip r:embed="rId2">
            <a:alphaModFix/>
          </a:blip>
          <a:srcRect/>
          <a:stretch/>
        </p:blipFill>
        <p:spPr>
          <a:xfrm>
            <a:off x="6885427" y="-1"/>
            <a:ext cx="2258573" cy="472441"/>
          </a:xfrm>
          <a:prstGeom prst="rect">
            <a:avLst/>
          </a:prstGeom>
          <a:noFill/>
          <a:ln>
            <a:noFill/>
          </a:ln>
        </p:spPr>
      </p:pic>
    </p:spTree>
    <p:extLst>
      <p:ext uri="{BB962C8B-B14F-4D97-AF65-F5344CB8AC3E}">
        <p14:creationId xmlns:p14="http://schemas.microsoft.com/office/powerpoint/2010/main" val="24014847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re et contenu" type="obj">
  <p:cSld name="Titre et contenu">
    <p:spTree>
      <p:nvGrpSpPr>
        <p:cNvPr id="1" name="Shape 43"/>
        <p:cNvGrpSpPr/>
        <p:nvPr/>
      </p:nvGrpSpPr>
      <p:grpSpPr>
        <a:xfrm>
          <a:off x="0" y="0"/>
          <a:ext cx="0" cy="0"/>
          <a:chOff x="0" y="0"/>
          <a:chExt cx="0" cy="0"/>
        </a:xfrm>
      </p:grpSpPr>
      <p:sp>
        <p:nvSpPr>
          <p:cNvPr id="44" name="Google Shape;44;p38"/>
          <p:cNvSpPr/>
          <p:nvPr/>
        </p:nvSpPr>
        <p:spPr>
          <a:xfrm>
            <a:off x="0" y="0"/>
            <a:ext cx="9144000" cy="476672"/>
          </a:xfrm>
          <a:prstGeom prst="rect">
            <a:avLst/>
          </a:prstGeom>
          <a:solidFill>
            <a:srgbClr val="EC527E"/>
          </a:solidFill>
          <a:ln w="12700" cap="flat" cmpd="sng">
            <a:solidFill>
              <a:srgbClr val="EC527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EC527E"/>
              </a:solidFill>
              <a:latin typeface="Calibri"/>
              <a:ea typeface="Calibri"/>
              <a:cs typeface="Calibri"/>
              <a:sym typeface="Calibri"/>
            </a:endParaRPr>
          </a:p>
        </p:txBody>
      </p:sp>
      <p:sp>
        <p:nvSpPr>
          <p:cNvPr id="45" name="Google Shape;45;p38"/>
          <p:cNvSpPr txBox="1">
            <a:spLocks noGrp="1"/>
          </p:cNvSpPr>
          <p:nvPr>
            <p:ph type="title" hasCustomPrompt="1"/>
          </p:nvPr>
        </p:nvSpPr>
        <p:spPr>
          <a:xfrm>
            <a:off x="72467" y="0"/>
            <a:ext cx="6310225" cy="476673"/>
          </a:xfrm>
          <a:prstGeom prst="rect">
            <a:avLst/>
          </a:prstGeom>
          <a:solidFill>
            <a:srgbClr val="EC527E"/>
          </a:solidFill>
          <a:ln w="9525" cap="flat" cmpd="sng">
            <a:solidFill>
              <a:srgbClr val="EC527E"/>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fr-FR" dirty="0"/>
              <a:t>Entrainement</a:t>
            </a:r>
            <a:endParaRPr dirty="0"/>
          </a:p>
        </p:txBody>
      </p:sp>
      <p:sp>
        <p:nvSpPr>
          <p:cNvPr id="46" name="Google Shape;46;p38"/>
          <p:cNvSpPr txBox="1">
            <a:spLocks noGrp="1"/>
          </p:cNvSpPr>
          <p:nvPr>
            <p:ph type="body" idx="1"/>
          </p:nvPr>
        </p:nvSpPr>
        <p:spPr>
          <a:xfrm>
            <a:off x="628650" y="967784"/>
            <a:ext cx="7886700" cy="536702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070C0"/>
              </a:buClr>
              <a:buSzPts val="4000"/>
              <a:buNone/>
              <a:defRPr sz="4000">
                <a:solidFill>
                  <a:srgbClr val="0070C0"/>
                </a:solidFill>
                <a:latin typeface="Arial"/>
                <a:ea typeface="Arial"/>
                <a:cs typeface="Arial"/>
                <a:sym typeface="Aria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pic>
        <p:nvPicPr>
          <p:cNvPr id="48" name="Google Shape;48;p38"/>
          <p:cNvPicPr preferRelativeResize="0"/>
          <p:nvPr/>
        </p:nvPicPr>
        <p:blipFill rotWithShape="1">
          <a:blip r:embed="rId2">
            <a:alphaModFix/>
          </a:blip>
          <a:srcRect/>
          <a:stretch/>
        </p:blipFill>
        <p:spPr>
          <a:xfrm>
            <a:off x="6885427" y="-1"/>
            <a:ext cx="2258573" cy="472441"/>
          </a:xfrm>
          <a:prstGeom prst="rect">
            <a:avLst/>
          </a:prstGeom>
          <a:noFill/>
          <a:ln>
            <a:noFill/>
          </a:ln>
        </p:spPr>
      </p:pic>
      <p:sp>
        <p:nvSpPr>
          <p:cNvPr id="2" name="Google Shape;61;p46">
            <a:extLst>
              <a:ext uri="{FF2B5EF4-FFF2-40B4-BE49-F238E27FC236}">
                <a16:creationId xmlns:a16="http://schemas.microsoft.com/office/drawing/2014/main" id="{564A3A83-35E2-AFB6-B1DD-3BE2B9B30A4A}"/>
              </a:ext>
            </a:extLst>
          </p:cNvPr>
          <p:cNvSpPr/>
          <p:nvPr userDrawn="1"/>
        </p:nvSpPr>
        <p:spPr>
          <a:xfrm>
            <a:off x="0" y="0"/>
            <a:ext cx="9144000" cy="6858000"/>
          </a:xfrm>
          <a:prstGeom prst="rect">
            <a:avLst/>
          </a:prstGeom>
          <a:noFill/>
          <a:ln w="101600" cap="flat" cmpd="sng">
            <a:solidFill>
              <a:srgbClr val="EC527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104612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Deux contenus" type="twoObj">
  <p:cSld name="Deux contenus">
    <p:spTree>
      <p:nvGrpSpPr>
        <p:cNvPr id="1" name="Shape 53"/>
        <p:cNvGrpSpPr/>
        <p:nvPr/>
      </p:nvGrpSpPr>
      <p:grpSpPr>
        <a:xfrm>
          <a:off x="0" y="0"/>
          <a:ext cx="0" cy="0"/>
          <a:chOff x="0" y="0"/>
          <a:chExt cx="0" cy="0"/>
        </a:xfrm>
      </p:grpSpPr>
      <p:sp>
        <p:nvSpPr>
          <p:cNvPr id="54" name="Google Shape;54;p45"/>
          <p:cNvSpPr/>
          <p:nvPr/>
        </p:nvSpPr>
        <p:spPr>
          <a:xfrm>
            <a:off x="57150" y="0"/>
            <a:ext cx="9086850" cy="476672"/>
          </a:xfrm>
          <a:prstGeom prst="rect">
            <a:avLst/>
          </a:prstGeom>
          <a:solidFill>
            <a:srgbClr val="EC527E"/>
          </a:solidFill>
          <a:ln w="12700" cap="flat" cmpd="sng">
            <a:solidFill>
              <a:srgbClr val="EC527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55" name="Google Shape;55;p45"/>
          <p:cNvSpPr txBox="1">
            <a:spLocks noGrp="1"/>
          </p:cNvSpPr>
          <p:nvPr>
            <p:ph type="title" hasCustomPrompt="1"/>
          </p:nvPr>
        </p:nvSpPr>
        <p:spPr>
          <a:xfrm>
            <a:off x="57150" y="0"/>
            <a:ext cx="6379864" cy="476672"/>
          </a:xfrm>
          <a:prstGeom prst="rect">
            <a:avLst/>
          </a:prstGeom>
          <a:noFill/>
          <a:ln w="9525" cap="flat" cmpd="sng">
            <a:solidFill>
              <a:srgbClr val="EC527E"/>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fr-FR" dirty="0"/>
              <a:t>Entrainement</a:t>
            </a:r>
            <a:endParaRPr dirty="0"/>
          </a:p>
        </p:txBody>
      </p:sp>
      <p:sp>
        <p:nvSpPr>
          <p:cNvPr id="56" name="Google Shape;56;p45"/>
          <p:cNvSpPr txBox="1">
            <a:spLocks noGrp="1"/>
          </p:cNvSpPr>
          <p:nvPr>
            <p:ph type="body" idx="1"/>
          </p:nvPr>
        </p:nvSpPr>
        <p:spPr>
          <a:xfrm>
            <a:off x="628650" y="1825625"/>
            <a:ext cx="38862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7" name="Google Shape;57;p45"/>
          <p:cNvSpPr txBox="1">
            <a:spLocks noGrp="1"/>
          </p:cNvSpPr>
          <p:nvPr>
            <p:ph type="body" idx="2"/>
          </p:nvPr>
        </p:nvSpPr>
        <p:spPr>
          <a:xfrm>
            <a:off x="4629150" y="1825625"/>
            <a:ext cx="38862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59" name="Google Shape;59;p45"/>
          <p:cNvPicPr preferRelativeResize="0"/>
          <p:nvPr/>
        </p:nvPicPr>
        <p:blipFill rotWithShape="1">
          <a:blip r:embed="rId2">
            <a:alphaModFix/>
          </a:blip>
          <a:srcRect/>
          <a:stretch/>
        </p:blipFill>
        <p:spPr>
          <a:xfrm>
            <a:off x="6885427" y="-1"/>
            <a:ext cx="2258573" cy="472441"/>
          </a:xfrm>
          <a:prstGeom prst="rect">
            <a:avLst/>
          </a:prstGeom>
          <a:noFill/>
          <a:ln>
            <a:noFill/>
          </a:ln>
        </p:spPr>
      </p:pic>
      <p:sp>
        <p:nvSpPr>
          <p:cNvPr id="2" name="Google Shape;58;p45">
            <a:extLst>
              <a:ext uri="{FF2B5EF4-FFF2-40B4-BE49-F238E27FC236}">
                <a16:creationId xmlns:a16="http://schemas.microsoft.com/office/drawing/2014/main" id="{F21DD13B-A008-F110-CFD7-A7C842BDF3A8}"/>
              </a:ext>
            </a:extLst>
          </p:cNvPr>
          <p:cNvSpPr/>
          <p:nvPr userDrawn="1"/>
        </p:nvSpPr>
        <p:spPr>
          <a:xfrm>
            <a:off x="0" y="0"/>
            <a:ext cx="9144000" cy="6858000"/>
          </a:xfrm>
          <a:prstGeom prst="rect">
            <a:avLst/>
          </a:prstGeom>
          <a:noFill/>
          <a:ln w="101600" cap="flat" cmpd="sng">
            <a:solidFill>
              <a:srgbClr val="EC527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39604976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Vide">
  <p:cSld name="Vide">
    <p:spTree>
      <p:nvGrpSpPr>
        <p:cNvPr id="1" name="Shape 60"/>
        <p:cNvGrpSpPr/>
        <p:nvPr/>
      </p:nvGrpSpPr>
      <p:grpSpPr>
        <a:xfrm>
          <a:off x="0" y="0"/>
          <a:ext cx="0" cy="0"/>
          <a:chOff x="0" y="0"/>
          <a:chExt cx="0" cy="0"/>
        </a:xfrm>
      </p:grpSpPr>
      <p:sp>
        <p:nvSpPr>
          <p:cNvPr id="61" name="Google Shape;61;p46"/>
          <p:cNvSpPr/>
          <p:nvPr/>
        </p:nvSpPr>
        <p:spPr>
          <a:xfrm>
            <a:off x="0" y="0"/>
            <a:ext cx="9144000" cy="6858000"/>
          </a:xfrm>
          <a:prstGeom prst="rect">
            <a:avLst/>
          </a:prstGeom>
          <a:noFill/>
          <a:ln w="101600" cap="flat" cmpd="sng">
            <a:solidFill>
              <a:srgbClr val="EC527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62" name="Google Shape;62;p46"/>
          <p:cNvSpPr/>
          <p:nvPr/>
        </p:nvSpPr>
        <p:spPr>
          <a:xfrm>
            <a:off x="0" y="0"/>
            <a:ext cx="9144000" cy="476672"/>
          </a:xfrm>
          <a:prstGeom prst="rect">
            <a:avLst/>
          </a:prstGeom>
          <a:solidFill>
            <a:srgbClr val="EC527E"/>
          </a:solidFill>
          <a:ln w="12700" cap="flat" cmpd="sng">
            <a:solidFill>
              <a:srgbClr val="EC527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63" name="Google Shape;63;p46"/>
          <p:cNvSpPr txBox="1">
            <a:spLocks noGrp="1"/>
          </p:cNvSpPr>
          <p:nvPr>
            <p:ph type="title" hasCustomPrompt="1"/>
          </p:nvPr>
        </p:nvSpPr>
        <p:spPr>
          <a:xfrm>
            <a:off x="57149" y="0"/>
            <a:ext cx="6162581" cy="476672"/>
          </a:xfrm>
          <a:prstGeom prst="rect">
            <a:avLst/>
          </a:prstGeom>
          <a:noFill/>
          <a:ln w="9525" cap="flat" cmpd="sng">
            <a:solidFill>
              <a:srgbClr val="EC527E"/>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fr-FR" dirty="0"/>
              <a:t>Entrainement</a:t>
            </a:r>
            <a:endParaRPr dirty="0"/>
          </a:p>
        </p:txBody>
      </p:sp>
      <p:pic>
        <p:nvPicPr>
          <p:cNvPr id="64" name="Google Shape;64;p46"/>
          <p:cNvPicPr preferRelativeResize="0"/>
          <p:nvPr/>
        </p:nvPicPr>
        <p:blipFill rotWithShape="1">
          <a:blip r:embed="rId2">
            <a:alphaModFix/>
          </a:blip>
          <a:srcRect/>
          <a:stretch/>
        </p:blipFill>
        <p:spPr>
          <a:xfrm>
            <a:off x="6885427" y="-1"/>
            <a:ext cx="2258573" cy="472441"/>
          </a:xfrm>
          <a:prstGeom prst="rect">
            <a:avLst/>
          </a:prstGeom>
          <a:noFill/>
          <a:ln>
            <a:noFill/>
          </a:ln>
        </p:spPr>
      </p:pic>
    </p:spTree>
    <p:extLst>
      <p:ext uri="{BB962C8B-B14F-4D97-AF65-F5344CB8AC3E}">
        <p14:creationId xmlns:p14="http://schemas.microsoft.com/office/powerpoint/2010/main" val="414652416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10.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33"/>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33"/>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33"/>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33"/>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33"/>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 bg1="lt1" tx1="dk1" bg2="dk2" tx2="lt2" accent1="accent1" accent2="accent2" accent3="accent3" accent4="accent4" accent5="accent5" accent6="accent6" hlink="hlink" folHlink="folHlink"/>
  <p:sldLayoutIdLst>
    <p:sldLayoutId id="2147483649" r:id="rId1"/>
    <p:sldLayoutId id="2147483651" r:id="rId2"/>
    <p:sldLayoutId id="2147483652" r:id="rId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33"/>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33"/>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33"/>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33"/>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33"/>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extLst>
      <p:ext uri="{BB962C8B-B14F-4D97-AF65-F5344CB8AC3E}">
        <p14:creationId xmlns:p14="http://schemas.microsoft.com/office/powerpoint/2010/main" val="3159281215"/>
      </p:ext>
    </p:extLst>
  </p:cSld>
  <p:clrMap bg1="lt1" tx1="dk1" bg2="dk2" tx2="lt2" accent1="accent1" accent2="accent2" accent3="accent3" accent4="accent4" accent5="accent5" accent6="accent6" hlink="hlink" folHlink="folHlink"/>
  <p:sldLayoutIdLst>
    <p:sldLayoutId id="2147483654" r:id="rId1"/>
    <p:sldLayoutId id="2147483655" r:id="rId2"/>
    <p:sldLayoutId id="2147483656" r:id="rId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7"/>
        <p:cNvGrpSpPr/>
        <p:nvPr/>
      </p:nvGrpSpPr>
      <p:grpSpPr>
        <a:xfrm>
          <a:off x="0" y="0"/>
          <a:ext cx="0" cy="0"/>
          <a:chOff x="0" y="0"/>
          <a:chExt cx="0" cy="0"/>
        </a:xfrm>
      </p:grpSpPr>
      <p:sp>
        <p:nvSpPr>
          <p:cNvPr id="38" name="Google Shape;38;p37"/>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39" name="Google Shape;39;p37"/>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0" name="Google Shape;40;p37"/>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1" name="Google Shape;41;p37"/>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2" name="Google Shape;42;p37"/>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extLst>
      <p:ext uri="{BB962C8B-B14F-4D97-AF65-F5344CB8AC3E}">
        <p14:creationId xmlns:p14="http://schemas.microsoft.com/office/powerpoint/2010/main" val="2867958614"/>
      </p:ext>
    </p:extLst>
  </p:cSld>
  <p:clrMap bg1="lt1" tx1="dk1" bg2="dk2" tx2="lt2" accent1="accent1" accent2="accent2" accent3="accent3" accent4="accent4" accent5="accent5" accent6="accent6" hlink="hlink" folHlink="folHlink"/>
  <p:sldLayoutIdLst>
    <p:sldLayoutId id="2147483658" r:id="rId1"/>
    <p:sldLayoutId id="2147483659" r:id="rId2"/>
    <p:sldLayoutId id="2147483660" r:id="rId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65"/>
        <p:cNvGrpSpPr/>
        <p:nvPr/>
      </p:nvGrpSpPr>
      <p:grpSpPr>
        <a:xfrm>
          <a:off x="0" y="0"/>
          <a:ext cx="0" cy="0"/>
          <a:chOff x="0" y="0"/>
          <a:chExt cx="0" cy="0"/>
        </a:xfrm>
      </p:grpSpPr>
      <p:sp>
        <p:nvSpPr>
          <p:cNvPr id="66" name="Google Shape;66;p39"/>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67" name="Google Shape;67;p39"/>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68" name="Google Shape;68;p39"/>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69" name="Google Shape;69;p39"/>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70" name="Google Shape;70;p39"/>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extLst>
      <p:ext uri="{BB962C8B-B14F-4D97-AF65-F5344CB8AC3E}">
        <p14:creationId xmlns:p14="http://schemas.microsoft.com/office/powerpoint/2010/main" val="1397519339"/>
      </p:ext>
    </p:extLst>
  </p:cSld>
  <p:clrMap bg1="lt1" tx1="dk1" bg2="dk2" tx2="lt2" accent1="accent1" accent2="accent2" accent3="accent3" accent4="accent4" accent5="accent5" accent6="accent6" hlink="hlink" folHlink="folHlink"/>
  <p:sldLayoutIdLst>
    <p:sldLayoutId id="2147483662"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6"/>
        <p:cNvGrpSpPr/>
        <p:nvPr/>
      </p:nvGrpSpPr>
      <p:grpSpPr>
        <a:xfrm>
          <a:off x="0" y="0"/>
          <a:ext cx="0" cy="0"/>
          <a:chOff x="0" y="0"/>
          <a:chExt cx="0" cy="0"/>
        </a:xfrm>
      </p:grpSpPr>
      <p:sp>
        <p:nvSpPr>
          <p:cNvPr id="87" name="Google Shape;87;p41"/>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88" name="Google Shape;88;p41"/>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9" name="Google Shape;89;p41"/>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0" name="Google Shape;90;p41"/>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1" name="Google Shape;91;p41"/>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extLst>
      <p:ext uri="{BB962C8B-B14F-4D97-AF65-F5344CB8AC3E}">
        <p14:creationId xmlns:p14="http://schemas.microsoft.com/office/powerpoint/2010/main" val="1201295862"/>
      </p:ext>
    </p:extLst>
  </p:cSld>
  <p:clrMap bg1="lt1" tx1="dk1" bg2="dk2" tx2="lt2" accent1="accent1" accent2="accent2" accent3="accent3" accent4="accent4" accent5="accent5" accent6="accent6" hlink="hlink" folHlink="folHlink"/>
  <p:sldLayoutIdLst>
    <p:sldLayoutId id="2147483664"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4.xml"/><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5.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sp>
        <p:nvSpPr>
          <p:cNvPr id="110" name="Google Shape;110;p1"/>
          <p:cNvSpPr txBox="1">
            <a:spLocks noGrp="1"/>
          </p:cNvSpPr>
          <p:nvPr>
            <p:ph type="ctrTitle"/>
          </p:nvPr>
        </p:nvSpPr>
        <p:spPr>
          <a:xfrm>
            <a:off x="685800" y="3040905"/>
            <a:ext cx="7772400" cy="776190"/>
          </a:xfrm>
          <a:prstGeom prst="rect">
            <a:avLst/>
          </a:prstGeom>
          <a:noFill/>
          <a:ln>
            <a:noFill/>
          </a:ln>
        </p:spPr>
        <p:txBody>
          <a:bodyPr spcFirstLastPara="1" wrap="square" lIns="91425" tIns="45700" rIns="91425" bIns="45700" anchor="b" anchorCtr="0">
            <a:normAutofit fontScale="90000"/>
          </a:bodyPr>
          <a:lstStyle/>
          <a:p>
            <a:pPr marL="0" lvl="0" indent="0" algn="ctr" rtl="0">
              <a:lnSpc>
                <a:spcPct val="90000"/>
              </a:lnSpc>
              <a:spcBef>
                <a:spcPts val="0"/>
              </a:spcBef>
              <a:spcAft>
                <a:spcPts val="0"/>
              </a:spcAft>
              <a:buClr>
                <a:srgbClr val="A39491"/>
              </a:buClr>
              <a:buSzPct val="100000"/>
              <a:buFont typeface="Verdana"/>
              <a:buNone/>
            </a:pPr>
            <a:r>
              <a:rPr lang="fr-FR" dirty="0">
                <a:solidFill>
                  <a:schemeClr val="bg1"/>
                </a:solidFill>
              </a:rPr>
              <a:t>94. LES NOMBRES JUSQU’À 10 000</a:t>
            </a:r>
            <a:br>
              <a:rPr lang="fr-FR" dirty="0">
                <a:solidFill>
                  <a:schemeClr val="bg1"/>
                </a:solidFill>
              </a:rPr>
            </a:br>
            <a:r>
              <a:rPr lang="fr-FR" dirty="0">
                <a:solidFill>
                  <a:schemeClr val="bg1"/>
                </a:solidFill>
              </a:rPr>
              <a:t>Additionner et soustraire </a:t>
            </a:r>
            <a:endParaRPr dirty="0">
              <a:solidFill>
                <a:schemeClr val="bg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42">
          <a:extLst>
            <a:ext uri="{FF2B5EF4-FFF2-40B4-BE49-F238E27FC236}">
              <a16:creationId xmlns:a16="http://schemas.microsoft.com/office/drawing/2014/main" id="{91A6BE1B-C353-4CCA-2DDD-ED2BB782BD5A}"/>
            </a:ext>
          </a:extLst>
        </p:cNvPr>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F121ACAD-2AC5-5E91-D4C6-F365B102FD37}"/>
              </a:ext>
            </a:extLst>
          </p:cNvPr>
          <p:cNvSpPr>
            <a:spLocks noGrp="1"/>
          </p:cNvSpPr>
          <p:nvPr>
            <p:ph type="body" idx="1"/>
          </p:nvPr>
        </p:nvSpPr>
        <p:spPr/>
        <p:txBody>
          <a:bodyPr/>
          <a:lstStyle/>
          <a:p>
            <a:endParaRPr lang="fr-FR"/>
          </a:p>
        </p:txBody>
      </p:sp>
      <p:sp>
        <p:nvSpPr>
          <p:cNvPr id="5" name="Titre 4">
            <a:extLst>
              <a:ext uri="{FF2B5EF4-FFF2-40B4-BE49-F238E27FC236}">
                <a16:creationId xmlns:a16="http://schemas.microsoft.com/office/drawing/2014/main" id="{247C07BD-0764-1EDE-3462-DA0459385840}"/>
              </a:ext>
            </a:extLst>
          </p:cNvPr>
          <p:cNvSpPr>
            <a:spLocks noGrp="1"/>
          </p:cNvSpPr>
          <p:nvPr>
            <p:ph type="title"/>
          </p:nvPr>
        </p:nvSpPr>
        <p:spPr/>
        <p:txBody>
          <a:bodyPr/>
          <a:lstStyle/>
          <a:p>
            <a:endParaRPr lang="fr-FR"/>
          </a:p>
        </p:txBody>
      </p:sp>
      <p:pic>
        <p:nvPicPr>
          <p:cNvPr id="11" name="Image 10">
            <a:extLst>
              <a:ext uri="{FF2B5EF4-FFF2-40B4-BE49-F238E27FC236}">
                <a16:creationId xmlns:a16="http://schemas.microsoft.com/office/drawing/2014/main" id="{32266EFF-C103-9CFA-784D-90F2495A6B2A}"/>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4430547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42">
          <a:extLst>
            <a:ext uri="{FF2B5EF4-FFF2-40B4-BE49-F238E27FC236}">
              <a16:creationId xmlns:a16="http://schemas.microsoft.com/office/drawing/2014/main" id="{3A556621-1811-FEE2-DCDF-F2B9D29FA2D9}"/>
            </a:ext>
          </a:extLst>
        </p:cNvPr>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11E63C57-17B6-2D88-8546-F6B942C8F878}"/>
              </a:ext>
            </a:extLst>
          </p:cNvPr>
          <p:cNvSpPr>
            <a:spLocks noGrp="1"/>
          </p:cNvSpPr>
          <p:nvPr>
            <p:ph type="body" idx="1"/>
          </p:nvPr>
        </p:nvSpPr>
        <p:spPr/>
        <p:txBody>
          <a:bodyPr/>
          <a:lstStyle/>
          <a:p>
            <a:endParaRPr lang="fr-FR"/>
          </a:p>
        </p:txBody>
      </p:sp>
      <p:sp>
        <p:nvSpPr>
          <p:cNvPr id="5" name="Titre 4">
            <a:extLst>
              <a:ext uri="{FF2B5EF4-FFF2-40B4-BE49-F238E27FC236}">
                <a16:creationId xmlns:a16="http://schemas.microsoft.com/office/drawing/2014/main" id="{9183E4D7-FB33-01BE-3F94-B25CD96F17CA}"/>
              </a:ext>
            </a:extLst>
          </p:cNvPr>
          <p:cNvSpPr>
            <a:spLocks noGrp="1"/>
          </p:cNvSpPr>
          <p:nvPr>
            <p:ph type="title"/>
          </p:nvPr>
        </p:nvSpPr>
        <p:spPr/>
        <p:txBody>
          <a:bodyPr/>
          <a:lstStyle/>
          <a:p>
            <a:endParaRPr lang="fr-FR"/>
          </a:p>
        </p:txBody>
      </p:sp>
      <p:pic>
        <p:nvPicPr>
          <p:cNvPr id="11" name="Image 10">
            <a:extLst>
              <a:ext uri="{FF2B5EF4-FFF2-40B4-BE49-F238E27FC236}">
                <a16:creationId xmlns:a16="http://schemas.microsoft.com/office/drawing/2014/main" id="{07641FE2-2D82-A91D-893A-6C188A703EA5}"/>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41297402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14" name="Titre 13">
            <a:extLst>
              <a:ext uri="{FF2B5EF4-FFF2-40B4-BE49-F238E27FC236}">
                <a16:creationId xmlns:a16="http://schemas.microsoft.com/office/drawing/2014/main" id="{B7AC189C-744F-14B2-06F3-058B5FB2FC75}"/>
              </a:ext>
            </a:extLst>
          </p:cNvPr>
          <p:cNvSpPr>
            <a:spLocks noGrp="1"/>
          </p:cNvSpPr>
          <p:nvPr>
            <p:ph type="title"/>
          </p:nvPr>
        </p:nvSpPr>
        <p:spPr/>
        <p:txBody>
          <a:bodyPr/>
          <a:lstStyle/>
          <a:p>
            <a:endParaRPr lang="fr-FR"/>
          </a:p>
        </p:txBody>
      </p:sp>
      <p:sp>
        <p:nvSpPr>
          <p:cNvPr id="16" name="Espace réservé du texte 15">
            <a:extLst>
              <a:ext uri="{FF2B5EF4-FFF2-40B4-BE49-F238E27FC236}">
                <a16:creationId xmlns:a16="http://schemas.microsoft.com/office/drawing/2014/main" id="{75F1F3A7-3DFF-703A-3ABB-419ABAF71080}"/>
              </a:ext>
            </a:extLst>
          </p:cNvPr>
          <p:cNvSpPr>
            <a:spLocks noGrp="1"/>
          </p:cNvSpPr>
          <p:nvPr>
            <p:ph type="body" idx="1"/>
          </p:nvPr>
        </p:nvSpPr>
        <p:spPr/>
        <p:txBody>
          <a:bodyPr/>
          <a:lstStyle/>
          <a:p>
            <a:endParaRPr lang="fr-FR"/>
          </a:p>
        </p:txBody>
      </p:sp>
      <p:pic>
        <p:nvPicPr>
          <p:cNvPr id="18" name="Image 17">
            <a:extLst>
              <a:ext uri="{FF2B5EF4-FFF2-40B4-BE49-F238E27FC236}">
                <a16:creationId xmlns:a16="http://schemas.microsoft.com/office/drawing/2014/main" id="{0C517D5E-9224-42AB-1500-5898AFE85F95}"/>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8" name="Titre 7">
            <a:extLst>
              <a:ext uri="{FF2B5EF4-FFF2-40B4-BE49-F238E27FC236}">
                <a16:creationId xmlns:a16="http://schemas.microsoft.com/office/drawing/2014/main" id="{C3CFBE9E-64E5-23D1-1598-EEB8C88A0B13}"/>
              </a:ext>
            </a:extLst>
          </p:cNvPr>
          <p:cNvSpPr>
            <a:spLocks noGrp="1"/>
          </p:cNvSpPr>
          <p:nvPr>
            <p:ph type="title"/>
          </p:nvPr>
        </p:nvSpPr>
        <p:spPr/>
        <p:txBody>
          <a:bodyPr/>
          <a:lstStyle/>
          <a:p>
            <a:endParaRPr lang="fr-FR"/>
          </a:p>
        </p:txBody>
      </p:sp>
      <p:sp>
        <p:nvSpPr>
          <p:cNvPr id="13" name="Espace réservé du texte 12">
            <a:extLst>
              <a:ext uri="{FF2B5EF4-FFF2-40B4-BE49-F238E27FC236}">
                <a16:creationId xmlns:a16="http://schemas.microsoft.com/office/drawing/2014/main" id="{7B31720C-BC5D-F441-A6D2-1AB95A0A7993}"/>
              </a:ext>
            </a:extLst>
          </p:cNvPr>
          <p:cNvSpPr>
            <a:spLocks noGrp="1"/>
          </p:cNvSpPr>
          <p:nvPr>
            <p:ph type="body" idx="1"/>
          </p:nvPr>
        </p:nvSpPr>
        <p:spPr/>
        <p:txBody>
          <a:bodyPr/>
          <a:lstStyle/>
          <a:p>
            <a:endParaRPr lang="fr-FR"/>
          </a:p>
        </p:txBody>
      </p:sp>
      <p:pic>
        <p:nvPicPr>
          <p:cNvPr id="15" name="Image 14">
            <a:extLst>
              <a:ext uri="{FF2B5EF4-FFF2-40B4-BE49-F238E27FC236}">
                <a16:creationId xmlns:a16="http://schemas.microsoft.com/office/drawing/2014/main" id="{E23928B0-F8D8-F2E3-8E10-1BF4A3C6C1A0}"/>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5" name="Titre 4">
            <a:extLst>
              <a:ext uri="{FF2B5EF4-FFF2-40B4-BE49-F238E27FC236}">
                <a16:creationId xmlns:a16="http://schemas.microsoft.com/office/drawing/2014/main" id="{D217A2AB-AB73-E2F5-3114-195F17780E31}"/>
              </a:ext>
            </a:extLst>
          </p:cNvPr>
          <p:cNvSpPr>
            <a:spLocks noGrp="1"/>
          </p:cNvSpPr>
          <p:nvPr>
            <p:ph type="title"/>
          </p:nvPr>
        </p:nvSpPr>
        <p:spPr/>
        <p:txBody>
          <a:bodyPr/>
          <a:lstStyle/>
          <a:p>
            <a:endParaRPr lang="fr-FR"/>
          </a:p>
        </p:txBody>
      </p:sp>
      <p:sp>
        <p:nvSpPr>
          <p:cNvPr id="9" name="Espace réservé du texte 8">
            <a:extLst>
              <a:ext uri="{FF2B5EF4-FFF2-40B4-BE49-F238E27FC236}">
                <a16:creationId xmlns:a16="http://schemas.microsoft.com/office/drawing/2014/main" id="{A1D74E03-658C-A18F-DDA8-80D852931D72}"/>
              </a:ext>
            </a:extLst>
          </p:cNvPr>
          <p:cNvSpPr>
            <a:spLocks noGrp="1"/>
          </p:cNvSpPr>
          <p:nvPr>
            <p:ph type="body" idx="1"/>
          </p:nvPr>
        </p:nvSpPr>
        <p:spPr/>
        <p:txBody>
          <a:bodyPr/>
          <a:lstStyle/>
          <a:p>
            <a:endParaRPr lang="fr-FR"/>
          </a:p>
        </p:txBody>
      </p:sp>
      <p:pic>
        <p:nvPicPr>
          <p:cNvPr id="14" name="Image 13">
            <a:extLst>
              <a:ext uri="{FF2B5EF4-FFF2-40B4-BE49-F238E27FC236}">
                <a16:creationId xmlns:a16="http://schemas.microsoft.com/office/drawing/2014/main" id="{22D7428A-31B9-E85B-8C58-942FBA5B7183}"/>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5" name="Titre 4">
            <a:extLst>
              <a:ext uri="{FF2B5EF4-FFF2-40B4-BE49-F238E27FC236}">
                <a16:creationId xmlns:a16="http://schemas.microsoft.com/office/drawing/2014/main" id="{99A19B7B-B78B-4E95-047F-5D03A0369F7D}"/>
              </a:ext>
            </a:extLst>
          </p:cNvPr>
          <p:cNvSpPr>
            <a:spLocks noGrp="1"/>
          </p:cNvSpPr>
          <p:nvPr>
            <p:ph type="title"/>
          </p:nvPr>
        </p:nvSpPr>
        <p:spPr/>
        <p:txBody>
          <a:bodyPr/>
          <a:lstStyle/>
          <a:p>
            <a:endParaRPr lang="fr-FR"/>
          </a:p>
        </p:txBody>
      </p:sp>
      <p:sp>
        <p:nvSpPr>
          <p:cNvPr id="9" name="Espace réservé du texte 8">
            <a:extLst>
              <a:ext uri="{FF2B5EF4-FFF2-40B4-BE49-F238E27FC236}">
                <a16:creationId xmlns:a16="http://schemas.microsoft.com/office/drawing/2014/main" id="{DECE5E4C-AF02-2ACF-9553-EDBD22378A9A}"/>
              </a:ext>
            </a:extLst>
          </p:cNvPr>
          <p:cNvSpPr>
            <a:spLocks noGrp="1"/>
          </p:cNvSpPr>
          <p:nvPr>
            <p:ph type="body" idx="1"/>
          </p:nvPr>
        </p:nvSpPr>
        <p:spPr/>
        <p:txBody>
          <a:bodyPr/>
          <a:lstStyle/>
          <a:p>
            <a:endParaRPr lang="fr-FR"/>
          </a:p>
        </p:txBody>
      </p:sp>
      <p:pic>
        <p:nvPicPr>
          <p:cNvPr id="14" name="Image 13">
            <a:extLst>
              <a:ext uri="{FF2B5EF4-FFF2-40B4-BE49-F238E27FC236}">
                <a16:creationId xmlns:a16="http://schemas.microsoft.com/office/drawing/2014/main" id="{265568F3-C80D-066D-5341-F6CBC3C25A94}"/>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27F1D8-14A1-1EF9-1F20-B58CCAF06629}"/>
            </a:ext>
          </a:extLst>
        </p:cNvPr>
        <p:cNvGrpSpPr/>
        <p:nvPr/>
      </p:nvGrpSpPr>
      <p:grpSpPr>
        <a:xfrm>
          <a:off x="0" y="0"/>
          <a:ext cx="0" cy="0"/>
          <a:chOff x="0" y="0"/>
          <a:chExt cx="0" cy="0"/>
        </a:xfrm>
      </p:grpSpPr>
      <p:sp>
        <p:nvSpPr>
          <p:cNvPr id="5" name="Titre 4">
            <a:extLst>
              <a:ext uri="{FF2B5EF4-FFF2-40B4-BE49-F238E27FC236}">
                <a16:creationId xmlns:a16="http://schemas.microsoft.com/office/drawing/2014/main" id="{E7B986D2-BB84-C02A-5600-A3D6EFAE5337}"/>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1B9FF461-7D01-2F0D-6D8B-B68BAACCE856}"/>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6371965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52CC6202-8D5F-8E31-98B8-FC17AFF30F80}"/>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BC75BE7D-F85C-1591-3522-3B8C1CD70FB6}"/>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9907842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E0C0A06B-979A-BE4D-AC6D-18CFEEDFB7F6}"/>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9696171B-2D22-EA62-A08A-4E94CD00EDBB}"/>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63896412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sp>
        <p:nvSpPr>
          <p:cNvPr id="5" name="Titre 4">
            <a:extLst>
              <a:ext uri="{FF2B5EF4-FFF2-40B4-BE49-F238E27FC236}">
                <a16:creationId xmlns:a16="http://schemas.microsoft.com/office/drawing/2014/main" id="{6E8DC32C-12F3-8586-EA9A-6F680134B763}"/>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98F3E322-2CA0-71F8-42A1-E398567861FE}"/>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0946828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07D62379-8F28-4022-0D66-ABD844FFE93C}"/>
              </a:ext>
            </a:extLst>
          </p:cNvPr>
          <p:cNvSpPr>
            <a:spLocks noGrp="1"/>
          </p:cNvSpPr>
          <p:nvPr>
            <p:ph type="body" idx="1"/>
          </p:nvPr>
        </p:nvSpPr>
        <p:spPr/>
        <p:txBody>
          <a:bodyPr/>
          <a:lstStyle/>
          <a:p>
            <a:endParaRPr lang="fr-FR"/>
          </a:p>
        </p:txBody>
      </p:sp>
      <p:sp>
        <p:nvSpPr>
          <p:cNvPr id="8" name="Titre 7">
            <a:extLst>
              <a:ext uri="{FF2B5EF4-FFF2-40B4-BE49-F238E27FC236}">
                <a16:creationId xmlns:a16="http://schemas.microsoft.com/office/drawing/2014/main" id="{02BD4AB2-3E0D-246C-88B5-B4D542253D2B}"/>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EFA6A495-D3D7-064C-F0BC-78FFFE81470A}"/>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71">
          <a:extLst>
            <a:ext uri="{FF2B5EF4-FFF2-40B4-BE49-F238E27FC236}">
              <a16:creationId xmlns:a16="http://schemas.microsoft.com/office/drawing/2014/main" id="{814BCC3F-A936-426D-AB20-C8D4B96521DD}"/>
            </a:ext>
          </a:extLst>
        </p:cNvPr>
        <p:cNvGrpSpPr/>
        <p:nvPr/>
      </p:nvGrpSpPr>
      <p:grpSpPr>
        <a:xfrm>
          <a:off x="0" y="0"/>
          <a:ext cx="0" cy="0"/>
          <a:chOff x="0" y="0"/>
          <a:chExt cx="0" cy="0"/>
        </a:xfrm>
      </p:grpSpPr>
      <p:sp>
        <p:nvSpPr>
          <p:cNvPr id="5" name="Titre 4">
            <a:extLst>
              <a:ext uri="{FF2B5EF4-FFF2-40B4-BE49-F238E27FC236}">
                <a16:creationId xmlns:a16="http://schemas.microsoft.com/office/drawing/2014/main" id="{1B4CBD4F-F236-31E9-13FE-3A623958C98D}"/>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C30605AB-C91A-D238-63C3-8E88B15FB0F5}"/>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37550090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17118DCF-5BB3-BD74-45DB-DFB557448975}"/>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1281CC54-8A04-2122-C268-73AA3584BEE3}"/>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01589726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1647E1-E094-7047-4C97-9D58EFC8579A}"/>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A29BC442-0217-DE27-B54D-64A85D6AD6D1}"/>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DD393779-C6DB-69D7-C66D-41BCEDA26A6C}"/>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2895112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1C801B-C435-AA9F-0F8E-1D5B67A72BAD}"/>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937E1271-DC9C-D560-FF07-424C179F0E0C}"/>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84CB1506-C2F4-2F5C-29EA-5D3F64A4A7F4}"/>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25841665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78"/>
        <p:cNvGrpSpPr/>
        <p:nvPr/>
      </p:nvGrpSpPr>
      <p:grpSpPr>
        <a:xfrm>
          <a:off x="0" y="0"/>
          <a:ext cx="0" cy="0"/>
          <a:chOff x="0" y="0"/>
          <a:chExt cx="0" cy="0"/>
        </a:xfrm>
      </p:grpSpPr>
      <p:sp>
        <p:nvSpPr>
          <p:cNvPr id="3" name="Titre 2">
            <a:extLst>
              <a:ext uri="{FF2B5EF4-FFF2-40B4-BE49-F238E27FC236}">
                <a16:creationId xmlns:a16="http://schemas.microsoft.com/office/drawing/2014/main" id="{F55C82F3-237D-3FA2-7DA0-310365106782}"/>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88FF399C-6ABF-2D8C-12F2-455B9B5BBC62}"/>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83"/>
        <p:cNvGrpSpPr/>
        <p:nvPr/>
      </p:nvGrpSpPr>
      <p:grpSpPr>
        <a:xfrm>
          <a:off x="0" y="0"/>
          <a:ext cx="0" cy="0"/>
          <a:chOff x="0" y="0"/>
          <a:chExt cx="0" cy="0"/>
        </a:xfrm>
      </p:grpSpPr>
      <p:sp>
        <p:nvSpPr>
          <p:cNvPr id="4" name="Titre 3">
            <a:extLst>
              <a:ext uri="{FF2B5EF4-FFF2-40B4-BE49-F238E27FC236}">
                <a16:creationId xmlns:a16="http://schemas.microsoft.com/office/drawing/2014/main" id="{45C6297F-F5EA-EB27-7166-A635DCE72173}"/>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90D9F049-BF86-36DE-2F85-45DD88E93688}"/>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A6B183E3-DE56-0D2D-A96A-8AA7D1233B3D}"/>
              </a:ext>
            </a:extLst>
          </p:cNvPr>
          <p:cNvSpPr>
            <a:spLocks noGrp="1"/>
          </p:cNvSpPr>
          <p:nvPr>
            <p:ph type="body" idx="1"/>
          </p:nvPr>
        </p:nvSpPr>
        <p:spPr/>
        <p:txBody>
          <a:bodyPr/>
          <a:lstStyle/>
          <a:p>
            <a:endParaRPr lang="fr-FR"/>
          </a:p>
        </p:txBody>
      </p:sp>
      <p:sp>
        <p:nvSpPr>
          <p:cNvPr id="10" name="Titre 9">
            <a:extLst>
              <a:ext uri="{FF2B5EF4-FFF2-40B4-BE49-F238E27FC236}">
                <a16:creationId xmlns:a16="http://schemas.microsoft.com/office/drawing/2014/main" id="{61A53EEB-1727-AA29-3FE7-E01BE35C0BA7}"/>
              </a:ext>
            </a:extLst>
          </p:cNvPr>
          <p:cNvSpPr>
            <a:spLocks noGrp="1"/>
          </p:cNvSpPr>
          <p:nvPr>
            <p:ph type="title"/>
          </p:nvPr>
        </p:nvSpPr>
        <p:spPr/>
        <p:txBody>
          <a:bodyPr/>
          <a:lstStyle/>
          <a:p>
            <a:endParaRPr lang="fr-FR"/>
          </a:p>
        </p:txBody>
      </p:sp>
      <p:pic>
        <p:nvPicPr>
          <p:cNvPr id="13" name="Image 12">
            <a:extLst>
              <a:ext uri="{FF2B5EF4-FFF2-40B4-BE49-F238E27FC236}">
                <a16:creationId xmlns:a16="http://schemas.microsoft.com/office/drawing/2014/main" id="{2E4F8879-B75E-B697-F108-A2C8A200CC42}"/>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55">
          <a:extLst>
            <a:ext uri="{FF2B5EF4-FFF2-40B4-BE49-F238E27FC236}">
              <a16:creationId xmlns:a16="http://schemas.microsoft.com/office/drawing/2014/main" id="{35F93515-9E12-2BD0-B17B-CE5FB07D0DF2}"/>
            </a:ext>
          </a:extLst>
        </p:cNvPr>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2D36F1BA-9A8F-C201-7988-D5E6DE0120DD}"/>
              </a:ext>
            </a:extLst>
          </p:cNvPr>
          <p:cNvSpPr>
            <a:spLocks noGrp="1"/>
          </p:cNvSpPr>
          <p:nvPr>
            <p:ph type="body" idx="1"/>
          </p:nvPr>
        </p:nvSpPr>
        <p:spPr/>
        <p:txBody>
          <a:bodyPr/>
          <a:lstStyle/>
          <a:p>
            <a:endParaRPr lang="fr-FR"/>
          </a:p>
        </p:txBody>
      </p:sp>
      <p:sp>
        <p:nvSpPr>
          <p:cNvPr id="12" name="Titre 11">
            <a:extLst>
              <a:ext uri="{FF2B5EF4-FFF2-40B4-BE49-F238E27FC236}">
                <a16:creationId xmlns:a16="http://schemas.microsoft.com/office/drawing/2014/main" id="{D934687D-1D0A-EA2A-FE0A-3837CA0A1A2C}"/>
              </a:ext>
            </a:extLst>
          </p:cNvPr>
          <p:cNvSpPr>
            <a:spLocks noGrp="1"/>
          </p:cNvSpPr>
          <p:nvPr>
            <p:ph type="title"/>
          </p:nvPr>
        </p:nvSpPr>
        <p:spPr/>
        <p:txBody>
          <a:bodyPr/>
          <a:lstStyle/>
          <a:p>
            <a:endParaRPr lang="fr-FR"/>
          </a:p>
        </p:txBody>
      </p:sp>
      <p:pic>
        <p:nvPicPr>
          <p:cNvPr id="14" name="Image 13">
            <a:extLst>
              <a:ext uri="{FF2B5EF4-FFF2-40B4-BE49-F238E27FC236}">
                <a16:creationId xmlns:a16="http://schemas.microsoft.com/office/drawing/2014/main" id="{A0110CF4-241D-13BA-0D1C-82D5664A2A55}"/>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2672619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8687F86B-90AC-1CE0-917F-1F323909CF87}"/>
              </a:ext>
            </a:extLst>
          </p:cNvPr>
          <p:cNvSpPr>
            <a:spLocks noGrp="1"/>
          </p:cNvSpPr>
          <p:nvPr>
            <p:ph type="body" idx="1"/>
          </p:nvPr>
        </p:nvSpPr>
        <p:spPr/>
        <p:txBody>
          <a:bodyPr/>
          <a:lstStyle/>
          <a:p>
            <a:endParaRPr lang="fr-FR"/>
          </a:p>
        </p:txBody>
      </p:sp>
      <p:sp>
        <p:nvSpPr>
          <p:cNvPr id="8" name="Titre 7">
            <a:extLst>
              <a:ext uri="{FF2B5EF4-FFF2-40B4-BE49-F238E27FC236}">
                <a16:creationId xmlns:a16="http://schemas.microsoft.com/office/drawing/2014/main" id="{607AE867-5ECF-50FD-0005-1562E8094F57}"/>
              </a:ext>
            </a:extLst>
          </p:cNvPr>
          <p:cNvSpPr>
            <a:spLocks noGrp="1"/>
          </p:cNvSpPr>
          <p:nvPr>
            <p:ph type="title"/>
          </p:nvPr>
        </p:nvSpPr>
        <p:spPr/>
        <p:txBody>
          <a:bodyPr/>
          <a:lstStyle/>
          <a:p>
            <a:endParaRPr lang="fr-FR"/>
          </a:p>
        </p:txBody>
      </p:sp>
      <p:pic>
        <p:nvPicPr>
          <p:cNvPr id="11" name="Image 10">
            <a:extLst>
              <a:ext uri="{FF2B5EF4-FFF2-40B4-BE49-F238E27FC236}">
                <a16:creationId xmlns:a16="http://schemas.microsoft.com/office/drawing/2014/main" id="{7F1D1D6E-CDD0-9589-2F0D-85CEC07AB6FC}"/>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9">
          <a:extLst>
            <a:ext uri="{FF2B5EF4-FFF2-40B4-BE49-F238E27FC236}">
              <a16:creationId xmlns:a16="http://schemas.microsoft.com/office/drawing/2014/main" id="{BCDC55A9-597B-7002-CD38-50273028B4AB}"/>
            </a:ext>
          </a:extLst>
        </p:cNvPr>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F18F9E63-7892-193A-417C-07A3A0858940}"/>
              </a:ext>
            </a:extLst>
          </p:cNvPr>
          <p:cNvSpPr>
            <a:spLocks noGrp="1"/>
          </p:cNvSpPr>
          <p:nvPr>
            <p:ph type="body" idx="1"/>
          </p:nvPr>
        </p:nvSpPr>
        <p:spPr/>
        <p:txBody>
          <a:bodyPr/>
          <a:lstStyle/>
          <a:p>
            <a:endParaRPr lang="fr-FR"/>
          </a:p>
        </p:txBody>
      </p:sp>
      <p:sp>
        <p:nvSpPr>
          <p:cNvPr id="10" name="Titre 9">
            <a:extLst>
              <a:ext uri="{FF2B5EF4-FFF2-40B4-BE49-F238E27FC236}">
                <a16:creationId xmlns:a16="http://schemas.microsoft.com/office/drawing/2014/main" id="{F34E5FF4-9D0D-1F62-B4FE-275E4627C518}"/>
              </a:ext>
            </a:extLst>
          </p:cNvPr>
          <p:cNvSpPr>
            <a:spLocks noGrp="1"/>
          </p:cNvSpPr>
          <p:nvPr>
            <p:ph type="title"/>
          </p:nvPr>
        </p:nvSpPr>
        <p:spPr/>
        <p:txBody>
          <a:bodyPr/>
          <a:lstStyle/>
          <a:p>
            <a:endParaRPr lang="fr-FR"/>
          </a:p>
        </p:txBody>
      </p:sp>
      <p:pic>
        <p:nvPicPr>
          <p:cNvPr id="16" name="Image 15">
            <a:extLst>
              <a:ext uri="{FF2B5EF4-FFF2-40B4-BE49-F238E27FC236}">
                <a16:creationId xmlns:a16="http://schemas.microsoft.com/office/drawing/2014/main" id="{D9C92E4C-8383-E865-1B18-981189EEC85C}"/>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40696645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DD34BC9A-3B05-7AAE-2E1E-E0916DA8EEC8}"/>
              </a:ext>
            </a:extLst>
          </p:cNvPr>
          <p:cNvSpPr>
            <a:spLocks noGrp="1"/>
          </p:cNvSpPr>
          <p:nvPr>
            <p:ph type="body" idx="1"/>
          </p:nvPr>
        </p:nvSpPr>
        <p:spPr/>
        <p:txBody>
          <a:bodyPr/>
          <a:lstStyle/>
          <a:p>
            <a:endParaRPr lang="fr-FR"/>
          </a:p>
        </p:txBody>
      </p:sp>
      <p:sp>
        <p:nvSpPr>
          <p:cNvPr id="5" name="Titre 4">
            <a:extLst>
              <a:ext uri="{FF2B5EF4-FFF2-40B4-BE49-F238E27FC236}">
                <a16:creationId xmlns:a16="http://schemas.microsoft.com/office/drawing/2014/main" id="{41DEFEBC-4648-C547-A3A6-1AE117A9EAF3}"/>
              </a:ext>
            </a:extLst>
          </p:cNvPr>
          <p:cNvSpPr>
            <a:spLocks noGrp="1"/>
          </p:cNvSpPr>
          <p:nvPr>
            <p:ph type="title"/>
          </p:nvPr>
        </p:nvSpPr>
        <p:spPr/>
        <p:txBody>
          <a:bodyPr/>
          <a:lstStyle/>
          <a:p>
            <a:endParaRPr lang="fr-FR"/>
          </a:p>
        </p:txBody>
      </p:sp>
      <p:pic>
        <p:nvPicPr>
          <p:cNvPr id="11" name="Image 10">
            <a:extLst>
              <a:ext uri="{FF2B5EF4-FFF2-40B4-BE49-F238E27FC236}">
                <a16:creationId xmlns:a16="http://schemas.microsoft.com/office/drawing/2014/main" id="{9005E2ED-86B4-9C6E-ED68-A35006962CA4}"/>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68">
          <a:extLst>
            <a:ext uri="{FF2B5EF4-FFF2-40B4-BE49-F238E27FC236}">
              <a16:creationId xmlns:a16="http://schemas.microsoft.com/office/drawing/2014/main" id="{1FE83907-A2C6-63E0-425C-235AEFBD39CB}"/>
            </a:ext>
          </a:extLst>
        </p:cNvPr>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A9D18FD3-5835-0E8C-481E-12BA7B98030E}"/>
              </a:ext>
            </a:extLst>
          </p:cNvPr>
          <p:cNvSpPr>
            <a:spLocks noGrp="1"/>
          </p:cNvSpPr>
          <p:nvPr>
            <p:ph type="body" idx="1"/>
          </p:nvPr>
        </p:nvSpPr>
        <p:spPr/>
        <p:txBody>
          <a:bodyPr/>
          <a:lstStyle/>
          <a:p>
            <a:endParaRPr lang="fr-FR"/>
          </a:p>
        </p:txBody>
      </p:sp>
      <p:sp>
        <p:nvSpPr>
          <p:cNvPr id="6" name="Titre 5">
            <a:extLst>
              <a:ext uri="{FF2B5EF4-FFF2-40B4-BE49-F238E27FC236}">
                <a16:creationId xmlns:a16="http://schemas.microsoft.com/office/drawing/2014/main" id="{F2AFDAC5-0EC2-3E08-72A4-B1A37F81A7D9}"/>
              </a:ext>
            </a:extLst>
          </p:cNvPr>
          <p:cNvSpPr>
            <a:spLocks noGrp="1"/>
          </p:cNvSpPr>
          <p:nvPr>
            <p:ph type="title"/>
          </p:nvPr>
        </p:nvSpPr>
        <p:spPr/>
        <p:txBody>
          <a:bodyPr/>
          <a:lstStyle/>
          <a:p>
            <a:endParaRPr lang="fr-FR"/>
          </a:p>
        </p:txBody>
      </p:sp>
      <p:pic>
        <p:nvPicPr>
          <p:cNvPr id="14" name="Image 13">
            <a:extLst>
              <a:ext uri="{FF2B5EF4-FFF2-40B4-BE49-F238E27FC236}">
                <a16:creationId xmlns:a16="http://schemas.microsoft.com/office/drawing/2014/main" id="{FED802B0-9CAD-1B06-14AB-069432435A0D}"/>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4251411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A77324DC-BE45-C5A3-7E98-BD24D2CDE14C}"/>
              </a:ext>
            </a:extLst>
          </p:cNvPr>
          <p:cNvSpPr>
            <a:spLocks noGrp="1"/>
          </p:cNvSpPr>
          <p:nvPr>
            <p:ph type="body" idx="1"/>
          </p:nvPr>
        </p:nvSpPr>
        <p:spPr/>
        <p:txBody>
          <a:bodyPr/>
          <a:lstStyle/>
          <a:p>
            <a:endParaRPr lang="fr-FR"/>
          </a:p>
        </p:txBody>
      </p:sp>
      <p:sp>
        <p:nvSpPr>
          <p:cNvPr id="5" name="Titre 4">
            <a:extLst>
              <a:ext uri="{FF2B5EF4-FFF2-40B4-BE49-F238E27FC236}">
                <a16:creationId xmlns:a16="http://schemas.microsoft.com/office/drawing/2014/main" id="{855B61EE-D55C-BA7F-C728-FED1BDB95820}"/>
              </a:ext>
            </a:extLst>
          </p:cNvPr>
          <p:cNvSpPr>
            <a:spLocks noGrp="1"/>
          </p:cNvSpPr>
          <p:nvPr>
            <p:ph type="title"/>
          </p:nvPr>
        </p:nvSpPr>
        <p:spPr/>
        <p:txBody>
          <a:bodyPr/>
          <a:lstStyle/>
          <a:p>
            <a:endParaRPr lang="fr-FR"/>
          </a:p>
        </p:txBody>
      </p:sp>
      <p:pic>
        <p:nvPicPr>
          <p:cNvPr id="11" name="Image 10">
            <a:extLst>
              <a:ext uri="{FF2B5EF4-FFF2-40B4-BE49-F238E27FC236}">
                <a16:creationId xmlns:a16="http://schemas.microsoft.com/office/drawing/2014/main" id="{D190AE05-F398-4073-A893-85CCA554E28C}"/>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theme/theme1.xml><?xml version="1.0" encoding="utf-8"?>
<a:theme xmlns:a="http://schemas.openxmlformats.org/drawingml/2006/main" name="Thème Office">
  <a:themeElements>
    <a:clrScheme name="Thème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Thème Office">
  <a:themeElements>
    <a:clrScheme name="Thème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Thème Office">
  <a:themeElements>
    <a:clrScheme name="Thème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Thème Office">
  <a:themeElements>
    <a:clrScheme name="Thème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Thème Office">
  <a:themeElements>
    <a:clrScheme name="Thème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Thèm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cd84cc96-e4f0-4e7f-873a-a508fb658c41">
      <Terms xmlns="http://schemas.microsoft.com/office/infopath/2007/PartnerControls"/>
    </lcf76f155ced4ddcb4097134ff3c332f>
    <TaxCatchAll xmlns="27f64e36-29aa-44d5-a3e0-06242cad7d4d"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C56C2C895EEC4E44B0B53F68476E4C38" ma:contentTypeVersion="19" ma:contentTypeDescription="Crée un document." ma:contentTypeScope="" ma:versionID="d2a4d304f9eba7db6f6d654a13bd391d">
  <xsd:schema xmlns:xsd="http://www.w3.org/2001/XMLSchema" xmlns:xs="http://www.w3.org/2001/XMLSchema" xmlns:p="http://schemas.microsoft.com/office/2006/metadata/properties" xmlns:ns2="cd84cc96-e4f0-4e7f-873a-a508fb658c41" xmlns:ns3="27f64e36-29aa-44d5-a3e0-06242cad7d4d" targetNamespace="http://schemas.microsoft.com/office/2006/metadata/properties" ma:root="true" ma:fieldsID="71534a0f5dfc871d7eed7645144f7fa1" ns2:_="" ns3:_="">
    <xsd:import namespace="cd84cc96-e4f0-4e7f-873a-a508fb658c41"/>
    <xsd:import namespace="27f64e36-29aa-44d5-a3e0-06242cad7d4d"/>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3:SharedWithUsers" minOccurs="0"/>
                <xsd:element ref="ns3:SharedWithDetails" minOccurs="0"/>
                <xsd:element ref="ns2:MediaServiceLocation" minOccurs="0"/>
                <xsd:element ref="ns2:MediaServiceAutoKeyPoints" minOccurs="0"/>
                <xsd:element ref="ns2:MediaServiceKeyPoints" minOccurs="0"/>
                <xsd:element ref="ns2:lcf76f155ced4ddcb4097134ff3c332f" minOccurs="0"/>
                <xsd:element ref="ns3:TaxCatchAll"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d84cc96-e4f0-4e7f-873a-a508fb658c4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Extracted Text" ma:internalName="MediaServiceOCR" ma:readOnly="true">
      <xsd:simpleType>
        <xsd:restriction base="dms:Note">
          <xsd:maxLength value="255"/>
        </xsd:restriction>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MediaLengthInSeconds" ma:index="14" nillable="true" ma:displayName="Length (seconds)" ma:internalName="MediaLengthInSeconds" ma:readOnly="true">
      <xsd:simpleType>
        <xsd:restriction base="dms:Unknown"/>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Balises d’images" ma:readOnly="false" ma:fieldId="{5cf76f15-5ced-4ddc-b409-7134ff3c332f}" ma:taxonomyMulti="true" ma:sspId="e0316926-e272-4302-89b0-5e160602c2e1" ma:termSetId="09814cd3-568e-fe90-9814-8d621ff8fb84" ma:anchorId="fba54fb3-c3e1-fe81-a776-ca4b69148c4d" ma:open="true" ma:isKeyword="false">
      <xsd:complexType>
        <xsd:sequence>
          <xsd:element ref="pc:Terms" minOccurs="0" maxOccurs="1"/>
        </xsd:sequence>
      </xsd:complex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7f64e36-29aa-44d5-a3e0-06242cad7d4d" elementFormDefault="qualified">
    <xsd:import namespace="http://schemas.microsoft.com/office/2006/documentManagement/types"/>
    <xsd:import namespace="http://schemas.microsoft.com/office/infopath/2007/PartnerControls"/>
    <xsd:element name="SharedWithUsers" ma:index="15"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Partagé avec détails" ma:internalName="SharedWithDetails" ma:readOnly="true">
      <xsd:simpleType>
        <xsd:restriction base="dms:Note">
          <xsd:maxLength value="255"/>
        </xsd:restriction>
      </xsd:simpleType>
    </xsd:element>
    <xsd:element name="TaxCatchAll" ma:index="22" nillable="true" ma:displayName="Taxonomy Catch All Column" ma:hidden="true" ma:list="{0909781d-db56-47c3-b873-85a7506b6ab1}" ma:internalName="TaxCatchAll" ma:showField="CatchAllData" ma:web="27f64e36-29aa-44d5-a3e0-06242cad7d4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9DFB0DB-D2D1-47D1-8EA2-B8D497D03C71}">
  <ds:schemaRefs>
    <ds:schemaRef ds:uri="http://purl.org/dc/terms/"/>
    <ds:schemaRef ds:uri="http://schemas.microsoft.com/office/2006/documentManagement/types"/>
    <ds:schemaRef ds:uri="http://purl.org/dc/dcmitype/"/>
    <ds:schemaRef ds:uri="http://schemas.openxmlformats.org/package/2006/metadata/core-properties"/>
    <ds:schemaRef ds:uri="http://purl.org/dc/elements/1.1/"/>
    <ds:schemaRef ds:uri="http://schemas.microsoft.com/office/infopath/2007/PartnerControls"/>
    <ds:schemaRef ds:uri="http://schemas.microsoft.com/office/2006/metadata/properties"/>
    <ds:schemaRef ds:uri="27f64e36-29aa-44d5-a3e0-06242cad7d4d"/>
    <ds:schemaRef ds:uri="cd84cc96-e4f0-4e7f-873a-a508fb658c41"/>
    <ds:schemaRef ds:uri="http://www.w3.org/XML/1998/namespace"/>
  </ds:schemaRefs>
</ds:datastoreItem>
</file>

<file path=customXml/itemProps2.xml><?xml version="1.0" encoding="utf-8"?>
<ds:datastoreItem xmlns:ds="http://schemas.openxmlformats.org/officeDocument/2006/customXml" ds:itemID="{9B72FD27-6460-4EBB-8371-79D1CEC0301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d84cc96-e4f0-4e7f-873a-a508fb658c41"/>
    <ds:schemaRef ds:uri="27f64e36-29aa-44d5-a3e0-06242cad7d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C89612B-610F-4108-AE17-62FD1A56166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1313</Words>
  <Application>Microsoft Office PowerPoint</Application>
  <PresentationFormat>Affichage à l'écran (4:3)</PresentationFormat>
  <Paragraphs>67</Paragraphs>
  <Slides>25</Slides>
  <Notes>25</Notes>
  <HiddenSlides>0</HiddenSlides>
  <MMClips>0</MMClips>
  <ScaleCrop>false</ScaleCrop>
  <HeadingPairs>
    <vt:vector size="6" baseType="variant">
      <vt:variant>
        <vt:lpstr>Polices utilisées</vt:lpstr>
      </vt:variant>
      <vt:variant>
        <vt:i4>3</vt:i4>
      </vt:variant>
      <vt:variant>
        <vt:lpstr>Thème</vt:lpstr>
      </vt:variant>
      <vt:variant>
        <vt:i4>5</vt:i4>
      </vt:variant>
      <vt:variant>
        <vt:lpstr>Titres des diapositives</vt:lpstr>
      </vt:variant>
      <vt:variant>
        <vt:i4>25</vt:i4>
      </vt:variant>
    </vt:vector>
  </HeadingPairs>
  <TitlesOfParts>
    <vt:vector size="33" baseType="lpstr">
      <vt:lpstr>Arial</vt:lpstr>
      <vt:lpstr>Calibri</vt:lpstr>
      <vt:lpstr>Verdana</vt:lpstr>
      <vt:lpstr>Thème Office</vt:lpstr>
      <vt:lpstr>1_Thème Office</vt:lpstr>
      <vt:lpstr>2_Thème Office</vt:lpstr>
      <vt:lpstr>3_Thème Office</vt:lpstr>
      <vt:lpstr>4_Thème Office</vt:lpstr>
      <vt:lpstr>94. LES NOMBRES JUSQU’À 10 000 Additionner et soustraire </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Éditions Hatier</dc:creator>
  <cp:lastModifiedBy>LE BOT SANDRA</cp:lastModifiedBy>
  <cp:revision>2</cp:revision>
  <dcterms:created xsi:type="dcterms:W3CDTF">2022-01-07T11:15:07Z</dcterms:created>
  <dcterms:modified xsi:type="dcterms:W3CDTF">2026-03-16T11:28:19Z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0x010100C56C2C895EEC4E44B0B53F68476E4C38</vt:lpwstr>
  </property>
  <property fmtid="{D5CDD505-2E9C-101B-9397-08002B2CF9AE}" pid="3" name="MediaServiceImageTags">
    <vt:lpwstr/>
  </property>
</Properties>
</file>