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3.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4.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6.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7.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9.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5" r:id="rId4"/>
    <p:sldMasterId id="2147483690" r:id="rId5"/>
    <p:sldMasterId id="2147483693" r:id="rId6"/>
    <p:sldMasterId id="2147483696" r:id="rId7"/>
    <p:sldMasterId id="2147483670" r:id="rId8"/>
    <p:sldMasterId id="2147483676" r:id="rId9"/>
    <p:sldMasterId id="2147483681" r:id="rId10"/>
    <p:sldMasterId id="2147483699" r:id="rId11"/>
    <p:sldMasterId id="2147483760" r:id="rId12"/>
    <p:sldMasterId id="2147483768" r:id="rId13"/>
  </p:sldMasterIdLst>
  <p:notesMasterIdLst>
    <p:notesMasterId r:id="rId51"/>
  </p:notesMasterIdLst>
  <p:sldIdLst>
    <p:sldId id="550" r:id="rId14"/>
    <p:sldId id="257" r:id="rId15"/>
    <p:sldId id="434" r:id="rId16"/>
    <p:sldId id="524" r:id="rId17"/>
    <p:sldId id="523" r:id="rId18"/>
    <p:sldId id="522" r:id="rId19"/>
    <p:sldId id="521" r:id="rId20"/>
    <p:sldId id="497" r:id="rId21"/>
    <p:sldId id="525" r:id="rId22"/>
    <p:sldId id="527" r:id="rId23"/>
    <p:sldId id="500" r:id="rId24"/>
    <p:sldId id="502" r:id="rId25"/>
    <p:sldId id="528" r:id="rId26"/>
    <p:sldId id="529" r:id="rId27"/>
    <p:sldId id="530" r:id="rId28"/>
    <p:sldId id="457" r:id="rId29"/>
    <p:sldId id="471" r:id="rId30"/>
    <p:sldId id="503" r:id="rId31"/>
    <p:sldId id="531" r:id="rId32"/>
    <p:sldId id="532" r:id="rId33"/>
    <p:sldId id="533" r:id="rId34"/>
    <p:sldId id="534" r:id="rId35"/>
    <p:sldId id="535" r:id="rId36"/>
    <p:sldId id="540" r:id="rId37"/>
    <p:sldId id="536" r:id="rId38"/>
    <p:sldId id="541" r:id="rId39"/>
    <p:sldId id="542" r:id="rId40"/>
    <p:sldId id="543" r:id="rId41"/>
    <p:sldId id="390" r:id="rId42"/>
    <p:sldId id="547" r:id="rId43"/>
    <p:sldId id="549" r:id="rId44"/>
    <p:sldId id="484" r:id="rId45"/>
    <p:sldId id="490" r:id="rId46"/>
    <p:sldId id="491" r:id="rId47"/>
    <p:sldId id="489" r:id="rId48"/>
    <p:sldId id="488" r:id="rId49"/>
    <p:sldId id="492" r:id="rId5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F875900-4CD5-0B77-42CA-03FBCC6F856F}" name="Pauline Lion" initials="PL" userId="48ef9a2cfb904c2c" providerId="Windows Live"/>
  <p188:author id="{51BF5A0C-B0EB-839A-131C-955373972CF5}" name="LE BOT SANDRA" initials="SL" userId="S::SLEBOT@editions-hatier.fr::5fe4e071-d3f4-40df-970f-ee8fcf898346" providerId="AD"/>
  <p188:author id="{8035A710-E786-5AD4-6E6B-F2C4540F2679}" name="CHAUVELLIER ANNE" initials="CA" userId="S::ACHAUVELLIER@editions-hatier.fr::f6f57ace-c9cf-44ce-941b-3615434e65b1" providerId="AD"/>
  <p188:author id="{6EC3644E-CAF9-BE47-EB1A-C427F723DB1E}" name="catherine.mallard2" initials="ca" userId="S::catherine.mallard2_gmail.com#ext#@hachette.onmicrosoft.com::943e5806-a044-4790-a0a9-05d7075f8f80" providerId="AD"/>
  <p188:author id="{7F7E7B9F-1A3E-4D99-E946-F9A38FEEBA9F}" name="HACHE Caroline" initials="HC" userId="S::caroline.hache_univ-amu.fr#ext#@hachette.onmicrosoft.com::8f7bb2c5-af1f-4ec9-9672-c04e07afd9f4" providerId="AD"/>
  <p188:author id="{D1DA31B1-B817-6551-D189-800565F96188}" name="sylvie.advenier" initials="sy" userId="S::sylvie.advenier_gmail.com#ext#@hachette.onmicrosoft.com::62265617-bba0-4816-b687-fd9955c55dd9" providerId="AD"/>
  <p188:author id="{3AE103E3-5B5D-9446-BE1D-82E47926AE64}" name="LEMAIRE LOUHANNE" initials="LL" userId="S::LLEMAIRE@editions-hatier.fr::a1b6b622-126c-424e-b556-9693f133b9e2"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HAUVELLIER ANNE" initials="CA" lastIdx="4" clrIdx="0">
    <p:extLst>
      <p:ext uri="{19B8F6BF-5375-455C-9EA6-DF929625EA0E}">
        <p15:presenceInfo xmlns:p15="http://schemas.microsoft.com/office/powerpoint/2012/main" userId="S::ACHAUVELLIER@editions-hatier.fr::63234966-364e-422f-8c52-45fd5239a521" providerId="AD"/>
      </p:ext>
    </p:extLst>
  </p:cmAuthor>
  <p:cmAuthor id="2" name="catherine.mallard2" initials="ca" lastIdx="2" clrIdx="1">
    <p:extLst>
      <p:ext uri="{19B8F6BF-5375-455C-9EA6-DF929625EA0E}">
        <p15:presenceInfo xmlns:p15="http://schemas.microsoft.com/office/powerpoint/2012/main" userId="S::catherine.mallard2_gmail.com#ext#@hachette.onmicrosoft.com::943e5806-a044-4790-a0a9-05d7075f8f80" providerId="AD"/>
      </p:ext>
    </p:extLst>
  </p:cmAuthor>
  <p:cmAuthor id="3" name="Compte Microsoft" initials="CM" lastIdx="7" clrIdx="2">
    <p:extLst>
      <p:ext uri="{19B8F6BF-5375-455C-9EA6-DF929625EA0E}">
        <p15:presenceInfo xmlns:p15="http://schemas.microsoft.com/office/powerpoint/2012/main" userId="b37cafc324dd2ae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30A0"/>
    <a:srgbClr val="000099"/>
    <a:srgbClr val="FF9933"/>
    <a:srgbClr val="F8F8F8"/>
    <a:srgbClr val="984807"/>
    <a:srgbClr val="0033CC"/>
    <a:srgbClr val="003399"/>
    <a:srgbClr val="0070C0"/>
    <a:srgbClr val="E60096"/>
    <a:srgbClr val="F7F7F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28C498E-D2F5-0250-9986-A0E4BE5DD638}" v="2" dt="2026-02-17T20:52:18.51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78" autoAdjust="0"/>
    <p:restoredTop sz="68523" autoAdjust="0"/>
  </p:normalViewPr>
  <p:slideViewPr>
    <p:cSldViewPr snapToGrid="0">
      <p:cViewPr varScale="1">
        <p:scale>
          <a:sx n="76" d="100"/>
          <a:sy n="76" d="100"/>
        </p:scale>
        <p:origin x="2688" y="78"/>
      </p:cViewPr>
      <p:guideLst/>
    </p:cSldViewPr>
  </p:slideViewPr>
  <p:notesTextViewPr>
    <p:cViewPr>
      <p:scale>
        <a:sx n="150" d="100"/>
        <a:sy n="15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 Target="slides/slide5.xml"/><Relationship Id="rId26" Type="http://schemas.openxmlformats.org/officeDocument/2006/relationships/slide" Target="slides/slide13.xml"/><Relationship Id="rId39" Type="http://schemas.openxmlformats.org/officeDocument/2006/relationships/slide" Target="slides/slide26.xml"/><Relationship Id="rId21" Type="http://schemas.openxmlformats.org/officeDocument/2006/relationships/slide" Target="slides/slide8.xml"/><Relationship Id="rId34" Type="http://schemas.openxmlformats.org/officeDocument/2006/relationships/slide" Target="slides/slide21.xml"/><Relationship Id="rId42" Type="http://schemas.openxmlformats.org/officeDocument/2006/relationships/slide" Target="slides/slide29.xml"/><Relationship Id="rId47" Type="http://schemas.openxmlformats.org/officeDocument/2006/relationships/slide" Target="slides/slide34.xml"/><Relationship Id="rId50" Type="http://schemas.openxmlformats.org/officeDocument/2006/relationships/slide" Target="slides/slide37.xml"/><Relationship Id="rId55"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 Target="slides/slide4.xml"/><Relationship Id="rId25" Type="http://schemas.openxmlformats.org/officeDocument/2006/relationships/slide" Target="slides/slide12.xml"/><Relationship Id="rId33" Type="http://schemas.openxmlformats.org/officeDocument/2006/relationships/slide" Target="slides/slide20.xml"/><Relationship Id="rId38" Type="http://schemas.openxmlformats.org/officeDocument/2006/relationships/slide" Target="slides/slide25.xml"/><Relationship Id="rId46" Type="http://schemas.openxmlformats.org/officeDocument/2006/relationships/slide" Target="slides/slide33.xml"/><Relationship Id="rId59"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3.xml"/><Relationship Id="rId20" Type="http://schemas.openxmlformats.org/officeDocument/2006/relationships/slide" Target="slides/slide7.xml"/><Relationship Id="rId29" Type="http://schemas.openxmlformats.org/officeDocument/2006/relationships/slide" Target="slides/slide16.xml"/><Relationship Id="rId41" Type="http://schemas.openxmlformats.org/officeDocument/2006/relationships/slide" Target="slides/slide28.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1.xml"/><Relationship Id="rId32" Type="http://schemas.openxmlformats.org/officeDocument/2006/relationships/slide" Target="slides/slide19.xml"/><Relationship Id="rId37" Type="http://schemas.openxmlformats.org/officeDocument/2006/relationships/slide" Target="slides/slide24.xml"/><Relationship Id="rId40" Type="http://schemas.openxmlformats.org/officeDocument/2006/relationships/slide" Target="slides/slide27.xml"/><Relationship Id="rId45" Type="http://schemas.openxmlformats.org/officeDocument/2006/relationships/slide" Target="slides/slide32.xml"/><Relationship Id="rId53" Type="http://schemas.openxmlformats.org/officeDocument/2006/relationships/presProps" Target="presProps.xml"/><Relationship Id="rId58"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slide" Target="slides/slide15.xml"/><Relationship Id="rId36" Type="http://schemas.openxmlformats.org/officeDocument/2006/relationships/slide" Target="slides/slide23.xml"/><Relationship Id="rId49" Type="http://schemas.openxmlformats.org/officeDocument/2006/relationships/slide" Target="slides/slide36.xml"/><Relationship Id="rId57" Type="http://schemas.microsoft.com/office/2016/11/relationships/changesInfo" Target="changesInfos/changesInfo1.xml"/><Relationship Id="rId10" Type="http://schemas.openxmlformats.org/officeDocument/2006/relationships/slideMaster" Target="slideMasters/slideMaster7.xml"/><Relationship Id="rId19" Type="http://schemas.openxmlformats.org/officeDocument/2006/relationships/slide" Target="slides/slide6.xml"/><Relationship Id="rId31" Type="http://schemas.openxmlformats.org/officeDocument/2006/relationships/slide" Target="slides/slide18.xml"/><Relationship Id="rId44" Type="http://schemas.openxmlformats.org/officeDocument/2006/relationships/slide" Target="slides/slide31.xml"/><Relationship Id="rId52"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1.xml"/><Relationship Id="rId22" Type="http://schemas.openxmlformats.org/officeDocument/2006/relationships/slide" Target="slides/slide9.xml"/><Relationship Id="rId27" Type="http://schemas.openxmlformats.org/officeDocument/2006/relationships/slide" Target="slides/slide14.xml"/><Relationship Id="rId30" Type="http://schemas.openxmlformats.org/officeDocument/2006/relationships/slide" Target="slides/slide17.xml"/><Relationship Id="rId35" Type="http://schemas.openxmlformats.org/officeDocument/2006/relationships/slide" Target="slides/slide22.xml"/><Relationship Id="rId43" Type="http://schemas.openxmlformats.org/officeDocument/2006/relationships/slide" Target="slides/slide30.xml"/><Relationship Id="rId48" Type="http://schemas.openxmlformats.org/officeDocument/2006/relationships/slide" Target="slides/slide35.xml"/><Relationship Id="rId56" Type="http://schemas.openxmlformats.org/officeDocument/2006/relationships/tableStyles" Target="tableStyles.xml"/><Relationship Id="rId8" Type="http://schemas.openxmlformats.org/officeDocument/2006/relationships/slideMaster" Target="slideMasters/slideMaster5.xml"/><Relationship Id="rId51" Type="http://schemas.openxmlformats.org/officeDocument/2006/relationships/notesMaster" Target="notesMasters/notesMaster1.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therine.mallard2" userId="S::catherine.mallard2_gmail.com#ext#@hachette.onmicrosoft.com::943e5806-a044-4790-a0a9-05d7075f8f80" providerId="AD" clId="Web-{B0ABBA5F-6027-17E1-612F-3A363D574E4F}"/>
    <pc:docChg chg="mod">
      <pc:chgData name="catherine.mallard2" userId="S::catherine.mallard2_gmail.com#ext#@hachette.onmicrosoft.com::943e5806-a044-4790-a0a9-05d7075f8f80" providerId="AD" clId="Web-{B0ABBA5F-6027-17E1-612F-3A363D574E4F}" dt="2026-01-27T08:43:33.646" v="0"/>
      <pc:docMkLst>
        <pc:docMk/>
      </pc:docMkLst>
    </pc:docChg>
  </pc:docChgLst>
  <pc:docChgLst>
    <pc:chgData name="LE BOT SANDRA" userId="5fe4e071-d3f4-40df-970f-ee8fcf898346" providerId="ADAL" clId="{4376C028-3963-4380-AFF6-9E3DBB1929CE}"/>
    <pc:docChg chg="undo custSel modSld delMainMaster modMainMaster">
      <pc:chgData name="LE BOT SANDRA" userId="5fe4e071-d3f4-40df-970f-ee8fcf898346" providerId="ADAL" clId="{4376C028-3963-4380-AFF6-9E3DBB1929CE}" dt="2026-02-16T15:55:23.956" v="191" actId="732"/>
      <pc:docMkLst>
        <pc:docMk/>
      </pc:docMkLst>
      <pc:sldChg chg="modSp mod modNotesTx">
        <pc:chgData name="LE BOT SANDRA" userId="5fe4e071-d3f4-40df-970f-ee8fcf898346" providerId="ADAL" clId="{4376C028-3963-4380-AFF6-9E3DBB1929CE}" dt="2026-01-19T17:45:08.386" v="5" actId="6549"/>
        <pc:sldMkLst>
          <pc:docMk/>
          <pc:sldMk cId="1484515021" sldId="257"/>
        </pc:sldMkLst>
        <pc:spChg chg="mod">
          <ac:chgData name="LE BOT SANDRA" userId="5fe4e071-d3f4-40df-970f-ee8fcf898346" providerId="ADAL" clId="{4376C028-3963-4380-AFF6-9E3DBB1929CE}" dt="2026-01-19T17:44:20.757" v="3" actId="6549"/>
          <ac:spMkLst>
            <pc:docMk/>
            <pc:sldMk cId="1484515021" sldId="257"/>
            <ac:spMk id="122" creationId="{00000000-0000-0000-0000-000000000000}"/>
          </ac:spMkLst>
        </pc:spChg>
      </pc:sldChg>
      <pc:sldChg chg="delSp modSp mod modNotesTx">
        <pc:chgData name="LE BOT SANDRA" userId="5fe4e071-d3f4-40df-970f-ee8fcf898346" providerId="ADAL" clId="{4376C028-3963-4380-AFF6-9E3DBB1929CE}" dt="2026-01-19T17:59:36.832" v="119" actId="20577"/>
        <pc:sldMkLst>
          <pc:docMk/>
          <pc:sldMk cId="3968457677" sldId="390"/>
        </pc:sldMkLst>
        <pc:spChg chg="mod">
          <ac:chgData name="LE BOT SANDRA" userId="5fe4e071-d3f4-40df-970f-ee8fcf898346" providerId="ADAL" clId="{4376C028-3963-4380-AFF6-9E3DBB1929CE}" dt="2026-01-19T17:58:18.184" v="111" actId="20577"/>
          <ac:spMkLst>
            <pc:docMk/>
            <pc:sldMk cId="3968457677" sldId="390"/>
            <ac:spMk id="2" creationId="{3A4FE8E8-9542-09B1-792B-3E7AB3171CBB}"/>
          </ac:spMkLst>
        </pc:spChg>
        <pc:spChg chg="mod">
          <ac:chgData name="LE BOT SANDRA" userId="5fe4e071-d3f4-40df-970f-ee8fcf898346" providerId="ADAL" clId="{4376C028-3963-4380-AFF6-9E3DBB1929CE}" dt="2026-01-19T17:58:02.988" v="107" actId="20577"/>
          <ac:spMkLst>
            <pc:docMk/>
            <pc:sldMk cId="3968457677" sldId="390"/>
            <ac:spMk id="43" creationId="{12873FA0-BF1D-4240-9021-0BA05C6BB110}"/>
          </ac:spMkLst>
        </pc:spChg>
      </pc:sldChg>
      <pc:sldChg chg="addSp delSp modSp mod">
        <pc:chgData name="LE BOT SANDRA" userId="5fe4e071-d3f4-40df-970f-ee8fcf898346" providerId="ADAL" clId="{4376C028-3963-4380-AFF6-9E3DBB1929CE}" dt="2026-01-19T17:49:29.641" v="50" actId="207"/>
        <pc:sldMkLst>
          <pc:docMk/>
          <pc:sldMk cId="2402902883" sldId="457"/>
        </pc:sldMkLst>
        <pc:spChg chg="add mod">
          <ac:chgData name="LE BOT SANDRA" userId="5fe4e071-d3f4-40df-970f-ee8fcf898346" providerId="ADAL" clId="{4376C028-3963-4380-AFF6-9E3DBB1929CE}" dt="2026-01-19T17:49:29.641" v="50" actId="207"/>
          <ac:spMkLst>
            <pc:docMk/>
            <pc:sldMk cId="2402902883" sldId="457"/>
            <ac:spMk id="2" creationId="{E263471D-48A8-68C5-548B-99CEB8223043}"/>
          </ac:spMkLst>
        </pc:spChg>
      </pc:sldChg>
      <pc:sldChg chg="addSp delSp modSp mod modNotesTx">
        <pc:chgData name="LE BOT SANDRA" userId="5fe4e071-d3f4-40df-970f-ee8fcf898346" providerId="ADAL" clId="{4376C028-3963-4380-AFF6-9E3DBB1929CE}" dt="2026-01-19T17:50:30.626" v="54" actId="20577"/>
        <pc:sldMkLst>
          <pc:docMk/>
          <pc:sldMk cId="2475408226" sldId="471"/>
        </pc:sldMkLst>
        <pc:spChg chg="add mod">
          <ac:chgData name="LE BOT SANDRA" userId="5fe4e071-d3f4-40df-970f-ee8fcf898346" providerId="ADAL" clId="{4376C028-3963-4380-AFF6-9E3DBB1929CE}" dt="2026-01-19T17:49:20.277" v="47" actId="1035"/>
          <ac:spMkLst>
            <pc:docMk/>
            <pc:sldMk cId="2475408226" sldId="471"/>
            <ac:spMk id="3" creationId="{EFB67693-D6EB-4B85-AFA4-BA2A34B4F645}"/>
          </ac:spMkLst>
        </pc:spChg>
      </pc:sldChg>
      <pc:sldChg chg="addSp delSp modSp mod">
        <pc:chgData name="LE BOT SANDRA" userId="5fe4e071-d3f4-40df-970f-ee8fcf898346" providerId="ADAL" clId="{4376C028-3963-4380-AFF6-9E3DBB1929CE}" dt="2026-02-16T15:54:12.003" v="166" actId="1035"/>
        <pc:sldMkLst>
          <pc:docMk/>
          <pc:sldMk cId="4066485427" sldId="484"/>
        </pc:sldMkLst>
        <pc:picChg chg="add mod">
          <ac:chgData name="LE BOT SANDRA" userId="5fe4e071-d3f4-40df-970f-ee8fcf898346" providerId="ADAL" clId="{4376C028-3963-4380-AFF6-9E3DBB1929CE}" dt="2026-02-16T15:54:12.003" v="166" actId="1035"/>
          <ac:picMkLst>
            <pc:docMk/>
            <pc:sldMk cId="4066485427" sldId="484"/>
            <ac:picMk id="5" creationId="{CCB78B32-1A4F-789F-5F29-610863790C67}"/>
          </ac:picMkLst>
        </pc:picChg>
      </pc:sldChg>
      <pc:sldChg chg="addSp modSp mod">
        <pc:chgData name="LE BOT SANDRA" userId="5fe4e071-d3f4-40df-970f-ee8fcf898346" providerId="ADAL" clId="{4376C028-3963-4380-AFF6-9E3DBB1929CE}" dt="2026-02-16T15:46:23.801" v="129" actId="1076"/>
        <pc:sldMkLst>
          <pc:docMk/>
          <pc:sldMk cId="2454933266" sldId="488"/>
        </pc:sldMkLst>
        <pc:picChg chg="add mod modCrop">
          <ac:chgData name="LE BOT SANDRA" userId="5fe4e071-d3f4-40df-970f-ee8fcf898346" providerId="ADAL" clId="{4376C028-3963-4380-AFF6-9E3DBB1929CE}" dt="2026-02-16T15:46:23.801" v="129" actId="1076"/>
          <ac:picMkLst>
            <pc:docMk/>
            <pc:sldMk cId="2454933266" sldId="488"/>
            <ac:picMk id="4" creationId="{D20B1E5C-DC84-C604-DF4D-0222C9563CAA}"/>
          </ac:picMkLst>
        </pc:picChg>
      </pc:sldChg>
      <pc:sldChg chg="addSp delSp modSp mod">
        <pc:chgData name="LE BOT SANDRA" userId="5fe4e071-d3f4-40df-970f-ee8fcf898346" providerId="ADAL" clId="{4376C028-3963-4380-AFF6-9E3DBB1929CE}" dt="2026-02-16T15:55:23.956" v="191" actId="732"/>
        <pc:sldMkLst>
          <pc:docMk/>
          <pc:sldMk cId="675412047" sldId="489"/>
        </pc:sldMkLst>
        <pc:picChg chg="add mod modCrop">
          <ac:chgData name="LE BOT SANDRA" userId="5fe4e071-d3f4-40df-970f-ee8fcf898346" providerId="ADAL" clId="{4376C028-3963-4380-AFF6-9E3DBB1929CE}" dt="2026-02-16T15:55:23.956" v="191" actId="732"/>
          <ac:picMkLst>
            <pc:docMk/>
            <pc:sldMk cId="675412047" sldId="489"/>
            <ac:picMk id="3" creationId="{DA172926-1249-55CC-2240-EA928938CB56}"/>
          </ac:picMkLst>
        </pc:picChg>
      </pc:sldChg>
      <pc:sldChg chg="addSp delSp modSp mod">
        <pc:chgData name="LE BOT SANDRA" userId="5fe4e071-d3f4-40df-970f-ee8fcf898346" providerId="ADAL" clId="{4376C028-3963-4380-AFF6-9E3DBB1929CE}" dt="2026-02-16T15:54:38.432" v="178" actId="1038"/>
        <pc:sldMkLst>
          <pc:docMk/>
          <pc:sldMk cId="929194608" sldId="490"/>
        </pc:sldMkLst>
        <pc:picChg chg="add mod modCrop">
          <ac:chgData name="LE BOT SANDRA" userId="5fe4e071-d3f4-40df-970f-ee8fcf898346" providerId="ADAL" clId="{4376C028-3963-4380-AFF6-9E3DBB1929CE}" dt="2026-02-16T15:54:38.432" v="178" actId="1038"/>
          <ac:picMkLst>
            <pc:docMk/>
            <pc:sldMk cId="929194608" sldId="490"/>
            <ac:picMk id="3" creationId="{2300F8D9-31E2-886D-05CA-F025B45E65C0}"/>
          </ac:picMkLst>
        </pc:picChg>
      </pc:sldChg>
      <pc:sldChg chg="addSp delSp modSp mod">
        <pc:chgData name="LE BOT SANDRA" userId="5fe4e071-d3f4-40df-970f-ee8fcf898346" providerId="ADAL" clId="{4376C028-3963-4380-AFF6-9E3DBB1929CE}" dt="2026-02-16T15:55:01.028" v="184" actId="732"/>
        <pc:sldMkLst>
          <pc:docMk/>
          <pc:sldMk cId="801732411" sldId="491"/>
        </pc:sldMkLst>
        <pc:picChg chg="add mod modCrop">
          <ac:chgData name="LE BOT SANDRA" userId="5fe4e071-d3f4-40df-970f-ee8fcf898346" providerId="ADAL" clId="{4376C028-3963-4380-AFF6-9E3DBB1929CE}" dt="2026-02-16T15:55:01.028" v="184" actId="732"/>
          <ac:picMkLst>
            <pc:docMk/>
            <pc:sldMk cId="801732411" sldId="491"/>
            <ac:picMk id="3" creationId="{76FD0D4B-34C2-E160-AAFE-DFCD82DF57B2}"/>
          </ac:picMkLst>
        </pc:picChg>
      </pc:sldChg>
      <pc:sldChg chg="addSp modSp mod">
        <pc:chgData name="LE BOT SANDRA" userId="5fe4e071-d3f4-40df-970f-ee8fcf898346" providerId="ADAL" clId="{4376C028-3963-4380-AFF6-9E3DBB1929CE}" dt="2026-02-16T15:49:15.446" v="138" actId="732"/>
        <pc:sldMkLst>
          <pc:docMk/>
          <pc:sldMk cId="3711754049" sldId="492"/>
        </pc:sldMkLst>
        <pc:picChg chg="add mod modCrop">
          <ac:chgData name="LE BOT SANDRA" userId="5fe4e071-d3f4-40df-970f-ee8fcf898346" providerId="ADAL" clId="{4376C028-3963-4380-AFF6-9E3DBB1929CE}" dt="2026-02-16T15:49:15.446" v="138" actId="732"/>
          <ac:picMkLst>
            <pc:docMk/>
            <pc:sldMk cId="3711754049" sldId="492"/>
            <ac:picMk id="4" creationId="{CD6F12D9-455C-5B84-DE53-D0439C5122DF}"/>
          </ac:picMkLst>
        </pc:picChg>
      </pc:sldChg>
      <pc:sldChg chg="modSp">
        <pc:chgData name="LE BOT SANDRA" userId="5fe4e071-d3f4-40df-970f-ee8fcf898346" providerId="ADAL" clId="{4376C028-3963-4380-AFF6-9E3DBB1929CE}" dt="2026-02-16T15:11:43.869" v="120"/>
        <pc:sldMkLst>
          <pc:docMk/>
          <pc:sldMk cId="819698437" sldId="497"/>
        </pc:sldMkLst>
        <pc:grpChg chg="mod">
          <ac:chgData name="LE BOT SANDRA" userId="5fe4e071-d3f4-40df-970f-ee8fcf898346" providerId="ADAL" clId="{4376C028-3963-4380-AFF6-9E3DBB1929CE}" dt="2026-02-16T15:11:43.869" v="120"/>
          <ac:grpSpMkLst>
            <pc:docMk/>
            <pc:sldMk cId="819698437" sldId="497"/>
            <ac:grpSpMk id="97" creationId="{34B5FD20-C3B3-5FAA-5C82-665C8D91E108}"/>
          </ac:grpSpMkLst>
        </pc:grpChg>
      </pc:sldChg>
      <pc:sldChg chg="modSp">
        <pc:chgData name="LE BOT SANDRA" userId="5fe4e071-d3f4-40df-970f-ee8fcf898346" providerId="ADAL" clId="{4376C028-3963-4380-AFF6-9E3DBB1929CE}" dt="2026-02-16T15:12:05.908" v="123"/>
        <pc:sldMkLst>
          <pc:docMk/>
          <pc:sldMk cId="2691842707" sldId="500"/>
        </pc:sldMkLst>
        <pc:grpChg chg="mod">
          <ac:chgData name="LE BOT SANDRA" userId="5fe4e071-d3f4-40df-970f-ee8fcf898346" providerId="ADAL" clId="{4376C028-3963-4380-AFF6-9E3DBB1929CE}" dt="2026-02-16T15:12:05.908" v="123"/>
          <ac:grpSpMkLst>
            <pc:docMk/>
            <pc:sldMk cId="2691842707" sldId="500"/>
            <ac:grpSpMk id="66" creationId="{91CD851F-69BA-11F8-4194-970AE664EC8D}"/>
          </ac:grpSpMkLst>
        </pc:grpChg>
      </pc:sldChg>
      <pc:sldChg chg="modSp mod">
        <pc:chgData name="LE BOT SANDRA" userId="5fe4e071-d3f4-40df-970f-ee8fcf898346" providerId="ADAL" clId="{4376C028-3963-4380-AFF6-9E3DBB1929CE}" dt="2026-01-19T17:50:40.042" v="55" actId="12788"/>
        <pc:sldMkLst>
          <pc:docMk/>
          <pc:sldMk cId="3712057284" sldId="503"/>
        </pc:sldMkLst>
        <pc:spChg chg="mod">
          <ac:chgData name="LE BOT SANDRA" userId="5fe4e071-d3f4-40df-970f-ee8fcf898346" providerId="ADAL" clId="{4376C028-3963-4380-AFF6-9E3DBB1929CE}" dt="2026-01-19T17:49:13.655" v="44" actId="12788"/>
          <ac:spMkLst>
            <pc:docMk/>
            <pc:sldMk cId="3712057284" sldId="503"/>
            <ac:spMk id="2" creationId="{D70172BF-E790-4648-E9D7-EB5D4483CC7F}"/>
          </ac:spMkLst>
        </pc:spChg>
        <pc:spChg chg="mod">
          <ac:chgData name="LE BOT SANDRA" userId="5fe4e071-d3f4-40df-970f-ee8fcf898346" providerId="ADAL" clId="{4376C028-3963-4380-AFF6-9E3DBB1929CE}" dt="2026-01-19T17:50:40.042" v="55" actId="12788"/>
          <ac:spMkLst>
            <pc:docMk/>
            <pc:sldMk cId="3712057284" sldId="503"/>
            <ac:spMk id="20" creationId="{00000000-0000-0000-0000-000000000000}"/>
          </ac:spMkLst>
        </pc:spChg>
      </pc:sldChg>
      <pc:sldChg chg="modNotesTx">
        <pc:chgData name="LE BOT SANDRA" userId="5fe4e071-d3f4-40df-970f-ee8fcf898346" providerId="ADAL" clId="{4376C028-3963-4380-AFF6-9E3DBB1929CE}" dt="2026-01-19T17:47:05.376" v="37" actId="6549"/>
        <pc:sldMkLst>
          <pc:docMk/>
          <pc:sldMk cId="2772175470" sldId="521"/>
        </pc:sldMkLst>
      </pc:sldChg>
      <pc:sldChg chg="modSp">
        <pc:chgData name="LE BOT SANDRA" userId="5fe4e071-d3f4-40df-970f-ee8fcf898346" providerId="ADAL" clId="{4376C028-3963-4380-AFF6-9E3DBB1929CE}" dt="2026-02-16T15:11:50.736" v="121"/>
        <pc:sldMkLst>
          <pc:docMk/>
          <pc:sldMk cId="2177550398" sldId="525"/>
        </pc:sldMkLst>
        <pc:grpChg chg="mod">
          <ac:chgData name="LE BOT SANDRA" userId="5fe4e071-d3f4-40df-970f-ee8fcf898346" providerId="ADAL" clId="{4376C028-3963-4380-AFF6-9E3DBB1929CE}" dt="2026-02-16T15:11:50.736" v="121"/>
          <ac:grpSpMkLst>
            <pc:docMk/>
            <pc:sldMk cId="2177550398" sldId="525"/>
            <ac:grpSpMk id="130" creationId="{715D6B18-6E8F-CC41-40ED-8C89B64C01F0}"/>
          </ac:grpSpMkLst>
        </pc:grpChg>
      </pc:sldChg>
      <pc:sldChg chg="modSp">
        <pc:chgData name="LE BOT SANDRA" userId="5fe4e071-d3f4-40df-970f-ee8fcf898346" providerId="ADAL" clId="{4376C028-3963-4380-AFF6-9E3DBB1929CE}" dt="2026-02-16T15:11:59.447" v="122"/>
        <pc:sldMkLst>
          <pc:docMk/>
          <pc:sldMk cId="2033193677" sldId="527"/>
        </pc:sldMkLst>
        <pc:grpChg chg="mod">
          <ac:chgData name="LE BOT SANDRA" userId="5fe4e071-d3f4-40df-970f-ee8fcf898346" providerId="ADAL" clId="{4376C028-3963-4380-AFF6-9E3DBB1929CE}" dt="2026-02-16T15:11:59.447" v="122"/>
          <ac:grpSpMkLst>
            <pc:docMk/>
            <pc:sldMk cId="2033193677" sldId="527"/>
            <ac:grpSpMk id="77" creationId="{04622E05-9135-1C94-B62C-3748EF8F9162}"/>
          </ac:grpSpMkLst>
        </pc:grpChg>
      </pc:sldChg>
      <pc:sldChg chg="modNotesTx">
        <pc:chgData name="LE BOT SANDRA" userId="5fe4e071-d3f4-40df-970f-ee8fcf898346" providerId="ADAL" clId="{4376C028-3963-4380-AFF6-9E3DBB1929CE}" dt="2026-01-19T17:48:44.567" v="41" actId="20577"/>
        <pc:sldMkLst>
          <pc:docMk/>
          <pc:sldMk cId="3637817439" sldId="529"/>
        </pc:sldMkLst>
      </pc:sldChg>
      <pc:sldChg chg="modSp mod">
        <pc:chgData name="LE BOT SANDRA" userId="5fe4e071-d3f4-40df-970f-ee8fcf898346" providerId="ADAL" clId="{4376C028-3963-4380-AFF6-9E3DBB1929CE}" dt="2026-01-19T17:49:41.659" v="52" actId="12788"/>
        <pc:sldMkLst>
          <pc:docMk/>
          <pc:sldMk cId="2418517364" sldId="530"/>
        </pc:sldMkLst>
        <pc:spChg chg="mod">
          <ac:chgData name="LE BOT SANDRA" userId="5fe4e071-d3f4-40df-970f-ee8fcf898346" providerId="ADAL" clId="{4376C028-3963-4380-AFF6-9E3DBB1929CE}" dt="2026-01-19T17:49:41.659" v="52" actId="12788"/>
          <ac:spMkLst>
            <pc:docMk/>
            <pc:sldMk cId="2418517364" sldId="530"/>
            <ac:spMk id="2" creationId="{4CC9FABC-5028-0A5A-62FB-199212C2DFCC}"/>
          </ac:spMkLst>
        </pc:spChg>
      </pc:sldChg>
      <pc:sldChg chg="modSp mod modNotesTx">
        <pc:chgData name="LE BOT SANDRA" userId="5fe4e071-d3f4-40df-970f-ee8fcf898346" providerId="ADAL" clId="{4376C028-3963-4380-AFF6-9E3DBB1929CE}" dt="2026-01-19T17:51:02.845" v="58" actId="6549"/>
        <pc:sldMkLst>
          <pc:docMk/>
          <pc:sldMk cId="3742049197" sldId="531"/>
        </pc:sldMkLst>
        <pc:spChg chg="mod">
          <ac:chgData name="LE BOT SANDRA" userId="5fe4e071-d3f4-40df-970f-ee8fcf898346" providerId="ADAL" clId="{4376C028-3963-4380-AFF6-9E3DBB1929CE}" dt="2026-01-19T17:50:43.456" v="56" actId="6549"/>
          <ac:spMkLst>
            <pc:docMk/>
            <pc:sldMk cId="3742049197" sldId="531"/>
            <ac:spMk id="122" creationId="{00000000-0000-0000-0000-000000000000}"/>
          </ac:spMkLst>
        </pc:spChg>
      </pc:sldChg>
      <pc:sldChg chg="modNotesTx">
        <pc:chgData name="LE BOT SANDRA" userId="5fe4e071-d3f4-40df-970f-ee8fcf898346" providerId="ADAL" clId="{4376C028-3963-4380-AFF6-9E3DBB1929CE}" dt="2026-01-19T17:52:06.819" v="87" actId="20577"/>
        <pc:sldMkLst>
          <pc:docMk/>
          <pc:sldMk cId="367107131" sldId="533"/>
        </pc:sldMkLst>
      </pc:sldChg>
      <pc:sldChg chg="modSp mod">
        <pc:chgData name="LE BOT SANDRA" userId="5fe4e071-d3f4-40df-970f-ee8fcf898346" providerId="ADAL" clId="{4376C028-3963-4380-AFF6-9E3DBB1929CE}" dt="2026-01-19T17:57:22.244" v="99" actId="12788"/>
        <pc:sldMkLst>
          <pc:docMk/>
          <pc:sldMk cId="766569729" sldId="536"/>
        </pc:sldMkLst>
        <pc:spChg chg="mod">
          <ac:chgData name="LE BOT SANDRA" userId="5fe4e071-d3f4-40df-970f-ee8fcf898346" providerId="ADAL" clId="{4376C028-3963-4380-AFF6-9E3DBB1929CE}" dt="2026-01-19T17:57:22.244" v="99" actId="12788"/>
          <ac:spMkLst>
            <pc:docMk/>
            <pc:sldMk cId="766569729" sldId="536"/>
            <ac:spMk id="18" creationId="{348EAE8A-1DDB-4AF9-1996-196661F1F6FF}"/>
          </ac:spMkLst>
        </pc:spChg>
      </pc:sldChg>
      <pc:sldChg chg="addSp delSp modSp mod">
        <pc:chgData name="LE BOT SANDRA" userId="5fe4e071-d3f4-40df-970f-ee8fcf898346" providerId="ADAL" clId="{4376C028-3963-4380-AFF6-9E3DBB1929CE}" dt="2026-01-19T17:57:14.677" v="98" actId="207"/>
        <pc:sldMkLst>
          <pc:docMk/>
          <pc:sldMk cId="257647281" sldId="541"/>
        </pc:sldMkLst>
        <pc:spChg chg="add mod">
          <ac:chgData name="LE BOT SANDRA" userId="5fe4e071-d3f4-40df-970f-ee8fcf898346" providerId="ADAL" clId="{4376C028-3963-4380-AFF6-9E3DBB1929CE}" dt="2026-01-19T17:57:14.677" v="98" actId="207"/>
          <ac:spMkLst>
            <pc:docMk/>
            <pc:sldMk cId="257647281" sldId="541"/>
            <ac:spMk id="8" creationId="{D6C3F1A5-05C5-2D0C-5C2E-6E47A8A55308}"/>
          </ac:spMkLst>
        </pc:spChg>
      </pc:sldChg>
      <pc:sldChg chg="addSp delSp modSp mod modNotesTx">
        <pc:chgData name="LE BOT SANDRA" userId="5fe4e071-d3f4-40df-970f-ee8fcf898346" providerId="ADAL" clId="{4376C028-3963-4380-AFF6-9E3DBB1929CE}" dt="2026-01-19T17:57:31.501" v="101" actId="20577"/>
        <pc:sldMkLst>
          <pc:docMk/>
          <pc:sldMk cId="1080025146" sldId="542"/>
        </pc:sldMkLst>
        <pc:spChg chg="add mod">
          <ac:chgData name="LE BOT SANDRA" userId="5fe4e071-d3f4-40df-970f-ee8fcf898346" providerId="ADAL" clId="{4376C028-3963-4380-AFF6-9E3DBB1929CE}" dt="2026-01-19T17:57:05.410" v="95"/>
          <ac:spMkLst>
            <pc:docMk/>
            <pc:sldMk cId="1080025146" sldId="542"/>
            <ac:spMk id="2" creationId="{D09121A7-7FED-F91E-75A4-E57AE26E51FE}"/>
          </ac:spMkLst>
        </pc:spChg>
      </pc:sldChg>
      <pc:sldChg chg="modSp mod">
        <pc:chgData name="LE BOT SANDRA" userId="5fe4e071-d3f4-40df-970f-ee8fcf898346" providerId="ADAL" clId="{4376C028-3963-4380-AFF6-9E3DBB1929CE}" dt="2026-01-19T17:56:58.508" v="93" actId="12788"/>
        <pc:sldMkLst>
          <pc:docMk/>
          <pc:sldMk cId="4282578231" sldId="543"/>
        </pc:sldMkLst>
        <pc:spChg chg="mod">
          <ac:chgData name="LE BOT SANDRA" userId="5fe4e071-d3f4-40df-970f-ee8fcf898346" providerId="ADAL" clId="{4376C028-3963-4380-AFF6-9E3DBB1929CE}" dt="2026-01-19T17:56:51.440" v="90" actId="12788"/>
          <ac:spMkLst>
            <pc:docMk/>
            <pc:sldMk cId="4282578231" sldId="543"/>
            <ac:spMk id="2" creationId="{9D74818F-2B0D-714A-A0AD-369DAE6F0A24}"/>
          </ac:spMkLst>
        </pc:spChg>
        <pc:spChg chg="mod">
          <ac:chgData name="LE BOT SANDRA" userId="5fe4e071-d3f4-40df-970f-ee8fcf898346" providerId="ADAL" clId="{4376C028-3963-4380-AFF6-9E3DBB1929CE}" dt="2026-01-19T17:56:58.508" v="93" actId="12788"/>
          <ac:spMkLst>
            <pc:docMk/>
            <pc:sldMk cId="4282578231" sldId="543"/>
            <ac:spMk id="18" creationId="{168B26AB-8DF0-E765-F23F-5F830C94A2D4}"/>
          </ac:spMkLst>
        </pc:spChg>
      </pc:sldChg>
      <pc:sldChg chg="addSp delSp modSp mod">
        <pc:chgData name="LE BOT SANDRA" userId="5fe4e071-d3f4-40df-970f-ee8fcf898346" providerId="ADAL" clId="{4376C028-3963-4380-AFF6-9E3DBB1929CE}" dt="2026-01-19T17:58:30.714" v="114" actId="478"/>
        <pc:sldMkLst>
          <pc:docMk/>
          <pc:sldMk cId="4785465" sldId="547"/>
        </pc:sldMkLst>
        <pc:spChg chg="add mod">
          <ac:chgData name="LE BOT SANDRA" userId="5fe4e071-d3f4-40df-970f-ee8fcf898346" providerId="ADAL" clId="{4376C028-3963-4380-AFF6-9E3DBB1929CE}" dt="2026-01-19T17:58:28.961" v="113"/>
          <ac:spMkLst>
            <pc:docMk/>
            <pc:sldMk cId="4785465" sldId="547"/>
            <ac:spMk id="2" creationId="{D57940FA-5E34-97A8-EB9E-20CB016E3861}"/>
          </ac:spMkLst>
        </pc:spChg>
        <pc:spChg chg="add mod">
          <ac:chgData name="LE BOT SANDRA" userId="5fe4e071-d3f4-40df-970f-ee8fcf898346" providerId="ADAL" clId="{4376C028-3963-4380-AFF6-9E3DBB1929CE}" dt="2026-01-19T17:58:28.961" v="113"/>
          <ac:spMkLst>
            <pc:docMk/>
            <pc:sldMk cId="4785465" sldId="547"/>
            <ac:spMk id="6" creationId="{E4EDB563-3153-4EC6-2B45-1AD30D148DFA}"/>
          </ac:spMkLst>
        </pc:spChg>
      </pc:sldChg>
      <pc:sldChg chg="addSp delSp modSp mod">
        <pc:chgData name="LE BOT SANDRA" userId="5fe4e071-d3f4-40df-970f-ee8fcf898346" providerId="ADAL" clId="{4376C028-3963-4380-AFF6-9E3DBB1929CE}" dt="2026-01-19T17:58:37.631" v="117" actId="478"/>
        <pc:sldMkLst>
          <pc:docMk/>
          <pc:sldMk cId="2534623111" sldId="549"/>
        </pc:sldMkLst>
        <pc:spChg chg="add mod">
          <ac:chgData name="LE BOT SANDRA" userId="5fe4e071-d3f4-40df-970f-ee8fcf898346" providerId="ADAL" clId="{4376C028-3963-4380-AFF6-9E3DBB1929CE}" dt="2026-01-19T17:58:35.841" v="116"/>
          <ac:spMkLst>
            <pc:docMk/>
            <pc:sldMk cId="2534623111" sldId="549"/>
            <ac:spMk id="2" creationId="{80DF3821-D872-52EF-4CB5-E0AF719657AE}"/>
          </ac:spMkLst>
        </pc:spChg>
        <pc:spChg chg="add mod">
          <ac:chgData name="LE BOT SANDRA" userId="5fe4e071-d3f4-40df-970f-ee8fcf898346" providerId="ADAL" clId="{4376C028-3963-4380-AFF6-9E3DBB1929CE}" dt="2026-01-19T17:58:35.841" v="116"/>
          <ac:spMkLst>
            <pc:docMk/>
            <pc:sldMk cId="2534623111" sldId="549"/>
            <ac:spMk id="25" creationId="{BA7F8894-8FC1-D115-D668-4C328FDD3CCD}"/>
          </ac:spMkLst>
        </pc:spChg>
      </pc:sldChg>
      <pc:sldChg chg="modSp mod">
        <pc:chgData name="LE BOT SANDRA" userId="5fe4e071-d3f4-40df-970f-ee8fcf898346" providerId="ADAL" clId="{4376C028-3963-4380-AFF6-9E3DBB1929CE}" dt="2026-01-19T17:44:06.556" v="0" actId="12788"/>
        <pc:sldMkLst>
          <pc:docMk/>
          <pc:sldMk cId="1336584796" sldId="550"/>
        </pc:sldMkLst>
        <pc:spChg chg="mod">
          <ac:chgData name="LE BOT SANDRA" userId="5fe4e071-d3f4-40df-970f-ee8fcf898346" providerId="ADAL" clId="{4376C028-3963-4380-AFF6-9E3DBB1929CE}" dt="2026-01-19T17:44:06.556" v="0" actId="12788"/>
          <ac:spMkLst>
            <pc:docMk/>
            <pc:sldMk cId="1336584796" sldId="550"/>
            <ac:spMk id="6" creationId="{713776E6-FDAB-4DC4-9050-5852F249B93E}"/>
          </ac:spMkLst>
        </pc:spChg>
      </pc:sldChg>
      <pc:sldMasterChg chg="modSldLayout sldLayoutOrd">
        <pc:chgData name="LE BOT SANDRA" userId="5fe4e071-d3f4-40df-970f-ee8fcf898346" providerId="ADAL" clId="{4376C028-3963-4380-AFF6-9E3DBB1929CE}" dt="2026-01-19T17:44:17.035" v="1"/>
        <pc:sldMasterMkLst>
          <pc:docMk/>
          <pc:sldMasterMk cId="303890418" sldId="2147483670"/>
        </pc:sldMasterMkLst>
        <pc:sldLayoutChg chg="modSp mod ord">
          <pc:chgData name="LE BOT SANDRA" userId="5fe4e071-d3f4-40df-970f-ee8fcf898346" providerId="ADAL" clId="{4376C028-3963-4380-AFF6-9E3DBB1929CE}" dt="2026-01-19T17:44:17.035" v="1"/>
          <pc:sldLayoutMkLst>
            <pc:docMk/>
            <pc:sldMasterMk cId="303890418" sldId="2147483670"/>
            <pc:sldLayoutMk cId="1068794648" sldId="2147483774"/>
          </pc:sldLayoutMkLst>
          <pc:spChg chg="mod">
            <ac:chgData name="LE BOT SANDRA" userId="5fe4e071-d3f4-40df-970f-ee8fcf898346" providerId="ADAL" clId="{4376C028-3963-4380-AFF6-9E3DBB1929CE}" dt="2026-01-19T17:44:17.035" v="1"/>
            <ac:spMkLst>
              <pc:docMk/>
              <pc:sldMasterMk cId="303890418" sldId="2147483670"/>
              <pc:sldLayoutMk cId="1068794648" sldId="2147483774"/>
              <ac:spMk id="2" creationId="{00000000-0000-0000-0000-000000000000}"/>
            </ac:spMkLst>
          </pc:spChg>
        </pc:sldLayoutChg>
        <pc:sldLayoutChg chg="modSp mod ord">
          <pc:chgData name="LE BOT SANDRA" userId="5fe4e071-d3f4-40df-970f-ee8fcf898346" providerId="ADAL" clId="{4376C028-3963-4380-AFF6-9E3DBB1929CE}" dt="2026-01-19T17:44:17.035" v="1"/>
          <pc:sldLayoutMkLst>
            <pc:docMk/>
            <pc:sldMasterMk cId="303890418" sldId="2147483670"/>
            <pc:sldLayoutMk cId="499973391" sldId="2147483775"/>
          </pc:sldLayoutMkLst>
          <pc:spChg chg="mod">
            <ac:chgData name="LE BOT SANDRA" userId="5fe4e071-d3f4-40df-970f-ee8fcf898346" providerId="ADAL" clId="{4376C028-3963-4380-AFF6-9E3DBB1929CE}" dt="2026-01-19T17:44:17.035" v="1"/>
            <ac:spMkLst>
              <pc:docMk/>
              <pc:sldMasterMk cId="303890418" sldId="2147483670"/>
              <pc:sldLayoutMk cId="499973391" sldId="2147483775"/>
              <ac:spMk id="2" creationId="{00000000-0000-0000-0000-000000000000}"/>
            </ac:spMkLst>
          </pc:spChg>
          <pc:spChg chg="mod">
            <ac:chgData name="LE BOT SANDRA" userId="5fe4e071-d3f4-40df-970f-ee8fcf898346" providerId="ADAL" clId="{4376C028-3963-4380-AFF6-9E3DBB1929CE}" dt="2026-01-19T17:44:17.035" v="1"/>
            <ac:spMkLst>
              <pc:docMk/>
              <pc:sldMasterMk cId="303890418" sldId="2147483670"/>
              <pc:sldLayoutMk cId="499973391" sldId="2147483775"/>
              <ac:spMk id="3" creationId="{00000000-0000-0000-0000-000000000000}"/>
            </ac:spMkLst>
          </pc:spChg>
        </pc:sldLayoutChg>
        <pc:sldLayoutChg chg="modSp mod ord">
          <pc:chgData name="LE BOT SANDRA" userId="5fe4e071-d3f4-40df-970f-ee8fcf898346" providerId="ADAL" clId="{4376C028-3963-4380-AFF6-9E3DBB1929CE}" dt="2026-01-19T17:44:17.035" v="1"/>
          <pc:sldLayoutMkLst>
            <pc:docMk/>
            <pc:sldMasterMk cId="303890418" sldId="2147483670"/>
            <pc:sldLayoutMk cId="2137967372" sldId="2147483776"/>
          </pc:sldLayoutMkLst>
          <pc:spChg chg="mod">
            <ac:chgData name="LE BOT SANDRA" userId="5fe4e071-d3f4-40df-970f-ee8fcf898346" providerId="ADAL" clId="{4376C028-3963-4380-AFF6-9E3DBB1929CE}" dt="2026-01-19T17:44:17.035" v="1"/>
            <ac:spMkLst>
              <pc:docMk/>
              <pc:sldMasterMk cId="303890418" sldId="2147483670"/>
              <pc:sldLayoutMk cId="2137967372" sldId="2147483776"/>
              <ac:spMk id="2" creationId="{00000000-0000-0000-0000-000000000000}"/>
            </ac:spMkLst>
          </pc:spChg>
          <pc:spChg chg="mod">
            <ac:chgData name="LE BOT SANDRA" userId="5fe4e071-d3f4-40df-970f-ee8fcf898346" providerId="ADAL" clId="{4376C028-3963-4380-AFF6-9E3DBB1929CE}" dt="2026-01-19T17:44:17.035" v="1"/>
            <ac:spMkLst>
              <pc:docMk/>
              <pc:sldMasterMk cId="303890418" sldId="2147483670"/>
              <pc:sldLayoutMk cId="2137967372" sldId="2147483776"/>
              <ac:spMk id="3" creationId="{00000000-0000-0000-0000-000000000000}"/>
            </ac:spMkLst>
          </pc:spChg>
          <pc:spChg chg="mod">
            <ac:chgData name="LE BOT SANDRA" userId="5fe4e071-d3f4-40df-970f-ee8fcf898346" providerId="ADAL" clId="{4376C028-3963-4380-AFF6-9E3DBB1929CE}" dt="2026-01-19T17:44:17.035" v="1"/>
            <ac:spMkLst>
              <pc:docMk/>
              <pc:sldMasterMk cId="303890418" sldId="2147483670"/>
              <pc:sldLayoutMk cId="2137967372" sldId="2147483776"/>
              <ac:spMk id="4" creationId="{00000000-0000-0000-0000-000000000000}"/>
            </ac:spMkLst>
          </pc:spChg>
        </pc:sldLayoutChg>
        <pc:sldLayoutChg chg="modSp mod ord">
          <pc:chgData name="LE BOT SANDRA" userId="5fe4e071-d3f4-40df-970f-ee8fcf898346" providerId="ADAL" clId="{4376C028-3963-4380-AFF6-9E3DBB1929CE}" dt="2026-01-19T17:44:17.035" v="1"/>
          <pc:sldLayoutMkLst>
            <pc:docMk/>
            <pc:sldMasterMk cId="303890418" sldId="2147483670"/>
            <pc:sldLayoutMk cId="3408016383" sldId="2147483777"/>
          </pc:sldLayoutMkLst>
          <pc:spChg chg="mod">
            <ac:chgData name="LE BOT SANDRA" userId="5fe4e071-d3f4-40df-970f-ee8fcf898346" providerId="ADAL" clId="{4376C028-3963-4380-AFF6-9E3DBB1929CE}" dt="2026-01-19T17:44:17.035" v="1"/>
            <ac:spMkLst>
              <pc:docMk/>
              <pc:sldMasterMk cId="303890418" sldId="2147483670"/>
              <pc:sldLayoutMk cId="3408016383" sldId="2147483777"/>
              <ac:spMk id="7" creationId="{9408C5A3-5DBB-48BA-BA85-05B5604FF534}"/>
            </ac:spMkLst>
          </pc:spChg>
        </pc:sldLayoutChg>
      </pc:sldMasterChg>
      <pc:sldMasterChg chg="modSldLayout sldLayoutOrd">
        <pc:chgData name="LE BOT SANDRA" userId="5fe4e071-d3f4-40df-970f-ee8fcf898346" providerId="ADAL" clId="{4376C028-3963-4380-AFF6-9E3DBB1929CE}" dt="2026-01-19T17:44:17.035" v="1"/>
        <pc:sldMasterMkLst>
          <pc:docMk/>
          <pc:sldMasterMk cId="1877451171" sldId="2147483699"/>
        </pc:sldMasterMkLst>
        <pc:sldLayoutChg chg="modSp mod ord">
          <pc:chgData name="LE BOT SANDRA" userId="5fe4e071-d3f4-40df-970f-ee8fcf898346" providerId="ADAL" clId="{4376C028-3963-4380-AFF6-9E3DBB1929CE}" dt="2026-01-19T17:44:17.035" v="1"/>
          <pc:sldLayoutMkLst>
            <pc:docMk/>
            <pc:sldMasterMk cId="1877451171" sldId="2147483699"/>
            <pc:sldLayoutMk cId="4271576335" sldId="2147483779"/>
          </pc:sldLayoutMkLst>
          <pc:spChg chg="mod">
            <ac:chgData name="LE BOT SANDRA" userId="5fe4e071-d3f4-40df-970f-ee8fcf898346" providerId="ADAL" clId="{4376C028-3963-4380-AFF6-9E3DBB1929CE}" dt="2026-01-19T17:44:17.035" v="1"/>
            <ac:spMkLst>
              <pc:docMk/>
              <pc:sldMasterMk cId="1877451171" sldId="2147483699"/>
              <pc:sldLayoutMk cId="4271576335" sldId="2147483779"/>
              <ac:spMk id="2" creationId="{00000000-0000-0000-0000-000000000000}"/>
            </ac:spMkLst>
          </pc:spChg>
        </pc:sldLayoutChg>
        <pc:sldLayoutChg chg="modSp mod ord">
          <pc:chgData name="LE BOT SANDRA" userId="5fe4e071-d3f4-40df-970f-ee8fcf898346" providerId="ADAL" clId="{4376C028-3963-4380-AFF6-9E3DBB1929CE}" dt="2026-01-19T17:44:17.035" v="1"/>
          <pc:sldLayoutMkLst>
            <pc:docMk/>
            <pc:sldMasterMk cId="1877451171" sldId="2147483699"/>
            <pc:sldLayoutMk cId="3952539529" sldId="2147483780"/>
          </pc:sldLayoutMkLst>
          <pc:spChg chg="mod">
            <ac:chgData name="LE BOT SANDRA" userId="5fe4e071-d3f4-40df-970f-ee8fcf898346" providerId="ADAL" clId="{4376C028-3963-4380-AFF6-9E3DBB1929CE}" dt="2026-01-19T17:44:17.035" v="1"/>
            <ac:spMkLst>
              <pc:docMk/>
              <pc:sldMasterMk cId="1877451171" sldId="2147483699"/>
              <pc:sldLayoutMk cId="3952539529" sldId="2147483780"/>
              <ac:spMk id="2" creationId="{00000000-0000-0000-0000-000000000000}"/>
            </ac:spMkLst>
          </pc:spChg>
          <pc:spChg chg="mod">
            <ac:chgData name="LE BOT SANDRA" userId="5fe4e071-d3f4-40df-970f-ee8fcf898346" providerId="ADAL" clId="{4376C028-3963-4380-AFF6-9E3DBB1929CE}" dt="2026-01-19T17:44:17.035" v="1"/>
            <ac:spMkLst>
              <pc:docMk/>
              <pc:sldMasterMk cId="1877451171" sldId="2147483699"/>
              <pc:sldLayoutMk cId="3952539529" sldId="2147483780"/>
              <ac:spMk id="3" creationId="{00000000-0000-0000-0000-000000000000}"/>
            </ac:spMkLst>
          </pc:spChg>
        </pc:sldLayoutChg>
        <pc:sldLayoutChg chg="modSp mod ord">
          <pc:chgData name="LE BOT SANDRA" userId="5fe4e071-d3f4-40df-970f-ee8fcf898346" providerId="ADAL" clId="{4376C028-3963-4380-AFF6-9E3DBB1929CE}" dt="2026-01-19T17:44:17.035" v="1"/>
          <pc:sldLayoutMkLst>
            <pc:docMk/>
            <pc:sldMasterMk cId="1877451171" sldId="2147483699"/>
            <pc:sldLayoutMk cId="3828380099" sldId="2147483781"/>
          </pc:sldLayoutMkLst>
          <pc:spChg chg="mod">
            <ac:chgData name="LE BOT SANDRA" userId="5fe4e071-d3f4-40df-970f-ee8fcf898346" providerId="ADAL" clId="{4376C028-3963-4380-AFF6-9E3DBB1929CE}" dt="2026-01-19T17:44:17.035" v="1"/>
            <ac:spMkLst>
              <pc:docMk/>
              <pc:sldMasterMk cId="1877451171" sldId="2147483699"/>
              <pc:sldLayoutMk cId="3828380099" sldId="2147483781"/>
              <ac:spMk id="2" creationId="{00000000-0000-0000-0000-000000000000}"/>
            </ac:spMkLst>
          </pc:spChg>
          <pc:spChg chg="mod">
            <ac:chgData name="LE BOT SANDRA" userId="5fe4e071-d3f4-40df-970f-ee8fcf898346" providerId="ADAL" clId="{4376C028-3963-4380-AFF6-9E3DBB1929CE}" dt="2026-01-19T17:44:17.035" v="1"/>
            <ac:spMkLst>
              <pc:docMk/>
              <pc:sldMasterMk cId="1877451171" sldId="2147483699"/>
              <pc:sldLayoutMk cId="3828380099" sldId="2147483781"/>
              <ac:spMk id="3" creationId="{00000000-0000-0000-0000-000000000000}"/>
            </ac:spMkLst>
          </pc:spChg>
          <pc:spChg chg="mod">
            <ac:chgData name="LE BOT SANDRA" userId="5fe4e071-d3f4-40df-970f-ee8fcf898346" providerId="ADAL" clId="{4376C028-3963-4380-AFF6-9E3DBB1929CE}" dt="2026-01-19T17:44:17.035" v="1"/>
            <ac:spMkLst>
              <pc:docMk/>
              <pc:sldMasterMk cId="1877451171" sldId="2147483699"/>
              <pc:sldLayoutMk cId="3828380099" sldId="2147483781"/>
              <ac:spMk id="4" creationId="{00000000-0000-0000-0000-000000000000}"/>
            </ac:spMkLst>
          </pc:spChg>
        </pc:sldLayoutChg>
        <pc:sldLayoutChg chg="modSp mod ord">
          <pc:chgData name="LE BOT SANDRA" userId="5fe4e071-d3f4-40df-970f-ee8fcf898346" providerId="ADAL" clId="{4376C028-3963-4380-AFF6-9E3DBB1929CE}" dt="2026-01-19T17:44:17.035" v="1"/>
          <pc:sldLayoutMkLst>
            <pc:docMk/>
            <pc:sldMasterMk cId="1877451171" sldId="2147483699"/>
            <pc:sldLayoutMk cId="1634824658" sldId="2147483782"/>
          </pc:sldLayoutMkLst>
          <pc:spChg chg="mod">
            <ac:chgData name="LE BOT SANDRA" userId="5fe4e071-d3f4-40df-970f-ee8fcf898346" providerId="ADAL" clId="{4376C028-3963-4380-AFF6-9E3DBB1929CE}" dt="2026-01-19T17:44:17.035" v="1"/>
            <ac:spMkLst>
              <pc:docMk/>
              <pc:sldMasterMk cId="1877451171" sldId="2147483699"/>
              <pc:sldLayoutMk cId="1634824658" sldId="2147483782"/>
              <ac:spMk id="7" creationId="{9408C5A3-5DBB-48BA-BA85-05B5604FF534}"/>
            </ac:spMkLst>
          </pc:spChg>
        </pc:sldLayoutChg>
      </pc:sldMasterChg>
    </pc:docChg>
  </pc:docChgLst>
  <pc:docChgLst>
    <pc:chgData name="LE BOT SANDRA" userId="5fe4e071-d3f4-40df-970f-ee8fcf898346" providerId="ADAL" clId="{7B68FB4E-8F16-42D6-94B2-34764669836C}"/>
    <pc:docChg chg="modSld">
      <pc:chgData name="LE BOT SANDRA" userId="5fe4e071-d3f4-40df-970f-ee8fcf898346" providerId="ADAL" clId="{7B68FB4E-8F16-42D6-94B2-34764669836C}" dt="2026-02-18T15:39:55.031" v="0" actId="6549"/>
      <pc:docMkLst>
        <pc:docMk/>
      </pc:docMkLst>
      <pc:sldChg chg="modSp mod">
        <pc:chgData name="LE BOT SANDRA" userId="5fe4e071-d3f4-40df-970f-ee8fcf898346" providerId="ADAL" clId="{7B68FB4E-8F16-42D6-94B2-34764669836C}" dt="2026-02-18T15:39:55.031" v="0" actId="6549"/>
        <pc:sldMkLst>
          <pc:docMk/>
          <pc:sldMk cId="2340520439" sldId="523"/>
        </pc:sldMkLst>
        <pc:spChg chg="mod">
          <ac:chgData name="LE BOT SANDRA" userId="5fe4e071-d3f4-40df-970f-ee8fcf898346" providerId="ADAL" clId="{7B68FB4E-8F16-42D6-94B2-34764669836C}" dt="2026-02-18T15:39:55.031" v="0" actId="6549"/>
          <ac:spMkLst>
            <pc:docMk/>
            <pc:sldMk cId="2340520439" sldId="523"/>
            <ac:spMk id="9" creationId="{C41888CB-FEC1-C0AE-15B0-1E0537221B56}"/>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470AB8-E483-4FFD-B222-30C933BD9122}" type="datetimeFigureOut">
              <a:rPr lang="fr-FR" smtClean="0"/>
              <a:t>16/03/2026</a:t>
            </a:fld>
            <a:endParaRPr lang="fr-FR"/>
          </a:p>
        </p:txBody>
      </p:sp>
      <p:sp>
        <p:nvSpPr>
          <p:cNvPr id="4" name="Espace réservé de l'image des diapositives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5038E3-B7CF-455E-96F4-A4DE1B143443}" type="slidenum">
              <a:rPr lang="fr-FR" smtClean="0"/>
              <a:t>‹N°›</a:t>
            </a:fld>
            <a:endParaRPr lang="fr-FR"/>
          </a:p>
        </p:txBody>
      </p:sp>
    </p:spTree>
    <p:extLst>
      <p:ext uri="{BB962C8B-B14F-4D97-AF65-F5344CB8AC3E}">
        <p14:creationId xmlns:p14="http://schemas.microsoft.com/office/powerpoint/2010/main" val="33688655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lvl="0" indent="0" algn="l" rtl="0">
              <a:spcBef>
                <a:spcPts val="0"/>
              </a:spcBef>
              <a:spcAft>
                <a:spcPts val="0"/>
              </a:spcAft>
              <a:buNone/>
            </a:pPr>
            <a:r>
              <a:rPr lang="fr-FR" b="0" i="1" dirty="0"/>
              <a:t>Aujourd'hui nous allons apprendre à faire un schéma en barres pour résoudre des problèmes où l’on effectue un partage.</a:t>
            </a:r>
            <a:endParaRPr lang="fr-FR"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fr-FR" b="0" i="1" baseline="0" dirty="0">
              <a:latin typeface="Arial" panose="020B0604020202020204" pitchFamily="34" charset="0"/>
              <a:cs typeface="Arial" panose="020B0604020202020204" pitchFamily="34" charset="0"/>
            </a:endParaRPr>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234128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8980B6-3A61-D205-34FC-E7FEF728FA3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F522F01-EC0E-97CC-E101-6A87C485CB9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3F3E209-BE4D-AAA0-3ACF-67A6744C132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Les 24 cubes représentent l’ensemble des cubes.</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Quelle sera donc la valeur de la plus grande barre de notre schéma ? → 24.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On peut remplacer les 24 cubes par une barre dans laquelle on écrit 24.</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fr-FR" sz="1200" b="0" i="1" kern="1200" baseline="0" dirty="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64351319-BD7E-F43E-0683-7509956038EF}"/>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911823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Connait-on la valeur de chacune des 6 petites barres ? → Non, c’est ce que l’on cherche.</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Que place-t-on dans chacune des petites barres ? → On met un point d’interrogation.</a:t>
            </a:r>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319259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Vous rappelez-vous comment on indique qu’il y a 6 bols qui contiennent le même nombre de cubes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0" kern="1200" baseline="0" dirty="0">
                <a:solidFill>
                  <a:schemeClr val="tx1"/>
                </a:solidFill>
                <a:effectLst/>
                <a:latin typeface="+mn-lt"/>
                <a:ea typeface="+mn-ea"/>
                <a:cs typeface="+mn-cs"/>
              </a:rPr>
              <a:t>Faire émerger qu’on peut mettre une accolade.</a:t>
            </a:r>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682066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3B5023-0460-1538-06A3-E762CA0AF23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2C14A17-D906-2E7E-D36A-01BCBAFAD45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D33ABE0-CA75-4099-A1E8-63400321908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On peut mettre une accolade pour dire qu’il y a 6 bols qui contiennent le même nombre de cubes.</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Est-on obligé de tracer toutes les barres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0" kern="1200" baseline="0" dirty="0">
                <a:solidFill>
                  <a:schemeClr val="tx1"/>
                </a:solidFill>
                <a:effectLst/>
                <a:latin typeface="+mn-lt"/>
                <a:ea typeface="+mn-ea"/>
                <a:cs typeface="+mn-cs"/>
              </a:rPr>
              <a:t>Faire émerger qu’on peut aussi représenter seulement la première barre et la dernière barre et mettre des pointillés entre les deux barres.</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fr-FR" sz="1200" b="0" i="1" kern="1200" baseline="0" dirty="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2FBF0F42-A7BE-1BE6-CCE7-FD098712449E}"/>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877243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FA6F68-F0BF-16F4-61E5-40F2B9A14DB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AE91BFD-C706-9A33-3417-640E47750F3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81BC873-1315-0B20-01EB-1DC48DAD2AD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Voici le schéma en barres qui représente notre problème. La grande barre représente le nombre total de cubes que l’on doit partager et chaque petite barre représente le nombre de cubes qu’il y a dans un seul bol, c’est-à-dire dans une seule part.</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On peut bien sûr mettre la grande barre en dessous ou au-dessus. Cela n’a pas d’importance. Si on met la grande barre en dessous, l’accolade se trouvera au-dessus du schéma.</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Écrivez sur vos ardoises le calcul qui permet de trouver la réponse à notre problème, c’est-à-dire la valeur du point d’interrogation.</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0" kern="1200" baseline="0" dirty="0">
                <a:solidFill>
                  <a:schemeClr val="tx1"/>
                </a:solidFill>
                <a:effectLst/>
                <a:latin typeface="+mn-lt"/>
                <a:ea typeface="+mn-ea"/>
                <a:cs typeface="+mn-cs"/>
              </a:rPr>
              <a:t>Laisser quelques instants aux élèves puis interroger un élève qui a écrit une multiplication.</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fr-FR" sz="1200" b="0" i="1" kern="1200" baseline="0" dirty="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5FED45B1-938E-B79C-976B-F683B6CBE26E}"/>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992042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738001-F5DB-4AAE-A1FA-F67530466CB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4F69134-5ECC-9802-EFC7-045FD168F99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72A35D3-6CF5-EC8B-BE3C-FF5687C208C0}"/>
              </a:ext>
            </a:extLst>
          </p:cNvPr>
          <p:cNvSpPr>
            <a:spLocks noGrp="1"/>
          </p:cNvSpPr>
          <p:nvPr>
            <p:ph type="body" idx="1"/>
          </p:nvPr>
        </p:nvSpPr>
        <p:spPr/>
        <p:txBody>
          <a:bodyPr/>
          <a:lstStyle/>
          <a:p>
            <a:pPr marL="0" indent="0">
              <a:buFont typeface="Arial" pitchFamily="34" charset="0"/>
              <a:buNone/>
            </a:pPr>
            <a:r>
              <a:rPr lang="fr-FR" sz="1200" b="0" i="1" kern="1200" baseline="0" dirty="0">
                <a:solidFill>
                  <a:schemeClr val="tx1"/>
                </a:solidFill>
                <a:effectLst/>
                <a:latin typeface="+mn-lt"/>
                <a:ea typeface="+mn-ea"/>
                <a:cs typeface="+mn-cs"/>
              </a:rPr>
              <a:t>On peut décomposer 24 sous la forme d’une multiplication. </a:t>
            </a:r>
          </a:p>
          <a:p>
            <a:pPr marL="0" indent="0">
              <a:buFont typeface="Arial" pitchFamily="34" charset="0"/>
              <a:buNone/>
            </a:pPr>
            <a:r>
              <a:rPr lang="fr-FR" sz="1200" b="0" i="1" kern="1200" baseline="0" dirty="0">
                <a:solidFill>
                  <a:schemeClr val="tx1"/>
                </a:solidFill>
                <a:effectLst/>
                <a:latin typeface="+mn-lt"/>
                <a:ea typeface="+mn-ea"/>
                <a:cs typeface="+mn-cs"/>
              </a:rPr>
              <a:t>24, c’est 6 fois combien ?</a:t>
            </a:r>
          </a:p>
          <a:p>
            <a:pPr marL="0" indent="0">
              <a:buFont typeface="Arial" pitchFamily="34" charset="0"/>
              <a:buNone/>
            </a:pPr>
            <a:r>
              <a:rPr lang="fr-FR" sz="1200" b="0" i="1" kern="1200" baseline="0" dirty="0">
                <a:solidFill>
                  <a:schemeClr val="tx1"/>
                </a:solidFill>
                <a:effectLst/>
                <a:latin typeface="+mn-lt"/>
                <a:ea typeface="+mn-ea"/>
                <a:cs typeface="+mn-cs"/>
              </a:rPr>
              <a:t>On peut aussi écrire une division. Laquelle ?</a:t>
            </a:r>
          </a:p>
          <a:p>
            <a:pPr marL="0" indent="0">
              <a:buFont typeface="Arial" pitchFamily="34" charset="0"/>
              <a:buNone/>
            </a:pPr>
            <a:endParaRPr lang="fr-FR" sz="1200" b="0" i="0" kern="1200" baseline="0" dirty="0">
              <a:solidFill>
                <a:schemeClr val="tx1"/>
              </a:solidFill>
              <a:effectLst/>
              <a:latin typeface="+mn-lt"/>
              <a:ea typeface="+mn-ea"/>
              <a:cs typeface="+mn-cs"/>
            </a:endParaRPr>
          </a:p>
          <a:p>
            <a:pPr marL="0" indent="0">
              <a:buFont typeface="Arial" pitchFamily="34" charset="0"/>
              <a:buNone/>
            </a:pPr>
            <a:endParaRPr lang="fr-FR" sz="1200" b="0" i="1" kern="1200" baseline="0" dirty="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748023CD-886E-90C3-4C5D-72736DCCE16C}"/>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624098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On partage 24 en 6 groupes donc peut écrire une division : 24 ÷ 6.</a:t>
            </a:r>
          </a:p>
          <a:p>
            <a:pPr marL="0" indent="0">
              <a:buFont typeface="Arial" pitchFamily="34" charset="0"/>
              <a:buNone/>
            </a:pPr>
            <a:r>
              <a:rPr lang="fr-FR" sz="1200" b="0" i="0" kern="1200" baseline="0" dirty="0">
                <a:solidFill>
                  <a:schemeClr val="tx1"/>
                </a:solidFill>
                <a:effectLst/>
                <a:latin typeface="+mn-lt"/>
                <a:ea typeface="+mn-ea"/>
                <a:cs typeface="+mn-cs"/>
              </a:rPr>
              <a:t>Interroger un élève pour qu’il donne le résultat de la division.</a:t>
            </a:r>
          </a:p>
          <a:p>
            <a:pPr marL="0" indent="0">
              <a:buFont typeface="Arial" pitchFamily="34" charset="0"/>
              <a:buNone/>
            </a:pPr>
            <a:endParaRPr lang="fr-FR" sz="1200" b="0" i="1" kern="1200" baseline="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77620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buFont typeface="Arial" pitchFamily="34" charset="0"/>
              <a:buNone/>
            </a:pPr>
            <a:r>
              <a:rPr lang="fr-FR" sz="1200" b="0" i="1" kern="1200" baseline="0" dirty="0">
                <a:solidFill>
                  <a:schemeClr val="tx1"/>
                </a:solidFill>
                <a:effectLst/>
                <a:latin typeface="+mn-lt"/>
                <a:ea typeface="+mn-ea"/>
                <a:cs typeface="+mn-cs"/>
              </a:rPr>
              <a:t>24 ÷ 6 = 4.</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0" kern="1200" baseline="0" dirty="0">
                <a:solidFill>
                  <a:schemeClr val="tx1"/>
                </a:solidFill>
                <a:effectLst/>
                <a:latin typeface="+mn-lt"/>
                <a:ea typeface="+mn-ea"/>
                <a:cs typeface="+mn-cs"/>
              </a:rPr>
              <a:t>Interroger un élève pour qu’il rappelle la question et propose une phrase-réponse.</a:t>
            </a:r>
          </a:p>
          <a:p>
            <a:pPr marL="0" indent="0">
              <a:buFont typeface="Arial" pitchFamily="34" charset="0"/>
              <a:buNone/>
            </a:pPr>
            <a:endParaRPr lang="fr-FR" sz="1200" b="0" i="0" kern="1200" baseline="0" dirty="0">
              <a:solidFill>
                <a:schemeClr val="tx1"/>
              </a:solidFill>
              <a:effectLst/>
              <a:latin typeface="+mn-lt"/>
              <a:ea typeface="+mn-ea"/>
              <a:cs typeface="+mn-cs"/>
            </a:endParaRPr>
          </a:p>
          <a:p>
            <a:pPr marL="0" indent="0">
              <a:buFont typeface="Arial" pitchFamily="34" charset="0"/>
              <a:buNone/>
            </a:pPr>
            <a:endParaRPr lang="fr-FR" sz="1200" b="0" i="1" kern="1200" baseline="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957120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buFont typeface="Arial" pitchFamily="34" charset="0"/>
              <a:buNone/>
            </a:pPr>
            <a:r>
              <a:rPr lang="fr-FR" sz="1200" b="0" i="1" kern="1200" baseline="0" dirty="0">
                <a:solidFill>
                  <a:schemeClr val="tx1"/>
                </a:solidFill>
                <a:effectLst/>
                <a:latin typeface="+mn-lt"/>
                <a:ea typeface="+mn-ea"/>
                <a:cs typeface="+mn-cs"/>
              </a:rPr>
              <a:t>Il y aura 4 cubes dans chaque bol.</a:t>
            </a:r>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898015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 name="Google Shape;118;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r>
              <a:rPr lang="fr-FR" sz="1200" b="0" i="0" u="none" strike="noStrike" dirty="0">
                <a:solidFill>
                  <a:srgbClr val="000000"/>
                </a:solidFill>
                <a:effectLst/>
                <a:latin typeface="Calibri" panose="020F0502020204030204" pitchFamily="34" charset="0"/>
              </a:rPr>
              <a:t>Demander à un élève de lire le problème. Relire si besoin. </a:t>
            </a:r>
          </a:p>
          <a:p>
            <a:pPr marL="0" lvl="0" indent="0" algn="l" rtl="0">
              <a:spcBef>
                <a:spcPts val="0"/>
              </a:spcBef>
              <a:spcAft>
                <a:spcPts val="0"/>
              </a:spcAft>
              <a:buNone/>
            </a:pPr>
            <a:r>
              <a:rPr lang="fr-FR" sz="1200" b="0" i="1" dirty="0">
                <a:solidFill>
                  <a:schemeClr val="dk1"/>
                </a:solidFill>
                <a:latin typeface="Calibri"/>
                <a:ea typeface="Calibri"/>
                <a:cs typeface="Calibri"/>
                <a:sym typeface="Calibri"/>
              </a:rPr>
              <a:t>Que cherche-t-on dans ce problème ? → On cherche combien bol on peut remplir.</a:t>
            </a:r>
            <a:endParaRPr lang="fr-FR" sz="1200" b="0" i="1" baseline="0" dirty="0">
              <a:solidFill>
                <a:schemeClr val="dk1"/>
              </a:solidFill>
              <a:latin typeface="Calibri"/>
              <a:ea typeface="Calibri"/>
              <a:cs typeface="Calibri"/>
              <a:sym typeface="Calibri"/>
            </a:endParaRPr>
          </a:p>
          <a:p>
            <a:pPr marL="0" lvl="0" indent="0" algn="l" rtl="0">
              <a:spcBef>
                <a:spcPts val="0"/>
              </a:spcBef>
              <a:spcAft>
                <a:spcPts val="0"/>
              </a:spcAft>
              <a:buNone/>
            </a:pPr>
            <a:r>
              <a:rPr lang="fr-FR" sz="1200" b="0" i="1" baseline="0" dirty="0">
                <a:solidFill>
                  <a:schemeClr val="dk1"/>
                </a:solidFill>
                <a:latin typeface="Calibri"/>
                <a:cs typeface="Calibri"/>
                <a:sym typeface="Calibri"/>
              </a:rPr>
              <a:t>Que connait-on ?</a:t>
            </a:r>
            <a:r>
              <a:rPr lang="fr-FR" sz="1200" b="0" i="1" dirty="0">
                <a:solidFill>
                  <a:schemeClr val="dk1"/>
                </a:solidFill>
                <a:latin typeface="Calibri"/>
                <a:ea typeface="Calibri"/>
                <a:cs typeface="Calibri"/>
                <a:sym typeface="Calibri"/>
              </a:rPr>
              <a:t> → On sait qu’il y a 28 cubes en tout et que l’on veut mettre 4 cubes dans chaque bol.</a:t>
            </a:r>
          </a:p>
          <a:p>
            <a:pPr marL="0" lvl="0" indent="0" algn="l" rtl="0">
              <a:spcBef>
                <a:spcPts val="0"/>
              </a:spcBef>
              <a:spcAft>
                <a:spcPts val="0"/>
              </a:spcAft>
              <a:buNone/>
            </a:pPr>
            <a:r>
              <a:rPr lang="fr-FR" sz="1200" b="0" i="1" baseline="0" dirty="0">
                <a:solidFill>
                  <a:schemeClr val="dk1"/>
                </a:solidFill>
                <a:latin typeface="Calibri"/>
                <a:ea typeface="Calibri"/>
                <a:cs typeface="Calibri"/>
                <a:sym typeface="Calibri"/>
              </a:rPr>
              <a:t>Est-ce le même type de problème que celui que nous venons de résoudre ? </a:t>
            </a:r>
            <a:r>
              <a:rPr lang="fr-FR" sz="1200" b="0" i="1" dirty="0">
                <a:solidFill>
                  <a:schemeClr val="dk1"/>
                </a:solidFill>
                <a:latin typeface="Calibri"/>
                <a:ea typeface="Calibri"/>
                <a:cs typeface="Calibri"/>
                <a:sym typeface="Calibri"/>
              </a:rPr>
              <a:t>→ Non.</a:t>
            </a:r>
            <a:endParaRPr lang="fr-FR" sz="1200" b="0" i="1" baseline="0" dirty="0">
              <a:solidFill>
                <a:schemeClr val="dk1"/>
              </a:solidFill>
              <a:latin typeface="Calibri"/>
              <a:ea typeface="Calibri"/>
              <a:cs typeface="Calibri"/>
              <a:sym typeface="Calibri"/>
            </a:endParaRPr>
          </a:p>
          <a:p>
            <a:pPr marL="0" lvl="0" indent="0" algn="l" rtl="0">
              <a:spcBef>
                <a:spcPts val="0"/>
              </a:spcBef>
              <a:spcAft>
                <a:spcPts val="0"/>
              </a:spcAft>
              <a:buNone/>
            </a:pPr>
            <a:r>
              <a:rPr lang="fr-FR" sz="1200" b="0" i="0" baseline="0" dirty="0">
                <a:solidFill>
                  <a:schemeClr val="dk1"/>
                </a:solidFill>
                <a:latin typeface="Calibri"/>
                <a:ea typeface="Calibri"/>
                <a:cs typeface="Calibri"/>
                <a:sym typeface="Calibri"/>
              </a:rPr>
              <a:t>Faire verbaliser qu’ici, on cherche combien il y a de bols.</a:t>
            </a:r>
          </a:p>
          <a:p>
            <a:pPr marL="0" lvl="0" indent="0" algn="l" rtl="0">
              <a:spcBef>
                <a:spcPts val="0"/>
              </a:spcBef>
              <a:spcAft>
                <a:spcPts val="0"/>
              </a:spcAft>
              <a:buNone/>
            </a:pPr>
            <a:r>
              <a:rPr lang="fr-FR" sz="1200" b="0" i="1" dirty="0">
                <a:solidFill>
                  <a:schemeClr val="dk1"/>
                </a:solidFill>
                <a:latin typeface="Calibri"/>
                <a:ea typeface="Calibri"/>
                <a:cs typeface="Calibri"/>
                <a:sym typeface="Calibri"/>
              </a:rPr>
              <a:t>Prenez votre ardoise et essayez de construire un schéma en barres pour représenter ce problème. </a:t>
            </a:r>
          </a:p>
          <a:p>
            <a:pPr marL="0" lvl="0" indent="0" algn="l" rtl="0">
              <a:spcBef>
                <a:spcPts val="0"/>
              </a:spcBef>
              <a:spcAft>
                <a:spcPts val="0"/>
              </a:spcAft>
              <a:buNone/>
            </a:pPr>
            <a:r>
              <a:rPr lang="fr-FR" sz="1200" b="0" i="0" dirty="0">
                <a:solidFill>
                  <a:schemeClr val="dk1"/>
                </a:solidFill>
                <a:latin typeface="Calibri"/>
                <a:ea typeface="Calibri"/>
                <a:cs typeface="Calibri"/>
                <a:sym typeface="Calibri"/>
              </a:rPr>
              <a:t>Laisser un instant aux élèves. Ils lèvent leur ardoise lorsqu’ils ont fini. Valider discrètement d’un signe de tête. </a:t>
            </a:r>
          </a:p>
          <a:p>
            <a:pPr marL="0" lvl="0" indent="0" algn="l" rtl="0">
              <a:spcBef>
                <a:spcPts val="0"/>
              </a:spcBef>
              <a:spcAft>
                <a:spcPts val="0"/>
              </a:spcAft>
              <a:buNone/>
            </a:pPr>
            <a:r>
              <a:rPr lang="fr-FR" sz="1200" b="0" i="0" dirty="0">
                <a:solidFill>
                  <a:schemeClr val="dk1"/>
                </a:solidFill>
                <a:latin typeface="Calibri"/>
                <a:ea typeface="Calibri"/>
                <a:cs typeface="Calibri"/>
                <a:sym typeface="Calibri"/>
              </a:rPr>
              <a:t>Reprendre en collectif : </a:t>
            </a:r>
          </a:p>
          <a:p>
            <a:pPr marL="0" lvl="0" indent="0" algn="l" rtl="0">
              <a:spcBef>
                <a:spcPts val="0"/>
              </a:spcBef>
              <a:spcAft>
                <a:spcPts val="0"/>
              </a:spcAft>
              <a:buNone/>
            </a:pPr>
            <a:r>
              <a:rPr lang="fr-FR" sz="1200" b="0" i="1" dirty="0">
                <a:solidFill>
                  <a:schemeClr val="dk1"/>
                </a:solidFill>
                <a:latin typeface="Calibri"/>
                <a:ea typeface="Calibri"/>
                <a:cs typeface="Calibri"/>
                <a:sym typeface="Calibri"/>
              </a:rPr>
              <a:t>Que peut-on représenter en premier ? → Les 28 cubes.</a:t>
            </a:r>
            <a:endParaRPr lang="fr-FR" dirty="0"/>
          </a:p>
        </p:txBody>
      </p:sp>
      <p:sp>
        <p:nvSpPr>
          <p:cNvPr id="119" name="Google Shape;119;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fr-FR" sz="1400" b="0" i="0" u="none" strike="noStrike" kern="0" cap="none" spc="0" normalizeH="0" baseline="0" noProof="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19</a:t>
            </a:fld>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6500749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 name="Google Shape;118;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r>
              <a:rPr lang="fr-FR" sz="1200" b="0" i="0" u="none" strike="noStrike" dirty="0">
                <a:solidFill>
                  <a:srgbClr val="000000"/>
                </a:solidFill>
                <a:effectLst/>
                <a:latin typeface="Calibri" panose="020F0502020204030204" pitchFamily="34" charset="0"/>
              </a:rPr>
              <a:t>Demander à un élève de lire le problème. Relire si besoin. </a:t>
            </a:r>
          </a:p>
          <a:p>
            <a:pPr marL="0" lvl="0" indent="0" algn="l" rtl="0">
              <a:spcBef>
                <a:spcPts val="0"/>
              </a:spcBef>
              <a:spcAft>
                <a:spcPts val="0"/>
              </a:spcAft>
              <a:buNone/>
            </a:pPr>
            <a:r>
              <a:rPr lang="fr-FR" sz="1200" b="0" i="1" dirty="0">
                <a:solidFill>
                  <a:schemeClr val="dk1"/>
                </a:solidFill>
                <a:latin typeface="Calibri"/>
                <a:ea typeface="Calibri"/>
                <a:cs typeface="Calibri"/>
                <a:sym typeface="Calibri"/>
              </a:rPr>
              <a:t>Que cherche-t-on dans ce problème ? → On cherche combien de cubes il y a dans chaque bol</a:t>
            </a:r>
            <a:r>
              <a:rPr lang="fr-FR" sz="1200" b="0" i="1" baseline="0" dirty="0">
                <a:solidFill>
                  <a:schemeClr val="dk1"/>
                </a:solidFill>
                <a:latin typeface="Calibri"/>
                <a:ea typeface="Calibri"/>
                <a:cs typeface="Calibri"/>
                <a:sym typeface="Calibri"/>
              </a:rPr>
              <a:t>.</a:t>
            </a:r>
          </a:p>
          <a:p>
            <a:pPr marL="0" lvl="0" indent="0" algn="l" rtl="0">
              <a:spcBef>
                <a:spcPts val="0"/>
              </a:spcBef>
              <a:spcAft>
                <a:spcPts val="0"/>
              </a:spcAft>
              <a:buNone/>
            </a:pPr>
            <a:r>
              <a:rPr lang="fr-FR" sz="1200" b="0" i="1" baseline="0" dirty="0">
                <a:solidFill>
                  <a:schemeClr val="dk1"/>
                </a:solidFill>
                <a:latin typeface="Calibri"/>
                <a:cs typeface="Calibri"/>
                <a:sym typeface="Calibri"/>
              </a:rPr>
              <a:t>Que connait-on ?</a:t>
            </a:r>
            <a:r>
              <a:rPr lang="fr-FR" sz="1200" b="0" i="1" dirty="0">
                <a:solidFill>
                  <a:schemeClr val="dk1"/>
                </a:solidFill>
                <a:latin typeface="Calibri"/>
                <a:ea typeface="Calibri"/>
                <a:cs typeface="Calibri"/>
                <a:sym typeface="Calibri"/>
              </a:rPr>
              <a:t> → On sait qu’il y a 24 cubes en tout et qu’il y a 6 bols.</a:t>
            </a:r>
            <a:endParaRPr lang="fr-FR" sz="1200" b="0" i="1" baseline="0" dirty="0">
              <a:solidFill>
                <a:schemeClr val="dk1"/>
              </a:solidFill>
              <a:latin typeface="Calibri"/>
              <a:ea typeface="Calibri"/>
              <a:cs typeface="Calibri"/>
              <a:sym typeface="Calibri"/>
            </a:endParaRPr>
          </a:p>
          <a:p>
            <a:pPr marL="0" lvl="0" indent="0" algn="l" rtl="0">
              <a:spcBef>
                <a:spcPts val="0"/>
              </a:spcBef>
              <a:spcAft>
                <a:spcPts val="0"/>
              </a:spcAft>
              <a:buNone/>
            </a:pPr>
            <a:r>
              <a:rPr lang="fr-FR" sz="1200" b="0" i="1" dirty="0">
                <a:solidFill>
                  <a:schemeClr val="dk1"/>
                </a:solidFill>
                <a:latin typeface="Calibri"/>
                <a:ea typeface="Calibri"/>
                <a:cs typeface="Calibri"/>
                <a:sym typeface="Calibri"/>
              </a:rPr>
              <a:t>Prenez votre ardoise et faites un schéma pour représenter le problème. </a:t>
            </a:r>
          </a:p>
          <a:p>
            <a:pPr marL="0" lvl="0" indent="0" algn="l" rtl="0">
              <a:spcBef>
                <a:spcPts val="0"/>
              </a:spcBef>
              <a:spcAft>
                <a:spcPts val="0"/>
              </a:spcAft>
              <a:buNone/>
            </a:pPr>
            <a:r>
              <a:rPr lang="fr-FR" sz="1200" b="0" i="0" dirty="0">
                <a:solidFill>
                  <a:schemeClr val="dk1"/>
                </a:solidFill>
                <a:latin typeface="Calibri"/>
                <a:ea typeface="Calibri"/>
                <a:cs typeface="Calibri"/>
                <a:sym typeface="Calibri"/>
              </a:rPr>
              <a:t>Laisser un instant aux élèves. Ils lèvent leur ardoise lorsqu’ils ont fini. Valider discrètement d’un signe de tête. </a:t>
            </a:r>
          </a:p>
          <a:p>
            <a:pPr marL="0" lvl="0" indent="0" algn="l" rtl="0">
              <a:spcBef>
                <a:spcPts val="0"/>
              </a:spcBef>
              <a:spcAft>
                <a:spcPts val="0"/>
              </a:spcAft>
              <a:buNone/>
            </a:pPr>
            <a:r>
              <a:rPr lang="fr-FR" sz="1200" b="0" i="0" dirty="0">
                <a:solidFill>
                  <a:schemeClr val="dk1"/>
                </a:solidFill>
                <a:latin typeface="Calibri"/>
                <a:ea typeface="Calibri"/>
                <a:cs typeface="Calibri"/>
                <a:sym typeface="Calibri"/>
              </a:rPr>
              <a:t>Reprendre en collectif : </a:t>
            </a:r>
          </a:p>
          <a:p>
            <a:pPr marL="0" lvl="0" indent="0" algn="l" rtl="0">
              <a:spcBef>
                <a:spcPts val="0"/>
              </a:spcBef>
              <a:spcAft>
                <a:spcPts val="0"/>
              </a:spcAft>
              <a:buNone/>
            </a:pPr>
            <a:r>
              <a:rPr lang="fr-FR" sz="1200" b="0" i="1" dirty="0">
                <a:solidFill>
                  <a:schemeClr val="dk1"/>
                </a:solidFill>
                <a:latin typeface="Calibri"/>
                <a:ea typeface="Calibri"/>
                <a:cs typeface="Calibri"/>
                <a:sym typeface="Calibri"/>
              </a:rPr>
              <a:t>Qu’avez-vous représenté en premier ? → Les 6 bols.</a:t>
            </a:r>
            <a:endParaRPr lang="fr-FR" dirty="0"/>
          </a:p>
        </p:txBody>
      </p:sp>
      <p:sp>
        <p:nvSpPr>
          <p:cNvPr id="119" name="Google Shape;119;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fr-FR" sz="1400" b="0" i="0" u="none" strike="noStrike" kern="0" cap="none" spc="0" normalizeH="0" baseline="0" noProof="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a:t>
            </a:fld>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6500749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On peut représenter les 28 cubes par une barre dans laquelle on écrit 28.</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On peut aussi représenter le premier bol par une barre.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Connait-on la valeur de cette barre ? → Oui, c’est 4, car on met 4 cubes dans chaque bol.</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Où doit-on placer cette première barre ? À côté ou en-dessous de la barre 28 ? → En-dessous car les 4 cubes font partie des 28 que l’on doit répartir dans les bols.</a:t>
            </a:r>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179847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Voici la première barre qui représente le premier bol.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Sait-on combien de barres il faut dessiner ? → Non, car on ne sait pas combien de bols il y a, c’est ce que l’on cherche.</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Mais on sait qu’en regroupant les cubes de tous les bols, on obtient le total des cubes, c’est-à-dire 28.</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fr-FR" sz="1200" b="0" i="1" kern="1200" baseline="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868252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On met des points de suspension pour dire qu’on continue à faire des barres de 4 cubes mais qu’on ne sait pas combien. On finit en traçant la dernière barre qui représente le dernier bol de 4 cubes.</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Que cherche-t-on ? → Combien de bols il y a, c’est-à-dire combien de petites barres identiques il y a.</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Comment fait-on apparaitre le nombre de bols sur le schéma ? → On met une accolade.</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fr-FR" sz="1200" b="0" i="1" kern="1200" baseline="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319259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Que doit-on indiquer sous l’accolade ? → Combien il y a de bols.</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Comme c’est la valeur que l’on cherche, on met un point d’interrogation.</a:t>
            </a:r>
            <a:endParaRPr lang="fr-FR" sz="1200" b="0" i="0" kern="1200" baseline="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682066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0EFFD3-940A-81FD-A945-F01D614B4F9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CBEEA75-D783-D096-527B-0595FF34A1D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B60F88A-EF55-8F2E-9850-5A4CA7F32CC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Voici le schéma en barres qui représente notre problème. La grande barre représente le nombre total de cubes que l’on doit partager et chaque petite barre représente le nombre de cubes qu’il y a dans un seul bol, c’est-à-dire dans une seule part.</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Ici, on voit que chaque part vaut 4 et que l’on cherche combien il y a de parts.</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Écrivez sur vos ardoises le calcul qui permet de trouver la réponse à notre problème, c’est-à-dire la valeur du point d’interrogation.</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0" kern="1200" baseline="0" dirty="0">
                <a:solidFill>
                  <a:schemeClr val="tx1"/>
                </a:solidFill>
                <a:effectLst/>
                <a:latin typeface="+mn-lt"/>
                <a:ea typeface="+mn-ea"/>
                <a:cs typeface="+mn-cs"/>
              </a:rPr>
              <a:t>Laisser quelques instants aux élèves puis interroger un élève qui a écrit une multiplication.</a:t>
            </a:r>
          </a:p>
        </p:txBody>
      </p:sp>
      <p:sp>
        <p:nvSpPr>
          <p:cNvPr id="4" name="Espace réservé du numéro de diapositive 3">
            <a:extLst>
              <a:ext uri="{FF2B5EF4-FFF2-40B4-BE49-F238E27FC236}">
                <a16:creationId xmlns:a16="http://schemas.microsoft.com/office/drawing/2014/main" id="{83141ADF-E232-D61D-6908-F45B6528DF30}"/>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403957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indent="0">
              <a:buFont typeface="Arial" pitchFamily="34" charset="0"/>
              <a:buNone/>
            </a:pPr>
            <a:r>
              <a:rPr lang="fr-FR" sz="1200" b="0" i="1" kern="1200" baseline="0" dirty="0">
                <a:solidFill>
                  <a:schemeClr val="tx1"/>
                </a:solidFill>
                <a:effectLst/>
                <a:latin typeface="+mn-lt"/>
                <a:ea typeface="+mn-ea"/>
                <a:cs typeface="+mn-cs"/>
              </a:rPr>
              <a:t>On peut décomposer 28 sous la forme d’une multiplication. </a:t>
            </a:r>
          </a:p>
          <a:p>
            <a:pPr marL="0" indent="0">
              <a:buFont typeface="Arial" pitchFamily="34" charset="0"/>
              <a:buNone/>
            </a:pPr>
            <a:r>
              <a:rPr lang="fr-FR" sz="1200" b="0" i="1" kern="1200" baseline="0" dirty="0">
                <a:solidFill>
                  <a:schemeClr val="tx1"/>
                </a:solidFill>
                <a:effectLst/>
                <a:latin typeface="+mn-lt"/>
                <a:ea typeface="+mn-ea"/>
                <a:cs typeface="+mn-cs"/>
              </a:rPr>
              <a:t>On cherche combien de groupes de 4 on peut faire dans 28. </a:t>
            </a:r>
          </a:p>
          <a:p>
            <a:pPr marL="0" indent="0">
              <a:buFont typeface="Arial" pitchFamily="34" charset="0"/>
              <a:buNone/>
            </a:pPr>
            <a:r>
              <a:rPr lang="fr-FR" sz="1200" b="0" i="1" kern="1200" baseline="0" dirty="0">
                <a:solidFill>
                  <a:schemeClr val="tx1"/>
                </a:solidFill>
                <a:effectLst/>
                <a:latin typeface="+mn-lt"/>
                <a:ea typeface="+mn-ea"/>
                <a:cs typeface="+mn-cs"/>
              </a:rPr>
              <a:t>28, c’est combien de fois 4 ?</a:t>
            </a:r>
          </a:p>
          <a:p>
            <a:pPr marL="0" indent="0">
              <a:buFont typeface="Arial" pitchFamily="34" charset="0"/>
              <a:buNone/>
            </a:pPr>
            <a:r>
              <a:rPr lang="fr-FR" sz="1200" b="0" i="1" kern="1200" baseline="0" dirty="0">
                <a:solidFill>
                  <a:schemeClr val="tx1"/>
                </a:solidFill>
                <a:effectLst/>
                <a:latin typeface="+mn-lt"/>
                <a:ea typeface="+mn-ea"/>
                <a:cs typeface="+mn-cs"/>
              </a:rPr>
              <a:t>On peut aussi écrire une division. Laquelle ?</a:t>
            </a:r>
          </a:p>
          <a:p>
            <a:pPr marL="0" indent="0">
              <a:buFont typeface="Arial" pitchFamily="34" charset="0"/>
              <a:buNone/>
            </a:pPr>
            <a:endParaRPr lang="fr-FR" sz="1200" b="0" i="0" kern="1200" baseline="0" dirty="0">
              <a:solidFill>
                <a:schemeClr val="tx1"/>
              </a:solidFill>
              <a:effectLst/>
              <a:latin typeface="+mn-lt"/>
              <a:ea typeface="+mn-ea"/>
              <a:cs typeface="+mn-cs"/>
            </a:endParaRPr>
          </a:p>
          <a:p>
            <a:pPr marL="0" indent="0">
              <a:buFont typeface="Arial" pitchFamily="34" charset="0"/>
              <a:buNone/>
            </a:pPr>
            <a:endParaRPr lang="fr-FR" sz="1200" b="0" i="1" kern="1200" baseline="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77620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B9E125-4FE4-A5D6-0B11-D7C8EF750A9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36CCDEE-AC13-C224-5573-2C62341ED61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4894989-C279-B3BC-F4E8-4A90C65E043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On partage 28 en groupes de 4 donc peut écrire une division : 28 ÷ 4.</a:t>
            </a:r>
          </a:p>
          <a:p>
            <a:pPr marL="0" indent="0">
              <a:buFont typeface="Arial" pitchFamily="34" charset="0"/>
              <a:buNone/>
            </a:pPr>
            <a:r>
              <a:rPr lang="fr-FR" sz="1200" b="0" i="0" kern="1200" baseline="0" dirty="0">
                <a:solidFill>
                  <a:schemeClr val="tx1"/>
                </a:solidFill>
                <a:effectLst/>
                <a:latin typeface="+mn-lt"/>
                <a:ea typeface="+mn-ea"/>
                <a:cs typeface="+mn-cs"/>
              </a:rPr>
              <a:t>Interroger un élève pour qu’il donne le résultat de la division.</a:t>
            </a:r>
          </a:p>
          <a:p>
            <a:pPr marL="0" indent="0">
              <a:buFont typeface="Arial" pitchFamily="34" charset="0"/>
              <a:buNone/>
            </a:pPr>
            <a:endParaRPr lang="fr-FR" sz="1200" b="0" i="0" kern="1200" baseline="0" dirty="0">
              <a:solidFill>
                <a:schemeClr val="tx1"/>
              </a:solidFill>
              <a:effectLst/>
              <a:latin typeface="+mn-lt"/>
              <a:ea typeface="+mn-ea"/>
              <a:cs typeface="+mn-cs"/>
            </a:endParaRPr>
          </a:p>
          <a:p>
            <a:pPr marL="0" indent="0">
              <a:buFont typeface="Arial" pitchFamily="34" charset="0"/>
              <a:buNone/>
            </a:pPr>
            <a:endParaRPr lang="fr-FR" sz="1200" b="0" i="1" kern="1200" baseline="0" dirty="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EDF7D5DE-27F5-08FE-BEEA-F033CC0F7809}"/>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943204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CE73FE-A35E-427C-9BAC-E1B4CD5D6A2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93C7ABF-C54B-5AB5-19F1-7EB568D4610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1A836A1-E74B-B9F5-25F3-B67002DCB53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28 ÷ 4 = 7.</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0" kern="1200" baseline="0" dirty="0">
                <a:solidFill>
                  <a:schemeClr val="tx1"/>
                </a:solidFill>
                <a:effectLst/>
                <a:latin typeface="+mn-lt"/>
                <a:ea typeface="+mn-ea"/>
                <a:cs typeface="+mn-cs"/>
              </a:rPr>
              <a:t>Interroger un élève pour qu’il rappelle la question et propose une phrase-réponse.</a:t>
            </a:r>
          </a:p>
          <a:p>
            <a:pPr marL="0" indent="0">
              <a:buFont typeface="Arial" pitchFamily="34" charset="0"/>
              <a:buNone/>
            </a:pPr>
            <a:endParaRPr lang="fr-FR" sz="1200" b="0" i="0" kern="1200" baseline="0" dirty="0">
              <a:solidFill>
                <a:schemeClr val="tx1"/>
              </a:solidFill>
              <a:effectLst/>
              <a:latin typeface="+mn-lt"/>
              <a:ea typeface="+mn-ea"/>
              <a:cs typeface="+mn-cs"/>
            </a:endParaRPr>
          </a:p>
          <a:p>
            <a:pPr marL="0" indent="0">
              <a:buFont typeface="Arial" pitchFamily="34" charset="0"/>
              <a:buNone/>
            </a:pPr>
            <a:endParaRPr lang="fr-FR" sz="1200" b="0" i="0" kern="1200" baseline="0" dirty="0">
              <a:solidFill>
                <a:schemeClr val="tx1"/>
              </a:solidFill>
              <a:effectLst/>
              <a:latin typeface="+mn-lt"/>
              <a:ea typeface="+mn-ea"/>
              <a:cs typeface="+mn-cs"/>
            </a:endParaRPr>
          </a:p>
          <a:p>
            <a:pPr marL="0" indent="0">
              <a:buFont typeface="Arial" pitchFamily="34" charset="0"/>
              <a:buNone/>
            </a:pPr>
            <a:endParaRPr lang="fr-FR" sz="1200" b="0" i="1" kern="1200" baseline="0" dirty="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899B92AC-5914-77E3-36D2-E578BA3B5C8C}"/>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27</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872955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FF1405-6B7D-BDFE-87C1-90FC42C39ED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598FCE4-1105-4199-F354-34520F7A7A6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B1E9F2B-403C-658C-D01B-3D59DCB0C37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Je peux remplir 7 bols.</a:t>
            </a:r>
            <a:endParaRPr lang="fr-FR" sz="1200" b="0" i="0" kern="1200" baseline="0" dirty="0">
              <a:solidFill>
                <a:schemeClr val="tx1"/>
              </a:solidFill>
              <a:effectLst/>
              <a:latin typeface="+mn-lt"/>
              <a:ea typeface="+mn-ea"/>
              <a:cs typeface="+mn-cs"/>
            </a:endParaRPr>
          </a:p>
          <a:p>
            <a:pPr marL="0" indent="0">
              <a:buFont typeface="Arial" pitchFamily="34" charset="0"/>
              <a:buNone/>
            </a:pPr>
            <a:endParaRPr lang="fr-FR" sz="1200" b="0" i="0" kern="1200" baseline="0" dirty="0">
              <a:solidFill>
                <a:schemeClr val="tx1"/>
              </a:solidFill>
              <a:effectLst/>
              <a:latin typeface="+mn-lt"/>
              <a:ea typeface="+mn-ea"/>
              <a:cs typeface="+mn-cs"/>
            </a:endParaRPr>
          </a:p>
          <a:p>
            <a:pPr marL="0" indent="0">
              <a:buFont typeface="Arial" pitchFamily="34" charset="0"/>
              <a:buNone/>
            </a:pPr>
            <a:endParaRPr lang="fr-FR" sz="1200" b="0" i="0" kern="1200" baseline="0" dirty="0">
              <a:solidFill>
                <a:schemeClr val="tx1"/>
              </a:solidFill>
              <a:effectLst/>
              <a:latin typeface="+mn-lt"/>
              <a:ea typeface="+mn-ea"/>
              <a:cs typeface="+mn-cs"/>
            </a:endParaRPr>
          </a:p>
          <a:p>
            <a:pPr marL="0" indent="0">
              <a:buFont typeface="Arial" pitchFamily="34" charset="0"/>
              <a:buNone/>
            </a:pPr>
            <a:endParaRPr lang="fr-FR" sz="1200" b="0" i="1" kern="1200" baseline="0" dirty="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6368509F-FD73-A2D5-CF67-83A7C4E110E8}"/>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28</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02389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0" dirty="0"/>
              <a:t>Relire les 2 deux problèmes et souligner les différences.</a:t>
            </a:r>
          </a:p>
          <a:p>
            <a:r>
              <a:rPr lang="fr-FR" b="0" i="1" dirty="0"/>
              <a:t>Dans ces deux problèmes, il y a à chaque fois des cubes que l’on veut répartir dans des bols mais ces problèmes sont différents : dans </a:t>
            </a:r>
            <a:r>
              <a:rPr lang="fr-FR" b="0" i="1" baseline="0" dirty="0"/>
              <a:t>le premier problème, on cherche combien de cubes il y aura dans chaque bol et dans le deuxième problème, on cherche combien il y a de bols. </a:t>
            </a:r>
            <a:endParaRPr lang="fr-FR" b="0" i="0" baseline="0" dirty="0"/>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29</a:t>
            </a:fld>
            <a:endPar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671801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Pour représenter les 6 bols, on marque 6 zones. On peut les représenter avec des formes ovales.</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Comment avez-vous réparti les 24 cubes ? </a:t>
            </a:r>
            <a:r>
              <a:rPr lang="fr-FR" sz="1200" b="0" i="1" dirty="0">
                <a:solidFill>
                  <a:schemeClr val="dk1"/>
                </a:solidFill>
                <a:latin typeface="Calibri"/>
                <a:ea typeface="Calibri"/>
                <a:cs typeface="Calibri"/>
                <a:sym typeface="Calibri"/>
              </a:rPr>
              <a:t>→ On les dessine un par un dans chaque bol.</a:t>
            </a:r>
            <a:endParaRPr lang="fr-FR" sz="1200" b="0" i="1" kern="1200" baseline="0" dirty="0">
              <a:solidFill>
                <a:schemeClr val="tx1"/>
              </a:solidFill>
              <a:effectLst/>
              <a:latin typeface="+mn-lt"/>
              <a:ea typeface="+mn-ea"/>
              <a:cs typeface="+mn-cs"/>
            </a:endParaRPr>
          </a:p>
          <a:p>
            <a:pPr marL="0" indent="0">
              <a:buFont typeface="Arial" pitchFamily="34" charset="0"/>
              <a:buNone/>
            </a:pPr>
            <a:endParaRPr lang="fr-FR" sz="1200" b="0" i="1" kern="1200" baseline="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128235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0" dirty="0"/>
              <a:t>Souligner la différence de placement du point d’interrogation sur les deux schémas en barres.</a:t>
            </a:r>
          </a:p>
          <a:p>
            <a:r>
              <a:rPr lang="fr-FR" b="0" i="1" dirty="0"/>
              <a:t>Les deux schémas en barres se ressemblent mais le point d’interrogation n’est pas placé au même endroit parce qu’on ne cherche pas la même chose.</a:t>
            </a:r>
          </a:p>
          <a:p>
            <a:r>
              <a:rPr lang="fr-FR" b="0" i="1" dirty="0"/>
              <a:t>Dans le premier problème, on cherche </a:t>
            </a:r>
            <a:r>
              <a:rPr lang="fr-FR" b="1" i="1" dirty="0"/>
              <a:t>la valeur d’une des petites barres </a:t>
            </a:r>
            <a:r>
              <a:rPr lang="fr-FR" b="0" i="1" dirty="0"/>
              <a:t>et dans le deuxième problème, on cherche </a:t>
            </a:r>
            <a:r>
              <a:rPr lang="fr-FR" b="1" i="1" dirty="0"/>
              <a:t>combien il y a de petites barres</a:t>
            </a:r>
            <a:r>
              <a:rPr lang="fr-FR" b="0" i="1" dirty="0"/>
              <a:t>.</a:t>
            </a:r>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4516850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dirty="0"/>
              <a:t>Pour ces deux problèmes, on a fait une division.</a:t>
            </a:r>
            <a:endParaRPr lang="fr-FR" b="0" i="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baseline="0" dirty="0"/>
              <a:t>Attention : il faut bien identifier ce que l’on cherche pour placer correctement le point d’interrogation.</a:t>
            </a:r>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879713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i="1" dirty="0"/>
              <a:t>Prenez votre cahier page 42.</a:t>
            </a:r>
          </a:p>
          <a:p>
            <a:endParaRPr lang="fr-FR" dirty="0"/>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solidFill>
                  <a:prstClr val="black"/>
                </a:solidFill>
              </a:rPr>
              <a:pPr/>
              <a:t>32</a:t>
            </a:fld>
            <a:endParaRPr lang="fr-FR">
              <a:solidFill>
                <a:prstClr val="black"/>
              </a:solidFill>
            </a:endParaRPr>
          </a:p>
        </p:txBody>
      </p:sp>
    </p:spTree>
    <p:extLst>
      <p:ext uri="{BB962C8B-B14F-4D97-AF65-F5344CB8AC3E}">
        <p14:creationId xmlns:p14="http://schemas.microsoft.com/office/powerpoint/2010/main" val="42708518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solidFill>
                  <a:prstClr val="black"/>
                </a:solidFill>
              </a:rPr>
              <a:pPr/>
              <a:t>33</a:t>
            </a:fld>
            <a:endParaRPr lang="fr-FR">
              <a:solidFill>
                <a:prstClr val="black"/>
              </a:solidFill>
            </a:endParaRPr>
          </a:p>
        </p:txBody>
      </p:sp>
    </p:spTree>
    <p:extLst>
      <p:ext uri="{BB962C8B-B14F-4D97-AF65-F5344CB8AC3E}">
        <p14:creationId xmlns:p14="http://schemas.microsoft.com/office/powerpoint/2010/main" val="29095638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solidFill>
                  <a:prstClr val="black"/>
                </a:solidFill>
              </a:rPr>
              <a:pPr/>
              <a:t>34</a:t>
            </a:fld>
            <a:endParaRPr lang="fr-FR">
              <a:solidFill>
                <a:prstClr val="black"/>
              </a:solidFill>
            </a:endParaRPr>
          </a:p>
        </p:txBody>
      </p:sp>
    </p:spTree>
    <p:extLst>
      <p:ext uri="{BB962C8B-B14F-4D97-AF65-F5344CB8AC3E}">
        <p14:creationId xmlns:p14="http://schemas.microsoft.com/office/powerpoint/2010/main" val="423445761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b="0" i="0" dirty="0"/>
          </a:p>
        </p:txBody>
      </p:sp>
      <p:sp>
        <p:nvSpPr>
          <p:cNvPr id="4" name="Espace réservé du numéro de diapositiv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35</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5736142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36</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874961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37</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939518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On fait un premier tour de distribution en dessinant 1 cube dans chaque bol.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Peut-on savoir à l’avance combien de tours de distribution on va faire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 Oui, car on doit placer 6 cubes à chaque fois (1 par bol).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Il faut chercher combien de groupes de 6 on peut faire dans 24.</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Pourra-t-on faire 5 tours de distribution ? → Non, car 5 × 6 = 30 et on n’a que 24 cubes.</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Combien de tours peut-on faire au maximum ?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0" kern="1200" baseline="0" dirty="0">
                <a:solidFill>
                  <a:schemeClr val="tx1"/>
                </a:solidFill>
                <a:effectLst/>
                <a:latin typeface="+mn-lt"/>
                <a:ea typeface="+mn-ea"/>
                <a:cs typeface="+mn-cs"/>
              </a:rPr>
              <a:t>Laisser les élèves réfléchir un moment puis interroger un élève :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 On peut faire au maximum 4 tours car on a 24 cubes et 4 × 6 = 24.</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Nous allons vérifier avec le schéma.</a:t>
            </a:r>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636298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On fait un deuxième tour de distribution en dessinant 1 nouveau cube dans chaque bol.</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On a placé 12 cubes (2 × 6 = 12).</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Il reste 12 cubes (24 – 12 = 12).</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Peut-on faire un nouveau tour de distribution ? → Oui, car il reste plus de 6 cubes.</a:t>
            </a:r>
          </a:p>
          <a:p>
            <a:pPr marL="0" indent="0">
              <a:buFont typeface="Arial" pitchFamily="34" charset="0"/>
              <a:buNone/>
            </a:pPr>
            <a:endParaRPr lang="fr-FR" sz="1200" b="0" i="1" kern="1200" baseline="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994370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On fait un troisième tour de distribution en dessinant 1 nouveau cube dans chaque bol.</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On a placé 18 cubes (3 × 6 = 18).</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Il reste 6 cubes (24 – 18 = 6).</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Peut-on faire un nouveau tour de distribution ? → Oui, car il reste encore 6 cubes.</a:t>
            </a:r>
          </a:p>
          <a:p>
            <a:pPr marL="0" indent="0">
              <a:buFont typeface="Arial" pitchFamily="34" charset="0"/>
              <a:buNone/>
            </a:pPr>
            <a:endParaRPr lang="fr-FR" sz="1200" b="0" i="1" kern="1200" baseline="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355874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On fait un quatrième tour de distribution en dessinant 1 nouveau cube dans chaque bol.</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On a placé 24 cubes (4 × 6 = 24).</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Il reste 0 cube (24 – 24 = 0).</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Peut-on faire un nouveau tour de distribution ? → Non car il ne reste plus de cubes.</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0" kern="1200" baseline="0" dirty="0">
                <a:solidFill>
                  <a:schemeClr val="tx1"/>
                </a:solidFill>
                <a:effectLst/>
                <a:latin typeface="+mn-lt"/>
                <a:ea typeface="+mn-ea"/>
                <a:cs typeface="+mn-cs"/>
              </a:rPr>
              <a:t>Demander à un élève de rappeler ce que l’on cherche et de proposer une solution au problème.</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 Il y aura 4 cubes dans chaque bol.</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À présent, on va essayer de proposer une autre représentation.</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fr-FR" sz="1200" b="0" i="1" kern="1200" baseline="0" dirty="0">
              <a:solidFill>
                <a:schemeClr val="tx1"/>
              </a:solidFill>
              <a:effectLst/>
              <a:latin typeface="+mn-lt"/>
              <a:ea typeface="+mn-ea"/>
              <a:cs typeface="+mn-cs"/>
            </a:endParaRPr>
          </a:p>
          <a:p>
            <a:pPr marL="0" indent="0">
              <a:buFont typeface="Arial" pitchFamily="34" charset="0"/>
              <a:buNone/>
            </a:pPr>
            <a:endParaRPr lang="fr-FR" sz="1200" b="0" i="1" kern="1200" baseline="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208337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On peut représenter les 6 bols avec des formes ovales. Mais on peut aussi faire des formes rectangulaires.</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À quoi vous font penser ces zones ?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0" kern="1200" baseline="0" dirty="0">
                <a:solidFill>
                  <a:schemeClr val="tx1"/>
                </a:solidFill>
                <a:effectLst/>
                <a:latin typeface="+mn-lt"/>
                <a:ea typeface="+mn-ea"/>
                <a:cs typeface="+mn-cs"/>
              </a:rPr>
              <a:t>Faire émerger qu’elles ressemblent à des barres comme sur les schémas en barres.</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Ces zones vont devenir les barres de notre schéma en barres.</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Comme on a 6 bols, il y aura 6 barres. On va les placer bout à bout car elles représentent les 6 parties identiques que l’on doit grouper pour obtenir le nombre total de cubes, c’est-à-dire 24.</a:t>
            </a:r>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179847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Voici les 6 barres qui représentent les 6 bols.</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sz="1200" b="0" i="1" kern="1200" baseline="0" dirty="0">
                <a:solidFill>
                  <a:schemeClr val="tx1"/>
                </a:solidFill>
                <a:effectLst/>
                <a:latin typeface="+mn-lt"/>
                <a:ea typeface="+mn-ea"/>
                <a:cs typeface="+mn-cs"/>
              </a:rPr>
              <a:t>Dans ce problème, quel est le nombre total de cubes ? → 24.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fr-FR" sz="1200" b="0" i="1" kern="1200" baseline="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8682526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8.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0.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5" name="Image 4" descr="Une image contenant texte&#10;&#10;Description générée automatiquement">
            <a:extLst>
              <a:ext uri="{FF2B5EF4-FFF2-40B4-BE49-F238E27FC236}">
                <a16:creationId xmlns:a16="http://schemas.microsoft.com/office/drawing/2014/main" id="{1A71FAA7-0151-4E68-A79F-C6A3DDCCD2F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565" b="1565"/>
          <a:stretch/>
        </p:blipFill>
        <p:spPr>
          <a:xfrm>
            <a:off x="0" y="-1"/>
            <a:ext cx="9143999" cy="6858001"/>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23367167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F142B62-8702-46AD-A56A-699683BE7F15}"/>
              </a:ext>
            </a:extLst>
          </p:cNvPr>
          <p:cNvSpPr/>
          <p:nvPr userDrawn="1"/>
        </p:nvSpPr>
        <p:spPr>
          <a:xfrm>
            <a:off x="0" y="0"/>
            <a:ext cx="9144000" cy="476672"/>
          </a:xfrm>
          <a:prstGeom prst="rect">
            <a:avLst/>
          </a:prstGeom>
          <a:solidFill>
            <a:srgbClr val="FF9966"/>
          </a:solidFill>
          <a:ln>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FF9966"/>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1DE1FD07-0DEE-4B0E-B813-DB8FC437B3D9}"/>
              </a:ext>
            </a:extLst>
          </p:cNvPr>
          <p:cNvSpPr/>
          <p:nvPr userDrawn="1"/>
        </p:nvSpPr>
        <p:spPr>
          <a:xfrm>
            <a:off x="0" y="0"/>
            <a:ext cx="9144000" cy="6858000"/>
          </a:xfrm>
          <a:prstGeom prst="rect">
            <a:avLst/>
          </a:prstGeom>
          <a:noFill/>
          <a:ln w="101600">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43473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751788" y="3040905"/>
            <a:ext cx="7772400" cy="776190"/>
          </a:xfrm>
          <a:ln w="28575">
            <a:solidFill>
              <a:schemeClr val="tx1"/>
            </a:solidFill>
          </a:ln>
        </p:spPr>
        <p:txBody>
          <a:bodyPr anchor="b">
            <a:normAutofit/>
          </a:bodyPr>
          <a:lstStyle>
            <a:lvl1pPr algn="ctr">
              <a:defRPr sz="4000">
                <a:solidFill>
                  <a:srgbClr val="0070C0"/>
                </a:solidFill>
                <a:latin typeface="Arial" panose="020B060402020202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2920594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rgbClr val="EC527E"/>
              </a:solidFill>
            </a:endParaRPr>
          </a:p>
        </p:txBody>
      </p:sp>
      <p:sp>
        <p:nvSpPr>
          <p:cNvPr id="2" name="Title 1"/>
          <p:cNvSpPr>
            <a:spLocks noGrp="1"/>
          </p:cNvSpPr>
          <p:nvPr>
            <p:ph type="title" hasCustomPrompt="1"/>
          </p:nvPr>
        </p:nvSpPr>
        <p:spPr>
          <a:xfrm>
            <a:off x="72468" y="0"/>
            <a:ext cx="4113032" cy="476673"/>
          </a:xfrm>
          <a:solidFill>
            <a:srgbClr val="EC527E"/>
          </a:solidFill>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dirty="0" err="1"/>
              <a:t>Entrainement</a:t>
            </a:r>
            <a:endParaRPr lang="en-US" dirty="0"/>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6" name="Rectangle 5">
            <a:extLst>
              <a:ext uri="{FF2B5EF4-FFF2-40B4-BE49-F238E27FC236}">
                <a16:creationId xmlns:a16="http://schemas.microsoft.com/office/drawing/2014/main" id="{F76CAAE2-55C8-4641-AF5B-70C164E04F98}"/>
              </a:ext>
            </a:extLst>
          </p:cNvPr>
          <p:cNvSpPr/>
          <p:nvPr userDrawn="1"/>
        </p:nvSpPr>
        <p:spPr>
          <a:xfrm>
            <a:off x="18039"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Tree>
    <p:extLst>
      <p:ext uri="{BB962C8B-B14F-4D97-AF65-F5344CB8AC3E}">
        <p14:creationId xmlns:p14="http://schemas.microsoft.com/office/powerpoint/2010/main" val="10805977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2E910B8-B471-4EF0-B828-2F190C15536D}"/>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 name="Title 1"/>
          <p:cNvSpPr>
            <a:spLocks noGrp="1"/>
          </p:cNvSpPr>
          <p:nvPr>
            <p:ph type="title" hasCustomPrompt="1"/>
          </p:nvPr>
        </p:nvSpPr>
        <p:spPr>
          <a:xfrm>
            <a:off x="0" y="0"/>
            <a:ext cx="3886200" cy="476672"/>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dirty="0" err="1"/>
              <a:t>Entrainement</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8" name="Rectangle 7">
            <a:extLst>
              <a:ext uri="{FF2B5EF4-FFF2-40B4-BE49-F238E27FC236}">
                <a16:creationId xmlns:a16="http://schemas.microsoft.com/office/drawing/2014/main" id="{56070C69-277F-4511-8E2D-4191F47FAE54}"/>
              </a:ext>
            </a:extLst>
          </p:cNvPr>
          <p:cNvSpPr/>
          <p:nvPr userDrawn="1"/>
        </p:nvSpPr>
        <p:spPr>
          <a:xfrm>
            <a:off x="0"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Tree>
    <p:extLst>
      <p:ext uri="{BB962C8B-B14F-4D97-AF65-F5344CB8AC3E}">
        <p14:creationId xmlns:p14="http://schemas.microsoft.com/office/powerpoint/2010/main" val="1645127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Title 1">
            <a:extLst>
              <a:ext uri="{FF2B5EF4-FFF2-40B4-BE49-F238E27FC236}">
                <a16:creationId xmlns:a16="http://schemas.microsoft.com/office/drawing/2014/main" id="{5CB48304-ADE7-40EB-BE0B-B8A13AB90EF5}"/>
              </a:ext>
            </a:extLst>
          </p:cNvPr>
          <p:cNvSpPr>
            <a:spLocks noGrp="1"/>
          </p:cNvSpPr>
          <p:nvPr>
            <p:ph type="title" hasCustomPrompt="1"/>
          </p:nvPr>
        </p:nvSpPr>
        <p:spPr>
          <a:xfrm>
            <a:off x="57150" y="0"/>
            <a:ext cx="3886200" cy="476672"/>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dirty="0" err="1"/>
              <a:t>Entrainement</a:t>
            </a:r>
            <a:endParaRPr lang="en-US" dirty="0"/>
          </a:p>
        </p:txBody>
      </p:sp>
    </p:spTree>
    <p:extLst>
      <p:ext uri="{BB962C8B-B14F-4D97-AF65-F5344CB8AC3E}">
        <p14:creationId xmlns:p14="http://schemas.microsoft.com/office/powerpoint/2010/main" val="12477222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Diapositive de titre">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E5403410-2664-4ED1-BA33-463B920DA51C}"/>
              </a:ext>
            </a:extLst>
          </p:cNvPr>
          <p:cNvPicPr>
            <a:picLocks noChangeAspect="1"/>
          </p:cNvPicPr>
          <p:nvPr userDrawn="1"/>
        </p:nvPicPr>
        <p:blipFill>
          <a:blip r:embed="rId2">
            <a:extLst>
              <a:ext uri="{28A0092B-C50C-407E-A947-70E740481C1C}">
                <a14:useLocalDpi xmlns:a14="http://schemas.microsoft.com/office/drawing/2010/main" val="0"/>
              </a:ext>
            </a:extLst>
          </a:blip>
          <a:srcRect t="1565" b="1565"/>
          <a:stretch/>
        </p:blipFill>
        <p:spPr>
          <a:xfrm>
            <a:off x="1" y="0"/>
            <a:ext cx="9144000" cy="6858000"/>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defRPr sz="3200" b="1">
                <a:solidFill>
                  <a:schemeClr val="bg1"/>
                </a:solidFill>
                <a:latin typeface="Verdana" panose="020B0604030504040204" pitchFamily="34" charset="0"/>
                <a:ea typeface="Verdana" panose="020B0604030504040204" pitchFamily="34" charset="0"/>
                <a:cs typeface="Arial" panose="020B0604020202020204" pitchFamily="34" charset="0"/>
              </a:defRPr>
            </a:lvl1pPr>
          </a:lstStyle>
          <a:p>
            <a:r>
              <a:rPr lang="fr-FR"/>
              <a:t>MODIFIEZ LE STYLE DU TITRE</a:t>
            </a:r>
            <a:endParaRPr lang="en-US"/>
          </a:p>
        </p:txBody>
      </p:sp>
      <p:sp>
        <p:nvSpPr>
          <p:cNvPr id="5" name="Titre 3">
            <a:extLst>
              <a:ext uri="{FF2B5EF4-FFF2-40B4-BE49-F238E27FC236}">
                <a16:creationId xmlns:a16="http://schemas.microsoft.com/office/drawing/2014/main" id="{57404682-7381-4603-9091-BA0787836EA2}"/>
              </a:ext>
            </a:extLst>
          </p:cNvPr>
          <p:cNvSpPr txBox="1">
            <a:spLocks/>
          </p:cNvSpPr>
          <p:nvPr userDrawn="1"/>
        </p:nvSpPr>
        <p:spPr>
          <a:xfrm>
            <a:off x="4342511" y="6163768"/>
            <a:ext cx="4421378" cy="499464"/>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2000">
                <a:solidFill>
                  <a:schemeClr val="bg1"/>
                </a:solidFill>
                <a:latin typeface="Verdana" panose="020B0604030504040204" pitchFamily="34" charset="0"/>
                <a:ea typeface="Verdana" panose="020B0604030504040204" pitchFamily="34" charset="0"/>
              </a:rPr>
              <a:t>Réservé à la </a:t>
            </a:r>
            <a:r>
              <a:rPr lang="fr-FR" sz="2000" err="1">
                <a:solidFill>
                  <a:schemeClr val="bg1"/>
                </a:solidFill>
                <a:latin typeface="Verdana" panose="020B0604030504040204" pitchFamily="34" charset="0"/>
                <a:ea typeface="Verdana" panose="020B0604030504040204" pitchFamily="34" charset="0"/>
              </a:rPr>
              <a:t>vidéoprojection</a:t>
            </a:r>
            <a:endParaRPr lang="fr-FR" sz="2000">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0687946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1_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le 1"/>
          <p:cNvSpPr>
            <a:spLocks noGrp="1"/>
          </p:cNvSpPr>
          <p:nvPr>
            <p:ph type="title" hasCustomPrompt="1"/>
          </p:nvPr>
        </p:nvSpPr>
        <p:spPr>
          <a:xfrm>
            <a:off x="72468" y="0"/>
            <a:ext cx="6355492" cy="476673"/>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a:t>① Modifiez le style du titre</a:t>
            </a:r>
            <a:endParaRPr lang="en-US"/>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a:t>Cliquez pour modifier les styles du texte du masque</a:t>
            </a:r>
          </a:p>
        </p:txBody>
      </p:sp>
      <p:sp>
        <p:nvSpPr>
          <p:cNvPr id="7" name="Rectangle 6">
            <a:extLst>
              <a:ext uri="{FF2B5EF4-FFF2-40B4-BE49-F238E27FC236}">
                <a16:creationId xmlns:a16="http://schemas.microsoft.com/office/drawing/2014/main" id="{13EBD483-4C6B-430B-85A8-CD1070D6BBB9}"/>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pic>
        <p:nvPicPr>
          <p:cNvPr id="5" name="Image 4">
            <a:extLst>
              <a:ext uri="{FF2B5EF4-FFF2-40B4-BE49-F238E27FC236}">
                <a16:creationId xmlns:a16="http://schemas.microsoft.com/office/drawing/2014/main" id="{DE64E38B-E7A3-4A1A-A559-0B847F368BE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2959" y="4231"/>
            <a:ext cx="2258573" cy="472441"/>
          </a:xfrm>
          <a:prstGeom prst="rect">
            <a:avLst/>
          </a:prstGeom>
        </p:spPr>
      </p:pic>
    </p:spTree>
    <p:extLst>
      <p:ext uri="{BB962C8B-B14F-4D97-AF65-F5344CB8AC3E}">
        <p14:creationId xmlns:p14="http://schemas.microsoft.com/office/powerpoint/2010/main" val="4999733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1_Deux contenu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2E910B8-B471-4EF0-B828-2F190C15536D}"/>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le 1"/>
          <p:cNvSpPr>
            <a:spLocks noGrp="1"/>
          </p:cNvSpPr>
          <p:nvPr>
            <p:ph type="title" hasCustomPrompt="1"/>
          </p:nvPr>
        </p:nvSpPr>
        <p:spPr>
          <a:xfrm>
            <a:off x="57150" y="0"/>
            <a:ext cx="6379864" cy="476672"/>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a:t>① Modifiez le style du titre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8" name="Rectangle 7">
            <a:extLst>
              <a:ext uri="{FF2B5EF4-FFF2-40B4-BE49-F238E27FC236}">
                <a16:creationId xmlns:a16="http://schemas.microsoft.com/office/drawing/2014/main" id="{56070C69-277F-4511-8E2D-4191F47FAE54}"/>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pic>
        <p:nvPicPr>
          <p:cNvPr id="7" name="Image 6">
            <a:extLst>
              <a:ext uri="{FF2B5EF4-FFF2-40B4-BE49-F238E27FC236}">
                <a16:creationId xmlns:a16="http://schemas.microsoft.com/office/drawing/2014/main" id="{4359CA78-C9E8-4A1E-8AEA-0174C017B2F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2959" y="4231"/>
            <a:ext cx="2258573" cy="472441"/>
          </a:xfrm>
          <a:prstGeom prst="rect">
            <a:avLst/>
          </a:prstGeom>
        </p:spPr>
      </p:pic>
    </p:spTree>
    <p:extLst>
      <p:ext uri="{BB962C8B-B14F-4D97-AF65-F5344CB8AC3E}">
        <p14:creationId xmlns:p14="http://schemas.microsoft.com/office/powerpoint/2010/main" val="21379673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Title 1">
            <a:extLst>
              <a:ext uri="{FF2B5EF4-FFF2-40B4-BE49-F238E27FC236}">
                <a16:creationId xmlns:a16="http://schemas.microsoft.com/office/drawing/2014/main" id="{9408C5A3-5DBB-48BA-BA85-05B5604FF534}"/>
              </a:ext>
            </a:extLst>
          </p:cNvPr>
          <p:cNvSpPr>
            <a:spLocks noGrp="1"/>
          </p:cNvSpPr>
          <p:nvPr>
            <p:ph type="title" hasCustomPrompt="1"/>
          </p:nvPr>
        </p:nvSpPr>
        <p:spPr>
          <a:xfrm>
            <a:off x="72468" y="0"/>
            <a:ext cx="6255904" cy="476673"/>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a:t>① Modifiez le style du titre</a:t>
            </a:r>
            <a:endParaRPr lang="en-US"/>
          </a:p>
        </p:txBody>
      </p:sp>
      <p:pic>
        <p:nvPicPr>
          <p:cNvPr id="8" name="Image 7">
            <a:extLst>
              <a:ext uri="{FF2B5EF4-FFF2-40B4-BE49-F238E27FC236}">
                <a16:creationId xmlns:a16="http://schemas.microsoft.com/office/drawing/2014/main" id="{93C0F9BF-8D3B-499E-84F2-5221B9C88C1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2959" y="4231"/>
            <a:ext cx="2258573" cy="472441"/>
          </a:xfrm>
          <a:prstGeom prst="rect">
            <a:avLst/>
          </a:prstGeom>
        </p:spPr>
      </p:pic>
    </p:spTree>
    <p:extLst>
      <p:ext uri="{BB962C8B-B14F-4D97-AF65-F5344CB8AC3E}">
        <p14:creationId xmlns:p14="http://schemas.microsoft.com/office/powerpoint/2010/main" val="34080163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751788" y="3040905"/>
            <a:ext cx="7772400" cy="776190"/>
          </a:xfrm>
          <a:ln w="28575">
            <a:solidFill>
              <a:schemeClr val="tx1"/>
            </a:solidFill>
          </a:ln>
        </p:spPr>
        <p:txBody>
          <a:bodyPr anchor="b">
            <a:normAutofit/>
          </a:bodyPr>
          <a:lstStyle>
            <a:lvl1pPr algn="ctr">
              <a:defRPr sz="4000">
                <a:solidFill>
                  <a:srgbClr val="0070C0"/>
                </a:solidFill>
                <a:latin typeface="Arial" panose="020B060402020202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42796096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F1EA03B-2F57-4AA5-9C24-4EB203E6C4DC}"/>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EC527E"/>
              </a:solidFill>
              <a:effectLst/>
              <a:uLnTx/>
              <a:uFillTx/>
              <a:latin typeface="Calibri" panose="020F0502020204030204"/>
              <a:ea typeface="+mn-ea"/>
              <a:cs typeface="+mn-cs"/>
            </a:endParaRPr>
          </a:p>
        </p:txBody>
      </p:sp>
      <p:sp>
        <p:nvSpPr>
          <p:cNvPr id="2" name="Title 1"/>
          <p:cNvSpPr>
            <a:spLocks noGrp="1"/>
          </p:cNvSpPr>
          <p:nvPr>
            <p:ph type="title"/>
          </p:nvPr>
        </p:nvSpPr>
        <p:spPr>
          <a:xfrm>
            <a:off x="0" y="-1"/>
            <a:ext cx="4113032" cy="476673"/>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endParaRPr lang="en-US" dirty="0"/>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pic>
        <p:nvPicPr>
          <p:cNvPr id="5" name="Image 4">
            <a:extLst>
              <a:ext uri="{FF2B5EF4-FFF2-40B4-BE49-F238E27FC236}">
                <a16:creationId xmlns:a16="http://schemas.microsoft.com/office/drawing/2014/main" id="{08C7C2F7-90F8-4E65-B758-339F2EB659D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3E3D788D-DDD6-4F09-BBA3-1F39D88DC4A9}"/>
              </a:ext>
            </a:extLst>
          </p:cNvPr>
          <p:cNvSpPr/>
          <p:nvPr userDrawn="1"/>
        </p:nvSpPr>
        <p:spPr>
          <a:xfrm>
            <a:off x="18039"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598192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FFD333"/>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rgbClr val="EC527E"/>
              </a:solidFill>
            </a:endParaRPr>
          </a:p>
        </p:txBody>
      </p:sp>
      <p:sp>
        <p:nvSpPr>
          <p:cNvPr id="2" name="Title 1"/>
          <p:cNvSpPr>
            <a:spLocks noGrp="1"/>
          </p:cNvSpPr>
          <p:nvPr>
            <p:ph type="title" hasCustomPrompt="1"/>
          </p:nvPr>
        </p:nvSpPr>
        <p:spPr>
          <a:xfrm>
            <a:off x="72468" y="0"/>
            <a:ext cx="4113032" cy="476673"/>
          </a:xfrm>
          <a:solidFill>
            <a:srgbClr val="FFD333"/>
          </a:solidFill>
          <a:ln>
            <a:solidFill>
              <a:srgbClr val="FFD333"/>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dirty="0" err="1"/>
              <a:t>Exercice</a:t>
            </a:r>
            <a:r>
              <a:rPr lang="en-US" dirty="0"/>
              <a:t> des champions</a:t>
            </a:r>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6" name="Rectangle 5">
            <a:extLst>
              <a:ext uri="{FF2B5EF4-FFF2-40B4-BE49-F238E27FC236}">
                <a16:creationId xmlns:a16="http://schemas.microsoft.com/office/drawing/2014/main" id="{F76CAAE2-55C8-4641-AF5B-70C164E04F98}"/>
              </a:ext>
            </a:extLst>
          </p:cNvPr>
          <p:cNvSpPr/>
          <p:nvPr userDrawn="1"/>
        </p:nvSpPr>
        <p:spPr>
          <a:xfrm>
            <a:off x="18039" y="0"/>
            <a:ext cx="9144000" cy="6858000"/>
          </a:xfrm>
          <a:prstGeom prst="rect">
            <a:avLst/>
          </a:prstGeom>
          <a:noFill/>
          <a:ln w="101600">
            <a:solidFill>
              <a:srgbClr val="FFD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Tree>
    <p:extLst>
      <p:ext uri="{BB962C8B-B14F-4D97-AF65-F5344CB8AC3E}">
        <p14:creationId xmlns:p14="http://schemas.microsoft.com/office/powerpoint/2010/main" val="10125334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FFD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0"/>
            <a:ext cx="9144000" cy="476672"/>
          </a:xfrm>
          <a:prstGeom prst="rect">
            <a:avLst/>
          </a:prstGeom>
          <a:solidFill>
            <a:srgbClr val="FFD333"/>
          </a:solidFill>
          <a:ln>
            <a:solidFill>
              <a:srgbClr val="FFD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8" name="Title 1">
            <a:extLst>
              <a:ext uri="{FF2B5EF4-FFF2-40B4-BE49-F238E27FC236}">
                <a16:creationId xmlns:a16="http://schemas.microsoft.com/office/drawing/2014/main" id="{5CB48304-ADE7-40EB-BE0B-B8A13AB90EF5}"/>
              </a:ext>
            </a:extLst>
          </p:cNvPr>
          <p:cNvSpPr>
            <a:spLocks noGrp="1"/>
          </p:cNvSpPr>
          <p:nvPr>
            <p:ph type="title" hasCustomPrompt="1"/>
          </p:nvPr>
        </p:nvSpPr>
        <p:spPr>
          <a:xfrm>
            <a:off x="57150" y="0"/>
            <a:ext cx="3886200" cy="476672"/>
          </a:xfrm>
          <a:ln>
            <a:solidFill>
              <a:srgbClr val="FFD333"/>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dirty="0" err="1"/>
              <a:t>Exercice</a:t>
            </a:r>
            <a:r>
              <a:rPr lang="en-US" dirty="0"/>
              <a:t> des champions</a:t>
            </a:r>
          </a:p>
        </p:txBody>
      </p:sp>
    </p:spTree>
    <p:extLst>
      <p:ext uri="{BB962C8B-B14F-4D97-AF65-F5344CB8AC3E}">
        <p14:creationId xmlns:p14="http://schemas.microsoft.com/office/powerpoint/2010/main" val="20047933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751788" y="3040905"/>
            <a:ext cx="7772400" cy="776190"/>
          </a:xfrm>
          <a:ln w="28575">
            <a:solidFill>
              <a:schemeClr val="tx1"/>
            </a:solidFill>
          </a:ln>
        </p:spPr>
        <p:txBody>
          <a:bodyPr anchor="b">
            <a:normAutofit/>
          </a:bodyPr>
          <a:lstStyle>
            <a:lvl1pPr algn="ctr">
              <a:defRPr sz="4000">
                <a:solidFill>
                  <a:srgbClr val="0070C0"/>
                </a:solidFill>
                <a:latin typeface="Arial" panose="020B060402020202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79046856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61C4D1"/>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rgbClr val="EC527E"/>
              </a:solidFill>
            </a:endParaRPr>
          </a:p>
        </p:txBody>
      </p:sp>
      <p:sp>
        <p:nvSpPr>
          <p:cNvPr id="2" name="Title 1"/>
          <p:cNvSpPr>
            <a:spLocks noGrp="1"/>
          </p:cNvSpPr>
          <p:nvPr>
            <p:ph type="title" hasCustomPrompt="1"/>
          </p:nvPr>
        </p:nvSpPr>
        <p:spPr>
          <a:xfrm>
            <a:off x="72468" y="0"/>
            <a:ext cx="4113032" cy="476673"/>
          </a:xfrm>
          <a:solidFill>
            <a:srgbClr val="61C4D1"/>
          </a:solidFill>
          <a:ln>
            <a:solidFill>
              <a:srgbClr val="61C4D1"/>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dirty="0"/>
              <a:t>Devoirs</a:t>
            </a:r>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6" name="Rectangle 5">
            <a:extLst>
              <a:ext uri="{FF2B5EF4-FFF2-40B4-BE49-F238E27FC236}">
                <a16:creationId xmlns:a16="http://schemas.microsoft.com/office/drawing/2014/main" id="{F76CAAE2-55C8-4641-AF5B-70C164E04F98}"/>
              </a:ext>
            </a:extLst>
          </p:cNvPr>
          <p:cNvSpPr/>
          <p:nvPr userDrawn="1"/>
        </p:nvSpPr>
        <p:spPr>
          <a:xfrm>
            <a:off x="18039" y="0"/>
            <a:ext cx="9144000" cy="6858000"/>
          </a:xfrm>
          <a:prstGeom prst="rect">
            <a:avLst/>
          </a:prstGeom>
          <a:noFill/>
          <a:ln w="101600">
            <a:solidFill>
              <a:srgbClr val="61C4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Tree>
    <p:extLst>
      <p:ext uri="{BB962C8B-B14F-4D97-AF65-F5344CB8AC3E}">
        <p14:creationId xmlns:p14="http://schemas.microsoft.com/office/powerpoint/2010/main" val="164496526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61C4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0"/>
            <a:ext cx="9144000" cy="476672"/>
          </a:xfrm>
          <a:prstGeom prst="rect">
            <a:avLst/>
          </a:prstGeom>
          <a:solidFill>
            <a:srgbClr val="61C4D1"/>
          </a:solidFill>
          <a:ln>
            <a:solidFill>
              <a:srgbClr val="61C4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8" name="Title 1">
            <a:extLst>
              <a:ext uri="{FF2B5EF4-FFF2-40B4-BE49-F238E27FC236}">
                <a16:creationId xmlns:a16="http://schemas.microsoft.com/office/drawing/2014/main" id="{5CB48304-ADE7-40EB-BE0B-B8A13AB90EF5}"/>
              </a:ext>
            </a:extLst>
          </p:cNvPr>
          <p:cNvSpPr>
            <a:spLocks noGrp="1"/>
          </p:cNvSpPr>
          <p:nvPr>
            <p:ph type="title" hasCustomPrompt="1"/>
          </p:nvPr>
        </p:nvSpPr>
        <p:spPr>
          <a:xfrm>
            <a:off x="57150" y="0"/>
            <a:ext cx="3886200" cy="476672"/>
          </a:xfrm>
          <a:ln>
            <a:solidFill>
              <a:srgbClr val="61C4D1"/>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dirty="0"/>
              <a:t>Devoirs</a:t>
            </a:r>
          </a:p>
        </p:txBody>
      </p:sp>
    </p:spTree>
    <p:extLst>
      <p:ext uri="{BB962C8B-B14F-4D97-AF65-F5344CB8AC3E}">
        <p14:creationId xmlns:p14="http://schemas.microsoft.com/office/powerpoint/2010/main" val="254365741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4" name="Image 3" descr="Une image contenant texte&#10;&#10;Description générée automatiquement">
            <a:extLst>
              <a:ext uri="{FF2B5EF4-FFF2-40B4-BE49-F238E27FC236}">
                <a16:creationId xmlns:a16="http://schemas.microsoft.com/office/drawing/2014/main" id="{99BE8A99-E4F7-4270-962A-0F41CC30436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565" b="1565"/>
          <a:stretch/>
        </p:blipFill>
        <p:spPr>
          <a:xfrm>
            <a:off x="0" y="-1"/>
            <a:ext cx="9143999" cy="6858001"/>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defRPr sz="40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6072671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dirty="0">
              <a:solidFill>
                <a:prstClr val="white"/>
              </a:solidFill>
            </a:endParaRPr>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7" name="Rectangle 6">
            <a:extLst>
              <a:ext uri="{FF2B5EF4-FFF2-40B4-BE49-F238E27FC236}">
                <a16:creationId xmlns:a16="http://schemas.microsoft.com/office/drawing/2014/main" id="{13EBD483-4C6B-430B-85A8-CD1070D6BBB9}"/>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fr-FR">
              <a:solidFill>
                <a:prstClr val="white"/>
              </a:solidFill>
            </a:endParaRPr>
          </a:p>
        </p:txBody>
      </p:sp>
      <p:pic>
        <p:nvPicPr>
          <p:cNvPr id="5" name="Image 4">
            <a:extLst>
              <a:ext uri="{FF2B5EF4-FFF2-40B4-BE49-F238E27FC236}">
                <a16:creationId xmlns:a16="http://schemas.microsoft.com/office/drawing/2014/main" id="{A24121E1-13E7-46AF-A21F-4A7F8A52F54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2959" y="-4232"/>
            <a:ext cx="2258573" cy="472441"/>
          </a:xfrm>
          <a:prstGeom prst="rect">
            <a:avLst/>
          </a:prstGeom>
        </p:spPr>
      </p:pic>
      <p:sp>
        <p:nvSpPr>
          <p:cNvPr id="11" name="Title 1">
            <a:extLst>
              <a:ext uri="{FF2B5EF4-FFF2-40B4-BE49-F238E27FC236}">
                <a16:creationId xmlns:a16="http://schemas.microsoft.com/office/drawing/2014/main" id="{7B1D961D-20A3-458D-BB15-B983FE59CE06}"/>
              </a:ext>
            </a:extLst>
          </p:cNvPr>
          <p:cNvSpPr>
            <a:spLocks noGrp="1"/>
          </p:cNvSpPr>
          <p:nvPr>
            <p:ph type="title" hasCustomPrompt="1"/>
          </p:nvPr>
        </p:nvSpPr>
        <p:spPr>
          <a:xfrm>
            <a:off x="72468" y="0"/>
            <a:ext cx="4113032" cy="476673"/>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Tree>
    <p:extLst>
      <p:ext uri="{BB962C8B-B14F-4D97-AF65-F5344CB8AC3E}">
        <p14:creationId xmlns:p14="http://schemas.microsoft.com/office/powerpoint/2010/main" val="205015028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2E910B8-B471-4EF0-B828-2F190C15536D}"/>
              </a:ext>
            </a:extLst>
          </p:cNvPr>
          <p:cNvSpPr/>
          <p:nvPr userDrawn="1"/>
        </p:nvSpPr>
        <p:spPr>
          <a:xfrm>
            <a:off x="0" y="-8463"/>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prstClr val="white"/>
              </a:solidFill>
            </a:endParaRPr>
          </a:p>
        </p:txBody>
      </p:sp>
      <p:sp>
        <p:nvSpPr>
          <p:cNvPr id="2" name="Title 1"/>
          <p:cNvSpPr>
            <a:spLocks noGrp="1"/>
          </p:cNvSpPr>
          <p:nvPr>
            <p:ph type="title" hasCustomPrompt="1"/>
          </p:nvPr>
        </p:nvSpPr>
        <p:spPr>
          <a:xfrm>
            <a:off x="57150" y="0"/>
            <a:ext cx="3886200" cy="476672"/>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8" name="Rectangle 7">
            <a:extLst>
              <a:ext uri="{FF2B5EF4-FFF2-40B4-BE49-F238E27FC236}">
                <a16:creationId xmlns:a16="http://schemas.microsoft.com/office/drawing/2014/main" id="{56070C69-277F-4511-8E2D-4191F47FAE54}"/>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fr-FR">
              <a:solidFill>
                <a:prstClr val="white"/>
              </a:solidFill>
            </a:endParaRPr>
          </a:p>
        </p:txBody>
      </p:sp>
      <p:pic>
        <p:nvPicPr>
          <p:cNvPr id="7" name="Image 6">
            <a:extLst>
              <a:ext uri="{FF2B5EF4-FFF2-40B4-BE49-F238E27FC236}">
                <a16:creationId xmlns:a16="http://schemas.microsoft.com/office/drawing/2014/main" id="{B2165637-CF1A-4ACE-BA93-0D8E3A201B8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2959" y="-4232"/>
            <a:ext cx="2258573" cy="472441"/>
          </a:xfrm>
          <a:prstGeom prst="rect">
            <a:avLst/>
          </a:prstGeom>
        </p:spPr>
      </p:pic>
    </p:spTree>
    <p:extLst>
      <p:ext uri="{BB962C8B-B14F-4D97-AF65-F5344CB8AC3E}">
        <p14:creationId xmlns:p14="http://schemas.microsoft.com/office/powerpoint/2010/main" val="357245691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fr-FR">
              <a:solidFill>
                <a:prstClr val="white"/>
              </a:solidFill>
            </a:endParaRP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prstClr val="white"/>
              </a:solidFill>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hasCustomPrompt="1"/>
          </p:nvPr>
        </p:nvSpPr>
        <p:spPr>
          <a:xfrm>
            <a:off x="72468" y="0"/>
            <a:ext cx="4113032" cy="476673"/>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pic>
        <p:nvPicPr>
          <p:cNvPr id="8" name="Image 7">
            <a:extLst>
              <a:ext uri="{FF2B5EF4-FFF2-40B4-BE49-F238E27FC236}">
                <a16:creationId xmlns:a16="http://schemas.microsoft.com/office/drawing/2014/main" id="{FAC14F76-D2C5-4E2B-9015-0B8D6C52EC0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2959" y="-4232"/>
            <a:ext cx="2258573" cy="472441"/>
          </a:xfrm>
          <a:prstGeom prst="rect">
            <a:avLst/>
          </a:prstGeom>
        </p:spPr>
      </p:pic>
    </p:spTree>
    <p:extLst>
      <p:ext uri="{BB962C8B-B14F-4D97-AF65-F5344CB8AC3E}">
        <p14:creationId xmlns:p14="http://schemas.microsoft.com/office/powerpoint/2010/main" val="436074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Diapositive de titre">
    <p:spTree>
      <p:nvGrpSpPr>
        <p:cNvPr id="1" name=""/>
        <p:cNvGrpSpPr/>
        <p:nvPr/>
      </p:nvGrpSpPr>
      <p:grpSpPr>
        <a:xfrm>
          <a:off x="0" y="0"/>
          <a:ext cx="0" cy="0"/>
          <a:chOff x="0" y="0"/>
          <a:chExt cx="0" cy="0"/>
        </a:xfrm>
      </p:grpSpPr>
      <p:pic>
        <p:nvPicPr>
          <p:cNvPr id="6" name="Image 5" descr="Une image contenant texte, habits, personne, capture d’écran&#10;&#10;Le contenu généré par l’IA peut être incorrect.">
            <a:extLst>
              <a:ext uri="{FF2B5EF4-FFF2-40B4-BE49-F238E27FC236}">
                <a16:creationId xmlns:a16="http://schemas.microsoft.com/office/drawing/2014/main" id="{86D57A66-68CE-44F9-680B-39BC38DB176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751788" y="3040905"/>
            <a:ext cx="7772400" cy="776190"/>
          </a:xfrm>
          <a:ln w="28575">
            <a:noFill/>
          </a:ln>
        </p:spPr>
        <p:txBody>
          <a:bodyPr anchor="b">
            <a:normAutofit/>
          </a:bodyPr>
          <a:lstStyle>
            <a:lvl1pPr algn="ctr">
              <a:defRPr sz="2800" b="1">
                <a:solidFill>
                  <a:schemeClr val="bg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
        <p:nvSpPr>
          <p:cNvPr id="3" name="Titre 3">
            <a:extLst>
              <a:ext uri="{FF2B5EF4-FFF2-40B4-BE49-F238E27FC236}">
                <a16:creationId xmlns:a16="http://schemas.microsoft.com/office/drawing/2014/main" id="{83468295-3979-CA6D-D9F2-FC3AFEED5EC7}"/>
              </a:ext>
            </a:extLst>
          </p:cNvPr>
          <p:cNvSpPr txBox="1">
            <a:spLocks/>
          </p:cNvSpPr>
          <p:nvPr userDrawn="1"/>
        </p:nvSpPr>
        <p:spPr>
          <a:xfrm>
            <a:off x="4342511" y="6163768"/>
            <a:ext cx="4421378" cy="499464"/>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2000" dirty="0">
                <a:solidFill>
                  <a:prstClr val="white"/>
                </a:solidFill>
                <a:latin typeface="Verdana" panose="020B0604030504040204" pitchFamily="34" charset="0"/>
                <a:ea typeface="Verdana" panose="020B0604030504040204" pitchFamily="34" charset="0"/>
              </a:rPr>
              <a:t>Réservé à la vidéoprojection</a:t>
            </a:r>
          </a:p>
        </p:txBody>
      </p:sp>
    </p:spTree>
    <p:extLst>
      <p:ext uri="{BB962C8B-B14F-4D97-AF65-F5344CB8AC3E}">
        <p14:creationId xmlns:p14="http://schemas.microsoft.com/office/powerpoint/2010/main" val="42715763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C2A8DC0-C626-44FE-B0FA-3AC7B44F0388}"/>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EC527E"/>
              </a:solidFill>
              <a:effectLst/>
              <a:uLnTx/>
              <a:uFillTx/>
              <a:latin typeface="Calibri" panose="020F0502020204030204"/>
              <a:ea typeface="+mn-ea"/>
              <a:cs typeface="+mn-cs"/>
            </a:endParaRPr>
          </a:p>
        </p:txBody>
      </p:sp>
      <p:sp>
        <p:nvSpPr>
          <p:cNvPr id="2" name="Title 1"/>
          <p:cNvSpPr>
            <a:spLocks noGrp="1"/>
          </p:cNvSpPr>
          <p:nvPr>
            <p:ph type="title"/>
          </p:nvPr>
        </p:nvSpPr>
        <p:spPr>
          <a:xfrm>
            <a:off x="0" y="0"/>
            <a:ext cx="3886200" cy="476672"/>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pic>
        <p:nvPicPr>
          <p:cNvPr id="7" name="Image 6">
            <a:extLst>
              <a:ext uri="{FF2B5EF4-FFF2-40B4-BE49-F238E27FC236}">
                <a16:creationId xmlns:a16="http://schemas.microsoft.com/office/drawing/2014/main" id="{045605CF-A272-4E2E-8B38-91B2478FE0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10" name="Rectangle 9">
            <a:extLst>
              <a:ext uri="{FF2B5EF4-FFF2-40B4-BE49-F238E27FC236}">
                <a16:creationId xmlns:a16="http://schemas.microsoft.com/office/drawing/2014/main" id="{F063D9CA-628E-4BBF-879C-92236F3E0FEC}"/>
              </a:ext>
            </a:extLst>
          </p:cNvPr>
          <p:cNvSpPr/>
          <p:nvPr userDrawn="1"/>
        </p:nvSpPr>
        <p:spPr>
          <a:xfrm>
            <a:off x="18039"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7551914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1_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prstClr val="white"/>
              </a:solidFill>
            </a:endParaRPr>
          </a:p>
        </p:txBody>
      </p:sp>
      <p:sp>
        <p:nvSpPr>
          <p:cNvPr id="2" name="Title 1"/>
          <p:cNvSpPr>
            <a:spLocks noGrp="1"/>
          </p:cNvSpPr>
          <p:nvPr>
            <p:ph type="title" hasCustomPrompt="1"/>
          </p:nvPr>
        </p:nvSpPr>
        <p:spPr>
          <a:xfrm>
            <a:off x="72468" y="0"/>
            <a:ext cx="4113032" cy="476673"/>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7" name="Rectangle 6">
            <a:extLst>
              <a:ext uri="{FF2B5EF4-FFF2-40B4-BE49-F238E27FC236}">
                <a16:creationId xmlns:a16="http://schemas.microsoft.com/office/drawing/2014/main" id="{13EBD483-4C6B-430B-85A8-CD1070D6BBB9}"/>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solidFill>
                <a:prstClr val="white"/>
              </a:solidFill>
            </a:endParaRPr>
          </a:p>
        </p:txBody>
      </p:sp>
      <p:pic>
        <p:nvPicPr>
          <p:cNvPr id="5" name="Image 4">
            <a:extLst>
              <a:ext uri="{FF2B5EF4-FFF2-40B4-BE49-F238E27FC236}">
                <a16:creationId xmlns:a16="http://schemas.microsoft.com/office/drawing/2014/main" id="{DE64E38B-E7A3-4A1A-A559-0B847F368BE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2959" y="4231"/>
            <a:ext cx="2258573" cy="472441"/>
          </a:xfrm>
          <a:prstGeom prst="rect">
            <a:avLst/>
          </a:prstGeom>
        </p:spPr>
      </p:pic>
    </p:spTree>
    <p:extLst>
      <p:ext uri="{BB962C8B-B14F-4D97-AF65-F5344CB8AC3E}">
        <p14:creationId xmlns:p14="http://schemas.microsoft.com/office/powerpoint/2010/main" val="395253952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1_Deux contenu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2E910B8-B471-4EF0-B828-2F190C15536D}"/>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prstClr val="white"/>
              </a:solidFill>
            </a:endParaRPr>
          </a:p>
        </p:txBody>
      </p:sp>
      <p:sp>
        <p:nvSpPr>
          <p:cNvPr id="2" name="Title 1"/>
          <p:cNvSpPr>
            <a:spLocks noGrp="1"/>
          </p:cNvSpPr>
          <p:nvPr>
            <p:ph type="title" hasCustomPrompt="1"/>
          </p:nvPr>
        </p:nvSpPr>
        <p:spPr>
          <a:xfrm>
            <a:off x="57150" y="0"/>
            <a:ext cx="3886200" cy="476672"/>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8" name="Rectangle 7">
            <a:extLst>
              <a:ext uri="{FF2B5EF4-FFF2-40B4-BE49-F238E27FC236}">
                <a16:creationId xmlns:a16="http://schemas.microsoft.com/office/drawing/2014/main" id="{56070C69-277F-4511-8E2D-4191F47FAE54}"/>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solidFill>
                <a:prstClr val="white"/>
              </a:solidFill>
            </a:endParaRPr>
          </a:p>
        </p:txBody>
      </p:sp>
      <p:pic>
        <p:nvPicPr>
          <p:cNvPr id="7" name="Image 6">
            <a:extLst>
              <a:ext uri="{FF2B5EF4-FFF2-40B4-BE49-F238E27FC236}">
                <a16:creationId xmlns:a16="http://schemas.microsoft.com/office/drawing/2014/main" id="{4359CA78-C9E8-4A1E-8AEA-0174C017B2F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2959" y="4231"/>
            <a:ext cx="2258573" cy="472441"/>
          </a:xfrm>
          <a:prstGeom prst="rect">
            <a:avLst/>
          </a:prstGeom>
        </p:spPr>
      </p:pic>
    </p:spTree>
    <p:extLst>
      <p:ext uri="{BB962C8B-B14F-4D97-AF65-F5344CB8AC3E}">
        <p14:creationId xmlns:p14="http://schemas.microsoft.com/office/powerpoint/2010/main" val="382838009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solidFill>
                <a:prstClr val="white"/>
              </a:solidFill>
            </a:endParaRP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prstClr val="white"/>
              </a:solidFill>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hasCustomPrompt="1"/>
          </p:nvPr>
        </p:nvSpPr>
        <p:spPr>
          <a:xfrm>
            <a:off x="72468" y="0"/>
            <a:ext cx="4113032" cy="476673"/>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pic>
        <p:nvPicPr>
          <p:cNvPr id="8" name="Image 7">
            <a:extLst>
              <a:ext uri="{FF2B5EF4-FFF2-40B4-BE49-F238E27FC236}">
                <a16:creationId xmlns:a16="http://schemas.microsoft.com/office/drawing/2014/main" id="{93C0F9BF-8D3B-499E-84F2-5221B9C88C1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2959" y="4231"/>
            <a:ext cx="2258573" cy="472441"/>
          </a:xfrm>
          <a:prstGeom prst="rect">
            <a:avLst/>
          </a:prstGeom>
        </p:spPr>
      </p:pic>
    </p:spTree>
    <p:extLst>
      <p:ext uri="{BB962C8B-B14F-4D97-AF65-F5344CB8AC3E}">
        <p14:creationId xmlns:p14="http://schemas.microsoft.com/office/powerpoint/2010/main" val="163482465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5" name="Image 4" descr="Une image contenant texte&#10;&#10;Description générée automatiquement">
            <a:extLst>
              <a:ext uri="{FF2B5EF4-FFF2-40B4-BE49-F238E27FC236}">
                <a16:creationId xmlns:a16="http://schemas.microsoft.com/office/drawing/2014/main" id="{5614D3E7-780F-4F20-8F2A-83F233579B9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565" b="1565"/>
          <a:stretch/>
        </p:blipFill>
        <p:spPr>
          <a:xfrm>
            <a:off x="0" y="-1"/>
            <a:ext cx="9143999" cy="6858001"/>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a:t>MODIFIEZ LE STYLE DU TITRE</a:t>
            </a:r>
            <a:endParaRPr lang="en-US"/>
          </a:p>
        </p:txBody>
      </p:sp>
    </p:spTree>
    <p:extLst>
      <p:ext uri="{BB962C8B-B14F-4D97-AF65-F5344CB8AC3E}">
        <p14:creationId xmlns:p14="http://schemas.microsoft.com/office/powerpoint/2010/main" val="25669687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C5949D7-6DDB-49D5-8300-650FD14B962A}"/>
              </a:ext>
            </a:extLst>
          </p:cNvPr>
          <p:cNvSpPr/>
          <p:nvPr userDrawn="1"/>
        </p:nvSpPr>
        <p:spPr>
          <a:xfrm>
            <a:off x="0" y="0"/>
            <a:ext cx="9144000" cy="476672"/>
          </a:xfrm>
          <a:prstGeom prst="rect">
            <a:avLst/>
          </a:prstGeom>
          <a:solidFill>
            <a:srgbClr val="FFD333"/>
          </a:solidFill>
          <a:ln>
            <a:solidFill>
              <a:srgbClr val="FFD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FFD333"/>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a:t>Modifiez le style du titre</a:t>
            </a:r>
            <a:endParaRPr lang="en-US"/>
          </a:p>
        </p:txBody>
      </p:sp>
      <p:sp>
        <p:nvSpPr>
          <p:cNvPr id="9" name="Rectangle 8">
            <a:extLst>
              <a:ext uri="{FF2B5EF4-FFF2-40B4-BE49-F238E27FC236}">
                <a16:creationId xmlns:a16="http://schemas.microsoft.com/office/drawing/2014/main" id="{FD0F193E-E2AF-4A76-8C7D-DA6C7489E21C}"/>
              </a:ext>
            </a:extLst>
          </p:cNvPr>
          <p:cNvSpPr/>
          <p:nvPr userDrawn="1"/>
        </p:nvSpPr>
        <p:spPr>
          <a:xfrm>
            <a:off x="0" y="0"/>
            <a:ext cx="9144000" cy="6858000"/>
          </a:xfrm>
          <a:prstGeom prst="rect">
            <a:avLst/>
          </a:prstGeom>
          <a:noFill/>
          <a:ln w="101600">
            <a:solidFill>
              <a:srgbClr val="FFD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solidFill>
                <a:prstClr val="white"/>
              </a:solidFill>
            </a:endParaRPr>
          </a:p>
        </p:txBody>
      </p:sp>
      <p:pic>
        <p:nvPicPr>
          <p:cNvPr id="6" name="Image 5">
            <a:extLst>
              <a:ext uri="{FF2B5EF4-FFF2-40B4-BE49-F238E27FC236}">
                <a16:creationId xmlns:a16="http://schemas.microsoft.com/office/drawing/2014/main" id="{E959A59D-4501-404B-BBCB-BEB8095AE1F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250334864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Diapositive de titre">
  <p:cSld name="Diapositive de titre">
    <p:spTree>
      <p:nvGrpSpPr>
        <p:cNvPr id="1" name="Shape 15"/>
        <p:cNvGrpSpPr/>
        <p:nvPr/>
      </p:nvGrpSpPr>
      <p:grpSpPr>
        <a:xfrm>
          <a:off x="0" y="0"/>
          <a:ext cx="0" cy="0"/>
          <a:chOff x="0" y="0"/>
          <a:chExt cx="0" cy="0"/>
        </a:xfrm>
      </p:grpSpPr>
      <p:pic>
        <p:nvPicPr>
          <p:cNvPr id="16" name="Google Shape;16;p30"/>
          <p:cNvPicPr preferRelativeResize="0"/>
          <p:nvPr/>
        </p:nvPicPr>
        <p:blipFill rotWithShape="1">
          <a:blip r:embed="rId2">
            <a:alphaModFix/>
          </a:blip>
          <a:srcRect t="1564" b="1564"/>
          <a:stretch/>
        </p:blipFill>
        <p:spPr>
          <a:xfrm>
            <a:off x="1" y="0"/>
            <a:ext cx="9144000" cy="6858000"/>
          </a:xfrm>
          <a:prstGeom prst="rect">
            <a:avLst/>
          </a:prstGeom>
          <a:noFill/>
          <a:ln>
            <a:noFill/>
          </a:ln>
        </p:spPr>
      </p:pic>
      <p:sp>
        <p:nvSpPr>
          <p:cNvPr id="17" name="Google Shape;17;p30"/>
          <p:cNvSpPr txBox="1">
            <a:spLocks noGrp="1"/>
          </p:cNvSpPr>
          <p:nvPr>
            <p:ph type="ctrTitle"/>
          </p:nvPr>
        </p:nvSpPr>
        <p:spPr>
          <a:xfrm>
            <a:off x="751788" y="3040905"/>
            <a:ext cx="7772400" cy="77619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lt1"/>
              </a:buClr>
              <a:buSzPts val="3200"/>
              <a:buFont typeface="Verdana"/>
              <a:buNone/>
              <a:defRPr sz="3200" b="1">
                <a:solidFill>
                  <a:schemeClr val="lt1"/>
                </a:solidFill>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 name="Google Shape;18;p30"/>
          <p:cNvSpPr txBox="1"/>
          <p:nvPr/>
        </p:nvSpPr>
        <p:spPr>
          <a:xfrm>
            <a:off x="4342511" y="6163768"/>
            <a:ext cx="4421378" cy="499464"/>
          </a:xfrm>
          <a:prstGeom prst="rect">
            <a:avLst/>
          </a:prstGeom>
          <a:noFill/>
          <a:ln>
            <a:noFill/>
          </a:ln>
        </p:spPr>
        <p:txBody>
          <a:bodyPr spcFirstLastPara="1" wrap="square" lIns="91425" tIns="45700" rIns="91425" bIns="45700" anchor="t" anchorCtr="0">
            <a:normAutofit/>
          </a:bodyPr>
          <a:lstStyle/>
          <a:p>
            <a:pPr marL="0" marR="0" lvl="0" indent="0" algn="l" rtl="0">
              <a:spcBef>
                <a:spcPts val="0"/>
              </a:spcBef>
              <a:spcAft>
                <a:spcPts val="0"/>
              </a:spcAft>
              <a:buNone/>
            </a:pPr>
            <a:r>
              <a:rPr lang="fr-FR" sz="2000" b="0" i="0" u="none" strike="noStrike" cap="none">
                <a:solidFill>
                  <a:schemeClr val="lt1"/>
                </a:solidFill>
                <a:latin typeface="Verdana"/>
                <a:ea typeface="Verdana"/>
                <a:cs typeface="Verdana"/>
                <a:sym typeface="Verdana"/>
              </a:rPr>
              <a:t>Réservé à la vidéoprojection</a:t>
            </a:r>
            <a:endParaRPr sz="2000" b="0" i="0" u="none" strike="noStrike" cap="none">
              <a:solidFill>
                <a:schemeClr val="lt1"/>
              </a:solidFill>
              <a:latin typeface="Verdana"/>
              <a:ea typeface="Verdana"/>
              <a:cs typeface="Verdana"/>
              <a:sym typeface="Verdana"/>
            </a:endParaRPr>
          </a:p>
        </p:txBody>
      </p:sp>
    </p:spTree>
    <p:extLst>
      <p:ext uri="{BB962C8B-B14F-4D97-AF65-F5344CB8AC3E}">
        <p14:creationId xmlns:p14="http://schemas.microsoft.com/office/powerpoint/2010/main" val="332689652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re et contenu" type="obj">
  <p:cSld name="Titre et contenu">
    <p:spTree>
      <p:nvGrpSpPr>
        <p:cNvPr id="1" name="Shape 19"/>
        <p:cNvGrpSpPr/>
        <p:nvPr/>
      </p:nvGrpSpPr>
      <p:grpSpPr>
        <a:xfrm>
          <a:off x="0" y="0"/>
          <a:ext cx="0" cy="0"/>
          <a:chOff x="0" y="0"/>
          <a:chExt cx="0" cy="0"/>
        </a:xfrm>
      </p:grpSpPr>
      <p:sp>
        <p:nvSpPr>
          <p:cNvPr id="20" name="Google Shape;20;p31"/>
          <p:cNvSpPr/>
          <p:nvPr/>
        </p:nvSpPr>
        <p:spPr>
          <a:xfrm>
            <a:off x="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1" name="Google Shape;21;p31"/>
          <p:cNvSpPr txBox="1">
            <a:spLocks noGrp="1"/>
          </p:cNvSpPr>
          <p:nvPr>
            <p:ph type="title"/>
          </p:nvPr>
        </p:nvSpPr>
        <p:spPr>
          <a:xfrm>
            <a:off x="72468" y="0"/>
            <a:ext cx="6355492" cy="476673"/>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 name="Google Shape;22;p31"/>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 name="Google Shape;23;p31"/>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4" name="Google Shape;24;p31"/>
          <p:cNvPicPr preferRelativeResize="0"/>
          <p:nvPr/>
        </p:nvPicPr>
        <p:blipFill rotWithShape="1">
          <a:blip r:embed="rId2">
            <a:alphaModFix/>
          </a:blip>
          <a:srcRect/>
          <a:stretch/>
        </p:blipFill>
        <p:spPr>
          <a:xfrm>
            <a:off x="6812959" y="4231"/>
            <a:ext cx="2258573" cy="472441"/>
          </a:xfrm>
          <a:prstGeom prst="rect">
            <a:avLst/>
          </a:prstGeom>
          <a:noFill/>
          <a:ln>
            <a:noFill/>
          </a:ln>
        </p:spPr>
      </p:pic>
    </p:spTree>
    <p:extLst>
      <p:ext uri="{BB962C8B-B14F-4D97-AF65-F5344CB8AC3E}">
        <p14:creationId xmlns:p14="http://schemas.microsoft.com/office/powerpoint/2010/main" val="379249883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Deux contenus" type="twoObj">
  <p:cSld name="Deux contenus">
    <p:spTree>
      <p:nvGrpSpPr>
        <p:cNvPr id="1" name="Shape 25"/>
        <p:cNvGrpSpPr/>
        <p:nvPr/>
      </p:nvGrpSpPr>
      <p:grpSpPr>
        <a:xfrm>
          <a:off x="0" y="0"/>
          <a:ext cx="0" cy="0"/>
          <a:chOff x="0" y="0"/>
          <a:chExt cx="0" cy="0"/>
        </a:xfrm>
      </p:grpSpPr>
      <p:sp>
        <p:nvSpPr>
          <p:cNvPr id="26" name="Google Shape;26;p40"/>
          <p:cNvSpPr/>
          <p:nvPr/>
        </p:nvSpPr>
        <p:spPr>
          <a:xfrm>
            <a:off x="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7" name="Google Shape;27;p40"/>
          <p:cNvSpPr txBox="1">
            <a:spLocks noGrp="1"/>
          </p:cNvSpPr>
          <p:nvPr>
            <p:ph type="title"/>
          </p:nvPr>
        </p:nvSpPr>
        <p:spPr>
          <a:xfrm>
            <a:off x="57150" y="0"/>
            <a:ext cx="6379864" cy="476672"/>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8" name="Google Shape;28;p40"/>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 name="Google Shape;29;p40"/>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 name="Google Shape;30;p40"/>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31" name="Google Shape;31;p40"/>
          <p:cNvPicPr preferRelativeResize="0"/>
          <p:nvPr/>
        </p:nvPicPr>
        <p:blipFill rotWithShape="1">
          <a:blip r:embed="rId2">
            <a:alphaModFix/>
          </a:blip>
          <a:srcRect/>
          <a:stretch/>
        </p:blipFill>
        <p:spPr>
          <a:xfrm>
            <a:off x="6812959" y="4231"/>
            <a:ext cx="2258573" cy="472441"/>
          </a:xfrm>
          <a:prstGeom prst="rect">
            <a:avLst/>
          </a:prstGeom>
          <a:noFill/>
          <a:ln>
            <a:noFill/>
          </a:ln>
        </p:spPr>
      </p:pic>
    </p:spTree>
    <p:extLst>
      <p:ext uri="{BB962C8B-B14F-4D97-AF65-F5344CB8AC3E}">
        <p14:creationId xmlns:p14="http://schemas.microsoft.com/office/powerpoint/2010/main" val="185092473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32"/>
        <p:cNvGrpSpPr/>
        <p:nvPr/>
      </p:nvGrpSpPr>
      <p:grpSpPr>
        <a:xfrm>
          <a:off x="0" y="0"/>
          <a:ext cx="0" cy="0"/>
          <a:chOff x="0" y="0"/>
          <a:chExt cx="0" cy="0"/>
        </a:xfrm>
      </p:grpSpPr>
      <p:sp>
        <p:nvSpPr>
          <p:cNvPr id="33" name="Google Shape;33;p41"/>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4" name="Google Shape;34;p41"/>
          <p:cNvSpPr/>
          <p:nvPr/>
        </p:nvSpPr>
        <p:spPr>
          <a:xfrm>
            <a:off x="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5" name="Google Shape;35;p41"/>
          <p:cNvSpPr txBox="1">
            <a:spLocks noGrp="1"/>
          </p:cNvSpPr>
          <p:nvPr>
            <p:ph type="title"/>
          </p:nvPr>
        </p:nvSpPr>
        <p:spPr>
          <a:xfrm>
            <a:off x="72468" y="0"/>
            <a:ext cx="6255904" cy="476673"/>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36" name="Google Shape;36;p41"/>
          <p:cNvPicPr preferRelativeResize="0"/>
          <p:nvPr/>
        </p:nvPicPr>
        <p:blipFill rotWithShape="1">
          <a:blip r:embed="rId2">
            <a:alphaModFix/>
          </a:blip>
          <a:srcRect/>
          <a:stretch/>
        </p:blipFill>
        <p:spPr>
          <a:xfrm>
            <a:off x="6812959" y="4231"/>
            <a:ext cx="2258573" cy="472441"/>
          </a:xfrm>
          <a:prstGeom prst="rect">
            <a:avLst/>
          </a:prstGeom>
          <a:noFill/>
          <a:ln>
            <a:noFill/>
          </a:ln>
        </p:spPr>
      </p:pic>
    </p:spTree>
    <p:extLst>
      <p:ext uri="{BB962C8B-B14F-4D97-AF65-F5344CB8AC3E}">
        <p14:creationId xmlns:p14="http://schemas.microsoft.com/office/powerpoint/2010/main" val="7431211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06D532-34F8-45B7-BD03-BB9137FD2C46}"/>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EC527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C511F10A-F4A0-4222-8B4E-B311B8929ED7}"/>
              </a:ext>
            </a:extLst>
          </p:cNvPr>
          <p:cNvSpPr/>
          <p:nvPr userDrawn="1"/>
        </p:nvSpPr>
        <p:spPr>
          <a:xfrm>
            <a:off x="18039"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42093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5" name="Image 4" descr="Une image contenant texte&#10;&#10;Description générée automatiquement">
            <a:extLst>
              <a:ext uri="{FF2B5EF4-FFF2-40B4-BE49-F238E27FC236}">
                <a16:creationId xmlns:a16="http://schemas.microsoft.com/office/drawing/2014/main" id="{5614D3E7-780F-4F20-8F2A-83F233579B9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565" b="1565"/>
          <a:stretch/>
        </p:blipFill>
        <p:spPr>
          <a:xfrm>
            <a:off x="0" y="-1"/>
            <a:ext cx="9143999" cy="6858001"/>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15605984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C5949D7-6DDB-49D5-8300-650FD14B962A}"/>
              </a:ext>
            </a:extLst>
          </p:cNvPr>
          <p:cNvSpPr/>
          <p:nvPr userDrawn="1"/>
        </p:nvSpPr>
        <p:spPr>
          <a:xfrm>
            <a:off x="0" y="0"/>
            <a:ext cx="9144000" cy="476672"/>
          </a:xfrm>
          <a:prstGeom prst="rect">
            <a:avLst/>
          </a:prstGeom>
          <a:solidFill>
            <a:srgbClr val="FFD333"/>
          </a:solidFill>
          <a:ln>
            <a:solidFill>
              <a:srgbClr val="FFD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FFD333"/>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sp>
        <p:nvSpPr>
          <p:cNvPr id="9" name="Rectangle 8">
            <a:extLst>
              <a:ext uri="{FF2B5EF4-FFF2-40B4-BE49-F238E27FC236}">
                <a16:creationId xmlns:a16="http://schemas.microsoft.com/office/drawing/2014/main" id="{FD0F193E-E2AF-4A76-8C7D-DA6C7489E21C}"/>
              </a:ext>
            </a:extLst>
          </p:cNvPr>
          <p:cNvSpPr/>
          <p:nvPr userDrawn="1"/>
        </p:nvSpPr>
        <p:spPr>
          <a:xfrm>
            <a:off x="0" y="0"/>
            <a:ext cx="9144000" cy="6858000"/>
          </a:xfrm>
          <a:prstGeom prst="rect">
            <a:avLst/>
          </a:prstGeom>
          <a:noFill/>
          <a:ln w="101600">
            <a:solidFill>
              <a:srgbClr val="FFD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Image 2">
            <a:extLst>
              <a:ext uri="{FF2B5EF4-FFF2-40B4-BE49-F238E27FC236}">
                <a16:creationId xmlns:a16="http://schemas.microsoft.com/office/drawing/2014/main" id="{0CE3AC5E-41FF-4A05-9406-0C0491A659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01585" y="-103991"/>
            <a:ext cx="734569" cy="1005842"/>
          </a:xfrm>
          <a:prstGeom prst="rect">
            <a:avLst/>
          </a:prstGeom>
        </p:spPr>
      </p:pic>
    </p:spTree>
    <p:extLst>
      <p:ext uri="{BB962C8B-B14F-4D97-AF65-F5344CB8AC3E}">
        <p14:creationId xmlns:p14="http://schemas.microsoft.com/office/powerpoint/2010/main" val="26207302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7" name="Image 6" descr="Une image contenant texte&#10;&#10;Description générée automatiquement">
            <a:extLst>
              <a:ext uri="{FF2B5EF4-FFF2-40B4-BE49-F238E27FC236}">
                <a16:creationId xmlns:a16="http://schemas.microsoft.com/office/drawing/2014/main" id="{3508864F-53CD-46A0-B6BF-415F628DB91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46" b="-1589"/>
          <a:stretch/>
        </p:blipFill>
        <p:spPr>
          <a:xfrm>
            <a:off x="0" y="-107577"/>
            <a:ext cx="9143999" cy="7076357"/>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40948682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A8DF7BD-4FC4-46D8-8E51-1C50A815652F}"/>
              </a:ext>
            </a:extLst>
          </p:cNvPr>
          <p:cNvSpPr/>
          <p:nvPr userDrawn="1"/>
        </p:nvSpPr>
        <p:spPr>
          <a:xfrm>
            <a:off x="0" y="0"/>
            <a:ext cx="9144000" cy="476672"/>
          </a:xfrm>
          <a:prstGeom prst="rect">
            <a:avLst/>
          </a:prstGeom>
          <a:solidFill>
            <a:srgbClr val="61C4D1"/>
          </a:solidFill>
          <a:ln>
            <a:solidFill>
              <a:srgbClr val="61C4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61C4D1"/>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96689A6C-72B0-4D31-9978-689932D59F48}"/>
              </a:ext>
            </a:extLst>
          </p:cNvPr>
          <p:cNvSpPr/>
          <p:nvPr userDrawn="1"/>
        </p:nvSpPr>
        <p:spPr>
          <a:xfrm>
            <a:off x="0" y="0"/>
            <a:ext cx="9144000" cy="6858000"/>
          </a:xfrm>
          <a:prstGeom prst="rect">
            <a:avLst/>
          </a:prstGeom>
          <a:noFill/>
          <a:ln w="101600">
            <a:solidFill>
              <a:srgbClr val="61C4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80979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5" name="Image 4" descr="Une image contenant texte&#10;&#10;Description générée automatiquement">
            <a:extLst>
              <a:ext uri="{FF2B5EF4-FFF2-40B4-BE49-F238E27FC236}">
                <a16:creationId xmlns:a16="http://schemas.microsoft.com/office/drawing/2014/main" id="{C2D1119E-A446-4807-99A7-22FC0326BBF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565" b="1565"/>
          <a:stretch/>
        </p:blipFill>
        <p:spPr>
          <a:xfrm>
            <a:off x="0" y="-1"/>
            <a:ext cx="9143999" cy="6858001"/>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36577483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37.xml"/><Relationship Id="rId2" Type="http://schemas.openxmlformats.org/officeDocument/2006/relationships/slideLayout" Target="../slideLayouts/slideLayout36.xml"/><Relationship Id="rId1" Type="http://schemas.openxmlformats.org/officeDocument/2006/relationships/slideLayout" Target="../slideLayouts/slideLayout35.xml"/><Relationship Id="rId5" Type="http://schemas.openxmlformats.org/officeDocument/2006/relationships/theme" Target="../theme/theme10.xml"/><Relationship Id="rId4"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9"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9"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theme" Target="../theme/theme9.xml"/><Relationship Id="rId2" Type="http://schemas.openxmlformats.org/officeDocument/2006/relationships/slideLayout" Target="../slideLayouts/slideLayout34.xml"/><Relationship Id="rId1"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16/03/2026</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68748504"/>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9"/>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9"/>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29"/>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9"/>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9"/>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extLst>
      <p:ext uri="{BB962C8B-B14F-4D97-AF65-F5344CB8AC3E}">
        <p14:creationId xmlns:p14="http://schemas.microsoft.com/office/powerpoint/2010/main" val="2181818262"/>
      </p:ext>
    </p:extLst>
  </p:cSld>
  <p:clrMap bg1="lt1" tx1="dk1" bg2="dk2" tx2="lt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16/03/2026</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829290"/>
      </p:ext>
    </p:extLst>
  </p:cSld>
  <p:clrMap bg1="lt1" tx1="dk1" bg2="lt2" tx2="dk2" accent1="accent1" accent2="accent2" accent3="accent3" accent4="accent4" accent5="accent5" accent6="accent6" hlink="hlink" folHlink="folHlink"/>
  <p:sldLayoutIdLst>
    <p:sldLayoutId id="2147483691" r:id="rId1"/>
    <p:sldLayoutId id="214748369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16/03/2026</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57185855"/>
      </p:ext>
    </p:extLst>
  </p:cSld>
  <p:clrMap bg1="lt1" tx1="dk1" bg2="lt2" tx2="dk2" accent1="accent1" accent2="accent2" accent3="accent3" accent4="accent4" accent5="accent5" accent6="accent6" hlink="hlink" folHlink="folHlink"/>
  <p:sldLayoutIdLst>
    <p:sldLayoutId id="2147483694" r:id="rId1"/>
    <p:sldLayoutId id="214748369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16/03/2026</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61601429"/>
      </p:ext>
    </p:extLst>
  </p:cSld>
  <p:clrMap bg1="lt1" tx1="dk1" bg2="lt2" tx2="dk2" accent1="accent1" accent2="accent2" accent3="accent3" accent4="accent4" accent5="accent5" accent6="accent6" hlink="hlink" folHlink="folHlink"/>
  <p:sldLayoutIdLst>
    <p:sldLayoutId id="2147483697" r:id="rId1"/>
    <p:sldLayoutId id="2147483698"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60914A-B9D9-4B95-BBEA-32E85AA20954}" type="datetimeFigureOut">
              <a:rPr lang="fr-FR" smtClean="0"/>
              <a:t>16/03/2026</a:t>
            </a:fld>
            <a:endParaRPr lang="fr-F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349CDC-BADB-4C39-95ED-E0FCA83A6716}" type="slidenum">
              <a:rPr lang="fr-FR" smtClean="0"/>
              <a:t>‹N°›</a:t>
            </a:fld>
            <a:endParaRPr lang="fr-FR"/>
          </a:p>
        </p:txBody>
      </p:sp>
    </p:spTree>
    <p:extLst>
      <p:ext uri="{BB962C8B-B14F-4D97-AF65-F5344CB8AC3E}">
        <p14:creationId xmlns:p14="http://schemas.microsoft.com/office/powerpoint/2010/main" val="303890418"/>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5" r:id="rId4"/>
    <p:sldLayoutId id="2147483774" r:id="rId5"/>
    <p:sldLayoutId id="2147483775" r:id="rId6"/>
    <p:sldLayoutId id="2147483776" r:id="rId7"/>
    <p:sldLayoutId id="2147483777"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60914A-B9D9-4B95-BBEA-32E85AA20954}" type="datetimeFigureOut">
              <a:rPr lang="fr-FR" smtClean="0"/>
              <a:t>16/03/2026</a:t>
            </a:fld>
            <a:endParaRPr lang="fr-F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349CDC-BADB-4C39-95ED-E0FCA83A6716}" type="slidenum">
              <a:rPr lang="fr-FR" smtClean="0"/>
              <a:t>‹N°›</a:t>
            </a:fld>
            <a:endParaRPr lang="fr-FR"/>
          </a:p>
        </p:txBody>
      </p:sp>
    </p:spTree>
    <p:extLst>
      <p:ext uri="{BB962C8B-B14F-4D97-AF65-F5344CB8AC3E}">
        <p14:creationId xmlns:p14="http://schemas.microsoft.com/office/powerpoint/2010/main" val="202398969"/>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80"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60914A-B9D9-4B95-BBEA-32E85AA20954}" type="datetimeFigureOut">
              <a:rPr lang="fr-FR" smtClean="0"/>
              <a:t>16/03/2026</a:t>
            </a:fld>
            <a:endParaRPr lang="fr-F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349CDC-BADB-4C39-95ED-E0FCA83A6716}" type="slidenum">
              <a:rPr lang="fr-FR" smtClean="0"/>
              <a:t>‹N°›</a:t>
            </a:fld>
            <a:endParaRPr lang="fr-FR"/>
          </a:p>
        </p:txBody>
      </p:sp>
    </p:spTree>
    <p:extLst>
      <p:ext uri="{BB962C8B-B14F-4D97-AF65-F5344CB8AC3E}">
        <p14:creationId xmlns:p14="http://schemas.microsoft.com/office/powerpoint/2010/main" val="741797351"/>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9B60914A-B9D9-4B95-BBEA-32E85AA20954}" type="datetimeFigureOut">
              <a:rPr lang="fr-FR" smtClean="0">
                <a:solidFill>
                  <a:prstClr val="black">
                    <a:tint val="75000"/>
                  </a:prstClr>
                </a:solidFill>
              </a:rPr>
              <a:pPr>
                <a:defRPr/>
              </a:pPr>
              <a:t>16/03/2026</a:t>
            </a:fld>
            <a:endParaRPr lang="fr-FR">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fr-FR">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BD349CDC-BADB-4C39-95ED-E0FCA83A6716}" type="slidenum">
              <a:rPr lang="fr-FR" smtClean="0">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1877451171"/>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79" r:id="rId5"/>
    <p:sldLayoutId id="2147483780" r:id="rId6"/>
    <p:sldLayoutId id="2147483781" r:id="rId7"/>
    <p:sldLayoutId id="2147483782"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9B60914A-B9D9-4B95-BBEA-32E85AA20954}" type="datetimeFigureOut">
              <a:rPr lang="fr-FR" smtClean="0">
                <a:solidFill>
                  <a:prstClr val="black">
                    <a:tint val="75000"/>
                  </a:prstClr>
                </a:solidFill>
              </a:rPr>
              <a:pPr>
                <a:defRPr/>
              </a:pPr>
              <a:t>16/03/2026</a:t>
            </a:fld>
            <a:endParaRPr lang="fr-FR">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fr-FR">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BD349CDC-BADB-4C39-95ED-E0FCA83A6716}" type="slidenum">
              <a:rPr lang="fr-FR" smtClean="0">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3059013770"/>
      </p:ext>
    </p:extLst>
  </p:cSld>
  <p:clrMap bg1="lt1" tx1="dk1" bg2="lt2" tx2="dk2" accent1="accent1" accent2="accent2" accent3="accent3" accent4="accent4" accent5="accent5" accent6="accent6" hlink="hlink" folHlink="folHlink"/>
  <p:sldLayoutIdLst>
    <p:sldLayoutId id="2147483761" r:id="rId1"/>
    <p:sldLayoutId id="214748376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5.xml"/><Relationship Id="rId1" Type="http://schemas.openxmlformats.org/officeDocument/2006/relationships/slideLayout" Target="../slideLayouts/slideLayout34.xml"/></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a:extLst>
              <a:ext uri="{FF2B5EF4-FFF2-40B4-BE49-F238E27FC236}">
                <a16:creationId xmlns:a16="http://schemas.microsoft.com/office/drawing/2014/main" id="{713776E6-FDAB-4DC4-9050-5852F249B93E}"/>
              </a:ext>
            </a:extLst>
          </p:cNvPr>
          <p:cNvSpPr>
            <a:spLocks noGrp="1"/>
          </p:cNvSpPr>
          <p:nvPr>
            <p:ph type="ctrTitle"/>
          </p:nvPr>
        </p:nvSpPr>
        <p:spPr>
          <a:xfrm>
            <a:off x="685800" y="2907555"/>
            <a:ext cx="7772400" cy="776190"/>
          </a:xfrm>
        </p:spPr>
        <p:txBody>
          <a:bodyPr>
            <a:normAutofit/>
          </a:bodyPr>
          <a:lstStyle/>
          <a:p>
            <a:pPr>
              <a:lnSpc>
                <a:spcPct val="100000"/>
              </a:lnSpc>
              <a:spcBef>
                <a:spcPts val="1200"/>
              </a:spcBef>
              <a:spcAft>
                <a:spcPts val="1200"/>
              </a:spcAft>
            </a:pPr>
            <a:r>
              <a:rPr lang="fr-FR" dirty="0"/>
              <a:t>38. Modéliser en barres : partage</a:t>
            </a:r>
          </a:p>
        </p:txBody>
      </p:sp>
    </p:spTree>
    <p:extLst>
      <p:ext uri="{BB962C8B-B14F-4D97-AF65-F5344CB8AC3E}">
        <p14:creationId xmlns:p14="http://schemas.microsoft.com/office/powerpoint/2010/main" val="13365847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369394-5934-0F0E-A9A5-A646828D6998}"/>
            </a:ext>
          </a:extLst>
        </p:cNvPr>
        <p:cNvGrpSpPr/>
        <p:nvPr/>
      </p:nvGrpSpPr>
      <p:grpSpPr>
        <a:xfrm>
          <a:off x="0" y="0"/>
          <a:ext cx="0" cy="0"/>
          <a:chOff x="0" y="0"/>
          <a:chExt cx="0" cy="0"/>
        </a:xfrm>
      </p:grpSpPr>
      <p:sp>
        <p:nvSpPr>
          <p:cNvPr id="22" name="Titre 1">
            <a:extLst>
              <a:ext uri="{FF2B5EF4-FFF2-40B4-BE49-F238E27FC236}">
                <a16:creationId xmlns:a16="http://schemas.microsoft.com/office/drawing/2014/main" id="{6549CC62-2E7C-09EC-5BB2-A65C638E13F7}"/>
              </a:ext>
            </a:extLst>
          </p:cNvPr>
          <p:cNvSpPr>
            <a:spLocks noGrp="1"/>
          </p:cNvSpPr>
          <p:nvPr>
            <p:ph type="title"/>
          </p:nvPr>
        </p:nvSpPr>
        <p:spPr>
          <a:xfrm>
            <a:off x="0" y="-12700"/>
            <a:ext cx="6540500" cy="494675"/>
          </a:xfrm>
        </p:spPr>
        <p:txBody>
          <a:bodyPr>
            <a:normAutofit/>
          </a:bodyPr>
          <a:lstStyle/>
          <a:p>
            <a:r>
              <a:rPr lang="fr-FR" dirty="0"/>
              <a:t>③ Recherche de la valeur d’une part : représentation en barres</a:t>
            </a:r>
          </a:p>
        </p:txBody>
      </p:sp>
      <p:grpSp>
        <p:nvGrpSpPr>
          <p:cNvPr id="24" name="Groupe 23">
            <a:extLst>
              <a:ext uri="{FF2B5EF4-FFF2-40B4-BE49-F238E27FC236}">
                <a16:creationId xmlns:a16="http://schemas.microsoft.com/office/drawing/2014/main" id="{476A83FB-9F46-0678-9F61-7035F2D4EEBB}"/>
              </a:ext>
            </a:extLst>
          </p:cNvPr>
          <p:cNvGrpSpPr/>
          <p:nvPr/>
        </p:nvGrpSpPr>
        <p:grpSpPr>
          <a:xfrm>
            <a:off x="1311620" y="1340335"/>
            <a:ext cx="6520760" cy="892770"/>
            <a:chOff x="1282592" y="3358561"/>
            <a:chExt cx="6520760" cy="892770"/>
          </a:xfrm>
        </p:grpSpPr>
        <p:sp>
          <p:nvSpPr>
            <p:cNvPr id="49" name="Rectangle 48">
              <a:extLst>
                <a:ext uri="{FF2B5EF4-FFF2-40B4-BE49-F238E27FC236}">
                  <a16:creationId xmlns:a16="http://schemas.microsoft.com/office/drawing/2014/main" id="{18BD94C2-4805-10E0-C8FC-297CE41745F3}"/>
                </a:ext>
              </a:extLst>
            </p:cNvPr>
            <p:cNvSpPr/>
            <p:nvPr/>
          </p:nvSpPr>
          <p:spPr>
            <a:xfrm rot="5400000">
              <a:off x="1282592" y="3358561"/>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0" name="Rectangle 49">
              <a:extLst>
                <a:ext uri="{FF2B5EF4-FFF2-40B4-BE49-F238E27FC236}">
                  <a16:creationId xmlns:a16="http://schemas.microsoft.com/office/drawing/2014/main" id="{3796F642-7675-019F-25AE-049646B1D394}"/>
                </a:ext>
              </a:extLst>
            </p:cNvPr>
            <p:cNvSpPr/>
            <p:nvPr/>
          </p:nvSpPr>
          <p:spPr>
            <a:xfrm rot="5400000">
              <a:off x="1766116" y="3358561"/>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1" name="Rectangle 50">
              <a:extLst>
                <a:ext uri="{FF2B5EF4-FFF2-40B4-BE49-F238E27FC236}">
                  <a16:creationId xmlns:a16="http://schemas.microsoft.com/office/drawing/2014/main" id="{BB5B9B4A-7098-37A6-371E-E60BDDFDB612}"/>
                </a:ext>
              </a:extLst>
            </p:cNvPr>
            <p:cNvSpPr/>
            <p:nvPr/>
          </p:nvSpPr>
          <p:spPr>
            <a:xfrm rot="5400000">
              <a:off x="2260791" y="3358561"/>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2" name="Rectangle 51">
              <a:extLst>
                <a:ext uri="{FF2B5EF4-FFF2-40B4-BE49-F238E27FC236}">
                  <a16:creationId xmlns:a16="http://schemas.microsoft.com/office/drawing/2014/main" id="{131EC82E-70AA-7CBB-065C-0E3A09BCCF38}"/>
                </a:ext>
              </a:extLst>
            </p:cNvPr>
            <p:cNvSpPr/>
            <p:nvPr/>
          </p:nvSpPr>
          <p:spPr>
            <a:xfrm rot="5400000">
              <a:off x="2744315" y="3358561"/>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3" name="Rectangle 52">
              <a:extLst>
                <a:ext uri="{FF2B5EF4-FFF2-40B4-BE49-F238E27FC236}">
                  <a16:creationId xmlns:a16="http://schemas.microsoft.com/office/drawing/2014/main" id="{19438829-9DC5-6A6D-A74C-FFE4262FF04B}"/>
                </a:ext>
              </a:extLst>
            </p:cNvPr>
            <p:cNvSpPr/>
            <p:nvPr/>
          </p:nvSpPr>
          <p:spPr>
            <a:xfrm rot="5400000">
              <a:off x="3247023" y="3361271"/>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3" name="Rectangle 62">
              <a:extLst>
                <a:ext uri="{FF2B5EF4-FFF2-40B4-BE49-F238E27FC236}">
                  <a16:creationId xmlns:a16="http://schemas.microsoft.com/office/drawing/2014/main" id="{6F9757A2-7C9D-9C9B-FABC-89FBF50C2637}"/>
                </a:ext>
              </a:extLst>
            </p:cNvPr>
            <p:cNvSpPr/>
            <p:nvPr/>
          </p:nvSpPr>
          <p:spPr>
            <a:xfrm rot="5400000">
              <a:off x="3956848" y="3358561"/>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4" name="Rectangle 63">
              <a:extLst>
                <a:ext uri="{FF2B5EF4-FFF2-40B4-BE49-F238E27FC236}">
                  <a16:creationId xmlns:a16="http://schemas.microsoft.com/office/drawing/2014/main" id="{CEB66DE6-B952-6015-4F7B-F6509459E7A4}"/>
                </a:ext>
              </a:extLst>
            </p:cNvPr>
            <p:cNvSpPr/>
            <p:nvPr/>
          </p:nvSpPr>
          <p:spPr>
            <a:xfrm rot="5400000">
              <a:off x="4440372" y="3358561"/>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6" name="Rectangle 85">
              <a:extLst>
                <a:ext uri="{FF2B5EF4-FFF2-40B4-BE49-F238E27FC236}">
                  <a16:creationId xmlns:a16="http://schemas.microsoft.com/office/drawing/2014/main" id="{38C164F9-C733-0F88-345C-41C4856D0777}"/>
                </a:ext>
              </a:extLst>
            </p:cNvPr>
            <p:cNvSpPr/>
            <p:nvPr/>
          </p:nvSpPr>
          <p:spPr>
            <a:xfrm rot="5400000">
              <a:off x="4935047" y="3358561"/>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7" name="Rectangle 86">
              <a:extLst>
                <a:ext uri="{FF2B5EF4-FFF2-40B4-BE49-F238E27FC236}">
                  <a16:creationId xmlns:a16="http://schemas.microsoft.com/office/drawing/2014/main" id="{22830454-FBBD-639E-19C5-E71394E205DB}"/>
                </a:ext>
              </a:extLst>
            </p:cNvPr>
            <p:cNvSpPr/>
            <p:nvPr/>
          </p:nvSpPr>
          <p:spPr>
            <a:xfrm rot="5400000">
              <a:off x="5418571" y="3358561"/>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8" name="Rectangle 87">
              <a:extLst>
                <a:ext uri="{FF2B5EF4-FFF2-40B4-BE49-F238E27FC236}">
                  <a16:creationId xmlns:a16="http://schemas.microsoft.com/office/drawing/2014/main" id="{B695C716-6FAF-1ECA-73F9-37BD0D054FF0}"/>
                </a:ext>
              </a:extLst>
            </p:cNvPr>
            <p:cNvSpPr/>
            <p:nvPr/>
          </p:nvSpPr>
          <p:spPr>
            <a:xfrm rot="5400000">
              <a:off x="5921279" y="3361271"/>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9" name="Rectangle 88">
              <a:extLst>
                <a:ext uri="{FF2B5EF4-FFF2-40B4-BE49-F238E27FC236}">
                  <a16:creationId xmlns:a16="http://schemas.microsoft.com/office/drawing/2014/main" id="{AF6F5CCA-624B-8629-90AC-0D497C3E6CC6}"/>
                </a:ext>
              </a:extLst>
            </p:cNvPr>
            <p:cNvSpPr/>
            <p:nvPr/>
          </p:nvSpPr>
          <p:spPr>
            <a:xfrm rot="5400000">
              <a:off x="1282592" y="3888621"/>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0" name="Rectangle 89">
              <a:extLst>
                <a:ext uri="{FF2B5EF4-FFF2-40B4-BE49-F238E27FC236}">
                  <a16:creationId xmlns:a16="http://schemas.microsoft.com/office/drawing/2014/main" id="{CC121B67-0D9C-CE3C-5E29-275A5746E4FB}"/>
                </a:ext>
              </a:extLst>
            </p:cNvPr>
            <p:cNvSpPr/>
            <p:nvPr/>
          </p:nvSpPr>
          <p:spPr>
            <a:xfrm rot="5400000">
              <a:off x="1766116" y="3888621"/>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1" name="Rectangle 90">
              <a:extLst>
                <a:ext uri="{FF2B5EF4-FFF2-40B4-BE49-F238E27FC236}">
                  <a16:creationId xmlns:a16="http://schemas.microsoft.com/office/drawing/2014/main" id="{EA8F3F40-C6E3-01AC-D258-8FEC79DB7B2E}"/>
                </a:ext>
              </a:extLst>
            </p:cNvPr>
            <p:cNvSpPr/>
            <p:nvPr/>
          </p:nvSpPr>
          <p:spPr>
            <a:xfrm rot="5400000">
              <a:off x="2260791" y="3888621"/>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2" name="Rectangle 91">
              <a:extLst>
                <a:ext uri="{FF2B5EF4-FFF2-40B4-BE49-F238E27FC236}">
                  <a16:creationId xmlns:a16="http://schemas.microsoft.com/office/drawing/2014/main" id="{39AAF3AF-86E5-1AE4-C0A1-537C04119430}"/>
                </a:ext>
              </a:extLst>
            </p:cNvPr>
            <p:cNvSpPr/>
            <p:nvPr/>
          </p:nvSpPr>
          <p:spPr>
            <a:xfrm rot="5400000">
              <a:off x="2744315" y="3888621"/>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3" name="Rectangle 92">
              <a:extLst>
                <a:ext uri="{FF2B5EF4-FFF2-40B4-BE49-F238E27FC236}">
                  <a16:creationId xmlns:a16="http://schemas.microsoft.com/office/drawing/2014/main" id="{7B244A69-8F46-E2FE-4344-7BFC3963D971}"/>
                </a:ext>
              </a:extLst>
            </p:cNvPr>
            <p:cNvSpPr/>
            <p:nvPr/>
          </p:nvSpPr>
          <p:spPr>
            <a:xfrm rot="5400000">
              <a:off x="3247023" y="3891331"/>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4" name="Rectangle 93">
              <a:extLst>
                <a:ext uri="{FF2B5EF4-FFF2-40B4-BE49-F238E27FC236}">
                  <a16:creationId xmlns:a16="http://schemas.microsoft.com/office/drawing/2014/main" id="{93C6E6A2-82E3-0B4F-A9D5-3A8CFE2F9985}"/>
                </a:ext>
              </a:extLst>
            </p:cNvPr>
            <p:cNvSpPr/>
            <p:nvPr/>
          </p:nvSpPr>
          <p:spPr>
            <a:xfrm rot="5400000">
              <a:off x="3956848" y="3888621"/>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5" name="Rectangle 94">
              <a:extLst>
                <a:ext uri="{FF2B5EF4-FFF2-40B4-BE49-F238E27FC236}">
                  <a16:creationId xmlns:a16="http://schemas.microsoft.com/office/drawing/2014/main" id="{AF03A60B-C2CA-B85A-7A47-80D14309684F}"/>
                </a:ext>
              </a:extLst>
            </p:cNvPr>
            <p:cNvSpPr/>
            <p:nvPr/>
          </p:nvSpPr>
          <p:spPr>
            <a:xfrm rot="5400000">
              <a:off x="4440372" y="3888621"/>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6" name="Rectangle 95">
              <a:extLst>
                <a:ext uri="{FF2B5EF4-FFF2-40B4-BE49-F238E27FC236}">
                  <a16:creationId xmlns:a16="http://schemas.microsoft.com/office/drawing/2014/main" id="{CD88B97B-AC5C-F566-2CC8-5627586D7D88}"/>
                </a:ext>
              </a:extLst>
            </p:cNvPr>
            <p:cNvSpPr/>
            <p:nvPr/>
          </p:nvSpPr>
          <p:spPr>
            <a:xfrm rot="5400000">
              <a:off x="4935047" y="3888621"/>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7" name="Rectangle 96">
              <a:extLst>
                <a:ext uri="{FF2B5EF4-FFF2-40B4-BE49-F238E27FC236}">
                  <a16:creationId xmlns:a16="http://schemas.microsoft.com/office/drawing/2014/main" id="{4FB3E199-770F-F28C-6C4A-2925B9D1943B}"/>
                </a:ext>
              </a:extLst>
            </p:cNvPr>
            <p:cNvSpPr/>
            <p:nvPr/>
          </p:nvSpPr>
          <p:spPr>
            <a:xfrm rot="5400000">
              <a:off x="5418571" y="3888621"/>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8" name="Rectangle 97">
              <a:extLst>
                <a:ext uri="{FF2B5EF4-FFF2-40B4-BE49-F238E27FC236}">
                  <a16:creationId xmlns:a16="http://schemas.microsoft.com/office/drawing/2014/main" id="{8867067A-0373-CDEB-B91D-8A55E5BB1223}"/>
                </a:ext>
              </a:extLst>
            </p:cNvPr>
            <p:cNvSpPr/>
            <p:nvPr/>
          </p:nvSpPr>
          <p:spPr>
            <a:xfrm rot="5400000">
              <a:off x="5921279" y="3891331"/>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9" name="Rectangle 98">
              <a:extLst>
                <a:ext uri="{FF2B5EF4-FFF2-40B4-BE49-F238E27FC236}">
                  <a16:creationId xmlns:a16="http://schemas.microsoft.com/office/drawing/2014/main" id="{9C0EB66D-E64C-5C23-7463-A5E5861B2AFC}"/>
                </a:ext>
              </a:extLst>
            </p:cNvPr>
            <p:cNvSpPr/>
            <p:nvPr/>
          </p:nvSpPr>
          <p:spPr>
            <a:xfrm rot="5400000">
              <a:off x="6940644" y="3358561"/>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0" name="Rectangle 99">
              <a:extLst>
                <a:ext uri="{FF2B5EF4-FFF2-40B4-BE49-F238E27FC236}">
                  <a16:creationId xmlns:a16="http://schemas.microsoft.com/office/drawing/2014/main" id="{2496462A-E43A-7D00-D34E-BADAFEEBD758}"/>
                </a:ext>
              </a:extLst>
            </p:cNvPr>
            <p:cNvSpPr/>
            <p:nvPr/>
          </p:nvSpPr>
          <p:spPr>
            <a:xfrm rot="5400000">
              <a:off x="7443352" y="3361271"/>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1" name="Rectangle 100">
              <a:extLst>
                <a:ext uri="{FF2B5EF4-FFF2-40B4-BE49-F238E27FC236}">
                  <a16:creationId xmlns:a16="http://schemas.microsoft.com/office/drawing/2014/main" id="{3E49C118-DD12-E2C9-7EC5-3DDD644EF414}"/>
                </a:ext>
              </a:extLst>
            </p:cNvPr>
            <p:cNvSpPr/>
            <p:nvPr/>
          </p:nvSpPr>
          <p:spPr>
            <a:xfrm rot="5400000">
              <a:off x="6940644" y="3888621"/>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2" name="Rectangle 101">
              <a:extLst>
                <a:ext uri="{FF2B5EF4-FFF2-40B4-BE49-F238E27FC236}">
                  <a16:creationId xmlns:a16="http://schemas.microsoft.com/office/drawing/2014/main" id="{FF3A71DA-D54D-6158-0DF6-8ACB3732E8FF}"/>
                </a:ext>
              </a:extLst>
            </p:cNvPr>
            <p:cNvSpPr/>
            <p:nvPr/>
          </p:nvSpPr>
          <p:spPr>
            <a:xfrm rot="5400000">
              <a:off x="7443352" y="3891331"/>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grpSp>
        <p:nvGrpSpPr>
          <p:cNvPr id="77" name="Groupe 76">
            <a:extLst>
              <a:ext uri="{FF2B5EF4-FFF2-40B4-BE49-F238E27FC236}">
                <a16:creationId xmlns:a16="http://schemas.microsoft.com/office/drawing/2014/main" id="{04622E05-9135-1C94-B62C-3748EF8F9162}"/>
              </a:ext>
            </a:extLst>
          </p:cNvPr>
          <p:cNvGrpSpPr/>
          <p:nvPr/>
        </p:nvGrpSpPr>
        <p:grpSpPr>
          <a:xfrm>
            <a:off x="475203" y="3218273"/>
            <a:ext cx="8357452" cy="1085344"/>
            <a:chOff x="475203" y="3332573"/>
            <a:chExt cx="8357452" cy="1085344"/>
          </a:xfrm>
        </p:grpSpPr>
        <p:sp>
          <p:nvSpPr>
            <p:cNvPr id="78" name="Rectangle 77">
              <a:extLst>
                <a:ext uri="{FF2B5EF4-FFF2-40B4-BE49-F238E27FC236}">
                  <a16:creationId xmlns:a16="http://schemas.microsoft.com/office/drawing/2014/main" id="{812C03DF-7052-3387-951F-75AD78FF0B57}"/>
                </a:ext>
              </a:extLst>
            </p:cNvPr>
            <p:cNvSpPr/>
            <p:nvPr/>
          </p:nvSpPr>
          <p:spPr>
            <a:xfrm>
              <a:off x="1806175" y="3894697"/>
              <a:ext cx="1114056" cy="52322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bol 2</a:t>
              </a:r>
            </a:p>
          </p:txBody>
        </p:sp>
        <p:sp>
          <p:nvSpPr>
            <p:cNvPr id="79" name="Rectangle 78">
              <a:extLst>
                <a:ext uri="{FF2B5EF4-FFF2-40B4-BE49-F238E27FC236}">
                  <a16:creationId xmlns:a16="http://schemas.microsoft.com/office/drawing/2014/main" id="{CCCE8A31-B603-C4A7-8F0E-D8E582EBCBC6}"/>
                </a:ext>
              </a:extLst>
            </p:cNvPr>
            <p:cNvSpPr/>
            <p:nvPr/>
          </p:nvSpPr>
          <p:spPr>
            <a:xfrm>
              <a:off x="3004219" y="3884428"/>
              <a:ext cx="1114056" cy="52322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bol 3</a:t>
              </a:r>
            </a:p>
          </p:txBody>
        </p:sp>
        <p:sp>
          <p:nvSpPr>
            <p:cNvPr id="80" name="Rectangle 79">
              <a:extLst>
                <a:ext uri="{FF2B5EF4-FFF2-40B4-BE49-F238E27FC236}">
                  <a16:creationId xmlns:a16="http://schemas.microsoft.com/office/drawing/2014/main" id="{E9CE9AEA-F1F5-30D7-E4C8-4AFA34360E71}"/>
                </a:ext>
              </a:extLst>
            </p:cNvPr>
            <p:cNvSpPr/>
            <p:nvPr/>
          </p:nvSpPr>
          <p:spPr>
            <a:xfrm>
              <a:off x="5002319" y="3894697"/>
              <a:ext cx="1203397" cy="52322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bol 4</a:t>
              </a:r>
            </a:p>
          </p:txBody>
        </p:sp>
        <p:sp>
          <p:nvSpPr>
            <p:cNvPr id="81" name="Rectangle 80">
              <a:extLst>
                <a:ext uri="{FF2B5EF4-FFF2-40B4-BE49-F238E27FC236}">
                  <a16:creationId xmlns:a16="http://schemas.microsoft.com/office/drawing/2014/main" id="{34EFA542-637F-F1A7-C82E-EB4FED500A57}"/>
                </a:ext>
              </a:extLst>
            </p:cNvPr>
            <p:cNvSpPr/>
            <p:nvPr/>
          </p:nvSpPr>
          <p:spPr>
            <a:xfrm>
              <a:off x="6328833" y="3881525"/>
              <a:ext cx="1378398" cy="52322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bol 5</a:t>
              </a:r>
            </a:p>
          </p:txBody>
        </p:sp>
        <p:grpSp>
          <p:nvGrpSpPr>
            <p:cNvPr id="82" name="Groupe 81">
              <a:extLst>
                <a:ext uri="{FF2B5EF4-FFF2-40B4-BE49-F238E27FC236}">
                  <a16:creationId xmlns:a16="http://schemas.microsoft.com/office/drawing/2014/main" id="{9C445D5D-DEAE-0562-BCBF-5367009F36AC}"/>
                </a:ext>
              </a:extLst>
            </p:cNvPr>
            <p:cNvGrpSpPr/>
            <p:nvPr/>
          </p:nvGrpSpPr>
          <p:grpSpPr>
            <a:xfrm flipV="1">
              <a:off x="1007080" y="3332573"/>
              <a:ext cx="7173091" cy="523220"/>
              <a:chOff x="1007080" y="1582062"/>
              <a:chExt cx="7173091" cy="550361"/>
            </a:xfrm>
          </p:grpSpPr>
          <p:cxnSp>
            <p:nvCxnSpPr>
              <p:cNvPr id="85" name="Connecteur droit avec flèche 84">
                <a:extLst>
                  <a:ext uri="{FF2B5EF4-FFF2-40B4-BE49-F238E27FC236}">
                    <a16:creationId xmlns:a16="http://schemas.microsoft.com/office/drawing/2014/main" id="{35E5C4BA-012F-52AC-BA9B-C0DBF20FB277}"/>
                  </a:ext>
                </a:extLst>
              </p:cNvPr>
              <p:cNvCxnSpPr>
                <a:cxnSpLocks/>
              </p:cNvCxnSpPr>
              <p:nvPr/>
            </p:nvCxnSpPr>
            <p:spPr>
              <a:xfrm>
                <a:off x="2301613" y="1582287"/>
                <a:ext cx="529581" cy="531738"/>
              </a:xfrm>
              <a:prstGeom prst="straightConnector1">
                <a:avLst/>
              </a:prstGeom>
              <a:ln w="666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3" name="Connecteur droit avec flèche 102">
                <a:extLst>
                  <a:ext uri="{FF2B5EF4-FFF2-40B4-BE49-F238E27FC236}">
                    <a16:creationId xmlns:a16="http://schemas.microsoft.com/office/drawing/2014/main" id="{6ABCB7D0-4F5A-C856-D80D-FA258157520B}"/>
                  </a:ext>
                </a:extLst>
              </p:cNvPr>
              <p:cNvCxnSpPr>
                <a:cxnSpLocks/>
              </p:cNvCxnSpPr>
              <p:nvPr/>
            </p:nvCxnSpPr>
            <p:spPr>
              <a:xfrm>
                <a:off x="1007080" y="1584866"/>
                <a:ext cx="529581" cy="531738"/>
              </a:xfrm>
              <a:prstGeom prst="straightConnector1">
                <a:avLst/>
              </a:prstGeom>
              <a:ln w="666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4" name="Connecteur droit avec flèche 103">
                <a:extLst>
                  <a:ext uri="{FF2B5EF4-FFF2-40B4-BE49-F238E27FC236}">
                    <a16:creationId xmlns:a16="http://schemas.microsoft.com/office/drawing/2014/main" id="{C2238A29-A006-53D4-A4D6-2C502D277F92}"/>
                  </a:ext>
                </a:extLst>
              </p:cNvPr>
              <p:cNvCxnSpPr>
                <a:cxnSpLocks/>
              </p:cNvCxnSpPr>
              <p:nvPr/>
            </p:nvCxnSpPr>
            <p:spPr>
              <a:xfrm flipH="1">
                <a:off x="5012445" y="1582062"/>
                <a:ext cx="578897" cy="546400"/>
              </a:xfrm>
              <a:prstGeom prst="straightConnector1">
                <a:avLst/>
              </a:prstGeom>
              <a:ln w="666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5" name="Connecteur droit avec flèche 104">
                <a:extLst>
                  <a:ext uri="{FF2B5EF4-FFF2-40B4-BE49-F238E27FC236}">
                    <a16:creationId xmlns:a16="http://schemas.microsoft.com/office/drawing/2014/main" id="{C8221A12-88FE-2B29-6E74-818ED6F45D8B}"/>
                  </a:ext>
                </a:extLst>
              </p:cNvPr>
              <p:cNvCxnSpPr>
                <a:cxnSpLocks/>
              </p:cNvCxnSpPr>
              <p:nvPr/>
            </p:nvCxnSpPr>
            <p:spPr>
              <a:xfrm flipH="1">
                <a:off x="7601274" y="1582062"/>
                <a:ext cx="578897" cy="546400"/>
              </a:xfrm>
              <a:prstGeom prst="straightConnector1">
                <a:avLst/>
              </a:prstGeom>
              <a:ln w="666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6" name="Connecteur droit avec flèche 105">
                <a:extLst>
                  <a:ext uri="{FF2B5EF4-FFF2-40B4-BE49-F238E27FC236}">
                    <a16:creationId xmlns:a16="http://schemas.microsoft.com/office/drawing/2014/main" id="{E3CDAF33-0EF4-25CD-26B2-C3C60DA3915C}"/>
                  </a:ext>
                </a:extLst>
              </p:cNvPr>
              <p:cNvCxnSpPr>
                <a:cxnSpLocks/>
              </p:cNvCxnSpPr>
              <p:nvPr/>
            </p:nvCxnSpPr>
            <p:spPr>
              <a:xfrm flipH="1">
                <a:off x="6354233" y="1582062"/>
                <a:ext cx="578897" cy="546400"/>
              </a:xfrm>
              <a:prstGeom prst="straightConnector1">
                <a:avLst/>
              </a:prstGeom>
              <a:ln w="666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7" name="Connecteur droit avec flèche 106">
                <a:extLst>
                  <a:ext uri="{FF2B5EF4-FFF2-40B4-BE49-F238E27FC236}">
                    <a16:creationId xmlns:a16="http://schemas.microsoft.com/office/drawing/2014/main" id="{F067868D-0D45-67C7-7E80-A8BAE88F1C7E}"/>
                  </a:ext>
                </a:extLst>
              </p:cNvPr>
              <p:cNvCxnSpPr>
                <a:cxnSpLocks/>
              </p:cNvCxnSpPr>
              <p:nvPr/>
            </p:nvCxnSpPr>
            <p:spPr>
              <a:xfrm>
                <a:off x="3548999" y="1600685"/>
                <a:ext cx="529581" cy="531738"/>
              </a:xfrm>
              <a:prstGeom prst="straightConnector1">
                <a:avLst/>
              </a:prstGeom>
              <a:ln w="666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83" name="Rectangle 82">
              <a:extLst>
                <a:ext uri="{FF2B5EF4-FFF2-40B4-BE49-F238E27FC236}">
                  <a16:creationId xmlns:a16="http://schemas.microsoft.com/office/drawing/2014/main" id="{CBC63F27-016D-E47E-5360-3FC0350867F4}"/>
                </a:ext>
              </a:extLst>
            </p:cNvPr>
            <p:cNvSpPr/>
            <p:nvPr/>
          </p:nvSpPr>
          <p:spPr>
            <a:xfrm>
              <a:off x="7647661" y="3886554"/>
              <a:ext cx="1184994" cy="52322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bol 6</a:t>
              </a:r>
            </a:p>
          </p:txBody>
        </p:sp>
        <p:sp>
          <p:nvSpPr>
            <p:cNvPr id="84" name="Rectangle 83">
              <a:extLst>
                <a:ext uri="{FF2B5EF4-FFF2-40B4-BE49-F238E27FC236}">
                  <a16:creationId xmlns:a16="http://schemas.microsoft.com/office/drawing/2014/main" id="{9DE5E23C-4C00-1FB2-D270-D94B7094E253}"/>
                </a:ext>
              </a:extLst>
            </p:cNvPr>
            <p:cNvSpPr/>
            <p:nvPr/>
          </p:nvSpPr>
          <p:spPr>
            <a:xfrm>
              <a:off x="475203" y="3886554"/>
              <a:ext cx="1042661" cy="52322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bol 1</a:t>
              </a:r>
            </a:p>
          </p:txBody>
        </p:sp>
      </p:grpSp>
      <p:grpSp>
        <p:nvGrpSpPr>
          <p:cNvPr id="108" name="Groupe 107">
            <a:extLst>
              <a:ext uri="{FF2B5EF4-FFF2-40B4-BE49-F238E27FC236}">
                <a16:creationId xmlns:a16="http://schemas.microsoft.com/office/drawing/2014/main" id="{B3F4E7B8-82A1-E00A-8953-06A173981F2A}"/>
              </a:ext>
            </a:extLst>
          </p:cNvPr>
          <p:cNvGrpSpPr/>
          <p:nvPr/>
        </p:nvGrpSpPr>
        <p:grpSpPr>
          <a:xfrm>
            <a:off x="1325527" y="2599338"/>
            <a:ext cx="6494147" cy="537510"/>
            <a:chOff x="1318922" y="2166761"/>
            <a:chExt cx="6494147" cy="537510"/>
          </a:xfrm>
        </p:grpSpPr>
        <p:sp>
          <p:nvSpPr>
            <p:cNvPr id="110" name="Rectangle 109">
              <a:extLst>
                <a:ext uri="{FF2B5EF4-FFF2-40B4-BE49-F238E27FC236}">
                  <a16:creationId xmlns:a16="http://schemas.microsoft.com/office/drawing/2014/main" id="{F80F4B97-9227-1B97-EAD7-7DE02D1C0279}"/>
                </a:ext>
              </a:extLst>
            </p:cNvPr>
            <p:cNvSpPr>
              <a:spLocks noChangeAspect="1"/>
            </p:cNvSpPr>
            <p:nvPr/>
          </p:nvSpPr>
          <p:spPr>
            <a:xfrm rot="5400000">
              <a:off x="1591210"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111" name="Rectangle 110">
              <a:extLst>
                <a:ext uri="{FF2B5EF4-FFF2-40B4-BE49-F238E27FC236}">
                  <a16:creationId xmlns:a16="http://schemas.microsoft.com/office/drawing/2014/main" id="{21929E8C-C5A9-9C9B-B4D3-407B13E37C7E}"/>
                </a:ext>
              </a:extLst>
            </p:cNvPr>
            <p:cNvSpPr>
              <a:spLocks noChangeAspect="1"/>
            </p:cNvSpPr>
            <p:nvPr/>
          </p:nvSpPr>
          <p:spPr>
            <a:xfrm rot="5400000">
              <a:off x="2673324" y="1894475"/>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112" name="Rectangle 111">
              <a:extLst>
                <a:ext uri="{FF2B5EF4-FFF2-40B4-BE49-F238E27FC236}">
                  <a16:creationId xmlns:a16="http://schemas.microsoft.com/office/drawing/2014/main" id="{CE289D4F-266D-319E-58A1-1C676C0167ED}"/>
                </a:ext>
              </a:extLst>
            </p:cNvPr>
            <p:cNvSpPr>
              <a:spLocks noChangeAspect="1"/>
            </p:cNvSpPr>
            <p:nvPr/>
          </p:nvSpPr>
          <p:spPr>
            <a:xfrm rot="5400000">
              <a:off x="3756560"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113" name="Rectangle 112">
              <a:extLst>
                <a:ext uri="{FF2B5EF4-FFF2-40B4-BE49-F238E27FC236}">
                  <a16:creationId xmlns:a16="http://schemas.microsoft.com/office/drawing/2014/main" id="{DBB6FF28-6064-F5CA-F93A-B5805199B76E}"/>
                </a:ext>
              </a:extLst>
            </p:cNvPr>
            <p:cNvSpPr>
              <a:spLocks noChangeAspect="1"/>
            </p:cNvSpPr>
            <p:nvPr/>
          </p:nvSpPr>
          <p:spPr>
            <a:xfrm rot="5400000">
              <a:off x="4839235" y="1894473"/>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114" name="Rectangle 113">
              <a:extLst>
                <a:ext uri="{FF2B5EF4-FFF2-40B4-BE49-F238E27FC236}">
                  <a16:creationId xmlns:a16="http://schemas.microsoft.com/office/drawing/2014/main" id="{8F1D1DB0-B2D5-83D8-F08C-280347158FEF}"/>
                </a:ext>
              </a:extLst>
            </p:cNvPr>
            <p:cNvSpPr>
              <a:spLocks noChangeAspect="1"/>
            </p:cNvSpPr>
            <p:nvPr/>
          </p:nvSpPr>
          <p:spPr>
            <a:xfrm rot="5400000">
              <a:off x="5921254"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115" name="Rectangle 114">
              <a:extLst>
                <a:ext uri="{FF2B5EF4-FFF2-40B4-BE49-F238E27FC236}">
                  <a16:creationId xmlns:a16="http://schemas.microsoft.com/office/drawing/2014/main" id="{8467DC4C-3248-099C-7FDA-F7DADCAC2F6A}"/>
                </a:ext>
              </a:extLst>
            </p:cNvPr>
            <p:cNvSpPr>
              <a:spLocks noChangeAspect="1"/>
            </p:cNvSpPr>
            <p:nvPr/>
          </p:nvSpPr>
          <p:spPr>
            <a:xfrm rot="5400000">
              <a:off x="7003274"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grpSp>
    </p:spTree>
    <p:extLst>
      <p:ext uri="{BB962C8B-B14F-4D97-AF65-F5344CB8AC3E}">
        <p14:creationId xmlns:p14="http://schemas.microsoft.com/office/powerpoint/2010/main" val="20331936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3" name="Connecteur droit avec flèche 32"/>
          <p:cNvCxnSpPr>
            <a:cxnSpLocks/>
          </p:cNvCxnSpPr>
          <p:nvPr/>
        </p:nvCxnSpPr>
        <p:spPr>
          <a:xfrm>
            <a:off x="3813789" y="1407508"/>
            <a:ext cx="645794" cy="562711"/>
          </a:xfrm>
          <a:prstGeom prst="straightConnector1">
            <a:avLst/>
          </a:prstGeom>
          <a:ln w="666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2062218" y="945934"/>
            <a:ext cx="4148935" cy="52322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Nombre total de cubes</a:t>
            </a:r>
          </a:p>
        </p:txBody>
      </p:sp>
      <p:sp>
        <p:nvSpPr>
          <p:cNvPr id="22" name="Titre 1">
            <a:extLst>
              <a:ext uri="{FF2B5EF4-FFF2-40B4-BE49-F238E27FC236}">
                <a16:creationId xmlns:a16="http://schemas.microsoft.com/office/drawing/2014/main" id="{85F7834C-7202-4AE9-86F0-C7803D5691D2}"/>
              </a:ext>
            </a:extLst>
          </p:cNvPr>
          <p:cNvSpPr>
            <a:spLocks noGrp="1"/>
          </p:cNvSpPr>
          <p:nvPr>
            <p:ph type="title"/>
          </p:nvPr>
        </p:nvSpPr>
        <p:spPr>
          <a:xfrm>
            <a:off x="0" y="-12700"/>
            <a:ext cx="6642100" cy="494675"/>
          </a:xfrm>
        </p:spPr>
        <p:txBody>
          <a:bodyPr>
            <a:normAutofit/>
          </a:bodyPr>
          <a:lstStyle/>
          <a:p>
            <a:r>
              <a:rPr lang="fr-FR" dirty="0"/>
              <a:t>③ Recherche de la valeur d’une part : représentation en barres</a:t>
            </a:r>
          </a:p>
        </p:txBody>
      </p:sp>
      <p:grpSp>
        <p:nvGrpSpPr>
          <p:cNvPr id="66" name="Groupe 65">
            <a:extLst>
              <a:ext uri="{FF2B5EF4-FFF2-40B4-BE49-F238E27FC236}">
                <a16:creationId xmlns:a16="http://schemas.microsoft.com/office/drawing/2014/main" id="{91CD851F-69BA-11F8-4194-970AE664EC8D}"/>
              </a:ext>
            </a:extLst>
          </p:cNvPr>
          <p:cNvGrpSpPr/>
          <p:nvPr/>
        </p:nvGrpSpPr>
        <p:grpSpPr>
          <a:xfrm>
            <a:off x="475203" y="3218273"/>
            <a:ext cx="8357452" cy="1085344"/>
            <a:chOff x="475203" y="3332573"/>
            <a:chExt cx="8357452" cy="1085344"/>
          </a:xfrm>
        </p:grpSpPr>
        <p:sp>
          <p:nvSpPr>
            <p:cNvPr id="67" name="Rectangle 66">
              <a:extLst>
                <a:ext uri="{FF2B5EF4-FFF2-40B4-BE49-F238E27FC236}">
                  <a16:creationId xmlns:a16="http://schemas.microsoft.com/office/drawing/2014/main" id="{7BC54BFC-883C-7127-A899-CA649D11E08E}"/>
                </a:ext>
              </a:extLst>
            </p:cNvPr>
            <p:cNvSpPr/>
            <p:nvPr/>
          </p:nvSpPr>
          <p:spPr>
            <a:xfrm>
              <a:off x="1806175" y="3894697"/>
              <a:ext cx="1114056" cy="52322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bol 2</a:t>
              </a:r>
            </a:p>
          </p:txBody>
        </p:sp>
        <p:sp>
          <p:nvSpPr>
            <p:cNvPr id="71" name="Rectangle 70">
              <a:extLst>
                <a:ext uri="{FF2B5EF4-FFF2-40B4-BE49-F238E27FC236}">
                  <a16:creationId xmlns:a16="http://schemas.microsoft.com/office/drawing/2014/main" id="{88F5540C-7A4A-74ED-603F-4D80AB67638B}"/>
                </a:ext>
              </a:extLst>
            </p:cNvPr>
            <p:cNvSpPr/>
            <p:nvPr/>
          </p:nvSpPr>
          <p:spPr>
            <a:xfrm>
              <a:off x="3004219" y="3884428"/>
              <a:ext cx="1114056" cy="52322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bol 3</a:t>
              </a:r>
            </a:p>
          </p:txBody>
        </p:sp>
        <p:sp>
          <p:nvSpPr>
            <p:cNvPr id="72" name="Rectangle 71">
              <a:extLst>
                <a:ext uri="{FF2B5EF4-FFF2-40B4-BE49-F238E27FC236}">
                  <a16:creationId xmlns:a16="http://schemas.microsoft.com/office/drawing/2014/main" id="{69821FC3-2CE1-FD9D-552C-8C53E619F1B9}"/>
                </a:ext>
              </a:extLst>
            </p:cNvPr>
            <p:cNvSpPr/>
            <p:nvPr/>
          </p:nvSpPr>
          <p:spPr>
            <a:xfrm>
              <a:off x="5002319" y="3894697"/>
              <a:ext cx="1203397" cy="52322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bol 4</a:t>
              </a:r>
            </a:p>
          </p:txBody>
        </p:sp>
        <p:sp>
          <p:nvSpPr>
            <p:cNvPr id="73" name="Rectangle 72">
              <a:extLst>
                <a:ext uri="{FF2B5EF4-FFF2-40B4-BE49-F238E27FC236}">
                  <a16:creationId xmlns:a16="http://schemas.microsoft.com/office/drawing/2014/main" id="{95BC6DA7-15CC-C08D-A2DC-A5A4D164D9A9}"/>
                </a:ext>
              </a:extLst>
            </p:cNvPr>
            <p:cNvSpPr/>
            <p:nvPr/>
          </p:nvSpPr>
          <p:spPr>
            <a:xfrm>
              <a:off x="6328833" y="3881525"/>
              <a:ext cx="1378398" cy="52322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bol 5</a:t>
              </a:r>
            </a:p>
          </p:txBody>
        </p:sp>
        <p:grpSp>
          <p:nvGrpSpPr>
            <p:cNvPr id="74" name="Groupe 73">
              <a:extLst>
                <a:ext uri="{FF2B5EF4-FFF2-40B4-BE49-F238E27FC236}">
                  <a16:creationId xmlns:a16="http://schemas.microsoft.com/office/drawing/2014/main" id="{D2E71A83-B72A-62BC-CF25-F1C267ACD4AC}"/>
                </a:ext>
              </a:extLst>
            </p:cNvPr>
            <p:cNvGrpSpPr/>
            <p:nvPr/>
          </p:nvGrpSpPr>
          <p:grpSpPr>
            <a:xfrm flipV="1">
              <a:off x="1007080" y="3332573"/>
              <a:ext cx="7173091" cy="523220"/>
              <a:chOff x="1007080" y="1582062"/>
              <a:chExt cx="7173091" cy="550361"/>
            </a:xfrm>
          </p:grpSpPr>
          <p:cxnSp>
            <p:nvCxnSpPr>
              <p:cNvPr id="77" name="Connecteur droit avec flèche 76">
                <a:extLst>
                  <a:ext uri="{FF2B5EF4-FFF2-40B4-BE49-F238E27FC236}">
                    <a16:creationId xmlns:a16="http://schemas.microsoft.com/office/drawing/2014/main" id="{F15F73D7-0AF2-C6EE-6574-419C0631AD93}"/>
                  </a:ext>
                </a:extLst>
              </p:cNvPr>
              <p:cNvCxnSpPr>
                <a:cxnSpLocks/>
              </p:cNvCxnSpPr>
              <p:nvPr/>
            </p:nvCxnSpPr>
            <p:spPr>
              <a:xfrm>
                <a:off x="2301613" y="1582287"/>
                <a:ext cx="529581" cy="531738"/>
              </a:xfrm>
              <a:prstGeom prst="straightConnector1">
                <a:avLst/>
              </a:prstGeom>
              <a:ln w="666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8" name="Connecteur droit avec flèche 77">
                <a:extLst>
                  <a:ext uri="{FF2B5EF4-FFF2-40B4-BE49-F238E27FC236}">
                    <a16:creationId xmlns:a16="http://schemas.microsoft.com/office/drawing/2014/main" id="{9B6F70A2-B10F-DAB5-63E0-20702EE71645}"/>
                  </a:ext>
                </a:extLst>
              </p:cNvPr>
              <p:cNvCxnSpPr>
                <a:cxnSpLocks/>
              </p:cNvCxnSpPr>
              <p:nvPr/>
            </p:nvCxnSpPr>
            <p:spPr>
              <a:xfrm>
                <a:off x="1007080" y="1584866"/>
                <a:ext cx="529581" cy="531738"/>
              </a:xfrm>
              <a:prstGeom prst="straightConnector1">
                <a:avLst/>
              </a:prstGeom>
              <a:ln w="666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9" name="Connecteur droit avec flèche 78">
                <a:extLst>
                  <a:ext uri="{FF2B5EF4-FFF2-40B4-BE49-F238E27FC236}">
                    <a16:creationId xmlns:a16="http://schemas.microsoft.com/office/drawing/2014/main" id="{2F33CB88-653E-1C49-3C7B-CECABD1BB509}"/>
                  </a:ext>
                </a:extLst>
              </p:cNvPr>
              <p:cNvCxnSpPr>
                <a:cxnSpLocks/>
              </p:cNvCxnSpPr>
              <p:nvPr/>
            </p:nvCxnSpPr>
            <p:spPr>
              <a:xfrm flipH="1">
                <a:off x="5012445" y="1582062"/>
                <a:ext cx="578897" cy="546400"/>
              </a:xfrm>
              <a:prstGeom prst="straightConnector1">
                <a:avLst/>
              </a:prstGeom>
              <a:ln w="666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0" name="Connecteur droit avec flèche 79">
                <a:extLst>
                  <a:ext uri="{FF2B5EF4-FFF2-40B4-BE49-F238E27FC236}">
                    <a16:creationId xmlns:a16="http://schemas.microsoft.com/office/drawing/2014/main" id="{5C1286DE-D34E-C388-C9D0-1805AF43C76E}"/>
                  </a:ext>
                </a:extLst>
              </p:cNvPr>
              <p:cNvCxnSpPr>
                <a:cxnSpLocks/>
              </p:cNvCxnSpPr>
              <p:nvPr/>
            </p:nvCxnSpPr>
            <p:spPr>
              <a:xfrm flipH="1">
                <a:off x="7601274" y="1582062"/>
                <a:ext cx="578897" cy="546400"/>
              </a:xfrm>
              <a:prstGeom prst="straightConnector1">
                <a:avLst/>
              </a:prstGeom>
              <a:ln w="666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1" name="Connecteur droit avec flèche 80">
                <a:extLst>
                  <a:ext uri="{FF2B5EF4-FFF2-40B4-BE49-F238E27FC236}">
                    <a16:creationId xmlns:a16="http://schemas.microsoft.com/office/drawing/2014/main" id="{486A2EDD-ABE6-639E-2391-6E938787D771}"/>
                  </a:ext>
                </a:extLst>
              </p:cNvPr>
              <p:cNvCxnSpPr>
                <a:cxnSpLocks/>
              </p:cNvCxnSpPr>
              <p:nvPr/>
            </p:nvCxnSpPr>
            <p:spPr>
              <a:xfrm flipH="1">
                <a:off x="6354233" y="1582062"/>
                <a:ext cx="578897" cy="546400"/>
              </a:xfrm>
              <a:prstGeom prst="straightConnector1">
                <a:avLst/>
              </a:prstGeom>
              <a:ln w="666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2" name="Connecteur droit avec flèche 81">
                <a:extLst>
                  <a:ext uri="{FF2B5EF4-FFF2-40B4-BE49-F238E27FC236}">
                    <a16:creationId xmlns:a16="http://schemas.microsoft.com/office/drawing/2014/main" id="{E76FB912-EB5E-857C-4686-AE1D37212E1E}"/>
                  </a:ext>
                </a:extLst>
              </p:cNvPr>
              <p:cNvCxnSpPr>
                <a:cxnSpLocks/>
              </p:cNvCxnSpPr>
              <p:nvPr/>
            </p:nvCxnSpPr>
            <p:spPr>
              <a:xfrm>
                <a:off x="3548999" y="1600685"/>
                <a:ext cx="529581" cy="531738"/>
              </a:xfrm>
              <a:prstGeom prst="straightConnector1">
                <a:avLst/>
              </a:prstGeom>
              <a:ln w="666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75" name="Rectangle 74">
              <a:extLst>
                <a:ext uri="{FF2B5EF4-FFF2-40B4-BE49-F238E27FC236}">
                  <a16:creationId xmlns:a16="http://schemas.microsoft.com/office/drawing/2014/main" id="{06DAEF9F-6D41-0C81-A4E1-0CB53A06B63E}"/>
                </a:ext>
              </a:extLst>
            </p:cNvPr>
            <p:cNvSpPr/>
            <p:nvPr/>
          </p:nvSpPr>
          <p:spPr>
            <a:xfrm>
              <a:off x="7647661" y="3886554"/>
              <a:ext cx="1184994" cy="52322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bol 6</a:t>
              </a:r>
            </a:p>
          </p:txBody>
        </p:sp>
        <p:sp>
          <p:nvSpPr>
            <p:cNvPr id="76" name="Rectangle 75">
              <a:extLst>
                <a:ext uri="{FF2B5EF4-FFF2-40B4-BE49-F238E27FC236}">
                  <a16:creationId xmlns:a16="http://schemas.microsoft.com/office/drawing/2014/main" id="{0366F2AC-D7C8-F994-B226-548939C78379}"/>
                </a:ext>
              </a:extLst>
            </p:cNvPr>
            <p:cNvSpPr/>
            <p:nvPr/>
          </p:nvSpPr>
          <p:spPr>
            <a:xfrm>
              <a:off x="475203" y="3886554"/>
              <a:ext cx="1042661" cy="52322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bol 1</a:t>
              </a:r>
            </a:p>
          </p:txBody>
        </p:sp>
      </p:grpSp>
      <p:grpSp>
        <p:nvGrpSpPr>
          <p:cNvPr id="93" name="Groupe 92">
            <a:extLst>
              <a:ext uri="{FF2B5EF4-FFF2-40B4-BE49-F238E27FC236}">
                <a16:creationId xmlns:a16="http://schemas.microsoft.com/office/drawing/2014/main" id="{C59E3229-5695-18EC-7E80-E4B967B02FB1}"/>
              </a:ext>
            </a:extLst>
          </p:cNvPr>
          <p:cNvGrpSpPr/>
          <p:nvPr/>
        </p:nvGrpSpPr>
        <p:grpSpPr>
          <a:xfrm>
            <a:off x="1325527" y="2059338"/>
            <a:ext cx="6494150" cy="1077510"/>
            <a:chOff x="1318922" y="1626761"/>
            <a:chExt cx="6494150" cy="1077510"/>
          </a:xfrm>
        </p:grpSpPr>
        <p:sp>
          <p:nvSpPr>
            <p:cNvPr id="94" name="Rectangle 93">
              <a:extLst>
                <a:ext uri="{FF2B5EF4-FFF2-40B4-BE49-F238E27FC236}">
                  <a16:creationId xmlns:a16="http://schemas.microsoft.com/office/drawing/2014/main" id="{3B8C4D66-19E7-3515-53AC-3609B07F219A}"/>
                </a:ext>
              </a:extLst>
            </p:cNvPr>
            <p:cNvSpPr>
              <a:spLocks noChangeAspect="1"/>
            </p:cNvSpPr>
            <p:nvPr/>
          </p:nvSpPr>
          <p:spPr>
            <a:xfrm rot="5400000">
              <a:off x="4296030" y="-1350281"/>
              <a:ext cx="540000" cy="6494084"/>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24</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95" name="Rectangle 94">
              <a:extLst>
                <a:ext uri="{FF2B5EF4-FFF2-40B4-BE49-F238E27FC236}">
                  <a16:creationId xmlns:a16="http://schemas.microsoft.com/office/drawing/2014/main" id="{0E19A230-6A62-8543-DD23-385F32158275}"/>
                </a:ext>
              </a:extLst>
            </p:cNvPr>
            <p:cNvSpPr>
              <a:spLocks noChangeAspect="1"/>
            </p:cNvSpPr>
            <p:nvPr/>
          </p:nvSpPr>
          <p:spPr>
            <a:xfrm rot="5400000">
              <a:off x="1591210"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96" name="Rectangle 95">
              <a:extLst>
                <a:ext uri="{FF2B5EF4-FFF2-40B4-BE49-F238E27FC236}">
                  <a16:creationId xmlns:a16="http://schemas.microsoft.com/office/drawing/2014/main" id="{C7FD4218-BDF1-3BF0-8337-638D75CCB356}"/>
                </a:ext>
              </a:extLst>
            </p:cNvPr>
            <p:cNvSpPr>
              <a:spLocks noChangeAspect="1"/>
            </p:cNvSpPr>
            <p:nvPr/>
          </p:nvSpPr>
          <p:spPr>
            <a:xfrm rot="5400000">
              <a:off x="2673324" y="1894475"/>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97" name="Rectangle 96">
              <a:extLst>
                <a:ext uri="{FF2B5EF4-FFF2-40B4-BE49-F238E27FC236}">
                  <a16:creationId xmlns:a16="http://schemas.microsoft.com/office/drawing/2014/main" id="{7D417E0E-BAF3-687A-3F08-8A5EA34133E4}"/>
                </a:ext>
              </a:extLst>
            </p:cNvPr>
            <p:cNvSpPr>
              <a:spLocks noChangeAspect="1"/>
            </p:cNvSpPr>
            <p:nvPr/>
          </p:nvSpPr>
          <p:spPr>
            <a:xfrm rot="5400000">
              <a:off x="3756560"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98" name="Rectangle 97">
              <a:extLst>
                <a:ext uri="{FF2B5EF4-FFF2-40B4-BE49-F238E27FC236}">
                  <a16:creationId xmlns:a16="http://schemas.microsoft.com/office/drawing/2014/main" id="{A0E2D358-394B-AD61-2B71-F9A72EDFE3A1}"/>
                </a:ext>
              </a:extLst>
            </p:cNvPr>
            <p:cNvSpPr>
              <a:spLocks noChangeAspect="1"/>
            </p:cNvSpPr>
            <p:nvPr/>
          </p:nvSpPr>
          <p:spPr>
            <a:xfrm rot="5400000">
              <a:off x="4839235" y="1894473"/>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99" name="Rectangle 98">
              <a:extLst>
                <a:ext uri="{FF2B5EF4-FFF2-40B4-BE49-F238E27FC236}">
                  <a16:creationId xmlns:a16="http://schemas.microsoft.com/office/drawing/2014/main" id="{7CB205D7-5C4F-0D3D-E03C-BBD3340A6CCC}"/>
                </a:ext>
              </a:extLst>
            </p:cNvPr>
            <p:cNvSpPr>
              <a:spLocks noChangeAspect="1"/>
            </p:cNvSpPr>
            <p:nvPr/>
          </p:nvSpPr>
          <p:spPr>
            <a:xfrm rot="5400000">
              <a:off x="5921254"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100" name="Rectangle 99">
              <a:extLst>
                <a:ext uri="{FF2B5EF4-FFF2-40B4-BE49-F238E27FC236}">
                  <a16:creationId xmlns:a16="http://schemas.microsoft.com/office/drawing/2014/main" id="{48C950F8-B069-30EB-A0F4-E2EB0D365D8B}"/>
                </a:ext>
              </a:extLst>
            </p:cNvPr>
            <p:cNvSpPr>
              <a:spLocks noChangeAspect="1"/>
            </p:cNvSpPr>
            <p:nvPr/>
          </p:nvSpPr>
          <p:spPr>
            <a:xfrm rot="5400000">
              <a:off x="7003274"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grpSp>
    </p:spTree>
    <p:extLst>
      <p:ext uri="{BB962C8B-B14F-4D97-AF65-F5344CB8AC3E}">
        <p14:creationId xmlns:p14="http://schemas.microsoft.com/office/powerpoint/2010/main" val="26918427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re 1">
            <a:extLst>
              <a:ext uri="{FF2B5EF4-FFF2-40B4-BE49-F238E27FC236}">
                <a16:creationId xmlns:a16="http://schemas.microsoft.com/office/drawing/2014/main" id="{85F7834C-7202-4AE9-86F0-C7803D5691D2}"/>
              </a:ext>
            </a:extLst>
          </p:cNvPr>
          <p:cNvSpPr>
            <a:spLocks noGrp="1"/>
          </p:cNvSpPr>
          <p:nvPr>
            <p:ph type="title"/>
          </p:nvPr>
        </p:nvSpPr>
        <p:spPr>
          <a:xfrm>
            <a:off x="0" y="-12700"/>
            <a:ext cx="6604000" cy="494675"/>
          </a:xfrm>
        </p:spPr>
        <p:txBody>
          <a:bodyPr>
            <a:normAutofit/>
          </a:bodyPr>
          <a:lstStyle/>
          <a:p>
            <a:r>
              <a:rPr lang="fr-FR" dirty="0"/>
              <a:t>③ Recherche de la valeur d’une part : représentation en barres</a:t>
            </a:r>
          </a:p>
        </p:txBody>
      </p:sp>
      <p:grpSp>
        <p:nvGrpSpPr>
          <p:cNvPr id="37" name="Groupe 36">
            <a:extLst>
              <a:ext uri="{FF2B5EF4-FFF2-40B4-BE49-F238E27FC236}">
                <a16:creationId xmlns:a16="http://schemas.microsoft.com/office/drawing/2014/main" id="{BBF354F2-19B3-CC2B-ED56-6ABA469B0F16}"/>
              </a:ext>
            </a:extLst>
          </p:cNvPr>
          <p:cNvGrpSpPr/>
          <p:nvPr/>
        </p:nvGrpSpPr>
        <p:grpSpPr>
          <a:xfrm>
            <a:off x="1325527" y="2059338"/>
            <a:ext cx="6494150" cy="1077510"/>
            <a:chOff x="1318922" y="1626761"/>
            <a:chExt cx="6494150" cy="1077510"/>
          </a:xfrm>
        </p:grpSpPr>
        <p:sp>
          <p:nvSpPr>
            <p:cNvPr id="38" name="Rectangle 37">
              <a:extLst>
                <a:ext uri="{FF2B5EF4-FFF2-40B4-BE49-F238E27FC236}">
                  <a16:creationId xmlns:a16="http://schemas.microsoft.com/office/drawing/2014/main" id="{9B50A604-813E-E4C2-6246-03EAEE4D0839}"/>
                </a:ext>
              </a:extLst>
            </p:cNvPr>
            <p:cNvSpPr>
              <a:spLocks noChangeAspect="1"/>
            </p:cNvSpPr>
            <p:nvPr/>
          </p:nvSpPr>
          <p:spPr>
            <a:xfrm rot="5400000">
              <a:off x="4296030" y="-1350281"/>
              <a:ext cx="540000" cy="6494084"/>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24</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39" name="Rectangle 38">
              <a:extLst>
                <a:ext uri="{FF2B5EF4-FFF2-40B4-BE49-F238E27FC236}">
                  <a16:creationId xmlns:a16="http://schemas.microsoft.com/office/drawing/2014/main" id="{54EDAC67-70C3-5E3D-7171-06FACD9ACFC6}"/>
                </a:ext>
              </a:extLst>
            </p:cNvPr>
            <p:cNvSpPr>
              <a:spLocks noChangeAspect="1"/>
            </p:cNvSpPr>
            <p:nvPr/>
          </p:nvSpPr>
          <p:spPr>
            <a:xfrm rot="5400000">
              <a:off x="1591210"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40" name="Rectangle 39">
              <a:extLst>
                <a:ext uri="{FF2B5EF4-FFF2-40B4-BE49-F238E27FC236}">
                  <a16:creationId xmlns:a16="http://schemas.microsoft.com/office/drawing/2014/main" id="{5D00485B-24FE-6FC2-624A-D213093C20DB}"/>
                </a:ext>
              </a:extLst>
            </p:cNvPr>
            <p:cNvSpPr>
              <a:spLocks noChangeAspect="1"/>
            </p:cNvSpPr>
            <p:nvPr/>
          </p:nvSpPr>
          <p:spPr>
            <a:xfrm rot="5400000">
              <a:off x="2673324" y="1894475"/>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41" name="Rectangle 40">
              <a:extLst>
                <a:ext uri="{FF2B5EF4-FFF2-40B4-BE49-F238E27FC236}">
                  <a16:creationId xmlns:a16="http://schemas.microsoft.com/office/drawing/2014/main" id="{EC6AB0C0-2A46-A5AE-5C74-14905AAC9D3D}"/>
                </a:ext>
              </a:extLst>
            </p:cNvPr>
            <p:cNvSpPr>
              <a:spLocks noChangeAspect="1"/>
            </p:cNvSpPr>
            <p:nvPr/>
          </p:nvSpPr>
          <p:spPr>
            <a:xfrm rot="5400000">
              <a:off x="3756560"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42" name="Rectangle 41">
              <a:extLst>
                <a:ext uri="{FF2B5EF4-FFF2-40B4-BE49-F238E27FC236}">
                  <a16:creationId xmlns:a16="http://schemas.microsoft.com/office/drawing/2014/main" id="{0D0614FF-3C48-A83A-ACCB-F94B6E05AE85}"/>
                </a:ext>
              </a:extLst>
            </p:cNvPr>
            <p:cNvSpPr>
              <a:spLocks noChangeAspect="1"/>
            </p:cNvSpPr>
            <p:nvPr/>
          </p:nvSpPr>
          <p:spPr>
            <a:xfrm rot="5400000">
              <a:off x="4839235" y="1894473"/>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43" name="Rectangle 42">
              <a:extLst>
                <a:ext uri="{FF2B5EF4-FFF2-40B4-BE49-F238E27FC236}">
                  <a16:creationId xmlns:a16="http://schemas.microsoft.com/office/drawing/2014/main" id="{ECB5843A-06F7-0270-DDBD-8175298E61DF}"/>
                </a:ext>
              </a:extLst>
            </p:cNvPr>
            <p:cNvSpPr>
              <a:spLocks noChangeAspect="1"/>
            </p:cNvSpPr>
            <p:nvPr/>
          </p:nvSpPr>
          <p:spPr>
            <a:xfrm rot="5400000">
              <a:off x="5921254"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44" name="Rectangle 43">
              <a:extLst>
                <a:ext uri="{FF2B5EF4-FFF2-40B4-BE49-F238E27FC236}">
                  <a16:creationId xmlns:a16="http://schemas.microsoft.com/office/drawing/2014/main" id="{F8C31BC9-14F1-6546-9753-79A77F6BF6F6}"/>
                </a:ext>
              </a:extLst>
            </p:cNvPr>
            <p:cNvSpPr>
              <a:spLocks noChangeAspect="1"/>
            </p:cNvSpPr>
            <p:nvPr/>
          </p:nvSpPr>
          <p:spPr>
            <a:xfrm rot="5400000">
              <a:off x="7003274"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grpSp>
    </p:spTree>
    <p:extLst>
      <p:ext uri="{BB962C8B-B14F-4D97-AF65-F5344CB8AC3E}">
        <p14:creationId xmlns:p14="http://schemas.microsoft.com/office/powerpoint/2010/main" val="41567471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80C8D3-9DAF-0E2B-5266-630FDC028232}"/>
            </a:ext>
          </a:extLst>
        </p:cNvPr>
        <p:cNvGrpSpPr/>
        <p:nvPr/>
      </p:nvGrpSpPr>
      <p:grpSpPr>
        <a:xfrm>
          <a:off x="0" y="0"/>
          <a:ext cx="0" cy="0"/>
          <a:chOff x="0" y="0"/>
          <a:chExt cx="0" cy="0"/>
        </a:xfrm>
      </p:grpSpPr>
      <p:sp>
        <p:nvSpPr>
          <p:cNvPr id="12" name="Titre 1">
            <a:extLst>
              <a:ext uri="{FF2B5EF4-FFF2-40B4-BE49-F238E27FC236}">
                <a16:creationId xmlns:a16="http://schemas.microsoft.com/office/drawing/2014/main" id="{C93284C5-5A79-B655-D864-A8585DBFEB2F}"/>
              </a:ext>
            </a:extLst>
          </p:cNvPr>
          <p:cNvSpPr>
            <a:spLocks noGrp="1"/>
          </p:cNvSpPr>
          <p:nvPr>
            <p:ph type="title"/>
          </p:nvPr>
        </p:nvSpPr>
        <p:spPr>
          <a:xfrm>
            <a:off x="0" y="-12700"/>
            <a:ext cx="6488607" cy="494675"/>
          </a:xfrm>
        </p:spPr>
        <p:txBody>
          <a:bodyPr>
            <a:normAutofit/>
          </a:bodyPr>
          <a:lstStyle/>
          <a:p>
            <a:r>
              <a:rPr lang="fr-FR" dirty="0"/>
              <a:t>③ Recherche de la valeur d’une part : représentation en barres</a:t>
            </a:r>
          </a:p>
        </p:txBody>
      </p:sp>
      <p:grpSp>
        <p:nvGrpSpPr>
          <p:cNvPr id="31" name="Groupe 30">
            <a:extLst>
              <a:ext uri="{FF2B5EF4-FFF2-40B4-BE49-F238E27FC236}">
                <a16:creationId xmlns:a16="http://schemas.microsoft.com/office/drawing/2014/main" id="{6C86447F-0708-F993-82E8-525EB2162AD0}"/>
              </a:ext>
            </a:extLst>
          </p:cNvPr>
          <p:cNvGrpSpPr/>
          <p:nvPr/>
        </p:nvGrpSpPr>
        <p:grpSpPr>
          <a:xfrm>
            <a:off x="1325527" y="2059338"/>
            <a:ext cx="6494150" cy="2016191"/>
            <a:chOff x="1325527" y="2059338"/>
            <a:chExt cx="6494150" cy="2016191"/>
          </a:xfrm>
        </p:grpSpPr>
        <p:sp>
          <p:nvSpPr>
            <p:cNvPr id="11" name="Accolade ouvrante 10">
              <a:extLst>
                <a:ext uri="{FF2B5EF4-FFF2-40B4-BE49-F238E27FC236}">
                  <a16:creationId xmlns:a16="http://schemas.microsoft.com/office/drawing/2014/main" id="{5A666CFA-0519-9F2D-7687-BB762E90E40B}"/>
                </a:ext>
              </a:extLst>
            </p:cNvPr>
            <p:cNvSpPr/>
            <p:nvPr/>
          </p:nvSpPr>
          <p:spPr>
            <a:xfrm rot="5400000" flipH="1">
              <a:off x="4377337" y="164151"/>
              <a:ext cx="384987" cy="6488606"/>
            </a:xfrm>
            <a:prstGeom prst="leftBrace">
              <a:avLst>
                <a:gd name="adj1" fmla="val 108248"/>
                <a:gd name="adj2" fmla="val 50195"/>
              </a:avLst>
            </a:prstGeom>
            <a:ln w="25400">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D200ED66-8EBE-8C54-4300-4F6C405A3796}"/>
                </a:ext>
              </a:extLst>
            </p:cNvPr>
            <p:cNvSpPr>
              <a:spLocks noChangeAspect="1"/>
            </p:cNvSpPr>
            <p:nvPr/>
          </p:nvSpPr>
          <p:spPr>
            <a:xfrm rot="5400000">
              <a:off x="4299830" y="2320818"/>
              <a:ext cx="540000" cy="2969421"/>
            </a:xfrm>
            <a:prstGeom prst="rect">
              <a:avLst/>
            </a:prstGeom>
            <a:no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3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6 bols</a:t>
              </a:r>
            </a:p>
          </p:txBody>
        </p:sp>
        <p:grpSp>
          <p:nvGrpSpPr>
            <p:cNvPr id="23" name="Groupe 22">
              <a:extLst>
                <a:ext uri="{FF2B5EF4-FFF2-40B4-BE49-F238E27FC236}">
                  <a16:creationId xmlns:a16="http://schemas.microsoft.com/office/drawing/2014/main" id="{C851EA24-C5D7-E47F-B12C-72AE573E63A8}"/>
                </a:ext>
              </a:extLst>
            </p:cNvPr>
            <p:cNvGrpSpPr/>
            <p:nvPr/>
          </p:nvGrpSpPr>
          <p:grpSpPr>
            <a:xfrm>
              <a:off x="1325527" y="2059338"/>
              <a:ext cx="6494150" cy="1077510"/>
              <a:chOff x="1318922" y="1626761"/>
              <a:chExt cx="6494150" cy="1077510"/>
            </a:xfrm>
          </p:grpSpPr>
          <p:sp>
            <p:nvSpPr>
              <p:cNvPr id="24" name="Rectangle 23">
                <a:extLst>
                  <a:ext uri="{FF2B5EF4-FFF2-40B4-BE49-F238E27FC236}">
                    <a16:creationId xmlns:a16="http://schemas.microsoft.com/office/drawing/2014/main" id="{21E9C312-FCFB-849A-D18F-B5C7F7A2EAE3}"/>
                  </a:ext>
                </a:extLst>
              </p:cNvPr>
              <p:cNvSpPr>
                <a:spLocks noChangeAspect="1"/>
              </p:cNvSpPr>
              <p:nvPr/>
            </p:nvSpPr>
            <p:spPr>
              <a:xfrm rot="5400000">
                <a:off x="4296030" y="-1350281"/>
                <a:ext cx="540000" cy="6494084"/>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24</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25" name="Rectangle 24">
                <a:extLst>
                  <a:ext uri="{FF2B5EF4-FFF2-40B4-BE49-F238E27FC236}">
                    <a16:creationId xmlns:a16="http://schemas.microsoft.com/office/drawing/2014/main" id="{33C1CF7B-CE69-F9A4-081B-8D80945E5BEA}"/>
                  </a:ext>
                </a:extLst>
              </p:cNvPr>
              <p:cNvSpPr>
                <a:spLocks noChangeAspect="1"/>
              </p:cNvSpPr>
              <p:nvPr/>
            </p:nvSpPr>
            <p:spPr>
              <a:xfrm rot="5400000">
                <a:off x="1591210"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26" name="Rectangle 25">
                <a:extLst>
                  <a:ext uri="{FF2B5EF4-FFF2-40B4-BE49-F238E27FC236}">
                    <a16:creationId xmlns:a16="http://schemas.microsoft.com/office/drawing/2014/main" id="{7D9BA92E-BE27-DAE4-CCA8-CB37E5914269}"/>
                  </a:ext>
                </a:extLst>
              </p:cNvPr>
              <p:cNvSpPr>
                <a:spLocks noChangeAspect="1"/>
              </p:cNvSpPr>
              <p:nvPr/>
            </p:nvSpPr>
            <p:spPr>
              <a:xfrm rot="5400000">
                <a:off x="2673324" y="1894475"/>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27" name="Rectangle 26">
                <a:extLst>
                  <a:ext uri="{FF2B5EF4-FFF2-40B4-BE49-F238E27FC236}">
                    <a16:creationId xmlns:a16="http://schemas.microsoft.com/office/drawing/2014/main" id="{FAFDAEDF-BF1F-C4C9-D2A6-FD6B67BEE69B}"/>
                  </a:ext>
                </a:extLst>
              </p:cNvPr>
              <p:cNvSpPr>
                <a:spLocks noChangeAspect="1"/>
              </p:cNvSpPr>
              <p:nvPr/>
            </p:nvSpPr>
            <p:spPr>
              <a:xfrm rot="5400000">
                <a:off x="3756560"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28" name="Rectangle 27">
                <a:extLst>
                  <a:ext uri="{FF2B5EF4-FFF2-40B4-BE49-F238E27FC236}">
                    <a16:creationId xmlns:a16="http://schemas.microsoft.com/office/drawing/2014/main" id="{A1A142B1-F847-832D-1A2E-3DEE5AA74A57}"/>
                  </a:ext>
                </a:extLst>
              </p:cNvPr>
              <p:cNvSpPr>
                <a:spLocks noChangeAspect="1"/>
              </p:cNvSpPr>
              <p:nvPr/>
            </p:nvSpPr>
            <p:spPr>
              <a:xfrm rot="5400000">
                <a:off x="4839235" y="1894473"/>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29" name="Rectangle 28">
                <a:extLst>
                  <a:ext uri="{FF2B5EF4-FFF2-40B4-BE49-F238E27FC236}">
                    <a16:creationId xmlns:a16="http://schemas.microsoft.com/office/drawing/2014/main" id="{472CDDE4-73F6-E7D9-F5A6-49186F821243}"/>
                  </a:ext>
                </a:extLst>
              </p:cNvPr>
              <p:cNvSpPr>
                <a:spLocks noChangeAspect="1"/>
              </p:cNvSpPr>
              <p:nvPr/>
            </p:nvSpPr>
            <p:spPr>
              <a:xfrm rot="5400000">
                <a:off x="5921254"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30" name="Rectangle 29">
                <a:extLst>
                  <a:ext uri="{FF2B5EF4-FFF2-40B4-BE49-F238E27FC236}">
                    <a16:creationId xmlns:a16="http://schemas.microsoft.com/office/drawing/2014/main" id="{B5ECE553-59DB-44F6-CB39-73C6746DF2E3}"/>
                  </a:ext>
                </a:extLst>
              </p:cNvPr>
              <p:cNvSpPr>
                <a:spLocks noChangeAspect="1"/>
              </p:cNvSpPr>
              <p:nvPr/>
            </p:nvSpPr>
            <p:spPr>
              <a:xfrm rot="5400000">
                <a:off x="7003274"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grpSp>
      </p:grpSp>
    </p:spTree>
    <p:extLst>
      <p:ext uri="{BB962C8B-B14F-4D97-AF65-F5344CB8AC3E}">
        <p14:creationId xmlns:p14="http://schemas.microsoft.com/office/powerpoint/2010/main" val="1840747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926B2F-5222-B706-9DA8-BBAC8B387445}"/>
            </a:ext>
          </a:extLst>
        </p:cNvPr>
        <p:cNvGrpSpPr/>
        <p:nvPr/>
      </p:nvGrpSpPr>
      <p:grpSpPr>
        <a:xfrm>
          <a:off x="0" y="0"/>
          <a:ext cx="0" cy="0"/>
          <a:chOff x="0" y="0"/>
          <a:chExt cx="0" cy="0"/>
        </a:xfrm>
      </p:grpSpPr>
      <p:sp>
        <p:nvSpPr>
          <p:cNvPr id="12" name="Titre 1">
            <a:extLst>
              <a:ext uri="{FF2B5EF4-FFF2-40B4-BE49-F238E27FC236}">
                <a16:creationId xmlns:a16="http://schemas.microsoft.com/office/drawing/2014/main" id="{DEC03855-947F-1232-AEB6-BF30D25EEDC7}"/>
              </a:ext>
            </a:extLst>
          </p:cNvPr>
          <p:cNvSpPr>
            <a:spLocks noGrp="1"/>
          </p:cNvSpPr>
          <p:nvPr>
            <p:ph type="title"/>
          </p:nvPr>
        </p:nvSpPr>
        <p:spPr>
          <a:xfrm>
            <a:off x="0" y="-12700"/>
            <a:ext cx="6642100" cy="494675"/>
          </a:xfrm>
        </p:spPr>
        <p:txBody>
          <a:bodyPr>
            <a:normAutofit/>
          </a:bodyPr>
          <a:lstStyle/>
          <a:p>
            <a:r>
              <a:rPr lang="fr-FR" dirty="0"/>
              <a:t>③ Recherche de la valeur d’une part : représentation en barres</a:t>
            </a:r>
          </a:p>
        </p:txBody>
      </p:sp>
      <p:grpSp>
        <p:nvGrpSpPr>
          <p:cNvPr id="15" name="Groupe 14">
            <a:extLst>
              <a:ext uri="{FF2B5EF4-FFF2-40B4-BE49-F238E27FC236}">
                <a16:creationId xmlns:a16="http://schemas.microsoft.com/office/drawing/2014/main" id="{DFB2FB19-FCF3-961B-1386-9F2949AE6F4F}"/>
              </a:ext>
            </a:extLst>
          </p:cNvPr>
          <p:cNvGrpSpPr/>
          <p:nvPr/>
        </p:nvGrpSpPr>
        <p:grpSpPr>
          <a:xfrm>
            <a:off x="1325527" y="2059338"/>
            <a:ext cx="6494150" cy="2016191"/>
            <a:chOff x="1325527" y="2059338"/>
            <a:chExt cx="6494150" cy="2016191"/>
          </a:xfrm>
        </p:grpSpPr>
        <p:grpSp>
          <p:nvGrpSpPr>
            <p:cNvPr id="5" name="Groupe 4">
              <a:extLst>
                <a:ext uri="{FF2B5EF4-FFF2-40B4-BE49-F238E27FC236}">
                  <a16:creationId xmlns:a16="http://schemas.microsoft.com/office/drawing/2014/main" id="{CD3FFDBC-7171-FF1F-2368-413CF1CB57C4}"/>
                </a:ext>
              </a:extLst>
            </p:cNvPr>
            <p:cNvGrpSpPr/>
            <p:nvPr/>
          </p:nvGrpSpPr>
          <p:grpSpPr>
            <a:xfrm>
              <a:off x="1325527" y="2059338"/>
              <a:ext cx="6494150" cy="1077509"/>
              <a:chOff x="1318922" y="1626761"/>
              <a:chExt cx="6494150" cy="1077509"/>
            </a:xfrm>
          </p:grpSpPr>
          <p:sp>
            <p:nvSpPr>
              <p:cNvPr id="6" name="Rectangle 5">
                <a:extLst>
                  <a:ext uri="{FF2B5EF4-FFF2-40B4-BE49-F238E27FC236}">
                    <a16:creationId xmlns:a16="http://schemas.microsoft.com/office/drawing/2014/main" id="{5A9490F3-0665-262B-0A44-9476A046254A}"/>
                  </a:ext>
                </a:extLst>
              </p:cNvPr>
              <p:cNvSpPr>
                <a:spLocks noChangeAspect="1"/>
              </p:cNvSpPr>
              <p:nvPr/>
            </p:nvSpPr>
            <p:spPr>
              <a:xfrm rot="5400000">
                <a:off x="4296030" y="-1350281"/>
                <a:ext cx="540000" cy="6494084"/>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24</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7" name="Rectangle 6">
                <a:extLst>
                  <a:ext uri="{FF2B5EF4-FFF2-40B4-BE49-F238E27FC236}">
                    <a16:creationId xmlns:a16="http://schemas.microsoft.com/office/drawing/2014/main" id="{134F5020-799E-ED9C-0C6E-0DA9C972FA06}"/>
                  </a:ext>
                </a:extLst>
              </p:cNvPr>
              <p:cNvSpPr>
                <a:spLocks noChangeAspect="1"/>
              </p:cNvSpPr>
              <p:nvPr/>
            </p:nvSpPr>
            <p:spPr>
              <a:xfrm rot="5400000">
                <a:off x="1591210"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8" name="Rectangle 7">
                <a:extLst>
                  <a:ext uri="{FF2B5EF4-FFF2-40B4-BE49-F238E27FC236}">
                    <a16:creationId xmlns:a16="http://schemas.microsoft.com/office/drawing/2014/main" id="{C5D23C91-D549-47E0-6CC5-93D70A9463DA}"/>
                  </a:ext>
                </a:extLst>
              </p:cNvPr>
              <p:cNvSpPr>
                <a:spLocks noChangeAspect="1"/>
              </p:cNvSpPr>
              <p:nvPr/>
            </p:nvSpPr>
            <p:spPr>
              <a:xfrm rot="5400000">
                <a:off x="4294470" y="1888068"/>
                <a:ext cx="537508" cy="1082083"/>
              </a:xfrm>
              <a:prstGeom prst="rect">
                <a:avLst/>
              </a:prstGeom>
              <a:no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9" name="Rectangle 8">
                <a:extLst>
                  <a:ext uri="{FF2B5EF4-FFF2-40B4-BE49-F238E27FC236}">
                    <a16:creationId xmlns:a16="http://schemas.microsoft.com/office/drawing/2014/main" id="{45BE7A95-6A50-D1BF-1784-FB5DBA412497}"/>
                  </a:ext>
                </a:extLst>
              </p:cNvPr>
              <p:cNvSpPr>
                <a:spLocks noChangeAspect="1"/>
              </p:cNvSpPr>
              <p:nvPr/>
            </p:nvSpPr>
            <p:spPr>
              <a:xfrm rot="5400000">
                <a:off x="7003274"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grpSp>
        <p:sp>
          <p:nvSpPr>
            <p:cNvPr id="10" name="Accolade ouvrante 9">
              <a:extLst>
                <a:ext uri="{FF2B5EF4-FFF2-40B4-BE49-F238E27FC236}">
                  <a16:creationId xmlns:a16="http://schemas.microsoft.com/office/drawing/2014/main" id="{E54CA1FD-A325-AB09-2E95-FA9842DC878C}"/>
                </a:ext>
              </a:extLst>
            </p:cNvPr>
            <p:cNvSpPr/>
            <p:nvPr/>
          </p:nvSpPr>
          <p:spPr>
            <a:xfrm rot="5400000" flipH="1">
              <a:off x="4377337" y="164151"/>
              <a:ext cx="384987" cy="6488606"/>
            </a:xfrm>
            <a:prstGeom prst="leftBrace">
              <a:avLst>
                <a:gd name="adj1" fmla="val 108248"/>
                <a:gd name="adj2" fmla="val 50195"/>
              </a:avLst>
            </a:prstGeom>
            <a:ln w="25400">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6F6C2145-C21D-7DBF-97A9-028567B558A1}"/>
                </a:ext>
              </a:extLst>
            </p:cNvPr>
            <p:cNvSpPr>
              <a:spLocks noChangeAspect="1"/>
            </p:cNvSpPr>
            <p:nvPr/>
          </p:nvSpPr>
          <p:spPr>
            <a:xfrm rot="5400000">
              <a:off x="4299830" y="2320818"/>
              <a:ext cx="540000" cy="2969421"/>
            </a:xfrm>
            <a:prstGeom prst="rect">
              <a:avLst/>
            </a:prstGeom>
            <a:no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3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6 bols</a:t>
              </a:r>
            </a:p>
          </p:txBody>
        </p:sp>
      </p:grpSp>
    </p:spTree>
    <p:extLst>
      <p:ext uri="{BB962C8B-B14F-4D97-AF65-F5344CB8AC3E}">
        <p14:creationId xmlns:p14="http://schemas.microsoft.com/office/powerpoint/2010/main" val="36378174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EE02F7-CDEA-6323-013A-5ED93708B1E0}"/>
            </a:ext>
          </a:extLst>
        </p:cNvPr>
        <p:cNvGrpSpPr/>
        <p:nvPr/>
      </p:nvGrpSpPr>
      <p:grpSpPr>
        <a:xfrm>
          <a:off x="0" y="0"/>
          <a:ext cx="0" cy="0"/>
          <a:chOff x="0" y="0"/>
          <a:chExt cx="0" cy="0"/>
        </a:xfrm>
      </p:grpSpPr>
      <p:sp>
        <p:nvSpPr>
          <p:cNvPr id="15" name="Titre 1">
            <a:extLst>
              <a:ext uri="{FF2B5EF4-FFF2-40B4-BE49-F238E27FC236}">
                <a16:creationId xmlns:a16="http://schemas.microsoft.com/office/drawing/2014/main" id="{347A4119-C9BB-1F1B-A5B9-BA92BEA6F11E}"/>
              </a:ext>
            </a:extLst>
          </p:cNvPr>
          <p:cNvSpPr>
            <a:spLocks noGrp="1"/>
          </p:cNvSpPr>
          <p:nvPr>
            <p:ph type="title"/>
          </p:nvPr>
        </p:nvSpPr>
        <p:spPr>
          <a:xfrm>
            <a:off x="-1" y="-1"/>
            <a:ext cx="5753101" cy="476673"/>
          </a:xfrm>
        </p:spPr>
        <p:txBody>
          <a:bodyPr>
            <a:normAutofit/>
          </a:bodyPr>
          <a:lstStyle/>
          <a:p>
            <a:r>
              <a:rPr lang="fr-FR" dirty="0"/>
              <a:t>④ Recherche de la valeur d’une part : modélisation</a:t>
            </a:r>
          </a:p>
        </p:txBody>
      </p:sp>
      <p:sp>
        <p:nvSpPr>
          <p:cNvPr id="2" name="Titre 3">
            <a:extLst>
              <a:ext uri="{FF2B5EF4-FFF2-40B4-BE49-F238E27FC236}">
                <a16:creationId xmlns:a16="http://schemas.microsoft.com/office/drawing/2014/main" id="{4CC9FABC-5028-0A5A-62FB-199212C2DFCC}"/>
              </a:ext>
            </a:extLst>
          </p:cNvPr>
          <p:cNvSpPr txBox="1">
            <a:spLocks/>
          </p:cNvSpPr>
          <p:nvPr/>
        </p:nvSpPr>
        <p:spPr>
          <a:xfrm>
            <a:off x="2534557" y="4192597"/>
            <a:ext cx="4074886" cy="1338616"/>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defTabSz="914400" rtl="0" eaLnBrk="1" fontAlgn="auto" latinLnBrk="0" hangingPunct="1">
              <a:lnSpc>
                <a:spcPct val="90000"/>
              </a:lnSpc>
              <a:spcBef>
                <a:spcPct val="0"/>
              </a:spcBef>
              <a:spcAft>
                <a:spcPts val="0"/>
              </a:spcAft>
              <a:buClrTx/>
              <a:buSzTx/>
              <a:buFontTx/>
              <a:buNone/>
              <a:tabLst/>
              <a:defRPr/>
            </a:pPr>
            <a:r>
              <a:rPr lang="fr-FR" dirty="0">
                <a:solidFill>
                  <a:prstClr val="black"/>
                </a:solidFill>
                <a:latin typeface="DIN Next Rounded LT Pro" panose="020F0503020203050203" pitchFamily="34" charset="0"/>
              </a:rPr>
              <a:t>24</a:t>
            </a:r>
            <a:r>
              <a:rPr kumimoji="0" lang="fr-FR" sz="6000" b="0" i="0" u="none" strike="noStrike" kern="1200" cap="none" spc="0" normalizeH="0" baseline="0" noProof="0" dirty="0">
                <a:ln>
                  <a:noFill/>
                </a:ln>
                <a:solidFill>
                  <a:prstClr val="black"/>
                </a:solidFill>
                <a:effectLst/>
                <a:uLnTx/>
                <a:uFillTx/>
                <a:latin typeface="DIN Next Rounded LT Pro" panose="020F0503020203050203" pitchFamily="34" charset="0"/>
                <a:ea typeface="+mj-ea"/>
                <a:cs typeface="+mj-cs"/>
              </a:rPr>
              <a:t> = 6 × …</a:t>
            </a:r>
          </a:p>
        </p:txBody>
      </p:sp>
      <p:grpSp>
        <p:nvGrpSpPr>
          <p:cNvPr id="20" name="Groupe 19">
            <a:extLst>
              <a:ext uri="{FF2B5EF4-FFF2-40B4-BE49-F238E27FC236}">
                <a16:creationId xmlns:a16="http://schemas.microsoft.com/office/drawing/2014/main" id="{4AB0F891-4610-8D5E-2462-9A356414BC09}"/>
              </a:ext>
            </a:extLst>
          </p:cNvPr>
          <p:cNvGrpSpPr/>
          <p:nvPr/>
        </p:nvGrpSpPr>
        <p:grpSpPr>
          <a:xfrm>
            <a:off x="1325527" y="2059338"/>
            <a:ext cx="6494150" cy="2016191"/>
            <a:chOff x="1325527" y="2059338"/>
            <a:chExt cx="6494150" cy="2016191"/>
          </a:xfrm>
        </p:grpSpPr>
        <p:grpSp>
          <p:nvGrpSpPr>
            <p:cNvPr id="21" name="Groupe 20">
              <a:extLst>
                <a:ext uri="{FF2B5EF4-FFF2-40B4-BE49-F238E27FC236}">
                  <a16:creationId xmlns:a16="http://schemas.microsoft.com/office/drawing/2014/main" id="{69AC2BC0-C2F1-B2F6-9721-EB2B1A664819}"/>
                </a:ext>
              </a:extLst>
            </p:cNvPr>
            <p:cNvGrpSpPr/>
            <p:nvPr/>
          </p:nvGrpSpPr>
          <p:grpSpPr>
            <a:xfrm>
              <a:off x="1325527" y="2059338"/>
              <a:ext cx="6494150" cy="1077509"/>
              <a:chOff x="1318922" y="1626761"/>
              <a:chExt cx="6494150" cy="1077509"/>
            </a:xfrm>
          </p:grpSpPr>
          <p:sp>
            <p:nvSpPr>
              <p:cNvPr id="24" name="Rectangle 23">
                <a:extLst>
                  <a:ext uri="{FF2B5EF4-FFF2-40B4-BE49-F238E27FC236}">
                    <a16:creationId xmlns:a16="http://schemas.microsoft.com/office/drawing/2014/main" id="{8AEAB055-BC64-501E-2392-E001D4B23A58}"/>
                  </a:ext>
                </a:extLst>
              </p:cNvPr>
              <p:cNvSpPr>
                <a:spLocks noChangeAspect="1"/>
              </p:cNvSpPr>
              <p:nvPr/>
            </p:nvSpPr>
            <p:spPr>
              <a:xfrm rot="5400000">
                <a:off x="4296030" y="-1350281"/>
                <a:ext cx="540000" cy="6494084"/>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24</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25" name="Rectangle 24">
                <a:extLst>
                  <a:ext uri="{FF2B5EF4-FFF2-40B4-BE49-F238E27FC236}">
                    <a16:creationId xmlns:a16="http://schemas.microsoft.com/office/drawing/2014/main" id="{C432D367-6048-B304-A584-94987618CC6B}"/>
                  </a:ext>
                </a:extLst>
              </p:cNvPr>
              <p:cNvSpPr>
                <a:spLocks noChangeAspect="1"/>
              </p:cNvSpPr>
              <p:nvPr/>
            </p:nvSpPr>
            <p:spPr>
              <a:xfrm rot="5400000">
                <a:off x="1591210"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26" name="Rectangle 25">
                <a:extLst>
                  <a:ext uri="{FF2B5EF4-FFF2-40B4-BE49-F238E27FC236}">
                    <a16:creationId xmlns:a16="http://schemas.microsoft.com/office/drawing/2014/main" id="{B543766E-B7F6-5D8C-395B-2A7133E8422F}"/>
                  </a:ext>
                </a:extLst>
              </p:cNvPr>
              <p:cNvSpPr>
                <a:spLocks noChangeAspect="1"/>
              </p:cNvSpPr>
              <p:nvPr/>
            </p:nvSpPr>
            <p:spPr>
              <a:xfrm rot="5400000">
                <a:off x="4294470" y="1888068"/>
                <a:ext cx="537508" cy="1082083"/>
              </a:xfrm>
              <a:prstGeom prst="rect">
                <a:avLst/>
              </a:prstGeom>
              <a:no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27" name="Rectangle 26">
                <a:extLst>
                  <a:ext uri="{FF2B5EF4-FFF2-40B4-BE49-F238E27FC236}">
                    <a16:creationId xmlns:a16="http://schemas.microsoft.com/office/drawing/2014/main" id="{A89637A0-F3DC-8CF4-E4BB-1EBE568F18CC}"/>
                  </a:ext>
                </a:extLst>
              </p:cNvPr>
              <p:cNvSpPr>
                <a:spLocks noChangeAspect="1"/>
              </p:cNvSpPr>
              <p:nvPr/>
            </p:nvSpPr>
            <p:spPr>
              <a:xfrm rot="5400000">
                <a:off x="7003274"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grpSp>
        <p:sp>
          <p:nvSpPr>
            <p:cNvPr id="22" name="Accolade ouvrante 21">
              <a:extLst>
                <a:ext uri="{FF2B5EF4-FFF2-40B4-BE49-F238E27FC236}">
                  <a16:creationId xmlns:a16="http://schemas.microsoft.com/office/drawing/2014/main" id="{86AE6183-94DC-E9E5-EC2B-4982AA5F985A}"/>
                </a:ext>
              </a:extLst>
            </p:cNvPr>
            <p:cNvSpPr/>
            <p:nvPr/>
          </p:nvSpPr>
          <p:spPr>
            <a:xfrm rot="5400000" flipH="1">
              <a:off x="4377337" y="164151"/>
              <a:ext cx="384987" cy="6488606"/>
            </a:xfrm>
            <a:prstGeom prst="leftBrace">
              <a:avLst>
                <a:gd name="adj1" fmla="val 108248"/>
                <a:gd name="adj2" fmla="val 50195"/>
              </a:avLst>
            </a:prstGeom>
            <a:ln w="25400">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73675B0F-ADA6-D4A4-9D65-FE1B2ACDBF54}"/>
                </a:ext>
              </a:extLst>
            </p:cNvPr>
            <p:cNvSpPr>
              <a:spLocks noChangeAspect="1"/>
            </p:cNvSpPr>
            <p:nvPr/>
          </p:nvSpPr>
          <p:spPr>
            <a:xfrm rot="5400000">
              <a:off x="4299830" y="2320818"/>
              <a:ext cx="540000" cy="2969421"/>
            </a:xfrm>
            <a:prstGeom prst="rect">
              <a:avLst/>
            </a:prstGeom>
            <a:no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3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6 bols</a:t>
              </a:r>
            </a:p>
          </p:txBody>
        </p:sp>
      </p:grpSp>
    </p:spTree>
    <p:extLst>
      <p:ext uri="{BB962C8B-B14F-4D97-AF65-F5344CB8AC3E}">
        <p14:creationId xmlns:p14="http://schemas.microsoft.com/office/powerpoint/2010/main" val="24185173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re 1">
            <a:extLst>
              <a:ext uri="{FF2B5EF4-FFF2-40B4-BE49-F238E27FC236}">
                <a16:creationId xmlns:a16="http://schemas.microsoft.com/office/drawing/2014/main" id="{85F7834C-7202-4AE9-86F0-C7803D5691D2}"/>
              </a:ext>
            </a:extLst>
          </p:cNvPr>
          <p:cNvSpPr>
            <a:spLocks noGrp="1"/>
          </p:cNvSpPr>
          <p:nvPr>
            <p:ph type="title"/>
          </p:nvPr>
        </p:nvSpPr>
        <p:spPr>
          <a:xfrm>
            <a:off x="-1" y="-1"/>
            <a:ext cx="6210301" cy="476673"/>
          </a:xfrm>
        </p:spPr>
        <p:txBody>
          <a:bodyPr>
            <a:normAutofit/>
          </a:bodyPr>
          <a:lstStyle/>
          <a:p>
            <a:r>
              <a:rPr lang="fr-FR" dirty="0"/>
              <a:t>④ Recherche de la valeur d’une part : modélisation</a:t>
            </a:r>
          </a:p>
        </p:txBody>
      </p:sp>
      <p:grpSp>
        <p:nvGrpSpPr>
          <p:cNvPr id="10" name="Groupe 9">
            <a:extLst>
              <a:ext uri="{FF2B5EF4-FFF2-40B4-BE49-F238E27FC236}">
                <a16:creationId xmlns:a16="http://schemas.microsoft.com/office/drawing/2014/main" id="{DE92D962-F1F1-7251-A031-C3085988D11A}"/>
              </a:ext>
            </a:extLst>
          </p:cNvPr>
          <p:cNvGrpSpPr/>
          <p:nvPr/>
        </p:nvGrpSpPr>
        <p:grpSpPr>
          <a:xfrm>
            <a:off x="1325527" y="2059338"/>
            <a:ext cx="6494150" cy="2016191"/>
            <a:chOff x="1325527" y="2059338"/>
            <a:chExt cx="6494150" cy="2016191"/>
          </a:xfrm>
        </p:grpSpPr>
        <p:grpSp>
          <p:nvGrpSpPr>
            <p:cNvPr id="11" name="Groupe 10">
              <a:extLst>
                <a:ext uri="{FF2B5EF4-FFF2-40B4-BE49-F238E27FC236}">
                  <a16:creationId xmlns:a16="http://schemas.microsoft.com/office/drawing/2014/main" id="{F68DBD13-EAB3-C61D-A59B-89783A4A7E34}"/>
                </a:ext>
              </a:extLst>
            </p:cNvPr>
            <p:cNvGrpSpPr/>
            <p:nvPr/>
          </p:nvGrpSpPr>
          <p:grpSpPr>
            <a:xfrm>
              <a:off x="1325527" y="2059338"/>
              <a:ext cx="6494150" cy="1077509"/>
              <a:chOff x="1318922" y="1626761"/>
              <a:chExt cx="6494150" cy="1077509"/>
            </a:xfrm>
          </p:grpSpPr>
          <p:sp>
            <p:nvSpPr>
              <p:cNvPr id="14" name="Rectangle 13">
                <a:extLst>
                  <a:ext uri="{FF2B5EF4-FFF2-40B4-BE49-F238E27FC236}">
                    <a16:creationId xmlns:a16="http://schemas.microsoft.com/office/drawing/2014/main" id="{F907C004-9F2E-1090-39AF-37B478A1CCCC}"/>
                  </a:ext>
                </a:extLst>
              </p:cNvPr>
              <p:cNvSpPr>
                <a:spLocks noChangeAspect="1"/>
              </p:cNvSpPr>
              <p:nvPr/>
            </p:nvSpPr>
            <p:spPr>
              <a:xfrm rot="5400000">
                <a:off x="4296030" y="-1350281"/>
                <a:ext cx="540000" cy="6494084"/>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24</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16" name="Rectangle 15">
                <a:extLst>
                  <a:ext uri="{FF2B5EF4-FFF2-40B4-BE49-F238E27FC236}">
                    <a16:creationId xmlns:a16="http://schemas.microsoft.com/office/drawing/2014/main" id="{D28972F5-712C-A6D0-BB17-6A8F6F2165DD}"/>
                  </a:ext>
                </a:extLst>
              </p:cNvPr>
              <p:cNvSpPr>
                <a:spLocks noChangeAspect="1"/>
              </p:cNvSpPr>
              <p:nvPr/>
            </p:nvSpPr>
            <p:spPr>
              <a:xfrm rot="5400000">
                <a:off x="1591210"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17" name="Rectangle 16">
                <a:extLst>
                  <a:ext uri="{FF2B5EF4-FFF2-40B4-BE49-F238E27FC236}">
                    <a16:creationId xmlns:a16="http://schemas.microsoft.com/office/drawing/2014/main" id="{BCB5BCF3-D3E4-619F-EB74-029447903620}"/>
                  </a:ext>
                </a:extLst>
              </p:cNvPr>
              <p:cNvSpPr>
                <a:spLocks noChangeAspect="1"/>
              </p:cNvSpPr>
              <p:nvPr/>
            </p:nvSpPr>
            <p:spPr>
              <a:xfrm rot="5400000">
                <a:off x="4294470" y="1888068"/>
                <a:ext cx="537508" cy="1082083"/>
              </a:xfrm>
              <a:prstGeom prst="rect">
                <a:avLst/>
              </a:prstGeom>
              <a:no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18" name="Rectangle 17">
                <a:extLst>
                  <a:ext uri="{FF2B5EF4-FFF2-40B4-BE49-F238E27FC236}">
                    <a16:creationId xmlns:a16="http://schemas.microsoft.com/office/drawing/2014/main" id="{34E50384-4C22-FB60-5F0B-25070D0D02CF}"/>
                  </a:ext>
                </a:extLst>
              </p:cNvPr>
              <p:cNvSpPr>
                <a:spLocks noChangeAspect="1"/>
              </p:cNvSpPr>
              <p:nvPr/>
            </p:nvSpPr>
            <p:spPr>
              <a:xfrm rot="5400000">
                <a:off x="7003274"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grpSp>
        <p:sp>
          <p:nvSpPr>
            <p:cNvPr id="12" name="Accolade ouvrante 11">
              <a:extLst>
                <a:ext uri="{FF2B5EF4-FFF2-40B4-BE49-F238E27FC236}">
                  <a16:creationId xmlns:a16="http://schemas.microsoft.com/office/drawing/2014/main" id="{31686B48-94F1-8827-DC86-488D12ED7295}"/>
                </a:ext>
              </a:extLst>
            </p:cNvPr>
            <p:cNvSpPr/>
            <p:nvPr/>
          </p:nvSpPr>
          <p:spPr>
            <a:xfrm rot="5400000" flipH="1">
              <a:off x="4377337" y="164151"/>
              <a:ext cx="384987" cy="6488606"/>
            </a:xfrm>
            <a:prstGeom prst="leftBrace">
              <a:avLst>
                <a:gd name="adj1" fmla="val 108248"/>
                <a:gd name="adj2" fmla="val 50195"/>
              </a:avLst>
            </a:prstGeom>
            <a:ln w="25400">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3AE3F3AA-4668-0A38-9556-888203C9DFEC}"/>
                </a:ext>
              </a:extLst>
            </p:cNvPr>
            <p:cNvSpPr>
              <a:spLocks noChangeAspect="1"/>
            </p:cNvSpPr>
            <p:nvPr/>
          </p:nvSpPr>
          <p:spPr>
            <a:xfrm rot="5400000">
              <a:off x="4299830" y="2320818"/>
              <a:ext cx="540000" cy="2969421"/>
            </a:xfrm>
            <a:prstGeom prst="rect">
              <a:avLst/>
            </a:prstGeom>
            <a:no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3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6 bols</a:t>
              </a:r>
            </a:p>
          </p:txBody>
        </p:sp>
      </p:grpSp>
      <p:sp>
        <p:nvSpPr>
          <p:cNvPr id="2" name="Titre 3">
            <a:extLst>
              <a:ext uri="{FF2B5EF4-FFF2-40B4-BE49-F238E27FC236}">
                <a16:creationId xmlns:a16="http://schemas.microsoft.com/office/drawing/2014/main" id="{E263471D-48A8-68C5-548B-99CEB8223043}"/>
              </a:ext>
            </a:extLst>
          </p:cNvPr>
          <p:cNvSpPr txBox="1">
            <a:spLocks/>
          </p:cNvSpPr>
          <p:nvPr/>
        </p:nvSpPr>
        <p:spPr>
          <a:xfrm>
            <a:off x="1429657" y="4192597"/>
            <a:ext cx="6284686" cy="1338616"/>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defTabSz="914400" rtl="0" eaLnBrk="1" fontAlgn="auto" latinLnBrk="0" hangingPunct="1">
              <a:lnSpc>
                <a:spcPct val="90000"/>
              </a:lnSpc>
              <a:spcBef>
                <a:spcPct val="0"/>
              </a:spcBef>
              <a:spcAft>
                <a:spcPts val="0"/>
              </a:spcAft>
              <a:buClrTx/>
              <a:buSzTx/>
              <a:buFontTx/>
              <a:buNone/>
              <a:tabLst/>
              <a:defRPr/>
            </a:pPr>
            <a:r>
              <a:rPr lang="fr-FR" dirty="0">
                <a:solidFill>
                  <a:prstClr val="black"/>
                </a:solidFill>
                <a:latin typeface="DIN Next Rounded LT Pro" panose="020F0503020203050203" pitchFamily="34" charset="0"/>
              </a:rPr>
              <a:t>24</a:t>
            </a:r>
            <a:r>
              <a:rPr kumimoji="0" lang="fr-FR" sz="6000" b="0" i="0" u="none" strike="noStrike" kern="1200" cap="none" spc="0" normalizeH="0" baseline="0" noProof="0" dirty="0">
                <a:ln>
                  <a:noFill/>
                </a:ln>
                <a:solidFill>
                  <a:prstClr val="black"/>
                </a:solidFill>
                <a:effectLst/>
                <a:uLnTx/>
                <a:uFillTx/>
                <a:latin typeface="DIN Next Rounded LT Pro" panose="020F0503020203050203" pitchFamily="34" charset="0"/>
                <a:ea typeface="+mj-ea"/>
                <a:cs typeface="+mj-cs"/>
              </a:rPr>
              <a:t> ÷ 6 </a:t>
            </a:r>
            <a:r>
              <a:rPr kumimoji="0" lang="fr-FR" sz="6000" b="0" i="0" u="none" strike="noStrike" kern="1200" cap="none" spc="0" normalizeH="0" baseline="0" noProof="0" dirty="0">
                <a:ln>
                  <a:noFill/>
                </a:ln>
                <a:solidFill>
                  <a:schemeClr val="bg1"/>
                </a:solidFill>
                <a:effectLst/>
                <a:uLnTx/>
                <a:uFillTx/>
                <a:latin typeface="DIN Next Rounded LT Pro" panose="020F0503020203050203" pitchFamily="34" charset="0"/>
                <a:ea typeface="+mj-ea"/>
                <a:cs typeface="+mj-cs"/>
              </a:rPr>
              <a:t>= 4</a:t>
            </a:r>
          </a:p>
        </p:txBody>
      </p:sp>
    </p:spTree>
    <p:extLst>
      <p:ext uri="{BB962C8B-B14F-4D97-AF65-F5344CB8AC3E}">
        <p14:creationId xmlns:p14="http://schemas.microsoft.com/office/powerpoint/2010/main" val="24029028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re 1">
            <a:extLst>
              <a:ext uri="{FF2B5EF4-FFF2-40B4-BE49-F238E27FC236}">
                <a16:creationId xmlns:a16="http://schemas.microsoft.com/office/drawing/2014/main" id="{85F7834C-7202-4AE9-86F0-C7803D5691D2}"/>
              </a:ext>
            </a:extLst>
          </p:cNvPr>
          <p:cNvSpPr>
            <a:spLocks noGrp="1"/>
          </p:cNvSpPr>
          <p:nvPr>
            <p:ph type="title"/>
          </p:nvPr>
        </p:nvSpPr>
        <p:spPr>
          <a:xfrm>
            <a:off x="-1" y="-1"/>
            <a:ext cx="6305551" cy="476673"/>
          </a:xfrm>
        </p:spPr>
        <p:txBody>
          <a:bodyPr>
            <a:normAutofit/>
          </a:bodyPr>
          <a:lstStyle/>
          <a:p>
            <a:r>
              <a:rPr lang="fr-FR" dirty="0"/>
              <a:t>④ Recherche de la valeur d’une part : modélisation</a:t>
            </a:r>
          </a:p>
        </p:txBody>
      </p:sp>
      <p:grpSp>
        <p:nvGrpSpPr>
          <p:cNvPr id="11" name="Groupe 10">
            <a:extLst>
              <a:ext uri="{FF2B5EF4-FFF2-40B4-BE49-F238E27FC236}">
                <a16:creationId xmlns:a16="http://schemas.microsoft.com/office/drawing/2014/main" id="{2FF1DF4E-EEC6-D873-2CBF-309C049DE768}"/>
              </a:ext>
            </a:extLst>
          </p:cNvPr>
          <p:cNvGrpSpPr/>
          <p:nvPr/>
        </p:nvGrpSpPr>
        <p:grpSpPr>
          <a:xfrm>
            <a:off x="1325527" y="2059338"/>
            <a:ext cx="6494150" cy="2016191"/>
            <a:chOff x="1325527" y="2059338"/>
            <a:chExt cx="6494150" cy="2016191"/>
          </a:xfrm>
        </p:grpSpPr>
        <p:grpSp>
          <p:nvGrpSpPr>
            <p:cNvPr id="12" name="Groupe 11">
              <a:extLst>
                <a:ext uri="{FF2B5EF4-FFF2-40B4-BE49-F238E27FC236}">
                  <a16:creationId xmlns:a16="http://schemas.microsoft.com/office/drawing/2014/main" id="{4365BE1B-CF57-7DFB-2DCB-EE354AFECE4C}"/>
                </a:ext>
              </a:extLst>
            </p:cNvPr>
            <p:cNvGrpSpPr/>
            <p:nvPr/>
          </p:nvGrpSpPr>
          <p:grpSpPr>
            <a:xfrm>
              <a:off x="1325527" y="2059338"/>
              <a:ext cx="6494150" cy="1077509"/>
              <a:chOff x="1318922" y="1626761"/>
              <a:chExt cx="6494150" cy="1077509"/>
            </a:xfrm>
          </p:grpSpPr>
          <p:sp>
            <p:nvSpPr>
              <p:cNvPr id="16" name="Rectangle 15">
                <a:extLst>
                  <a:ext uri="{FF2B5EF4-FFF2-40B4-BE49-F238E27FC236}">
                    <a16:creationId xmlns:a16="http://schemas.microsoft.com/office/drawing/2014/main" id="{41773436-2B23-395F-C196-CD7EFC190143}"/>
                  </a:ext>
                </a:extLst>
              </p:cNvPr>
              <p:cNvSpPr>
                <a:spLocks noChangeAspect="1"/>
              </p:cNvSpPr>
              <p:nvPr/>
            </p:nvSpPr>
            <p:spPr>
              <a:xfrm rot="5400000">
                <a:off x="4296030" y="-1350281"/>
                <a:ext cx="540000" cy="6494084"/>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24</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17" name="Rectangle 16">
                <a:extLst>
                  <a:ext uri="{FF2B5EF4-FFF2-40B4-BE49-F238E27FC236}">
                    <a16:creationId xmlns:a16="http://schemas.microsoft.com/office/drawing/2014/main" id="{A6EE6FF5-A200-F390-AD80-BD3FEFCAA67B}"/>
                  </a:ext>
                </a:extLst>
              </p:cNvPr>
              <p:cNvSpPr>
                <a:spLocks noChangeAspect="1"/>
              </p:cNvSpPr>
              <p:nvPr/>
            </p:nvSpPr>
            <p:spPr>
              <a:xfrm rot="5400000">
                <a:off x="1591210"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18" name="Rectangle 17">
                <a:extLst>
                  <a:ext uri="{FF2B5EF4-FFF2-40B4-BE49-F238E27FC236}">
                    <a16:creationId xmlns:a16="http://schemas.microsoft.com/office/drawing/2014/main" id="{D749A998-EF7B-C68F-6B3F-E7226F943772}"/>
                  </a:ext>
                </a:extLst>
              </p:cNvPr>
              <p:cNvSpPr>
                <a:spLocks noChangeAspect="1"/>
              </p:cNvSpPr>
              <p:nvPr/>
            </p:nvSpPr>
            <p:spPr>
              <a:xfrm rot="5400000">
                <a:off x="4294470" y="1888068"/>
                <a:ext cx="537508" cy="1082083"/>
              </a:xfrm>
              <a:prstGeom prst="rect">
                <a:avLst/>
              </a:prstGeom>
              <a:no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19" name="Rectangle 18">
                <a:extLst>
                  <a:ext uri="{FF2B5EF4-FFF2-40B4-BE49-F238E27FC236}">
                    <a16:creationId xmlns:a16="http://schemas.microsoft.com/office/drawing/2014/main" id="{1E476C38-E5F9-928E-F0D4-8F94F89A3F55}"/>
                  </a:ext>
                </a:extLst>
              </p:cNvPr>
              <p:cNvSpPr>
                <a:spLocks noChangeAspect="1"/>
              </p:cNvSpPr>
              <p:nvPr/>
            </p:nvSpPr>
            <p:spPr>
              <a:xfrm rot="5400000">
                <a:off x="7003274"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grpSp>
        <p:sp>
          <p:nvSpPr>
            <p:cNvPr id="13" name="Accolade ouvrante 12">
              <a:extLst>
                <a:ext uri="{FF2B5EF4-FFF2-40B4-BE49-F238E27FC236}">
                  <a16:creationId xmlns:a16="http://schemas.microsoft.com/office/drawing/2014/main" id="{5FAFA060-5A91-44AB-D532-BE5AB82D0E2C}"/>
                </a:ext>
              </a:extLst>
            </p:cNvPr>
            <p:cNvSpPr/>
            <p:nvPr/>
          </p:nvSpPr>
          <p:spPr>
            <a:xfrm rot="5400000" flipH="1">
              <a:off x="4377337" y="164151"/>
              <a:ext cx="384987" cy="6488606"/>
            </a:xfrm>
            <a:prstGeom prst="leftBrace">
              <a:avLst>
                <a:gd name="adj1" fmla="val 108248"/>
                <a:gd name="adj2" fmla="val 50195"/>
              </a:avLst>
            </a:prstGeom>
            <a:ln w="25400">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17C001F1-5F38-0CF5-D038-39E02EE42121}"/>
                </a:ext>
              </a:extLst>
            </p:cNvPr>
            <p:cNvSpPr>
              <a:spLocks noChangeAspect="1"/>
            </p:cNvSpPr>
            <p:nvPr/>
          </p:nvSpPr>
          <p:spPr>
            <a:xfrm rot="5400000">
              <a:off x="4299830" y="2320818"/>
              <a:ext cx="540000" cy="2969421"/>
            </a:xfrm>
            <a:prstGeom prst="rect">
              <a:avLst/>
            </a:prstGeom>
            <a:no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3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6 bols</a:t>
              </a:r>
            </a:p>
          </p:txBody>
        </p:sp>
      </p:grpSp>
      <p:sp>
        <p:nvSpPr>
          <p:cNvPr id="3" name="Titre 3">
            <a:extLst>
              <a:ext uri="{FF2B5EF4-FFF2-40B4-BE49-F238E27FC236}">
                <a16:creationId xmlns:a16="http://schemas.microsoft.com/office/drawing/2014/main" id="{EFB67693-D6EB-4B85-AFA4-BA2A34B4F645}"/>
              </a:ext>
            </a:extLst>
          </p:cNvPr>
          <p:cNvSpPr txBox="1">
            <a:spLocks/>
          </p:cNvSpPr>
          <p:nvPr/>
        </p:nvSpPr>
        <p:spPr>
          <a:xfrm>
            <a:off x="1429657" y="4178309"/>
            <a:ext cx="6284686" cy="1338616"/>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defTabSz="914400" rtl="0" eaLnBrk="1" fontAlgn="auto" latinLnBrk="0" hangingPunct="1">
              <a:lnSpc>
                <a:spcPct val="90000"/>
              </a:lnSpc>
              <a:spcBef>
                <a:spcPct val="0"/>
              </a:spcBef>
              <a:spcAft>
                <a:spcPts val="0"/>
              </a:spcAft>
              <a:buClrTx/>
              <a:buSzTx/>
              <a:buFontTx/>
              <a:buNone/>
              <a:tabLst/>
              <a:defRPr/>
            </a:pPr>
            <a:r>
              <a:rPr lang="fr-FR" dirty="0">
                <a:solidFill>
                  <a:prstClr val="black"/>
                </a:solidFill>
                <a:latin typeface="DIN Next Rounded LT Pro" panose="020F0503020203050203" pitchFamily="34" charset="0"/>
              </a:rPr>
              <a:t>24</a:t>
            </a:r>
            <a:r>
              <a:rPr kumimoji="0" lang="fr-FR" sz="6000" b="0" i="0" u="none" strike="noStrike" kern="1200" cap="none" spc="0" normalizeH="0" baseline="0" noProof="0" dirty="0">
                <a:ln>
                  <a:noFill/>
                </a:ln>
                <a:solidFill>
                  <a:prstClr val="black"/>
                </a:solidFill>
                <a:effectLst/>
                <a:uLnTx/>
                <a:uFillTx/>
                <a:latin typeface="DIN Next Rounded LT Pro" panose="020F0503020203050203" pitchFamily="34" charset="0"/>
                <a:ea typeface="+mj-ea"/>
                <a:cs typeface="+mj-cs"/>
              </a:rPr>
              <a:t> ÷ 6 = 4</a:t>
            </a:r>
          </a:p>
        </p:txBody>
      </p:sp>
    </p:spTree>
    <p:extLst>
      <p:ext uri="{BB962C8B-B14F-4D97-AF65-F5344CB8AC3E}">
        <p14:creationId xmlns:p14="http://schemas.microsoft.com/office/powerpoint/2010/main" val="24754082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re 1">
            <a:extLst>
              <a:ext uri="{FF2B5EF4-FFF2-40B4-BE49-F238E27FC236}">
                <a16:creationId xmlns:a16="http://schemas.microsoft.com/office/drawing/2014/main" id="{85F7834C-7202-4AE9-86F0-C7803D5691D2}"/>
              </a:ext>
            </a:extLst>
          </p:cNvPr>
          <p:cNvSpPr>
            <a:spLocks noGrp="1"/>
          </p:cNvSpPr>
          <p:nvPr>
            <p:ph type="title"/>
          </p:nvPr>
        </p:nvSpPr>
        <p:spPr>
          <a:xfrm>
            <a:off x="-1" y="-1"/>
            <a:ext cx="6488607" cy="476673"/>
          </a:xfrm>
        </p:spPr>
        <p:txBody>
          <a:bodyPr>
            <a:normAutofit/>
          </a:bodyPr>
          <a:lstStyle/>
          <a:p>
            <a:r>
              <a:rPr lang="fr-FR" dirty="0"/>
              <a:t>④ Recherche de la valeur d’une part : modélisation</a:t>
            </a:r>
          </a:p>
        </p:txBody>
      </p:sp>
      <p:sp>
        <p:nvSpPr>
          <p:cNvPr id="20" name="Rectangle 19"/>
          <p:cNvSpPr/>
          <p:nvPr/>
        </p:nvSpPr>
        <p:spPr>
          <a:xfrm>
            <a:off x="873296" y="6032965"/>
            <a:ext cx="7397409" cy="553998"/>
          </a:xfrm>
          <a:prstGeom prst="rect">
            <a:avLst/>
          </a:prstGeom>
        </p:spPr>
        <p:txBody>
          <a:bodyPr wrap="square" anchor="b">
            <a:spAutoFit/>
          </a:bodyPr>
          <a:lstStyle/>
          <a:p>
            <a:pPr marL="0" marR="0" lvl="0" indent="0" algn="ctr" defTabSz="457200" rtl="0" eaLnBrk="1" fontAlgn="auto" latinLnBrk="0" hangingPunct="1">
              <a:spcBef>
                <a:spcPts val="0"/>
              </a:spcBef>
              <a:spcAft>
                <a:spcPts val="0"/>
              </a:spcAft>
              <a:buClrTx/>
              <a:buSzTx/>
              <a:buFontTx/>
              <a:buNone/>
              <a:tabLst/>
              <a:defRPr/>
            </a:pPr>
            <a:r>
              <a:rPr kumimoji="0" lang="fr-FR" sz="3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Il y aura 4 cubes dans chaque bol.</a:t>
            </a:r>
          </a:p>
        </p:txBody>
      </p:sp>
      <p:sp>
        <p:nvSpPr>
          <p:cNvPr id="2" name="Titre 3">
            <a:extLst>
              <a:ext uri="{FF2B5EF4-FFF2-40B4-BE49-F238E27FC236}">
                <a16:creationId xmlns:a16="http://schemas.microsoft.com/office/drawing/2014/main" id="{D70172BF-E790-4648-E9D7-EB5D4483CC7F}"/>
              </a:ext>
            </a:extLst>
          </p:cNvPr>
          <p:cNvSpPr txBox="1">
            <a:spLocks/>
          </p:cNvSpPr>
          <p:nvPr/>
        </p:nvSpPr>
        <p:spPr>
          <a:xfrm>
            <a:off x="1429657" y="4192597"/>
            <a:ext cx="6284686" cy="1338616"/>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defTabSz="914400" rtl="0" eaLnBrk="1" fontAlgn="auto" latinLnBrk="0" hangingPunct="1">
              <a:lnSpc>
                <a:spcPct val="90000"/>
              </a:lnSpc>
              <a:spcBef>
                <a:spcPct val="0"/>
              </a:spcBef>
              <a:spcAft>
                <a:spcPts val="0"/>
              </a:spcAft>
              <a:buClrTx/>
              <a:buSzTx/>
              <a:buFontTx/>
              <a:buNone/>
              <a:tabLst/>
              <a:defRPr/>
            </a:pPr>
            <a:r>
              <a:rPr lang="fr-FR" dirty="0">
                <a:solidFill>
                  <a:prstClr val="black"/>
                </a:solidFill>
                <a:latin typeface="DIN Next Rounded LT Pro" panose="020F0503020203050203" pitchFamily="34" charset="0"/>
              </a:rPr>
              <a:t>24</a:t>
            </a:r>
            <a:r>
              <a:rPr kumimoji="0" lang="fr-FR" sz="6000" b="0" i="0" u="none" strike="noStrike" kern="1200" cap="none" spc="0" normalizeH="0" baseline="0" noProof="0" dirty="0">
                <a:ln>
                  <a:noFill/>
                </a:ln>
                <a:solidFill>
                  <a:prstClr val="black"/>
                </a:solidFill>
                <a:effectLst/>
                <a:uLnTx/>
                <a:uFillTx/>
                <a:latin typeface="DIN Next Rounded LT Pro" panose="020F0503020203050203" pitchFamily="34" charset="0"/>
                <a:ea typeface="+mj-ea"/>
                <a:cs typeface="+mj-cs"/>
              </a:rPr>
              <a:t> ÷ 6 = 4</a:t>
            </a:r>
          </a:p>
        </p:txBody>
      </p:sp>
      <p:grpSp>
        <p:nvGrpSpPr>
          <p:cNvPr id="3" name="Groupe 2">
            <a:extLst>
              <a:ext uri="{FF2B5EF4-FFF2-40B4-BE49-F238E27FC236}">
                <a16:creationId xmlns:a16="http://schemas.microsoft.com/office/drawing/2014/main" id="{CCF29DE6-2B05-854A-6A24-B10017F8798B}"/>
              </a:ext>
            </a:extLst>
          </p:cNvPr>
          <p:cNvGrpSpPr/>
          <p:nvPr/>
        </p:nvGrpSpPr>
        <p:grpSpPr>
          <a:xfrm>
            <a:off x="1325527" y="2059338"/>
            <a:ext cx="6494150" cy="2016191"/>
            <a:chOff x="1325527" y="2059338"/>
            <a:chExt cx="6494150" cy="2016191"/>
          </a:xfrm>
        </p:grpSpPr>
        <p:grpSp>
          <p:nvGrpSpPr>
            <p:cNvPr id="4" name="Groupe 3">
              <a:extLst>
                <a:ext uri="{FF2B5EF4-FFF2-40B4-BE49-F238E27FC236}">
                  <a16:creationId xmlns:a16="http://schemas.microsoft.com/office/drawing/2014/main" id="{AE2B7F65-8754-D5DF-AE31-32BB9B4A07E2}"/>
                </a:ext>
              </a:extLst>
            </p:cNvPr>
            <p:cNvGrpSpPr/>
            <p:nvPr/>
          </p:nvGrpSpPr>
          <p:grpSpPr>
            <a:xfrm>
              <a:off x="1325527" y="2059338"/>
              <a:ext cx="6494150" cy="1077509"/>
              <a:chOff x="1318922" y="1626761"/>
              <a:chExt cx="6494150" cy="1077509"/>
            </a:xfrm>
          </p:grpSpPr>
          <p:sp>
            <p:nvSpPr>
              <p:cNvPr id="7" name="Rectangle 6">
                <a:extLst>
                  <a:ext uri="{FF2B5EF4-FFF2-40B4-BE49-F238E27FC236}">
                    <a16:creationId xmlns:a16="http://schemas.microsoft.com/office/drawing/2014/main" id="{638233FB-7E64-5242-5861-5127EF28DF5B}"/>
                  </a:ext>
                </a:extLst>
              </p:cNvPr>
              <p:cNvSpPr>
                <a:spLocks noChangeAspect="1"/>
              </p:cNvSpPr>
              <p:nvPr/>
            </p:nvSpPr>
            <p:spPr>
              <a:xfrm rot="5400000">
                <a:off x="4296030" y="-1350281"/>
                <a:ext cx="540000" cy="6494084"/>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24</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8" name="Rectangle 7">
                <a:extLst>
                  <a:ext uri="{FF2B5EF4-FFF2-40B4-BE49-F238E27FC236}">
                    <a16:creationId xmlns:a16="http://schemas.microsoft.com/office/drawing/2014/main" id="{35B68319-7657-17D7-25F6-C7C182A78452}"/>
                  </a:ext>
                </a:extLst>
              </p:cNvPr>
              <p:cNvSpPr>
                <a:spLocks noChangeAspect="1"/>
              </p:cNvSpPr>
              <p:nvPr/>
            </p:nvSpPr>
            <p:spPr>
              <a:xfrm rot="5400000">
                <a:off x="1591210"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9" name="Rectangle 8">
                <a:extLst>
                  <a:ext uri="{FF2B5EF4-FFF2-40B4-BE49-F238E27FC236}">
                    <a16:creationId xmlns:a16="http://schemas.microsoft.com/office/drawing/2014/main" id="{1131CA8E-DC38-631B-2D3D-3FEBEA6110FC}"/>
                  </a:ext>
                </a:extLst>
              </p:cNvPr>
              <p:cNvSpPr>
                <a:spLocks noChangeAspect="1"/>
              </p:cNvSpPr>
              <p:nvPr/>
            </p:nvSpPr>
            <p:spPr>
              <a:xfrm rot="5400000">
                <a:off x="4294470" y="1888068"/>
                <a:ext cx="537508" cy="1082083"/>
              </a:xfrm>
              <a:prstGeom prst="rect">
                <a:avLst/>
              </a:prstGeom>
              <a:no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10" name="Rectangle 9">
                <a:extLst>
                  <a:ext uri="{FF2B5EF4-FFF2-40B4-BE49-F238E27FC236}">
                    <a16:creationId xmlns:a16="http://schemas.microsoft.com/office/drawing/2014/main" id="{8F576C96-2591-CD2E-A6D1-777A32882B4B}"/>
                  </a:ext>
                </a:extLst>
              </p:cNvPr>
              <p:cNvSpPr>
                <a:spLocks noChangeAspect="1"/>
              </p:cNvSpPr>
              <p:nvPr/>
            </p:nvSpPr>
            <p:spPr>
              <a:xfrm rot="5400000">
                <a:off x="7003274"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grpSp>
        <p:sp>
          <p:nvSpPr>
            <p:cNvPr id="5" name="Accolade ouvrante 4">
              <a:extLst>
                <a:ext uri="{FF2B5EF4-FFF2-40B4-BE49-F238E27FC236}">
                  <a16:creationId xmlns:a16="http://schemas.microsoft.com/office/drawing/2014/main" id="{B196C72D-BA3F-1DE9-5FFC-027BD413B0FE}"/>
                </a:ext>
              </a:extLst>
            </p:cNvPr>
            <p:cNvSpPr/>
            <p:nvPr/>
          </p:nvSpPr>
          <p:spPr>
            <a:xfrm rot="5400000" flipH="1">
              <a:off x="4377337" y="164151"/>
              <a:ext cx="384987" cy="6488606"/>
            </a:xfrm>
            <a:prstGeom prst="leftBrace">
              <a:avLst>
                <a:gd name="adj1" fmla="val 108248"/>
                <a:gd name="adj2" fmla="val 50195"/>
              </a:avLst>
            </a:prstGeom>
            <a:ln w="25400">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6B625A7F-B9CF-0EBD-6EC2-C4BC8C33899E}"/>
                </a:ext>
              </a:extLst>
            </p:cNvPr>
            <p:cNvSpPr>
              <a:spLocks noChangeAspect="1"/>
            </p:cNvSpPr>
            <p:nvPr/>
          </p:nvSpPr>
          <p:spPr>
            <a:xfrm rot="5400000">
              <a:off x="4299830" y="2320818"/>
              <a:ext cx="540000" cy="2969421"/>
            </a:xfrm>
            <a:prstGeom prst="rect">
              <a:avLst/>
            </a:prstGeom>
            <a:no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3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6 bols</a:t>
              </a:r>
            </a:p>
          </p:txBody>
        </p:sp>
      </p:grpSp>
    </p:spTree>
    <p:extLst>
      <p:ext uri="{BB962C8B-B14F-4D97-AF65-F5344CB8AC3E}">
        <p14:creationId xmlns:p14="http://schemas.microsoft.com/office/powerpoint/2010/main" val="37120572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2" name="Google Shape;122;p2"/>
          <p:cNvSpPr txBox="1"/>
          <p:nvPr/>
        </p:nvSpPr>
        <p:spPr>
          <a:xfrm>
            <a:off x="423026" y="1308390"/>
            <a:ext cx="8329088" cy="4635210"/>
          </a:xfrm>
          <a:prstGeom prst="rect">
            <a:avLst/>
          </a:prstGeom>
          <a:noFill/>
          <a:ln>
            <a:noFill/>
          </a:ln>
        </p:spPr>
        <p:txBody>
          <a:bodyPr spcFirstLastPara="1" wrap="square" lIns="91425" tIns="45700" rIns="91425" bIns="45700" anchor="ctr" anchorCtr="0">
            <a:normAutofit fontScale="97500"/>
          </a:bodyPr>
          <a:lstStyle/>
          <a:p>
            <a:pPr marL="0" marR="0" lvl="0" indent="0" algn="ctr" defTabSz="914400" rtl="0" eaLnBrk="1" fontAlgn="auto" latinLnBrk="0" hangingPunct="1">
              <a:lnSpc>
                <a:spcPct val="100000"/>
              </a:lnSpc>
              <a:spcBef>
                <a:spcPts val="0"/>
              </a:spcBef>
              <a:spcAft>
                <a:spcPts val="0"/>
              </a:spcAft>
              <a:buClr>
                <a:srgbClr val="000000"/>
              </a:buClr>
              <a:buSzPct val="100000"/>
              <a:buFont typeface="Arial"/>
              <a:buNone/>
              <a:tabLst/>
              <a:defRPr/>
            </a:pPr>
            <a:r>
              <a:rPr kumimoji="0" lang="fr-FR" sz="3600" b="0" i="0" u="none" strike="noStrike" kern="1200" cap="none" spc="0" normalizeH="0" baseline="0" noProof="0" dirty="0">
                <a:ln>
                  <a:noFill/>
                </a:ln>
                <a:solidFill>
                  <a:srgbClr val="000000"/>
                </a:solidFill>
                <a:effectLst/>
                <a:uLnTx/>
                <a:uFillTx/>
                <a:latin typeface="Arial"/>
                <a:ea typeface="+mn-ea"/>
                <a:cs typeface="+mn-cs"/>
              </a:rPr>
              <a:t>J’ai 2</a:t>
            </a:r>
            <a:r>
              <a:rPr lang="fr-FR" sz="3600" dirty="0">
                <a:solidFill>
                  <a:srgbClr val="000000"/>
                </a:solidFill>
                <a:latin typeface="Arial"/>
              </a:rPr>
              <a:t>8</a:t>
            </a:r>
            <a:r>
              <a:rPr kumimoji="0" lang="fr-FR" sz="3600" b="0" i="0" u="none" strike="noStrike" kern="1200" cap="none" spc="0" normalizeH="0" baseline="0" noProof="0" dirty="0">
                <a:ln>
                  <a:noFill/>
                </a:ln>
                <a:solidFill>
                  <a:srgbClr val="000000"/>
                </a:solidFill>
                <a:effectLst/>
                <a:uLnTx/>
                <a:uFillTx/>
                <a:latin typeface="Arial"/>
                <a:ea typeface="+mn-ea"/>
                <a:cs typeface="+mn-cs"/>
              </a:rPr>
              <a:t> cubes. </a:t>
            </a:r>
          </a:p>
          <a:p>
            <a:pPr marL="0" marR="0" lvl="0" indent="0" algn="ctr" defTabSz="914400" rtl="0" eaLnBrk="1" fontAlgn="auto" latinLnBrk="0" hangingPunct="1">
              <a:lnSpc>
                <a:spcPct val="100000"/>
              </a:lnSpc>
              <a:spcBef>
                <a:spcPts val="0"/>
              </a:spcBef>
              <a:spcAft>
                <a:spcPts val="0"/>
              </a:spcAft>
              <a:buClr>
                <a:srgbClr val="000000"/>
              </a:buClr>
              <a:buSzPct val="100000"/>
              <a:buFont typeface="Arial"/>
              <a:buNone/>
              <a:tabLst/>
              <a:defRPr/>
            </a:pPr>
            <a:r>
              <a:rPr kumimoji="0" lang="fr-FR" sz="3600" b="0" i="0" u="none" strike="noStrike" kern="1200" cap="none" spc="0" normalizeH="0" baseline="0" noProof="0" dirty="0">
                <a:ln>
                  <a:noFill/>
                </a:ln>
                <a:solidFill>
                  <a:srgbClr val="000000"/>
                </a:solidFill>
                <a:effectLst/>
                <a:uLnTx/>
                <a:uFillTx/>
                <a:latin typeface="Arial"/>
                <a:ea typeface="+mn-ea"/>
                <a:cs typeface="+mn-cs"/>
              </a:rPr>
              <a:t>Je veux remplir des bols qui contiendront tous 4 cubes. </a:t>
            </a:r>
          </a:p>
          <a:p>
            <a:pPr marL="0" marR="0" lvl="0" indent="0" algn="ctr" defTabSz="914400" rtl="0" eaLnBrk="1" fontAlgn="auto" latinLnBrk="0" hangingPunct="1">
              <a:lnSpc>
                <a:spcPct val="100000"/>
              </a:lnSpc>
              <a:spcBef>
                <a:spcPts val="0"/>
              </a:spcBef>
              <a:spcAft>
                <a:spcPts val="0"/>
              </a:spcAft>
              <a:buClr>
                <a:srgbClr val="000000"/>
              </a:buClr>
              <a:buSzPct val="100000"/>
              <a:buFont typeface="Arial"/>
              <a:buNone/>
              <a:tabLst/>
              <a:defRPr/>
            </a:pPr>
            <a:endParaRPr kumimoji="0" lang="fr-FR" sz="3600" b="0" i="0" u="none" strike="noStrike" kern="1200" cap="none" spc="0" normalizeH="0" baseline="0" noProof="0" dirty="0">
              <a:ln>
                <a:noFill/>
              </a:ln>
              <a:solidFill>
                <a:srgbClr val="000000"/>
              </a:solidFill>
              <a:effectLst/>
              <a:uLnTx/>
              <a:uFillTx/>
              <a:latin typeface="Arial"/>
              <a:ea typeface="+mn-ea"/>
              <a:cs typeface="+mn-cs"/>
            </a:endParaRPr>
          </a:p>
          <a:p>
            <a:pPr marL="0" marR="0" lvl="0" indent="0" algn="ctr" defTabSz="914400" rtl="0" eaLnBrk="1" fontAlgn="auto" latinLnBrk="0" hangingPunct="1">
              <a:lnSpc>
                <a:spcPct val="100000"/>
              </a:lnSpc>
              <a:spcBef>
                <a:spcPts val="0"/>
              </a:spcBef>
              <a:spcAft>
                <a:spcPts val="0"/>
              </a:spcAft>
              <a:buClr>
                <a:srgbClr val="000000"/>
              </a:buClr>
              <a:buSzPct val="100000"/>
              <a:buFont typeface="Arial"/>
              <a:buNone/>
              <a:tabLst/>
              <a:defRPr/>
            </a:pPr>
            <a:r>
              <a:rPr kumimoji="0" lang="fr-FR" sz="3600" b="0" i="0" u="none" strike="noStrike" kern="1200" cap="none" spc="0" normalizeH="0" baseline="0" noProof="0" dirty="0">
                <a:ln>
                  <a:noFill/>
                </a:ln>
                <a:solidFill>
                  <a:srgbClr val="000000"/>
                </a:solidFill>
                <a:effectLst/>
                <a:uLnTx/>
                <a:uFillTx/>
                <a:latin typeface="Arial"/>
                <a:ea typeface="+mn-ea"/>
                <a:cs typeface="+mn-cs"/>
              </a:rPr>
              <a:t>Combien de bols puis-je remplir ? </a:t>
            </a:r>
          </a:p>
          <a:p>
            <a:pPr marL="0" marR="0" lvl="0" indent="0" algn="ctr" defTabSz="914400" rtl="0" eaLnBrk="1" fontAlgn="auto" latinLnBrk="0" hangingPunct="1">
              <a:lnSpc>
                <a:spcPct val="100000"/>
              </a:lnSpc>
              <a:spcBef>
                <a:spcPts val="0"/>
              </a:spcBef>
              <a:spcAft>
                <a:spcPts val="0"/>
              </a:spcAft>
              <a:buClr>
                <a:srgbClr val="000000"/>
              </a:buClr>
              <a:buSzPct val="100000"/>
              <a:buFont typeface="Arial"/>
              <a:buNone/>
              <a:tabLst/>
              <a:defRPr/>
            </a:pPr>
            <a:endParaRPr kumimoji="0" lang="fr-FR" sz="3600" b="0" i="0" u="none" strike="noStrike" kern="1200" cap="none" spc="0" normalizeH="0" baseline="0" noProof="0" dirty="0">
              <a:ln>
                <a:noFill/>
              </a:ln>
              <a:solidFill>
                <a:srgbClr val="000000"/>
              </a:solidFill>
              <a:effectLst/>
              <a:uLnTx/>
              <a:uFillTx/>
              <a:latin typeface="Arial"/>
              <a:ea typeface="+mn-ea"/>
              <a:cs typeface="+mn-cs"/>
            </a:endParaRPr>
          </a:p>
        </p:txBody>
      </p:sp>
      <p:sp>
        <p:nvSpPr>
          <p:cNvPr id="8" name="Google Shape;256;p15">
            <a:extLst>
              <a:ext uri="{FF2B5EF4-FFF2-40B4-BE49-F238E27FC236}">
                <a16:creationId xmlns:a16="http://schemas.microsoft.com/office/drawing/2014/main" id="{ED2A755A-8D4D-BCD0-473F-FA15E183FAC1}"/>
              </a:ext>
            </a:extLst>
          </p:cNvPr>
          <p:cNvSpPr txBox="1">
            <a:spLocks noGrp="1"/>
          </p:cNvSpPr>
          <p:nvPr>
            <p:ph type="title"/>
          </p:nvPr>
        </p:nvSpPr>
        <p:spPr>
          <a:xfrm>
            <a:off x="5650" y="0"/>
            <a:ext cx="6354763" cy="476250"/>
          </a:xfrm>
          <a:prstGeom prst="rect">
            <a:avLst/>
          </a:prstGeom>
          <a:noFill/>
          <a:ln w="9525" cap="flat" cmpd="sng">
            <a:noFill/>
            <a:prstDash val="solid"/>
            <a:round/>
            <a:headEnd type="none" w="sm" len="sm"/>
            <a:tailEnd type="none" w="sm" len="sm"/>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1800"/>
              <a:buFont typeface="Calibri"/>
              <a:buNone/>
            </a:pPr>
            <a:r>
              <a:rPr lang="fr-FR" dirty="0"/>
              <a:t>⑤ Recherche du nombre de parts : appropriation</a:t>
            </a:r>
            <a:endParaRPr dirty="0"/>
          </a:p>
        </p:txBody>
      </p:sp>
    </p:spTree>
    <p:extLst>
      <p:ext uri="{BB962C8B-B14F-4D97-AF65-F5344CB8AC3E}">
        <p14:creationId xmlns:p14="http://schemas.microsoft.com/office/powerpoint/2010/main" val="37420491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2" name="Google Shape;122;p2"/>
          <p:cNvSpPr txBox="1"/>
          <p:nvPr/>
        </p:nvSpPr>
        <p:spPr>
          <a:xfrm>
            <a:off x="423026" y="1308390"/>
            <a:ext cx="8329088" cy="4457410"/>
          </a:xfrm>
          <a:prstGeom prst="rect">
            <a:avLst/>
          </a:prstGeom>
          <a:noFill/>
          <a:ln>
            <a:noFill/>
          </a:ln>
        </p:spPr>
        <p:txBody>
          <a:bodyPr spcFirstLastPara="1" wrap="square" lIns="91425" tIns="45700" rIns="91425" bIns="45700" anchor="ctr" anchorCtr="0">
            <a:normAutofit fontScale="97500"/>
          </a:bodyPr>
          <a:lstStyle/>
          <a:p>
            <a:pPr marL="0" marR="0" lvl="0" indent="0" algn="ctr" defTabSz="914400" rtl="0" eaLnBrk="1" fontAlgn="auto" latinLnBrk="0" hangingPunct="1">
              <a:lnSpc>
                <a:spcPct val="100000"/>
              </a:lnSpc>
              <a:spcBef>
                <a:spcPts val="0"/>
              </a:spcBef>
              <a:spcAft>
                <a:spcPts val="0"/>
              </a:spcAft>
              <a:buClr>
                <a:srgbClr val="000000"/>
              </a:buClr>
              <a:buSzPct val="100000"/>
              <a:buFont typeface="Arial"/>
              <a:buNone/>
              <a:tabLst/>
              <a:defRPr/>
            </a:pPr>
            <a:r>
              <a:rPr kumimoji="0" lang="fr-FR" sz="3300" b="0" i="0" u="none" strike="noStrike" kern="0" cap="none" spc="0" normalizeH="0" baseline="0" noProof="0" dirty="0">
                <a:ln>
                  <a:noFill/>
                </a:ln>
                <a:solidFill>
                  <a:srgbClr val="000000"/>
                </a:solidFill>
                <a:effectLst/>
                <a:uLnTx/>
                <a:uFillTx/>
                <a:latin typeface="Arial"/>
                <a:ea typeface="Arial"/>
                <a:cs typeface="Arial"/>
                <a:sym typeface="Arial"/>
              </a:rPr>
              <a:t>J’ai </a:t>
            </a:r>
            <a:r>
              <a:rPr lang="fr-FR" sz="3300" kern="0" dirty="0">
                <a:solidFill>
                  <a:srgbClr val="000000"/>
                </a:solidFill>
                <a:latin typeface="Arial"/>
                <a:ea typeface="Arial"/>
                <a:cs typeface="Arial"/>
                <a:sym typeface="Arial"/>
              </a:rPr>
              <a:t>24</a:t>
            </a:r>
            <a:r>
              <a:rPr kumimoji="0" lang="fr-FR" sz="3300" b="0" i="0" u="none" strike="noStrike" kern="0" cap="none" spc="0" normalizeH="0" baseline="0" noProof="0" dirty="0">
                <a:ln>
                  <a:noFill/>
                </a:ln>
                <a:solidFill>
                  <a:srgbClr val="000000"/>
                </a:solidFill>
                <a:effectLst/>
                <a:uLnTx/>
                <a:uFillTx/>
                <a:latin typeface="Arial"/>
                <a:ea typeface="Arial"/>
                <a:cs typeface="Arial"/>
                <a:sym typeface="Arial"/>
              </a:rPr>
              <a:t> cubes. </a:t>
            </a:r>
            <a:br>
              <a:rPr kumimoji="0" lang="fr-FR" sz="3300" b="0" i="0" u="none" strike="noStrike" kern="0" cap="none" spc="0" normalizeH="0" baseline="0" noProof="0" dirty="0">
                <a:ln>
                  <a:noFill/>
                </a:ln>
                <a:solidFill>
                  <a:srgbClr val="000000"/>
                </a:solidFill>
                <a:effectLst/>
                <a:uLnTx/>
                <a:uFillTx/>
                <a:latin typeface="Arial"/>
                <a:ea typeface="Arial"/>
                <a:cs typeface="Arial"/>
                <a:sym typeface="Arial"/>
              </a:rPr>
            </a:br>
            <a:r>
              <a:rPr kumimoji="0" lang="fr-FR" sz="3300" b="0" i="0" u="none" strike="noStrike" kern="0" cap="none" spc="0" normalizeH="0" baseline="0" noProof="0" dirty="0">
                <a:ln>
                  <a:noFill/>
                </a:ln>
                <a:solidFill>
                  <a:srgbClr val="000000"/>
                </a:solidFill>
                <a:effectLst/>
                <a:uLnTx/>
                <a:uFillTx/>
                <a:latin typeface="Arial"/>
                <a:ea typeface="Arial"/>
                <a:cs typeface="Arial"/>
                <a:sym typeface="Arial"/>
              </a:rPr>
              <a:t>Je veux remplir 6 bols qui contiendront tous le même nombre de cubes. </a:t>
            </a:r>
            <a:br>
              <a:rPr kumimoji="0" lang="fr-FR" sz="3300" b="0" i="0" u="none" strike="noStrike" kern="0" cap="none" spc="0" normalizeH="0" baseline="0" noProof="0" dirty="0">
                <a:ln>
                  <a:noFill/>
                </a:ln>
                <a:solidFill>
                  <a:srgbClr val="000000"/>
                </a:solidFill>
                <a:effectLst/>
                <a:uLnTx/>
                <a:uFillTx/>
                <a:latin typeface="Arial"/>
                <a:ea typeface="Arial"/>
                <a:cs typeface="Arial"/>
                <a:sym typeface="Arial"/>
              </a:rPr>
            </a:br>
            <a:r>
              <a:rPr kumimoji="0" lang="fr-FR" sz="3300" b="0" i="0" u="none" strike="noStrike" kern="0" cap="none" spc="0" normalizeH="0" baseline="0" noProof="0" dirty="0">
                <a:ln>
                  <a:noFill/>
                </a:ln>
                <a:solidFill>
                  <a:srgbClr val="000000"/>
                </a:solidFill>
                <a:effectLst/>
                <a:uLnTx/>
                <a:uFillTx/>
                <a:latin typeface="Arial"/>
                <a:ea typeface="Arial"/>
                <a:cs typeface="Arial"/>
                <a:sym typeface="Arial"/>
              </a:rPr>
              <a:t> </a:t>
            </a:r>
            <a:br>
              <a:rPr kumimoji="0" lang="fr-FR" sz="3300" b="0" i="0" u="none" strike="noStrike" kern="0" cap="none" spc="0" normalizeH="0" baseline="0" noProof="0" dirty="0">
                <a:ln>
                  <a:noFill/>
                </a:ln>
                <a:solidFill>
                  <a:srgbClr val="000000"/>
                </a:solidFill>
                <a:effectLst/>
                <a:uLnTx/>
                <a:uFillTx/>
                <a:latin typeface="Arial"/>
                <a:ea typeface="Arial"/>
                <a:cs typeface="Arial"/>
                <a:sym typeface="Arial"/>
              </a:rPr>
            </a:br>
            <a:r>
              <a:rPr kumimoji="0" lang="fr-FR" sz="3300" b="0" i="0" u="none" strike="noStrike" kern="0" cap="none" spc="0" normalizeH="0" baseline="0" noProof="0" dirty="0">
                <a:ln>
                  <a:noFill/>
                </a:ln>
                <a:solidFill>
                  <a:srgbClr val="000000"/>
                </a:solidFill>
                <a:effectLst/>
                <a:uLnTx/>
                <a:uFillTx/>
                <a:latin typeface="Arial"/>
                <a:ea typeface="Arial"/>
                <a:cs typeface="Arial"/>
                <a:sym typeface="Arial"/>
              </a:rPr>
              <a:t>Combien de cubes y aura-t-il</a:t>
            </a:r>
          </a:p>
          <a:p>
            <a:pPr marL="0" marR="0" lvl="0" indent="0" algn="ctr" defTabSz="914400" rtl="0" eaLnBrk="1" fontAlgn="auto" latinLnBrk="0" hangingPunct="1">
              <a:lnSpc>
                <a:spcPct val="100000"/>
              </a:lnSpc>
              <a:spcBef>
                <a:spcPts val="0"/>
              </a:spcBef>
              <a:spcAft>
                <a:spcPts val="0"/>
              </a:spcAft>
              <a:buClr>
                <a:srgbClr val="000000"/>
              </a:buClr>
              <a:buSzPct val="100000"/>
              <a:buFont typeface="Arial"/>
              <a:buNone/>
              <a:tabLst/>
              <a:defRPr/>
            </a:pPr>
            <a:r>
              <a:rPr kumimoji="0" lang="fr-FR" sz="3300" b="0" i="0" u="none" strike="noStrike" kern="0" cap="none" spc="0" normalizeH="0" baseline="0" noProof="0" dirty="0">
                <a:ln>
                  <a:noFill/>
                </a:ln>
                <a:solidFill>
                  <a:srgbClr val="000000"/>
                </a:solidFill>
                <a:effectLst/>
                <a:uLnTx/>
                <a:uFillTx/>
                <a:latin typeface="Arial"/>
                <a:ea typeface="Arial"/>
                <a:cs typeface="Arial"/>
                <a:sym typeface="Arial"/>
              </a:rPr>
              <a:t>dans chaque bol ?</a:t>
            </a:r>
            <a:endParaRPr kumimoji="0" sz="1400"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8" name="Google Shape;256;p15">
            <a:extLst>
              <a:ext uri="{FF2B5EF4-FFF2-40B4-BE49-F238E27FC236}">
                <a16:creationId xmlns:a16="http://schemas.microsoft.com/office/drawing/2014/main" id="{ED2A755A-8D4D-BCD0-473F-FA15E183FAC1}"/>
              </a:ext>
            </a:extLst>
          </p:cNvPr>
          <p:cNvSpPr txBox="1">
            <a:spLocks noGrp="1"/>
          </p:cNvSpPr>
          <p:nvPr>
            <p:ph type="title"/>
          </p:nvPr>
        </p:nvSpPr>
        <p:spPr>
          <a:xfrm>
            <a:off x="5650" y="0"/>
            <a:ext cx="6354763" cy="476250"/>
          </a:xfrm>
          <a:prstGeom prst="rect">
            <a:avLst/>
          </a:prstGeom>
          <a:noFill/>
          <a:ln w="9525" cap="flat" cmpd="sng">
            <a:noFill/>
            <a:prstDash val="solid"/>
            <a:round/>
            <a:headEnd type="none" w="sm" len="sm"/>
            <a:tailEnd type="none" w="sm" len="sm"/>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1800"/>
              <a:buFont typeface="Calibri"/>
              <a:buNone/>
            </a:pPr>
            <a:r>
              <a:rPr lang="fr-FR" dirty="0"/>
              <a:t>① Recherche de la valeur d’une part : appropriation</a:t>
            </a:r>
            <a:endParaRPr dirty="0"/>
          </a:p>
        </p:txBody>
      </p:sp>
    </p:spTree>
    <p:extLst>
      <p:ext uri="{BB962C8B-B14F-4D97-AF65-F5344CB8AC3E}">
        <p14:creationId xmlns:p14="http://schemas.microsoft.com/office/powerpoint/2010/main" val="14845150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re 1">
            <a:extLst>
              <a:ext uri="{FF2B5EF4-FFF2-40B4-BE49-F238E27FC236}">
                <a16:creationId xmlns:a16="http://schemas.microsoft.com/office/drawing/2014/main" id="{85F7834C-7202-4AE9-86F0-C7803D5691D2}"/>
              </a:ext>
            </a:extLst>
          </p:cNvPr>
          <p:cNvSpPr>
            <a:spLocks noGrp="1"/>
          </p:cNvSpPr>
          <p:nvPr>
            <p:ph type="title"/>
          </p:nvPr>
        </p:nvSpPr>
        <p:spPr>
          <a:xfrm>
            <a:off x="0" y="-12700"/>
            <a:ext cx="6494084" cy="494675"/>
          </a:xfrm>
        </p:spPr>
        <p:txBody>
          <a:bodyPr>
            <a:normAutofit/>
          </a:bodyPr>
          <a:lstStyle/>
          <a:p>
            <a:r>
              <a:rPr lang="fr-FR" dirty="0"/>
              <a:t>⑥ Recherche du nombre de parts : schématisation en barres</a:t>
            </a:r>
          </a:p>
        </p:txBody>
      </p:sp>
      <p:cxnSp>
        <p:nvCxnSpPr>
          <p:cNvPr id="13" name="Connecteur droit avec flèche 12">
            <a:extLst>
              <a:ext uri="{FF2B5EF4-FFF2-40B4-BE49-F238E27FC236}">
                <a16:creationId xmlns:a16="http://schemas.microsoft.com/office/drawing/2014/main" id="{F57A5D41-83C1-E901-DCD2-17FDD52DAD67}"/>
              </a:ext>
            </a:extLst>
          </p:cNvPr>
          <p:cNvCxnSpPr>
            <a:cxnSpLocks/>
          </p:cNvCxnSpPr>
          <p:nvPr/>
        </p:nvCxnSpPr>
        <p:spPr>
          <a:xfrm>
            <a:off x="3813789" y="1407508"/>
            <a:ext cx="645794" cy="562711"/>
          </a:xfrm>
          <a:prstGeom prst="straightConnector1">
            <a:avLst/>
          </a:prstGeom>
          <a:ln w="666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288E39A6-EB7E-17A2-B9B2-18FD6C086771}"/>
              </a:ext>
            </a:extLst>
          </p:cNvPr>
          <p:cNvSpPr/>
          <p:nvPr/>
        </p:nvSpPr>
        <p:spPr>
          <a:xfrm>
            <a:off x="2062218" y="945934"/>
            <a:ext cx="4148935" cy="52322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Nombre total de cubes</a:t>
            </a:r>
          </a:p>
        </p:txBody>
      </p:sp>
      <p:sp>
        <p:nvSpPr>
          <p:cNvPr id="38" name="Rectangle 37">
            <a:extLst>
              <a:ext uri="{FF2B5EF4-FFF2-40B4-BE49-F238E27FC236}">
                <a16:creationId xmlns:a16="http://schemas.microsoft.com/office/drawing/2014/main" id="{23426193-C192-B4F3-AA2C-04FFF9C9707D}"/>
              </a:ext>
            </a:extLst>
          </p:cNvPr>
          <p:cNvSpPr>
            <a:spLocks noChangeAspect="1"/>
          </p:cNvSpPr>
          <p:nvPr/>
        </p:nvSpPr>
        <p:spPr>
          <a:xfrm rot="5400000">
            <a:off x="4302635" y="-917704"/>
            <a:ext cx="540000" cy="6494084"/>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28</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Tree>
    <p:extLst>
      <p:ext uri="{BB962C8B-B14F-4D97-AF65-F5344CB8AC3E}">
        <p14:creationId xmlns:p14="http://schemas.microsoft.com/office/powerpoint/2010/main" val="21637929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re 1">
            <a:extLst>
              <a:ext uri="{FF2B5EF4-FFF2-40B4-BE49-F238E27FC236}">
                <a16:creationId xmlns:a16="http://schemas.microsoft.com/office/drawing/2014/main" id="{85F7834C-7202-4AE9-86F0-C7803D5691D2}"/>
              </a:ext>
            </a:extLst>
          </p:cNvPr>
          <p:cNvSpPr>
            <a:spLocks noGrp="1"/>
          </p:cNvSpPr>
          <p:nvPr>
            <p:ph type="title"/>
          </p:nvPr>
        </p:nvSpPr>
        <p:spPr>
          <a:xfrm>
            <a:off x="0" y="-12700"/>
            <a:ext cx="6494084" cy="494675"/>
          </a:xfrm>
        </p:spPr>
        <p:txBody>
          <a:bodyPr>
            <a:normAutofit/>
          </a:bodyPr>
          <a:lstStyle/>
          <a:p>
            <a:r>
              <a:rPr lang="fr-FR" dirty="0"/>
              <a:t>⑥ Recherche du nombre de parts : schématisation en barres</a:t>
            </a:r>
          </a:p>
        </p:txBody>
      </p:sp>
      <p:cxnSp>
        <p:nvCxnSpPr>
          <p:cNvPr id="2" name="Connecteur droit avec flèche 1">
            <a:extLst>
              <a:ext uri="{FF2B5EF4-FFF2-40B4-BE49-F238E27FC236}">
                <a16:creationId xmlns:a16="http://schemas.microsoft.com/office/drawing/2014/main" id="{3E8C2770-2B28-C0B6-ADE7-BBF3CB36543E}"/>
              </a:ext>
            </a:extLst>
          </p:cNvPr>
          <p:cNvCxnSpPr>
            <a:cxnSpLocks/>
          </p:cNvCxnSpPr>
          <p:nvPr/>
        </p:nvCxnSpPr>
        <p:spPr>
          <a:xfrm>
            <a:off x="3813789" y="1407508"/>
            <a:ext cx="645794" cy="562711"/>
          </a:xfrm>
          <a:prstGeom prst="straightConnector1">
            <a:avLst/>
          </a:prstGeom>
          <a:ln w="666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CC52AAC6-83B7-B4FD-116A-7578F77DDC45}"/>
              </a:ext>
            </a:extLst>
          </p:cNvPr>
          <p:cNvSpPr/>
          <p:nvPr/>
        </p:nvSpPr>
        <p:spPr>
          <a:xfrm>
            <a:off x="2062218" y="945934"/>
            <a:ext cx="4148935" cy="52322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Nombre total de cubes</a:t>
            </a:r>
          </a:p>
        </p:txBody>
      </p:sp>
      <p:grpSp>
        <p:nvGrpSpPr>
          <p:cNvPr id="9" name="Groupe 8">
            <a:extLst>
              <a:ext uri="{FF2B5EF4-FFF2-40B4-BE49-F238E27FC236}">
                <a16:creationId xmlns:a16="http://schemas.microsoft.com/office/drawing/2014/main" id="{69CCF81E-1B5F-C6CC-0E8C-6A765F6BB2FF}"/>
              </a:ext>
            </a:extLst>
          </p:cNvPr>
          <p:cNvGrpSpPr/>
          <p:nvPr/>
        </p:nvGrpSpPr>
        <p:grpSpPr>
          <a:xfrm>
            <a:off x="1325527" y="2059338"/>
            <a:ext cx="6494150" cy="1077509"/>
            <a:chOff x="1318922" y="1626761"/>
            <a:chExt cx="6494150" cy="1077509"/>
          </a:xfrm>
        </p:grpSpPr>
        <p:sp>
          <p:nvSpPr>
            <p:cNvPr id="11" name="Rectangle 10">
              <a:extLst>
                <a:ext uri="{FF2B5EF4-FFF2-40B4-BE49-F238E27FC236}">
                  <a16:creationId xmlns:a16="http://schemas.microsoft.com/office/drawing/2014/main" id="{7A8563DB-40F8-949E-FCA4-19D2BBD2A835}"/>
                </a:ext>
              </a:extLst>
            </p:cNvPr>
            <p:cNvSpPr>
              <a:spLocks noChangeAspect="1"/>
            </p:cNvSpPr>
            <p:nvPr/>
          </p:nvSpPr>
          <p:spPr>
            <a:xfrm rot="5400000">
              <a:off x="4296030" y="-1350281"/>
              <a:ext cx="540000" cy="6494084"/>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28</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12" name="Rectangle 11">
              <a:extLst>
                <a:ext uri="{FF2B5EF4-FFF2-40B4-BE49-F238E27FC236}">
                  <a16:creationId xmlns:a16="http://schemas.microsoft.com/office/drawing/2014/main" id="{97AB80B8-E398-29F5-F712-466596B58C0D}"/>
                </a:ext>
              </a:extLst>
            </p:cNvPr>
            <p:cNvSpPr>
              <a:spLocks noChangeAspect="1"/>
            </p:cNvSpPr>
            <p:nvPr/>
          </p:nvSpPr>
          <p:spPr>
            <a:xfrm rot="5400000">
              <a:off x="1591210"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4</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grpSp>
      <p:cxnSp>
        <p:nvCxnSpPr>
          <p:cNvPr id="18" name="Connecteur droit avec flèche 17">
            <a:extLst>
              <a:ext uri="{FF2B5EF4-FFF2-40B4-BE49-F238E27FC236}">
                <a16:creationId xmlns:a16="http://schemas.microsoft.com/office/drawing/2014/main" id="{1EC4758E-B750-6577-87C7-ED644D5B38FE}"/>
              </a:ext>
            </a:extLst>
          </p:cNvPr>
          <p:cNvCxnSpPr>
            <a:cxnSpLocks/>
          </p:cNvCxnSpPr>
          <p:nvPr/>
        </p:nvCxnSpPr>
        <p:spPr>
          <a:xfrm flipV="1">
            <a:off x="1369937" y="3233313"/>
            <a:ext cx="529581" cy="505515"/>
          </a:xfrm>
          <a:prstGeom prst="straightConnector1">
            <a:avLst/>
          </a:prstGeom>
          <a:ln w="666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265DE7F8-D6D4-6CD6-6330-024540DD9F8B}"/>
              </a:ext>
            </a:extLst>
          </p:cNvPr>
          <p:cNvSpPr/>
          <p:nvPr/>
        </p:nvSpPr>
        <p:spPr>
          <a:xfrm>
            <a:off x="838060" y="3724629"/>
            <a:ext cx="1246984" cy="52322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a:t>
            </a:r>
            <a:r>
              <a:rPr kumimoji="0" lang="fr-FR" sz="2800" b="0" i="0" u="none" strike="noStrike" kern="1200" cap="none" spc="0" normalizeH="0" baseline="30000" noProof="0" dirty="0">
                <a:ln>
                  <a:noFill/>
                </a:ln>
                <a:solidFill>
                  <a:prstClr val="black"/>
                </a:solidFill>
                <a:effectLst/>
                <a:uLnTx/>
                <a:uFillTx/>
                <a:latin typeface="Arial" panose="020B0604020202020204" pitchFamily="34" charset="0"/>
                <a:ea typeface="+mn-ea"/>
                <a:cs typeface="Arial" panose="020B0604020202020204" pitchFamily="34" charset="0"/>
              </a:rPr>
              <a:t>er</a:t>
            </a:r>
            <a:r>
              <a:rPr kumimoji="0" lang="fr-FR"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bol</a:t>
            </a:r>
          </a:p>
        </p:txBody>
      </p:sp>
    </p:spTree>
    <p:extLst>
      <p:ext uri="{BB962C8B-B14F-4D97-AF65-F5344CB8AC3E}">
        <p14:creationId xmlns:p14="http://schemas.microsoft.com/office/powerpoint/2010/main" val="3671071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re 1">
            <a:extLst>
              <a:ext uri="{FF2B5EF4-FFF2-40B4-BE49-F238E27FC236}">
                <a16:creationId xmlns:a16="http://schemas.microsoft.com/office/drawing/2014/main" id="{85F7834C-7202-4AE9-86F0-C7803D5691D2}"/>
              </a:ext>
            </a:extLst>
          </p:cNvPr>
          <p:cNvSpPr>
            <a:spLocks noGrp="1"/>
          </p:cNvSpPr>
          <p:nvPr>
            <p:ph type="title"/>
          </p:nvPr>
        </p:nvSpPr>
        <p:spPr>
          <a:xfrm>
            <a:off x="0" y="-12700"/>
            <a:ext cx="6494084" cy="494675"/>
          </a:xfrm>
        </p:spPr>
        <p:txBody>
          <a:bodyPr>
            <a:normAutofit/>
          </a:bodyPr>
          <a:lstStyle/>
          <a:p>
            <a:r>
              <a:rPr lang="fr-FR" dirty="0"/>
              <a:t>⑥ Recherche du nombre de parts : schématisation en barres</a:t>
            </a:r>
          </a:p>
        </p:txBody>
      </p:sp>
      <p:grpSp>
        <p:nvGrpSpPr>
          <p:cNvPr id="12" name="Groupe 11">
            <a:extLst>
              <a:ext uri="{FF2B5EF4-FFF2-40B4-BE49-F238E27FC236}">
                <a16:creationId xmlns:a16="http://schemas.microsoft.com/office/drawing/2014/main" id="{9E21E2D0-C105-1B75-7745-8CDDD7CE8D48}"/>
              </a:ext>
            </a:extLst>
          </p:cNvPr>
          <p:cNvGrpSpPr/>
          <p:nvPr/>
        </p:nvGrpSpPr>
        <p:grpSpPr>
          <a:xfrm>
            <a:off x="4028787" y="2592933"/>
            <a:ext cx="3790887" cy="543914"/>
            <a:chOff x="4022182" y="2160356"/>
            <a:chExt cx="3790887" cy="543914"/>
          </a:xfrm>
        </p:grpSpPr>
        <p:sp>
          <p:nvSpPr>
            <p:cNvPr id="15" name="Rectangle 14">
              <a:extLst>
                <a:ext uri="{FF2B5EF4-FFF2-40B4-BE49-F238E27FC236}">
                  <a16:creationId xmlns:a16="http://schemas.microsoft.com/office/drawing/2014/main" id="{A3AEEA5F-3D61-E0F0-45F5-381C6443C4E8}"/>
                </a:ext>
              </a:extLst>
            </p:cNvPr>
            <p:cNvSpPr>
              <a:spLocks noChangeAspect="1"/>
            </p:cNvSpPr>
            <p:nvPr/>
          </p:nvSpPr>
          <p:spPr>
            <a:xfrm rot="5400000">
              <a:off x="4294470" y="1888068"/>
              <a:ext cx="537508" cy="1082083"/>
            </a:xfrm>
            <a:prstGeom prst="rect">
              <a:avLst/>
            </a:prstGeom>
            <a:no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16" name="Rectangle 15">
              <a:extLst>
                <a:ext uri="{FF2B5EF4-FFF2-40B4-BE49-F238E27FC236}">
                  <a16:creationId xmlns:a16="http://schemas.microsoft.com/office/drawing/2014/main" id="{2356DD1C-C284-0A39-57D9-8BF2941B78FF}"/>
                </a:ext>
              </a:extLst>
            </p:cNvPr>
            <p:cNvSpPr>
              <a:spLocks noChangeAspect="1"/>
            </p:cNvSpPr>
            <p:nvPr/>
          </p:nvSpPr>
          <p:spPr>
            <a:xfrm rot="5400000">
              <a:off x="7003274"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4</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grpSp>
      <p:grpSp>
        <p:nvGrpSpPr>
          <p:cNvPr id="17" name="Groupe 16">
            <a:extLst>
              <a:ext uri="{FF2B5EF4-FFF2-40B4-BE49-F238E27FC236}">
                <a16:creationId xmlns:a16="http://schemas.microsoft.com/office/drawing/2014/main" id="{0D525240-27A2-0EF5-EA00-45F082886FF1}"/>
              </a:ext>
            </a:extLst>
          </p:cNvPr>
          <p:cNvGrpSpPr/>
          <p:nvPr/>
        </p:nvGrpSpPr>
        <p:grpSpPr>
          <a:xfrm>
            <a:off x="6831078" y="3222040"/>
            <a:ext cx="1977735" cy="1011295"/>
            <a:chOff x="6831078" y="3336340"/>
            <a:chExt cx="1977735" cy="1011295"/>
          </a:xfrm>
        </p:grpSpPr>
        <p:cxnSp>
          <p:nvCxnSpPr>
            <p:cNvPr id="24" name="Connecteur droit avec flèche 23">
              <a:extLst>
                <a:ext uri="{FF2B5EF4-FFF2-40B4-BE49-F238E27FC236}">
                  <a16:creationId xmlns:a16="http://schemas.microsoft.com/office/drawing/2014/main" id="{056C7790-BE63-4E6D-0863-121E85EED4A7}"/>
                </a:ext>
              </a:extLst>
            </p:cNvPr>
            <p:cNvCxnSpPr>
              <a:cxnSpLocks/>
            </p:cNvCxnSpPr>
            <p:nvPr/>
          </p:nvCxnSpPr>
          <p:spPr>
            <a:xfrm flipH="1" flipV="1">
              <a:off x="7281960" y="3336340"/>
              <a:ext cx="578897" cy="519454"/>
            </a:xfrm>
            <a:prstGeom prst="straightConnector1">
              <a:avLst/>
            </a:prstGeom>
            <a:ln w="666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Rectangle 18">
              <a:extLst>
                <a:ext uri="{FF2B5EF4-FFF2-40B4-BE49-F238E27FC236}">
                  <a16:creationId xmlns:a16="http://schemas.microsoft.com/office/drawing/2014/main" id="{EFCDA290-AF58-3EB2-BFD7-4D5D77DAB473}"/>
                </a:ext>
              </a:extLst>
            </p:cNvPr>
            <p:cNvSpPr/>
            <p:nvPr/>
          </p:nvSpPr>
          <p:spPr>
            <a:xfrm>
              <a:off x="6831078" y="3824415"/>
              <a:ext cx="1977735" cy="52322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Dernier </a:t>
              </a:r>
              <a:r>
                <a:rPr lang="fr-FR" sz="2800" dirty="0">
                  <a:solidFill>
                    <a:prstClr val="black"/>
                  </a:solidFill>
                  <a:latin typeface="Arial" panose="020B0604020202020204" pitchFamily="34" charset="0"/>
                  <a:cs typeface="Arial" panose="020B0604020202020204" pitchFamily="34" charset="0"/>
                </a:rPr>
                <a:t>b</a:t>
              </a:r>
              <a:r>
                <a:rPr kumimoji="0" lang="fr-FR" sz="28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ol</a:t>
              </a:r>
              <a:endParaRPr kumimoji="0" lang="fr-FR"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grpSp>
      <p:cxnSp>
        <p:nvCxnSpPr>
          <p:cNvPr id="25" name="Connecteur droit avec flèche 24">
            <a:extLst>
              <a:ext uri="{FF2B5EF4-FFF2-40B4-BE49-F238E27FC236}">
                <a16:creationId xmlns:a16="http://schemas.microsoft.com/office/drawing/2014/main" id="{AE85C82F-975D-060C-1DB9-6C17C9933888}"/>
              </a:ext>
            </a:extLst>
          </p:cNvPr>
          <p:cNvCxnSpPr>
            <a:cxnSpLocks/>
          </p:cNvCxnSpPr>
          <p:nvPr/>
        </p:nvCxnSpPr>
        <p:spPr>
          <a:xfrm>
            <a:off x="3813789" y="1407508"/>
            <a:ext cx="645794" cy="562711"/>
          </a:xfrm>
          <a:prstGeom prst="straightConnector1">
            <a:avLst/>
          </a:prstGeom>
          <a:ln w="666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BBA4EA44-2B71-46CB-6796-CCB895D474E3}"/>
              </a:ext>
            </a:extLst>
          </p:cNvPr>
          <p:cNvSpPr/>
          <p:nvPr/>
        </p:nvSpPr>
        <p:spPr>
          <a:xfrm>
            <a:off x="2062218" y="945934"/>
            <a:ext cx="4148935" cy="52322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Nombre total de cubes</a:t>
            </a:r>
          </a:p>
        </p:txBody>
      </p:sp>
      <p:grpSp>
        <p:nvGrpSpPr>
          <p:cNvPr id="27" name="Groupe 26">
            <a:extLst>
              <a:ext uri="{FF2B5EF4-FFF2-40B4-BE49-F238E27FC236}">
                <a16:creationId xmlns:a16="http://schemas.microsoft.com/office/drawing/2014/main" id="{D4A85F65-90D4-F4BC-088C-A0CA14462AF0}"/>
              </a:ext>
            </a:extLst>
          </p:cNvPr>
          <p:cNvGrpSpPr/>
          <p:nvPr/>
        </p:nvGrpSpPr>
        <p:grpSpPr>
          <a:xfrm>
            <a:off x="1325527" y="2059338"/>
            <a:ext cx="6494150" cy="1077509"/>
            <a:chOff x="1318922" y="1626761"/>
            <a:chExt cx="6494150" cy="1077509"/>
          </a:xfrm>
        </p:grpSpPr>
        <p:sp>
          <p:nvSpPr>
            <p:cNvPr id="28" name="Rectangle 27">
              <a:extLst>
                <a:ext uri="{FF2B5EF4-FFF2-40B4-BE49-F238E27FC236}">
                  <a16:creationId xmlns:a16="http://schemas.microsoft.com/office/drawing/2014/main" id="{8BB6D511-8DBB-8520-4F96-D1DC1A16773B}"/>
                </a:ext>
              </a:extLst>
            </p:cNvPr>
            <p:cNvSpPr>
              <a:spLocks noChangeAspect="1"/>
            </p:cNvSpPr>
            <p:nvPr/>
          </p:nvSpPr>
          <p:spPr>
            <a:xfrm rot="5400000">
              <a:off x="4296030" y="-1350281"/>
              <a:ext cx="540000" cy="6494084"/>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28</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29" name="Rectangle 28">
              <a:extLst>
                <a:ext uri="{FF2B5EF4-FFF2-40B4-BE49-F238E27FC236}">
                  <a16:creationId xmlns:a16="http://schemas.microsoft.com/office/drawing/2014/main" id="{F173EBF0-8453-6D17-A996-3555E3DF11AC}"/>
                </a:ext>
              </a:extLst>
            </p:cNvPr>
            <p:cNvSpPr>
              <a:spLocks noChangeAspect="1"/>
            </p:cNvSpPr>
            <p:nvPr/>
          </p:nvSpPr>
          <p:spPr>
            <a:xfrm rot="5400000">
              <a:off x="1591210"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4</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grpSp>
      <p:cxnSp>
        <p:nvCxnSpPr>
          <p:cNvPr id="31" name="Connecteur droit avec flèche 30">
            <a:extLst>
              <a:ext uri="{FF2B5EF4-FFF2-40B4-BE49-F238E27FC236}">
                <a16:creationId xmlns:a16="http://schemas.microsoft.com/office/drawing/2014/main" id="{01DD4D07-6708-6018-6A5D-85AA0AC4A022}"/>
              </a:ext>
            </a:extLst>
          </p:cNvPr>
          <p:cNvCxnSpPr>
            <a:cxnSpLocks/>
          </p:cNvCxnSpPr>
          <p:nvPr/>
        </p:nvCxnSpPr>
        <p:spPr>
          <a:xfrm flipV="1">
            <a:off x="1369937" y="3233313"/>
            <a:ext cx="529581" cy="505515"/>
          </a:xfrm>
          <a:prstGeom prst="straightConnector1">
            <a:avLst/>
          </a:prstGeom>
          <a:ln w="666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41E79763-79B3-A0D3-B568-25DB3DA9D3B3}"/>
              </a:ext>
            </a:extLst>
          </p:cNvPr>
          <p:cNvSpPr/>
          <p:nvPr/>
        </p:nvSpPr>
        <p:spPr>
          <a:xfrm>
            <a:off x="838060" y="3724629"/>
            <a:ext cx="1246984" cy="52322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a:t>
            </a:r>
            <a:r>
              <a:rPr kumimoji="0" lang="fr-FR" sz="2800" b="0" i="0" u="none" strike="noStrike" kern="1200" cap="none" spc="0" normalizeH="0" baseline="30000" noProof="0" dirty="0">
                <a:ln>
                  <a:noFill/>
                </a:ln>
                <a:solidFill>
                  <a:prstClr val="black"/>
                </a:solidFill>
                <a:effectLst/>
                <a:uLnTx/>
                <a:uFillTx/>
                <a:latin typeface="Arial" panose="020B0604020202020204" pitchFamily="34" charset="0"/>
                <a:ea typeface="+mn-ea"/>
                <a:cs typeface="Arial" panose="020B0604020202020204" pitchFamily="34" charset="0"/>
              </a:rPr>
              <a:t>er</a:t>
            </a:r>
            <a:r>
              <a:rPr kumimoji="0" lang="fr-FR"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bol</a:t>
            </a:r>
          </a:p>
        </p:txBody>
      </p:sp>
    </p:spTree>
    <p:extLst>
      <p:ext uri="{BB962C8B-B14F-4D97-AF65-F5344CB8AC3E}">
        <p14:creationId xmlns:p14="http://schemas.microsoft.com/office/powerpoint/2010/main" val="15364392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re 1">
            <a:extLst>
              <a:ext uri="{FF2B5EF4-FFF2-40B4-BE49-F238E27FC236}">
                <a16:creationId xmlns:a16="http://schemas.microsoft.com/office/drawing/2014/main" id="{85F7834C-7202-4AE9-86F0-C7803D5691D2}"/>
              </a:ext>
            </a:extLst>
          </p:cNvPr>
          <p:cNvSpPr>
            <a:spLocks noGrp="1"/>
          </p:cNvSpPr>
          <p:nvPr>
            <p:ph type="title"/>
          </p:nvPr>
        </p:nvSpPr>
        <p:spPr>
          <a:xfrm>
            <a:off x="0" y="-12700"/>
            <a:ext cx="6591300" cy="494675"/>
          </a:xfrm>
        </p:spPr>
        <p:txBody>
          <a:bodyPr>
            <a:normAutofit/>
          </a:bodyPr>
          <a:lstStyle/>
          <a:p>
            <a:r>
              <a:rPr lang="fr-FR" dirty="0"/>
              <a:t>⑥ Recherche du nombre de parts : schématisation en barres</a:t>
            </a:r>
          </a:p>
        </p:txBody>
      </p:sp>
      <p:grpSp>
        <p:nvGrpSpPr>
          <p:cNvPr id="24" name="Groupe 23">
            <a:extLst>
              <a:ext uri="{FF2B5EF4-FFF2-40B4-BE49-F238E27FC236}">
                <a16:creationId xmlns:a16="http://schemas.microsoft.com/office/drawing/2014/main" id="{236EF800-DA1E-0FE9-8272-16886E725188}"/>
              </a:ext>
            </a:extLst>
          </p:cNvPr>
          <p:cNvGrpSpPr/>
          <p:nvPr/>
        </p:nvGrpSpPr>
        <p:grpSpPr>
          <a:xfrm>
            <a:off x="1325527" y="2059338"/>
            <a:ext cx="6494150" cy="1541609"/>
            <a:chOff x="1325527" y="2059338"/>
            <a:chExt cx="6494150" cy="1541609"/>
          </a:xfrm>
        </p:grpSpPr>
        <p:grpSp>
          <p:nvGrpSpPr>
            <p:cNvPr id="25" name="Groupe 24">
              <a:extLst>
                <a:ext uri="{FF2B5EF4-FFF2-40B4-BE49-F238E27FC236}">
                  <a16:creationId xmlns:a16="http://schemas.microsoft.com/office/drawing/2014/main" id="{FF748708-60B3-D1DD-1B2A-1568BC7BDB94}"/>
                </a:ext>
              </a:extLst>
            </p:cNvPr>
            <p:cNvGrpSpPr/>
            <p:nvPr/>
          </p:nvGrpSpPr>
          <p:grpSpPr>
            <a:xfrm>
              <a:off x="4028787" y="2592933"/>
              <a:ext cx="3790887" cy="543914"/>
              <a:chOff x="4022182" y="2160356"/>
              <a:chExt cx="3790887" cy="543914"/>
            </a:xfrm>
          </p:grpSpPr>
          <p:sp>
            <p:nvSpPr>
              <p:cNvPr id="31" name="Rectangle 30">
                <a:extLst>
                  <a:ext uri="{FF2B5EF4-FFF2-40B4-BE49-F238E27FC236}">
                    <a16:creationId xmlns:a16="http://schemas.microsoft.com/office/drawing/2014/main" id="{29B52410-AB38-78EE-1E3F-BD68C457342F}"/>
                  </a:ext>
                </a:extLst>
              </p:cNvPr>
              <p:cNvSpPr>
                <a:spLocks noChangeAspect="1"/>
              </p:cNvSpPr>
              <p:nvPr/>
            </p:nvSpPr>
            <p:spPr>
              <a:xfrm rot="5400000">
                <a:off x="4294470" y="1888068"/>
                <a:ext cx="537508" cy="1082083"/>
              </a:xfrm>
              <a:prstGeom prst="rect">
                <a:avLst/>
              </a:prstGeom>
              <a:no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32" name="Rectangle 31">
                <a:extLst>
                  <a:ext uri="{FF2B5EF4-FFF2-40B4-BE49-F238E27FC236}">
                    <a16:creationId xmlns:a16="http://schemas.microsoft.com/office/drawing/2014/main" id="{3C0E7A86-B401-3E8B-8A63-6EFF95DAA7E4}"/>
                  </a:ext>
                </a:extLst>
              </p:cNvPr>
              <p:cNvSpPr>
                <a:spLocks noChangeAspect="1"/>
              </p:cNvSpPr>
              <p:nvPr/>
            </p:nvSpPr>
            <p:spPr>
              <a:xfrm rot="5400000">
                <a:off x="7003274"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4</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grpSp>
        <p:grpSp>
          <p:nvGrpSpPr>
            <p:cNvPr id="26" name="Groupe 25">
              <a:extLst>
                <a:ext uri="{FF2B5EF4-FFF2-40B4-BE49-F238E27FC236}">
                  <a16:creationId xmlns:a16="http://schemas.microsoft.com/office/drawing/2014/main" id="{6F3C9166-19D8-51CE-7E6E-6AA18C7ACBEF}"/>
                </a:ext>
              </a:extLst>
            </p:cNvPr>
            <p:cNvGrpSpPr/>
            <p:nvPr/>
          </p:nvGrpSpPr>
          <p:grpSpPr>
            <a:xfrm>
              <a:off x="1325527" y="2059338"/>
              <a:ext cx="6494150" cy="1077509"/>
              <a:chOff x="1318922" y="1626761"/>
              <a:chExt cx="6494150" cy="1077509"/>
            </a:xfrm>
          </p:grpSpPr>
          <p:sp>
            <p:nvSpPr>
              <p:cNvPr id="29" name="Rectangle 28">
                <a:extLst>
                  <a:ext uri="{FF2B5EF4-FFF2-40B4-BE49-F238E27FC236}">
                    <a16:creationId xmlns:a16="http://schemas.microsoft.com/office/drawing/2014/main" id="{380BB24B-A9F7-C822-44F0-A6B2651B8A12}"/>
                  </a:ext>
                </a:extLst>
              </p:cNvPr>
              <p:cNvSpPr>
                <a:spLocks noChangeAspect="1"/>
              </p:cNvSpPr>
              <p:nvPr/>
            </p:nvSpPr>
            <p:spPr>
              <a:xfrm rot="5400000">
                <a:off x="4296030" y="-1350281"/>
                <a:ext cx="540000" cy="6494084"/>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28</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30" name="Rectangle 29">
                <a:extLst>
                  <a:ext uri="{FF2B5EF4-FFF2-40B4-BE49-F238E27FC236}">
                    <a16:creationId xmlns:a16="http://schemas.microsoft.com/office/drawing/2014/main" id="{BC4D9F9C-85DA-53B0-9952-4AEB8569C4DF}"/>
                  </a:ext>
                </a:extLst>
              </p:cNvPr>
              <p:cNvSpPr>
                <a:spLocks noChangeAspect="1"/>
              </p:cNvSpPr>
              <p:nvPr/>
            </p:nvSpPr>
            <p:spPr>
              <a:xfrm rot="5400000">
                <a:off x="1591210"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4</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grpSp>
        <p:sp>
          <p:nvSpPr>
            <p:cNvPr id="27" name="Accolade ouvrante 26">
              <a:extLst>
                <a:ext uri="{FF2B5EF4-FFF2-40B4-BE49-F238E27FC236}">
                  <a16:creationId xmlns:a16="http://schemas.microsoft.com/office/drawing/2014/main" id="{2DE4D1F3-2328-F6C2-90D4-2FBB49F35353}"/>
                </a:ext>
              </a:extLst>
            </p:cNvPr>
            <p:cNvSpPr/>
            <p:nvPr/>
          </p:nvSpPr>
          <p:spPr>
            <a:xfrm rot="5400000" flipH="1">
              <a:off x="4377337" y="164151"/>
              <a:ext cx="384987" cy="6488606"/>
            </a:xfrm>
            <a:prstGeom prst="leftBrace">
              <a:avLst>
                <a:gd name="adj1" fmla="val 108248"/>
                <a:gd name="adj2" fmla="val 50195"/>
              </a:avLst>
            </a:prstGeom>
            <a:ln w="25400">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31318404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30201B-234E-E22D-6093-6BA07FC7CBC7}"/>
            </a:ext>
          </a:extLst>
        </p:cNvPr>
        <p:cNvGrpSpPr/>
        <p:nvPr/>
      </p:nvGrpSpPr>
      <p:grpSpPr>
        <a:xfrm>
          <a:off x="0" y="0"/>
          <a:ext cx="0" cy="0"/>
          <a:chOff x="0" y="0"/>
          <a:chExt cx="0" cy="0"/>
        </a:xfrm>
      </p:grpSpPr>
      <p:sp>
        <p:nvSpPr>
          <p:cNvPr id="12" name="Titre 1">
            <a:extLst>
              <a:ext uri="{FF2B5EF4-FFF2-40B4-BE49-F238E27FC236}">
                <a16:creationId xmlns:a16="http://schemas.microsoft.com/office/drawing/2014/main" id="{3D5564D1-59D3-6B8E-5244-64E8388BDC3D}"/>
              </a:ext>
            </a:extLst>
          </p:cNvPr>
          <p:cNvSpPr>
            <a:spLocks noGrp="1"/>
          </p:cNvSpPr>
          <p:nvPr>
            <p:ph type="title"/>
          </p:nvPr>
        </p:nvSpPr>
        <p:spPr>
          <a:xfrm>
            <a:off x="0" y="-12700"/>
            <a:ext cx="6591300" cy="494675"/>
          </a:xfrm>
        </p:spPr>
        <p:txBody>
          <a:bodyPr>
            <a:normAutofit/>
          </a:bodyPr>
          <a:lstStyle/>
          <a:p>
            <a:r>
              <a:rPr lang="fr-FR" dirty="0"/>
              <a:t>⑥ Recherche du nombre de parts : schématisation en barres</a:t>
            </a:r>
          </a:p>
        </p:txBody>
      </p:sp>
      <p:grpSp>
        <p:nvGrpSpPr>
          <p:cNvPr id="3" name="Groupe 2">
            <a:extLst>
              <a:ext uri="{FF2B5EF4-FFF2-40B4-BE49-F238E27FC236}">
                <a16:creationId xmlns:a16="http://schemas.microsoft.com/office/drawing/2014/main" id="{16BCC5FD-B635-9B3D-DFA9-04CAD3F825A8}"/>
              </a:ext>
            </a:extLst>
          </p:cNvPr>
          <p:cNvGrpSpPr/>
          <p:nvPr/>
        </p:nvGrpSpPr>
        <p:grpSpPr>
          <a:xfrm>
            <a:off x="1325527" y="2059338"/>
            <a:ext cx="6494150" cy="2016191"/>
            <a:chOff x="1325527" y="2059338"/>
            <a:chExt cx="6494150" cy="2016191"/>
          </a:xfrm>
        </p:grpSpPr>
        <p:grpSp>
          <p:nvGrpSpPr>
            <p:cNvPr id="4" name="Groupe 3">
              <a:extLst>
                <a:ext uri="{FF2B5EF4-FFF2-40B4-BE49-F238E27FC236}">
                  <a16:creationId xmlns:a16="http://schemas.microsoft.com/office/drawing/2014/main" id="{027A11BF-BFDE-B2F0-3E64-E824157EA0B5}"/>
                </a:ext>
              </a:extLst>
            </p:cNvPr>
            <p:cNvGrpSpPr/>
            <p:nvPr/>
          </p:nvGrpSpPr>
          <p:grpSpPr>
            <a:xfrm>
              <a:off x="4028787" y="2592933"/>
              <a:ext cx="3790887" cy="543914"/>
              <a:chOff x="4022182" y="2160356"/>
              <a:chExt cx="3790887" cy="543914"/>
            </a:xfrm>
          </p:grpSpPr>
          <p:sp>
            <p:nvSpPr>
              <p:cNvPr id="14" name="Rectangle 13">
                <a:extLst>
                  <a:ext uri="{FF2B5EF4-FFF2-40B4-BE49-F238E27FC236}">
                    <a16:creationId xmlns:a16="http://schemas.microsoft.com/office/drawing/2014/main" id="{FF475A79-2A29-2FC1-859D-C2629D602ADE}"/>
                  </a:ext>
                </a:extLst>
              </p:cNvPr>
              <p:cNvSpPr>
                <a:spLocks noChangeAspect="1"/>
              </p:cNvSpPr>
              <p:nvPr/>
            </p:nvSpPr>
            <p:spPr>
              <a:xfrm rot="5400000">
                <a:off x="4294470" y="1888068"/>
                <a:ext cx="537508" cy="1082083"/>
              </a:xfrm>
              <a:prstGeom prst="rect">
                <a:avLst/>
              </a:prstGeom>
              <a:no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15" name="Rectangle 14">
                <a:extLst>
                  <a:ext uri="{FF2B5EF4-FFF2-40B4-BE49-F238E27FC236}">
                    <a16:creationId xmlns:a16="http://schemas.microsoft.com/office/drawing/2014/main" id="{FB8EFC46-6A78-C2E6-3AC7-DAC6943B0D37}"/>
                  </a:ext>
                </a:extLst>
              </p:cNvPr>
              <p:cNvSpPr>
                <a:spLocks noChangeAspect="1"/>
              </p:cNvSpPr>
              <p:nvPr/>
            </p:nvSpPr>
            <p:spPr>
              <a:xfrm rot="5400000">
                <a:off x="7003274"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4</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grpSp>
        <p:grpSp>
          <p:nvGrpSpPr>
            <p:cNvPr id="5" name="Groupe 4">
              <a:extLst>
                <a:ext uri="{FF2B5EF4-FFF2-40B4-BE49-F238E27FC236}">
                  <a16:creationId xmlns:a16="http://schemas.microsoft.com/office/drawing/2014/main" id="{FB615D96-A336-6CCB-9C35-D389786B86BE}"/>
                </a:ext>
              </a:extLst>
            </p:cNvPr>
            <p:cNvGrpSpPr/>
            <p:nvPr/>
          </p:nvGrpSpPr>
          <p:grpSpPr>
            <a:xfrm>
              <a:off x="1325527" y="2059338"/>
              <a:ext cx="6494150" cy="1077509"/>
              <a:chOff x="1318922" y="1626761"/>
              <a:chExt cx="6494150" cy="1077509"/>
            </a:xfrm>
          </p:grpSpPr>
          <p:sp>
            <p:nvSpPr>
              <p:cNvPr id="11" name="Rectangle 10">
                <a:extLst>
                  <a:ext uri="{FF2B5EF4-FFF2-40B4-BE49-F238E27FC236}">
                    <a16:creationId xmlns:a16="http://schemas.microsoft.com/office/drawing/2014/main" id="{496E10F2-F479-8710-D689-891E27AD6E49}"/>
                  </a:ext>
                </a:extLst>
              </p:cNvPr>
              <p:cNvSpPr>
                <a:spLocks noChangeAspect="1"/>
              </p:cNvSpPr>
              <p:nvPr/>
            </p:nvSpPr>
            <p:spPr>
              <a:xfrm rot="5400000">
                <a:off x="4296030" y="-1350281"/>
                <a:ext cx="540000" cy="6494084"/>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28</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13" name="Rectangle 12">
                <a:extLst>
                  <a:ext uri="{FF2B5EF4-FFF2-40B4-BE49-F238E27FC236}">
                    <a16:creationId xmlns:a16="http://schemas.microsoft.com/office/drawing/2014/main" id="{51AD5A53-68A7-5B6A-E133-0BCA37517E32}"/>
                  </a:ext>
                </a:extLst>
              </p:cNvPr>
              <p:cNvSpPr>
                <a:spLocks noChangeAspect="1"/>
              </p:cNvSpPr>
              <p:nvPr/>
            </p:nvSpPr>
            <p:spPr>
              <a:xfrm rot="5400000">
                <a:off x="1591210"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4</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grpSp>
        <p:sp>
          <p:nvSpPr>
            <p:cNvPr id="6" name="Accolade ouvrante 5">
              <a:extLst>
                <a:ext uri="{FF2B5EF4-FFF2-40B4-BE49-F238E27FC236}">
                  <a16:creationId xmlns:a16="http://schemas.microsoft.com/office/drawing/2014/main" id="{1F871852-0B64-883F-797B-67B4C6F8D26C}"/>
                </a:ext>
              </a:extLst>
            </p:cNvPr>
            <p:cNvSpPr/>
            <p:nvPr/>
          </p:nvSpPr>
          <p:spPr>
            <a:xfrm rot="5400000" flipH="1">
              <a:off x="4377337" y="164151"/>
              <a:ext cx="384987" cy="6488606"/>
            </a:xfrm>
            <a:prstGeom prst="leftBrace">
              <a:avLst>
                <a:gd name="adj1" fmla="val 108248"/>
                <a:gd name="adj2" fmla="val 50195"/>
              </a:avLst>
            </a:prstGeom>
            <a:ln w="25400">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2D486D24-365A-3D23-77F1-AB04123BD154}"/>
                </a:ext>
              </a:extLst>
            </p:cNvPr>
            <p:cNvSpPr>
              <a:spLocks noChangeAspect="1"/>
            </p:cNvSpPr>
            <p:nvPr/>
          </p:nvSpPr>
          <p:spPr>
            <a:xfrm rot="5400000">
              <a:off x="4299830" y="2320818"/>
              <a:ext cx="540000" cy="2969421"/>
            </a:xfrm>
            <a:prstGeom prst="rect">
              <a:avLst/>
            </a:prstGeom>
            <a:no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3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bols</a:t>
              </a:r>
            </a:p>
          </p:txBody>
        </p:sp>
      </p:grpSp>
    </p:spTree>
    <p:extLst>
      <p:ext uri="{BB962C8B-B14F-4D97-AF65-F5344CB8AC3E}">
        <p14:creationId xmlns:p14="http://schemas.microsoft.com/office/powerpoint/2010/main" val="1911609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re 1">
            <a:extLst>
              <a:ext uri="{FF2B5EF4-FFF2-40B4-BE49-F238E27FC236}">
                <a16:creationId xmlns:a16="http://schemas.microsoft.com/office/drawing/2014/main" id="{85F7834C-7202-4AE9-86F0-C7803D5691D2}"/>
              </a:ext>
            </a:extLst>
          </p:cNvPr>
          <p:cNvSpPr>
            <a:spLocks noGrp="1"/>
          </p:cNvSpPr>
          <p:nvPr>
            <p:ph type="title"/>
          </p:nvPr>
        </p:nvSpPr>
        <p:spPr>
          <a:xfrm>
            <a:off x="-1" y="-1"/>
            <a:ext cx="6705601" cy="476673"/>
          </a:xfrm>
        </p:spPr>
        <p:txBody>
          <a:bodyPr>
            <a:normAutofit/>
          </a:bodyPr>
          <a:lstStyle/>
          <a:p>
            <a:r>
              <a:rPr lang="fr-FR" dirty="0"/>
              <a:t>⑦ Recherche du nombre de parts : modélisation</a:t>
            </a:r>
          </a:p>
        </p:txBody>
      </p:sp>
      <p:sp>
        <p:nvSpPr>
          <p:cNvPr id="18" name="Titre 3">
            <a:extLst>
              <a:ext uri="{FF2B5EF4-FFF2-40B4-BE49-F238E27FC236}">
                <a16:creationId xmlns:a16="http://schemas.microsoft.com/office/drawing/2014/main" id="{348EAE8A-1DDB-4AF9-1996-196661F1F6FF}"/>
              </a:ext>
            </a:extLst>
          </p:cNvPr>
          <p:cNvSpPr txBox="1">
            <a:spLocks/>
          </p:cNvSpPr>
          <p:nvPr/>
        </p:nvSpPr>
        <p:spPr>
          <a:xfrm>
            <a:off x="2534557" y="4192597"/>
            <a:ext cx="4074886" cy="1338616"/>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defTabSz="914400" rtl="0" eaLnBrk="1" fontAlgn="auto" latinLnBrk="0" hangingPunct="1">
              <a:lnSpc>
                <a:spcPct val="90000"/>
              </a:lnSpc>
              <a:spcBef>
                <a:spcPct val="0"/>
              </a:spcBef>
              <a:spcAft>
                <a:spcPts val="0"/>
              </a:spcAft>
              <a:buClrTx/>
              <a:buSzTx/>
              <a:buFontTx/>
              <a:buNone/>
              <a:tabLst/>
              <a:defRPr/>
            </a:pPr>
            <a:r>
              <a:rPr lang="fr-FR" dirty="0">
                <a:solidFill>
                  <a:prstClr val="black"/>
                </a:solidFill>
                <a:latin typeface="DIN Next Rounded LT Pro" panose="020F0503020203050203" pitchFamily="34" charset="0"/>
              </a:rPr>
              <a:t>28</a:t>
            </a:r>
            <a:r>
              <a:rPr kumimoji="0" lang="fr-FR" sz="6000" b="0" i="0" u="none" strike="noStrike" kern="1200" cap="none" spc="0" normalizeH="0" baseline="0" noProof="0" dirty="0">
                <a:ln>
                  <a:noFill/>
                </a:ln>
                <a:solidFill>
                  <a:prstClr val="black"/>
                </a:solidFill>
                <a:effectLst/>
                <a:uLnTx/>
                <a:uFillTx/>
                <a:latin typeface="DIN Next Rounded LT Pro" panose="020F0503020203050203" pitchFamily="34" charset="0"/>
                <a:ea typeface="+mj-ea"/>
                <a:cs typeface="+mj-cs"/>
              </a:rPr>
              <a:t> = … × 4</a:t>
            </a:r>
          </a:p>
        </p:txBody>
      </p:sp>
      <p:grpSp>
        <p:nvGrpSpPr>
          <p:cNvPr id="19" name="Groupe 18">
            <a:extLst>
              <a:ext uri="{FF2B5EF4-FFF2-40B4-BE49-F238E27FC236}">
                <a16:creationId xmlns:a16="http://schemas.microsoft.com/office/drawing/2014/main" id="{7A619473-EDB9-022E-6F17-59B27B1454F5}"/>
              </a:ext>
            </a:extLst>
          </p:cNvPr>
          <p:cNvGrpSpPr/>
          <p:nvPr/>
        </p:nvGrpSpPr>
        <p:grpSpPr>
          <a:xfrm>
            <a:off x="1325527" y="2059338"/>
            <a:ext cx="6494150" cy="2016191"/>
            <a:chOff x="1325527" y="2059338"/>
            <a:chExt cx="6494150" cy="2016191"/>
          </a:xfrm>
        </p:grpSpPr>
        <p:grpSp>
          <p:nvGrpSpPr>
            <p:cNvPr id="20" name="Groupe 19">
              <a:extLst>
                <a:ext uri="{FF2B5EF4-FFF2-40B4-BE49-F238E27FC236}">
                  <a16:creationId xmlns:a16="http://schemas.microsoft.com/office/drawing/2014/main" id="{C86CC551-87C9-5D8A-D5F7-CE5E4C1E1671}"/>
                </a:ext>
              </a:extLst>
            </p:cNvPr>
            <p:cNvGrpSpPr/>
            <p:nvPr/>
          </p:nvGrpSpPr>
          <p:grpSpPr>
            <a:xfrm>
              <a:off x="4028787" y="2592933"/>
              <a:ext cx="3790887" cy="543914"/>
              <a:chOff x="4022182" y="2160356"/>
              <a:chExt cx="3790887" cy="543914"/>
            </a:xfrm>
          </p:grpSpPr>
          <p:sp>
            <p:nvSpPr>
              <p:cNvPr id="27" name="Rectangle 26">
                <a:extLst>
                  <a:ext uri="{FF2B5EF4-FFF2-40B4-BE49-F238E27FC236}">
                    <a16:creationId xmlns:a16="http://schemas.microsoft.com/office/drawing/2014/main" id="{C9A01F17-E38D-84B0-4D82-93E40E567A26}"/>
                  </a:ext>
                </a:extLst>
              </p:cNvPr>
              <p:cNvSpPr>
                <a:spLocks noChangeAspect="1"/>
              </p:cNvSpPr>
              <p:nvPr/>
            </p:nvSpPr>
            <p:spPr>
              <a:xfrm rot="5400000">
                <a:off x="4294470" y="1888068"/>
                <a:ext cx="537508" cy="1082083"/>
              </a:xfrm>
              <a:prstGeom prst="rect">
                <a:avLst/>
              </a:prstGeom>
              <a:no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28" name="Rectangle 27">
                <a:extLst>
                  <a:ext uri="{FF2B5EF4-FFF2-40B4-BE49-F238E27FC236}">
                    <a16:creationId xmlns:a16="http://schemas.microsoft.com/office/drawing/2014/main" id="{5B68A159-7453-165E-176C-1517B049A916}"/>
                  </a:ext>
                </a:extLst>
              </p:cNvPr>
              <p:cNvSpPr>
                <a:spLocks noChangeAspect="1"/>
              </p:cNvSpPr>
              <p:nvPr/>
            </p:nvSpPr>
            <p:spPr>
              <a:xfrm rot="5400000">
                <a:off x="7003274"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4</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grpSp>
        <p:grpSp>
          <p:nvGrpSpPr>
            <p:cNvPr id="21" name="Groupe 20">
              <a:extLst>
                <a:ext uri="{FF2B5EF4-FFF2-40B4-BE49-F238E27FC236}">
                  <a16:creationId xmlns:a16="http://schemas.microsoft.com/office/drawing/2014/main" id="{6EA4083D-E589-4810-790B-A4B10B7BBE69}"/>
                </a:ext>
              </a:extLst>
            </p:cNvPr>
            <p:cNvGrpSpPr/>
            <p:nvPr/>
          </p:nvGrpSpPr>
          <p:grpSpPr>
            <a:xfrm>
              <a:off x="1325527" y="2059338"/>
              <a:ext cx="6494150" cy="1077509"/>
              <a:chOff x="1318922" y="1626761"/>
              <a:chExt cx="6494150" cy="1077509"/>
            </a:xfrm>
          </p:grpSpPr>
          <p:sp>
            <p:nvSpPr>
              <p:cNvPr id="25" name="Rectangle 24">
                <a:extLst>
                  <a:ext uri="{FF2B5EF4-FFF2-40B4-BE49-F238E27FC236}">
                    <a16:creationId xmlns:a16="http://schemas.microsoft.com/office/drawing/2014/main" id="{871224AE-83CF-4B77-9B57-3103C5E3EE74}"/>
                  </a:ext>
                </a:extLst>
              </p:cNvPr>
              <p:cNvSpPr>
                <a:spLocks noChangeAspect="1"/>
              </p:cNvSpPr>
              <p:nvPr/>
            </p:nvSpPr>
            <p:spPr>
              <a:xfrm rot="5400000">
                <a:off x="4296030" y="-1350281"/>
                <a:ext cx="540000" cy="6494084"/>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28</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26" name="Rectangle 25">
                <a:extLst>
                  <a:ext uri="{FF2B5EF4-FFF2-40B4-BE49-F238E27FC236}">
                    <a16:creationId xmlns:a16="http://schemas.microsoft.com/office/drawing/2014/main" id="{47E7A301-506B-0352-3788-E4947E49A5A2}"/>
                  </a:ext>
                </a:extLst>
              </p:cNvPr>
              <p:cNvSpPr>
                <a:spLocks noChangeAspect="1"/>
              </p:cNvSpPr>
              <p:nvPr/>
            </p:nvSpPr>
            <p:spPr>
              <a:xfrm rot="5400000">
                <a:off x="1591210"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4</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grpSp>
        <p:sp>
          <p:nvSpPr>
            <p:cNvPr id="22" name="Accolade ouvrante 21">
              <a:extLst>
                <a:ext uri="{FF2B5EF4-FFF2-40B4-BE49-F238E27FC236}">
                  <a16:creationId xmlns:a16="http://schemas.microsoft.com/office/drawing/2014/main" id="{C5E0EB74-31B4-D468-06B2-12C72DAF07F9}"/>
                </a:ext>
              </a:extLst>
            </p:cNvPr>
            <p:cNvSpPr/>
            <p:nvPr/>
          </p:nvSpPr>
          <p:spPr>
            <a:xfrm rot="5400000" flipH="1">
              <a:off x="4377337" y="164151"/>
              <a:ext cx="384987" cy="6488606"/>
            </a:xfrm>
            <a:prstGeom prst="leftBrace">
              <a:avLst>
                <a:gd name="adj1" fmla="val 108248"/>
                <a:gd name="adj2" fmla="val 50195"/>
              </a:avLst>
            </a:prstGeom>
            <a:ln w="25400">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id="{6E9A36F8-3575-B8D3-9ECC-858BE77161D7}"/>
                </a:ext>
              </a:extLst>
            </p:cNvPr>
            <p:cNvSpPr>
              <a:spLocks noChangeAspect="1"/>
            </p:cNvSpPr>
            <p:nvPr/>
          </p:nvSpPr>
          <p:spPr>
            <a:xfrm rot="5400000">
              <a:off x="4299830" y="2320818"/>
              <a:ext cx="540000" cy="2969421"/>
            </a:xfrm>
            <a:prstGeom prst="rect">
              <a:avLst/>
            </a:prstGeom>
            <a:no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3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bols</a:t>
              </a:r>
            </a:p>
          </p:txBody>
        </p:sp>
      </p:grpSp>
    </p:spTree>
    <p:extLst>
      <p:ext uri="{BB962C8B-B14F-4D97-AF65-F5344CB8AC3E}">
        <p14:creationId xmlns:p14="http://schemas.microsoft.com/office/powerpoint/2010/main" val="7665697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1B7217-A8F7-E411-7F8A-D8EB27F2EC93}"/>
            </a:ext>
          </a:extLst>
        </p:cNvPr>
        <p:cNvGrpSpPr/>
        <p:nvPr/>
      </p:nvGrpSpPr>
      <p:grpSpPr>
        <a:xfrm>
          <a:off x="0" y="0"/>
          <a:ext cx="0" cy="0"/>
          <a:chOff x="0" y="0"/>
          <a:chExt cx="0" cy="0"/>
        </a:xfrm>
      </p:grpSpPr>
      <p:sp>
        <p:nvSpPr>
          <p:cNvPr id="15" name="Titre 1">
            <a:extLst>
              <a:ext uri="{FF2B5EF4-FFF2-40B4-BE49-F238E27FC236}">
                <a16:creationId xmlns:a16="http://schemas.microsoft.com/office/drawing/2014/main" id="{645492CB-9FA1-8AE5-34CD-A84E2C2C983C}"/>
              </a:ext>
            </a:extLst>
          </p:cNvPr>
          <p:cNvSpPr>
            <a:spLocks noGrp="1"/>
          </p:cNvSpPr>
          <p:nvPr>
            <p:ph type="title"/>
          </p:nvPr>
        </p:nvSpPr>
        <p:spPr>
          <a:xfrm>
            <a:off x="-1" y="-1"/>
            <a:ext cx="6705601" cy="476673"/>
          </a:xfrm>
        </p:spPr>
        <p:txBody>
          <a:bodyPr>
            <a:normAutofit/>
          </a:bodyPr>
          <a:lstStyle/>
          <a:p>
            <a:r>
              <a:rPr lang="fr-FR" dirty="0"/>
              <a:t>⑦ Recherche du nombre de parts : modélisation</a:t>
            </a:r>
          </a:p>
        </p:txBody>
      </p:sp>
      <p:grpSp>
        <p:nvGrpSpPr>
          <p:cNvPr id="2" name="Groupe 1">
            <a:extLst>
              <a:ext uri="{FF2B5EF4-FFF2-40B4-BE49-F238E27FC236}">
                <a16:creationId xmlns:a16="http://schemas.microsoft.com/office/drawing/2014/main" id="{A9DEFDB4-383E-B7FE-2BBC-5417A6B4B800}"/>
              </a:ext>
            </a:extLst>
          </p:cNvPr>
          <p:cNvGrpSpPr/>
          <p:nvPr/>
        </p:nvGrpSpPr>
        <p:grpSpPr>
          <a:xfrm>
            <a:off x="1325527" y="2059338"/>
            <a:ext cx="6494150" cy="2016191"/>
            <a:chOff x="1325527" y="2059338"/>
            <a:chExt cx="6494150" cy="2016191"/>
          </a:xfrm>
        </p:grpSpPr>
        <p:grpSp>
          <p:nvGrpSpPr>
            <p:cNvPr id="3" name="Groupe 2">
              <a:extLst>
                <a:ext uri="{FF2B5EF4-FFF2-40B4-BE49-F238E27FC236}">
                  <a16:creationId xmlns:a16="http://schemas.microsoft.com/office/drawing/2014/main" id="{49465069-C50C-4922-B354-721E03374BEB}"/>
                </a:ext>
              </a:extLst>
            </p:cNvPr>
            <p:cNvGrpSpPr/>
            <p:nvPr/>
          </p:nvGrpSpPr>
          <p:grpSpPr>
            <a:xfrm>
              <a:off x="4028787" y="2592933"/>
              <a:ext cx="3790887" cy="543914"/>
              <a:chOff x="4022182" y="2160356"/>
              <a:chExt cx="3790887" cy="543914"/>
            </a:xfrm>
          </p:grpSpPr>
          <p:sp>
            <p:nvSpPr>
              <p:cNvPr id="20" name="Rectangle 19">
                <a:extLst>
                  <a:ext uri="{FF2B5EF4-FFF2-40B4-BE49-F238E27FC236}">
                    <a16:creationId xmlns:a16="http://schemas.microsoft.com/office/drawing/2014/main" id="{596DDD2F-20EC-59C2-2545-F85A8DB2A0A5}"/>
                  </a:ext>
                </a:extLst>
              </p:cNvPr>
              <p:cNvSpPr>
                <a:spLocks noChangeAspect="1"/>
              </p:cNvSpPr>
              <p:nvPr/>
            </p:nvSpPr>
            <p:spPr>
              <a:xfrm rot="5400000">
                <a:off x="4294470" y="1888068"/>
                <a:ext cx="537508" cy="1082083"/>
              </a:xfrm>
              <a:prstGeom prst="rect">
                <a:avLst/>
              </a:prstGeom>
              <a:no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21" name="Rectangle 20">
                <a:extLst>
                  <a:ext uri="{FF2B5EF4-FFF2-40B4-BE49-F238E27FC236}">
                    <a16:creationId xmlns:a16="http://schemas.microsoft.com/office/drawing/2014/main" id="{186AC18B-DFFD-6DA7-076A-1D71ED2D836E}"/>
                  </a:ext>
                </a:extLst>
              </p:cNvPr>
              <p:cNvSpPr>
                <a:spLocks noChangeAspect="1"/>
              </p:cNvSpPr>
              <p:nvPr/>
            </p:nvSpPr>
            <p:spPr>
              <a:xfrm rot="5400000">
                <a:off x="7003274"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4</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grpSp>
        <p:grpSp>
          <p:nvGrpSpPr>
            <p:cNvPr id="4" name="Groupe 3">
              <a:extLst>
                <a:ext uri="{FF2B5EF4-FFF2-40B4-BE49-F238E27FC236}">
                  <a16:creationId xmlns:a16="http://schemas.microsoft.com/office/drawing/2014/main" id="{56B804CF-C461-F18B-9A37-3A3829013804}"/>
                </a:ext>
              </a:extLst>
            </p:cNvPr>
            <p:cNvGrpSpPr/>
            <p:nvPr/>
          </p:nvGrpSpPr>
          <p:grpSpPr>
            <a:xfrm>
              <a:off x="1325527" y="2059338"/>
              <a:ext cx="6494150" cy="1077509"/>
              <a:chOff x="1318922" y="1626761"/>
              <a:chExt cx="6494150" cy="1077509"/>
            </a:xfrm>
          </p:grpSpPr>
          <p:sp>
            <p:nvSpPr>
              <p:cNvPr id="7" name="Rectangle 6">
                <a:extLst>
                  <a:ext uri="{FF2B5EF4-FFF2-40B4-BE49-F238E27FC236}">
                    <a16:creationId xmlns:a16="http://schemas.microsoft.com/office/drawing/2014/main" id="{8A671D2D-56E5-1745-0712-B6CCF9AD1E50}"/>
                  </a:ext>
                </a:extLst>
              </p:cNvPr>
              <p:cNvSpPr>
                <a:spLocks noChangeAspect="1"/>
              </p:cNvSpPr>
              <p:nvPr/>
            </p:nvSpPr>
            <p:spPr>
              <a:xfrm rot="5400000">
                <a:off x="4296030" y="-1350281"/>
                <a:ext cx="540000" cy="6494084"/>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28</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19" name="Rectangle 18">
                <a:extLst>
                  <a:ext uri="{FF2B5EF4-FFF2-40B4-BE49-F238E27FC236}">
                    <a16:creationId xmlns:a16="http://schemas.microsoft.com/office/drawing/2014/main" id="{C9C7AFDB-EAE1-DFC3-A950-2246132754FE}"/>
                  </a:ext>
                </a:extLst>
              </p:cNvPr>
              <p:cNvSpPr>
                <a:spLocks noChangeAspect="1"/>
              </p:cNvSpPr>
              <p:nvPr/>
            </p:nvSpPr>
            <p:spPr>
              <a:xfrm rot="5400000">
                <a:off x="1591210"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4</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grpSp>
        <p:sp>
          <p:nvSpPr>
            <p:cNvPr id="5" name="Accolade ouvrante 4">
              <a:extLst>
                <a:ext uri="{FF2B5EF4-FFF2-40B4-BE49-F238E27FC236}">
                  <a16:creationId xmlns:a16="http://schemas.microsoft.com/office/drawing/2014/main" id="{72680626-7CAE-857F-C8FD-50BEE9F0AF06}"/>
                </a:ext>
              </a:extLst>
            </p:cNvPr>
            <p:cNvSpPr/>
            <p:nvPr/>
          </p:nvSpPr>
          <p:spPr>
            <a:xfrm rot="5400000" flipH="1">
              <a:off x="4377337" y="164151"/>
              <a:ext cx="384987" cy="6488606"/>
            </a:xfrm>
            <a:prstGeom prst="leftBrace">
              <a:avLst>
                <a:gd name="adj1" fmla="val 108248"/>
                <a:gd name="adj2" fmla="val 50195"/>
              </a:avLst>
            </a:prstGeom>
            <a:ln w="25400">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4A0D676B-1B77-2502-4D2E-9BCA172CE3A1}"/>
                </a:ext>
              </a:extLst>
            </p:cNvPr>
            <p:cNvSpPr>
              <a:spLocks noChangeAspect="1"/>
            </p:cNvSpPr>
            <p:nvPr/>
          </p:nvSpPr>
          <p:spPr>
            <a:xfrm rot="5400000">
              <a:off x="4299830" y="2320818"/>
              <a:ext cx="540000" cy="2969421"/>
            </a:xfrm>
            <a:prstGeom prst="rect">
              <a:avLst/>
            </a:prstGeom>
            <a:no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3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bols</a:t>
              </a:r>
            </a:p>
          </p:txBody>
        </p:sp>
      </p:grpSp>
      <p:sp>
        <p:nvSpPr>
          <p:cNvPr id="8" name="Titre 3">
            <a:extLst>
              <a:ext uri="{FF2B5EF4-FFF2-40B4-BE49-F238E27FC236}">
                <a16:creationId xmlns:a16="http://schemas.microsoft.com/office/drawing/2014/main" id="{D6C3F1A5-05C5-2D0C-5C2E-6E47A8A55308}"/>
              </a:ext>
            </a:extLst>
          </p:cNvPr>
          <p:cNvSpPr txBox="1">
            <a:spLocks/>
          </p:cNvSpPr>
          <p:nvPr/>
        </p:nvSpPr>
        <p:spPr>
          <a:xfrm>
            <a:off x="2534557" y="4192597"/>
            <a:ext cx="4074886" cy="1338616"/>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defTabSz="914400" rtl="0" eaLnBrk="1" fontAlgn="auto" latinLnBrk="0" hangingPunct="1">
              <a:lnSpc>
                <a:spcPct val="90000"/>
              </a:lnSpc>
              <a:spcBef>
                <a:spcPct val="0"/>
              </a:spcBef>
              <a:spcAft>
                <a:spcPts val="0"/>
              </a:spcAft>
              <a:buClrTx/>
              <a:buSzTx/>
              <a:buFontTx/>
              <a:buNone/>
              <a:tabLst/>
              <a:defRPr/>
            </a:pPr>
            <a:r>
              <a:rPr lang="fr-FR" dirty="0">
                <a:solidFill>
                  <a:prstClr val="black"/>
                </a:solidFill>
                <a:latin typeface="DIN Next Rounded LT Pro" panose="020F0503020203050203" pitchFamily="34" charset="0"/>
              </a:rPr>
              <a:t>28</a:t>
            </a:r>
            <a:r>
              <a:rPr kumimoji="0" lang="fr-FR" sz="6000" b="0" i="0" u="none" strike="noStrike" kern="1200" cap="none" spc="0" normalizeH="0" baseline="0" noProof="0" dirty="0">
                <a:ln>
                  <a:noFill/>
                </a:ln>
                <a:solidFill>
                  <a:prstClr val="black"/>
                </a:solidFill>
                <a:effectLst/>
                <a:uLnTx/>
                <a:uFillTx/>
                <a:latin typeface="DIN Next Rounded LT Pro" panose="020F0503020203050203" pitchFamily="34" charset="0"/>
                <a:ea typeface="+mj-ea"/>
                <a:cs typeface="+mj-cs"/>
              </a:rPr>
              <a:t> ÷ 4 </a:t>
            </a:r>
            <a:r>
              <a:rPr kumimoji="0" lang="fr-FR" sz="6000" b="0" i="0" u="none" strike="noStrike" kern="1200" cap="none" spc="0" normalizeH="0" baseline="0" noProof="0" dirty="0">
                <a:ln>
                  <a:noFill/>
                </a:ln>
                <a:solidFill>
                  <a:schemeClr val="bg1"/>
                </a:solidFill>
                <a:effectLst/>
                <a:uLnTx/>
                <a:uFillTx/>
                <a:latin typeface="DIN Next Rounded LT Pro" panose="020F0503020203050203" pitchFamily="34" charset="0"/>
                <a:ea typeface="+mj-ea"/>
                <a:cs typeface="+mj-cs"/>
              </a:rPr>
              <a:t>= 7</a:t>
            </a:r>
          </a:p>
        </p:txBody>
      </p:sp>
    </p:spTree>
    <p:extLst>
      <p:ext uri="{BB962C8B-B14F-4D97-AF65-F5344CB8AC3E}">
        <p14:creationId xmlns:p14="http://schemas.microsoft.com/office/powerpoint/2010/main" val="2576472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F16B68-6411-4B55-73BD-B1F22704D9A3}"/>
            </a:ext>
          </a:extLst>
        </p:cNvPr>
        <p:cNvGrpSpPr/>
        <p:nvPr/>
      </p:nvGrpSpPr>
      <p:grpSpPr>
        <a:xfrm>
          <a:off x="0" y="0"/>
          <a:ext cx="0" cy="0"/>
          <a:chOff x="0" y="0"/>
          <a:chExt cx="0" cy="0"/>
        </a:xfrm>
      </p:grpSpPr>
      <p:sp>
        <p:nvSpPr>
          <p:cNvPr id="15" name="Titre 1">
            <a:extLst>
              <a:ext uri="{FF2B5EF4-FFF2-40B4-BE49-F238E27FC236}">
                <a16:creationId xmlns:a16="http://schemas.microsoft.com/office/drawing/2014/main" id="{6B11EA36-5E33-41F0-EA8D-02165A37510F}"/>
              </a:ext>
            </a:extLst>
          </p:cNvPr>
          <p:cNvSpPr>
            <a:spLocks noGrp="1"/>
          </p:cNvSpPr>
          <p:nvPr>
            <p:ph type="title"/>
          </p:nvPr>
        </p:nvSpPr>
        <p:spPr>
          <a:xfrm>
            <a:off x="-1" y="-1"/>
            <a:ext cx="6705601" cy="476673"/>
          </a:xfrm>
        </p:spPr>
        <p:txBody>
          <a:bodyPr>
            <a:normAutofit/>
          </a:bodyPr>
          <a:lstStyle/>
          <a:p>
            <a:r>
              <a:rPr lang="fr-FR" dirty="0"/>
              <a:t>⑦ Recherche du nombre de parts : modélisation</a:t>
            </a:r>
          </a:p>
        </p:txBody>
      </p:sp>
      <p:grpSp>
        <p:nvGrpSpPr>
          <p:cNvPr id="8" name="Groupe 7">
            <a:extLst>
              <a:ext uri="{FF2B5EF4-FFF2-40B4-BE49-F238E27FC236}">
                <a16:creationId xmlns:a16="http://schemas.microsoft.com/office/drawing/2014/main" id="{B2767ED2-1BF1-2379-2C78-022465F1C203}"/>
              </a:ext>
            </a:extLst>
          </p:cNvPr>
          <p:cNvGrpSpPr/>
          <p:nvPr/>
        </p:nvGrpSpPr>
        <p:grpSpPr>
          <a:xfrm>
            <a:off x="1325527" y="2059338"/>
            <a:ext cx="6494150" cy="2016191"/>
            <a:chOff x="1325527" y="2059338"/>
            <a:chExt cx="6494150" cy="2016191"/>
          </a:xfrm>
        </p:grpSpPr>
        <p:grpSp>
          <p:nvGrpSpPr>
            <p:cNvPr id="9" name="Groupe 8">
              <a:extLst>
                <a:ext uri="{FF2B5EF4-FFF2-40B4-BE49-F238E27FC236}">
                  <a16:creationId xmlns:a16="http://schemas.microsoft.com/office/drawing/2014/main" id="{5629F153-9EF4-7CAC-D469-533B4C3176D0}"/>
                </a:ext>
              </a:extLst>
            </p:cNvPr>
            <p:cNvGrpSpPr/>
            <p:nvPr/>
          </p:nvGrpSpPr>
          <p:grpSpPr>
            <a:xfrm>
              <a:off x="4028787" y="2592933"/>
              <a:ext cx="3790887" cy="543914"/>
              <a:chOff x="4022182" y="2160356"/>
              <a:chExt cx="3790887" cy="543914"/>
            </a:xfrm>
          </p:grpSpPr>
          <p:sp>
            <p:nvSpPr>
              <p:cNvPr id="16" name="Rectangle 15">
                <a:extLst>
                  <a:ext uri="{FF2B5EF4-FFF2-40B4-BE49-F238E27FC236}">
                    <a16:creationId xmlns:a16="http://schemas.microsoft.com/office/drawing/2014/main" id="{464F3352-50EB-1E9A-217F-7D4B78E17E79}"/>
                  </a:ext>
                </a:extLst>
              </p:cNvPr>
              <p:cNvSpPr>
                <a:spLocks noChangeAspect="1"/>
              </p:cNvSpPr>
              <p:nvPr/>
            </p:nvSpPr>
            <p:spPr>
              <a:xfrm rot="5400000">
                <a:off x="4294470" y="1888068"/>
                <a:ext cx="537508" cy="1082083"/>
              </a:xfrm>
              <a:prstGeom prst="rect">
                <a:avLst/>
              </a:prstGeom>
              <a:no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17" name="Rectangle 16">
                <a:extLst>
                  <a:ext uri="{FF2B5EF4-FFF2-40B4-BE49-F238E27FC236}">
                    <a16:creationId xmlns:a16="http://schemas.microsoft.com/office/drawing/2014/main" id="{CBFA7E0B-61F0-6CC9-6520-CBD3190A0455}"/>
                  </a:ext>
                </a:extLst>
              </p:cNvPr>
              <p:cNvSpPr>
                <a:spLocks noChangeAspect="1"/>
              </p:cNvSpPr>
              <p:nvPr/>
            </p:nvSpPr>
            <p:spPr>
              <a:xfrm rot="5400000">
                <a:off x="7003274"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4</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grpSp>
        <p:grpSp>
          <p:nvGrpSpPr>
            <p:cNvPr id="10" name="Groupe 9">
              <a:extLst>
                <a:ext uri="{FF2B5EF4-FFF2-40B4-BE49-F238E27FC236}">
                  <a16:creationId xmlns:a16="http://schemas.microsoft.com/office/drawing/2014/main" id="{F08FD187-79CF-ADC2-3A8C-6873362B9C53}"/>
                </a:ext>
              </a:extLst>
            </p:cNvPr>
            <p:cNvGrpSpPr/>
            <p:nvPr/>
          </p:nvGrpSpPr>
          <p:grpSpPr>
            <a:xfrm>
              <a:off x="1325527" y="2059338"/>
              <a:ext cx="6494150" cy="1077509"/>
              <a:chOff x="1318922" y="1626761"/>
              <a:chExt cx="6494150" cy="1077509"/>
            </a:xfrm>
          </p:grpSpPr>
          <p:sp>
            <p:nvSpPr>
              <p:cNvPr id="13" name="Rectangle 12">
                <a:extLst>
                  <a:ext uri="{FF2B5EF4-FFF2-40B4-BE49-F238E27FC236}">
                    <a16:creationId xmlns:a16="http://schemas.microsoft.com/office/drawing/2014/main" id="{C127D674-32A6-27EB-C1CC-DA8059354BCB}"/>
                  </a:ext>
                </a:extLst>
              </p:cNvPr>
              <p:cNvSpPr>
                <a:spLocks noChangeAspect="1"/>
              </p:cNvSpPr>
              <p:nvPr/>
            </p:nvSpPr>
            <p:spPr>
              <a:xfrm rot="5400000">
                <a:off x="4296030" y="-1350281"/>
                <a:ext cx="540000" cy="6494084"/>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28</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14" name="Rectangle 13">
                <a:extLst>
                  <a:ext uri="{FF2B5EF4-FFF2-40B4-BE49-F238E27FC236}">
                    <a16:creationId xmlns:a16="http://schemas.microsoft.com/office/drawing/2014/main" id="{C31408FB-8F13-EFBE-BA2F-BF48A4B94E55}"/>
                  </a:ext>
                </a:extLst>
              </p:cNvPr>
              <p:cNvSpPr>
                <a:spLocks noChangeAspect="1"/>
              </p:cNvSpPr>
              <p:nvPr/>
            </p:nvSpPr>
            <p:spPr>
              <a:xfrm rot="5400000">
                <a:off x="1591210"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4</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grpSp>
        <p:sp>
          <p:nvSpPr>
            <p:cNvPr id="11" name="Accolade ouvrante 10">
              <a:extLst>
                <a:ext uri="{FF2B5EF4-FFF2-40B4-BE49-F238E27FC236}">
                  <a16:creationId xmlns:a16="http://schemas.microsoft.com/office/drawing/2014/main" id="{8B5D6EA4-2C82-6C79-C567-42C19D8E09EB}"/>
                </a:ext>
              </a:extLst>
            </p:cNvPr>
            <p:cNvSpPr/>
            <p:nvPr/>
          </p:nvSpPr>
          <p:spPr>
            <a:xfrm rot="5400000" flipH="1">
              <a:off x="4377337" y="164151"/>
              <a:ext cx="384987" cy="6488606"/>
            </a:xfrm>
            <a:prstGeom prst="leftBrace">
              <a:avLst>
                <a:gd name="adj1" fmla="val 108248"/>
                <a:gd name="adj2" fmla="val 50195"/>
              </a:avLst>
            </a:prstGeom>
            <a:ln w="25400">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0AACC39A-9F89-2611-E0C7-A3D9D539D957}"/>
                </a:ext>
              </a:extLst>
            </p:cNvPr>
            <p:cNvSpPr>
              <a:spLocks noChangeAspect="1"/>
            </p:cNvSpPr>
            <p:nvPr/>
          </p:nvSpPr>
          <p:spPr>
            <a:xfrm rot="5400000">
              <a:off x="4299830" y="2320818"/>
              <a:ext cx="540000" cy="2969421"/>
            </a:xfrm>
            <a:prstGeom prst="rect">
              <a:avLst/>
            </a:prstGeom>
            <a:no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3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bols</a:t>
              </a:r>
            </a:p>
          </p:txBody>
        </p:sp>
      </p:grpSp>
      <p:sp>
        <p:nvSpPr>
          <p:cNvPr id="2" name="Titre 3">
            <a:extLst>
              <a:ext uri="{FF2B5EF4-FFF2-40B4-BE49-F238E27FC236}">
                <a16:creationId xmlns:a16="http://schemas.microsoft.com/office/drawing/2014/main" id="{D09121A7-7FED-F91E-75A4-E57AE26E51FE}"/>
              </a:ext>
            </a:extLst>
          </p:cNvPr>
          <p:cNvSpPr txBox="1">
            <a:spLocks/>
          </p:cNvSpPr>
          <p:nvPr/>
        </p:nvSpPr>
        <p:spPr>
          <a:xfrm>
            <a:off x="2534557" y="4192597"/>
            <a:ext cx="4074886" cy="1338616"/>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defTabSz="914400" rtl="0" eaLnBrk="1" fontAlgn="auto" latinLnBrk="0" hangingPunct="1">
              <a:lnSpc>
                <a:spcPct val="90000"/>
              </a:lnSpc>
              <a:spcBef>
                <a:spcPct val="0"/>
              </a:spcBef>
              <a:spcAft>
                <a:spcPts val="0"/>
              </a:spcAft>
              <a:buClrTx/>
              <a:buSzTx/>
              <a:buFontTx/>
              <a:buNone/>
              <a:tabLst/>
              <a:defRPr/>
            </a:pPr>
            <a:r>
              <a:rPr lang="fr-FR" dirty="0">
                <a:solidFill>
                  <a:prstClr val="black"/>
                </a:solidFill>
                <a:latin typeface="DIN Next Rounded LT Pro" panose="020F0503020203050203" pitchFamily="34" charset="0"/>
              </a:rPr>
              <a:t>28</a:t>
            </a:r>
            <a:r>
              <a:rPr kumimoji="0" lang="fr-FR" sz="6000" b="0" i="0" u="none" strike="noStrike" kern="1200" cap="none" spc="0" normalizeH="0" baseline="0" noProof="0" dirty="0">
                <a:ln>
                  <a:noFill/>
                </a:ln>
                <a:solidFill>
                  <a:prstClr val="black"/>
                </a:solidFill>
                <a:effectLst/>
                <a:uLnTx/>
                <a:uFillTx/>
                <a:latin typeface="DIN Next Rounded LT Pro" panose="020F0503020203050203" pitchFamily="34" charset="0"/>
                <a:ea typeface="+mj-ea"/>
                <a:cs typeface="+mj-cs"/>
              </a:rPr>
              <a:t> ÷ 4 = 7</a:t>
            </a:r>
          </a:p>
        </p:txBody>
      </p:sp>
    </p:spTree>
    <p:extLst>
      <p:ext uri="{BB962C8B-B14F-4D97-AF65-F5344CB8AC3E}">
        <p14:creationId xmlns:p14="http://schemas.microsoft.com/office/powerpoint/2010/main" val="10800251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22A5D8-B18F-49D4-7539-8237C92E5F9F}"/>
            </a:ext>
          </a:extLst>
        </p:cNvPr>
        <p:cNvGrpSpPr/>
        <p:nvPr/>
      </p:nvGrpSpPr>
      <p:grpSpPr>
        <a:xfrm>
          <a:off x="0" y="0"/>
          <a:ext cx="0" cy="0"/>
          <a:chOff x="0" y="0"/>
          <a:chExt cx="0" cy="0"/>
        </a:xfrm>
      </p:grpSpPr>
      <p:sp>
        <p:nvSpPr>
          <p:cNvPr id="15" name="Titre 1">
            <a:extLst>
              <a:ext uri="{FF2B5EF4-FFF2-40B4-BE49-F238E27FC236}">
                <a16:creationId xmlns:a16="http://schemas.microsoft.com/office/drawing/2014/main" id="{60F2B2E2-970E-F2D5-3C2A-E9D43F794E6F}"/>
              </a:ext>
            </a:extLst>
          </p:cNvPr>
          <p:cNvSpPr>
            <a:spLocks noGrp="1"/>
          </p:cNvSpPr>
          <p:nvPr>
            <p:ph type="title"/>
          </p:nvPr>
        </p:nvSpPr>
        <p:spPr>
          <a:xfrm>
            <a:off x="-1" y="-1"/>
            <a:ext cx="6705601" cy="476673"/>
          </a:xfrm>
        </p:spPr>
        <p:txBody>
          <a:bodyPr>
            <a:normAutofit/>
          </a:bodyPr>
          <a:lstStyle/>
          <a:p>
            <a:r>
              <a:rPr lang="fr-FR" dirty="0"/>
              <a:t>⑦ Recherche du nombre de parts : modélisation</a:t>
            </a:r>
          </a:p>
        </p:txBody>
      </p:sp>
      <p:grpSp>
        <p:nvGrpSpPr>
          <p:cNvPr id="8" name="Groupe 7">
            <a:extLst>
              <a:ext uri="{FF2B5EF4-FFF2-40B4-BE49-F238E27FC236}">
                <a16:creationId xmlns:a16="http://schemas.microsoft.com/office/drawing/2014/main" id="{1C361679-E1F4-FCFD-D0AB-6AD46C608F7B}"/>
              </a:ext>
            </a:extLst>
          </p:cNvPr>
          <p:cNvGrpSpPr/>
          <p:nvPr/>
        </p:nvGrpSpPr>
        <p:grpSpPr>
          <a:xfrm>
            <a:off x="1325527" y="2059338"/>
            <a:ext cx="6494150" cy="2016191"/>
            <a:chOff x="1325527" y="2059338"/>
            <a:chExt cx="6494150" cy="2016191"/>
          </a:xfrm>
        </p:grpSpPr>
        <p:grpSp>
          <p:nvGrpSpPr>
            <p:cNvPr id="9" name="Groupe 8">
              <a:extLst>
                <a:ext uri="{FF2B5EF4-FFF2-40B4-BE49-F238E27FC236}">
                  <a16:creationId xmlns:a16="http://schemas.microsoft.com/office/drawing/2014/main" id="{10C0C018-B87B-636D-B57C-964EE631518F}"/>
                </a:ext>
              </a:extLst>
            </p:cNvPr>
            <p:cNvGrpSpPr/>
            <p:nvPr/>
          </p:nvGrpSpPr>
          <p:grpSpPr>
            <a:xfrm>
              <a:off x="4028787" y="2592933"/>
              <a:ext cx="3790887" cy="543914"/>
              <a:chOff x="4022182" y="2160356"/>
              <a:chExt cx="3790887" cy="543914"/>
            </a:xfrm>
          </p:grpSpPr>
          <p:sp>
            <p:nvSpPr>
              <p:cNvPr id="16" name="Rectangle 15">
                <a:extLst>
                  <a:ext uri="{FF2B5EF4-FFF2-40B4-BE49-F238E27FC236}">
                    <a16:creationId xmlns:a16="http://schemas.microsoft.com/office/drawing/2014/main" id="{32DB76A1-D13A-128C-68AA-64BA15BD049A}"/>
                  </a:ext>
                </a:extLst>
              </p:cNvPr>
              <p:cNvSpPr>
                <a:spLocks noChangeAspect="1"/>
              </p:cNvSpPr>
              <p:nvPr/>
            </p:nvSpPr>
            <p:spPr>
              <a:xfrm rot="5400000">
                <a:off x="4294470" y="1888068"/>
                <a:ext cx="537508" cy="1082083"/>
              </a:xfrm>
              <a:prstGeom prst="rect">
                <a:avLst/>
              </a:prstGeom>
              <a:no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17" name="Rectangle 16">
                <a:extLst>
                  <a:ext uri="{FF2B5EF4-FFF2-40B4-BE49-F238E27FC236}">
                    <a16:creationId xmlns:a16="http://schemas.microsoft.com/office/drawing/2014/main" id="{E8D8DD71-4ED3-EA08-4368-8B848D03D7F4}"/>
                  </a:ext>
                </a:extLst>
              </p:cNvPr>
              <p:cNvSpPr>
                <a:spLocks noChangeAspect="1"/>
              </p:cNvSpPr>
              <p:nvPr/>
            </p:nvSpPr>
            <p:spPr>
              <a:xfrm rot="5400000">
                <a:off x="7003274"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4</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grpSp>
        <p:grpSp>
          <p:nvGrpSpPr>
            <p:cNvPr id="10" name="Groupe 9">
              <a:extLst>
                <a:ext uri="{FF2B5EF4-FFF2-40B4-BE49-F238E27FC236}">
                  <a16:creationId xmlns:a16="http://schemas.microsoft.com/office/drawing/2014/main" id="{8B1794BA-329E-F3D9-8385-B3D82050DBC4}"/>
                </a:ext>
              </a:extLst>
            </p:cNvPr>
            <p:cNvGrpSpPr/>
            <p:nvPr/>
          </p:nvGrpSpPr>
          <p:grpSpPr>
            <a:xfrm>
              <a:off x="1325527" y="2059338"/>
              <a:ext cx="6494150" cy="1077509"/>
              <a:chOff x="1318922" y="1626761"/>
              <a:chExt cx="6494150" cy="1077509"/>
            </a:xfrm>
          </p:grpSpPr>
          <p:sp>
            <p:nvSpPr>
              <p:cNvPr id="13" name="Rectangle 12">
                <a:extLst>
                  <a:ext uri="{FF2B5EF4-FFF2-40B4-BE49-F238E27FC236}">
                    <a16:creationId xmlns:a16="http://schemas.microsoft.com/office/drawing/2014/main" id="{A78B017C-DCA6-E9BC-E3C0-811E94DD7DF3}"/>
                  </a:ext>
                </a:extLst>
              </p:cNvPr>
              <p:cNvSpPr>
                <a:spLocks noChangeAspect="1"/>
              </p:cNvSpPr>
              <p:nvPr/>
            </p:nvSpPr>
            <p:spPr>
              <a:xfrm rot="5400000">
                <a:off x="4296030" y="-1350281"/>
                <a:ext cx="540000" cy="6494084"/>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28</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14" name="Rectangle 13">
                <a:extLst>
                  <a:ext uri="{FF2B5EF4-FFF2-40B4-BE49-F238E27FC236}">
                    <a16:creationId xmlns:a16="http://schemas.microsoft.com/office/drawing/2014/main" id="{357E7C9D-B974-42F0-F929-F9CE1BC206AF}"/>
                  </a:ext>
                </a:extLst>
              </p:cNvPr>
              <p:cNvSpPr>
                <a:spLocks noChangeAspect="1"/>
              </p:cNvSpPr>
              <p:nvPr/>
            </p:nvSpPr>
            <p:spPr>
              <a:xfrm rot="5400000">
                <a:off x="1591210"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600" kern="0" dirty="0">
                    <a:solidFill>
                      <a:prstClr val="black"/>
                    </a:solidFill>
                    <a:latin typeface="DIN Next Rounded LT Pro Medium" panose="020F0603020203050203" pitchFamily="34" charset="0"/>
                    <a:sym typeface="Arial"/>
                  </a:rPr>
                  <a:t>4</a:t>
                </a: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grpSp>
        <p:sp>
          <p:nvSpPr>
            <p:cNvPr id="11" name="Accolade ouvrante 10">
              <a:extLst>
                <a:ext uri="{FF2B5EF4-FFF2-40B4-BE49-F238E27FC236}">
                  <a16:creationId xmlns:a16="http://schemas.microsoft.com/office/drawing/2014/main" id="{99625D96-AAD5-2793-8927-A6BF406EA990}"/>
                </a:ext>
              </a:extLst>
            </p:cNvPr>
            <p:cNvSpPr/>
            <p:nvPr/>
          </p:nvSpPr>
          <p:spPr>
            <a:xfrm rot="5400000" flipH="1">
              <a:off x="4377337" y="164151"/>
              <a:ext cx="384987" cy="6488606"/>
            </a:xfrm>
            <a:prstGeom prst="leftBrace">
              <a:avLst>
                <a:gd name="adj1" fmla="val 108248"/>
                <a:gd name="adj2" fmla="val 50195"/>
              </a:avLst>
            </a:prstGeom>
            <a:ln w="25400">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94215F6B-E44B-57A4-B67D-BFA49AECB613}"/>
                </a:ext>
              </a:extLst>
            </p:cNvPr>
            <p:cNvSpPr>
              <a:spLocks noChangeAspect="1"/>
            </p:cNvSpPr>
            <p:nvPr/>
          </p:nvSpPr>
          <p:spPr>
            <a:xfrm rot="5400000">
              <a:off x="4299830" y="2320818"/>
              <a:ext cx="540000" cy="2969421"/>
            </a:xfrm>
            <a:prstGeom prst="rect">
              <a:avLst/>
            </a:prstGeom>
            <a:no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3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bols</a:t>
              </a:r>
            </a:p>
          </p:txBody>
        </p:sp>
      </p:grpSp>
      <p:sp>
        <p:nvSpPr>
          <p:cNvPr id="18" name="Titre 3">
            <a:extLst>
              <a:ext uri="{FF2B5EF4-FFF2-40B4-BE49-F238E27FC236}">
                <a16:creationId xmlns:a16="http://schemas.microsoft.com/office/drawing/2014/main" id="{168B26AB-8DF0-E765-F23F-5F830C94A2D4}"/>
              </a:ext>
            </a:extLst>
          </p:cNvPr>
          <p:cNvSpPr txBox="1">
            <a:spLocks/>
          </p:cNvSpPr>
          <p:nvPr/>
        </p:nvSpPr>
        <p:spPr>
          <a:xfrm>
            <a:off x="2534557" y="4192597"/>
            <a:ext cx="4074886" cy="1338616"/>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defTabSz="914400" rtl="0" eaLnBrk="1" fontAlgn="auto" latinLnBrk="0" hangingPunct="1">
              <a:lnSpc>
                <a:spcPct val="90000"/>
              </a:lnSpc>
              <a:spcBef>
                <a:spcPct val="0"/>
              </a:spcBef>
              <a:spcAft>
                <a:spcPts val="0"/>
              </a:spcAft>
              <a:buClrTx/>
              <a:buSzTx/>
              <a:buFontTx/>
              <a:buNone/>
              <a:tabLst/>
              <a:defRPr/>
            </a:pPr>
            <a:r>
              <a:rPr lang="fr-FR" dirty="0">
                <a:solidFill>
                  <a:prstClr val="black"/>
                </a:solidFill>
                <a:latin typeface="DIN Next Rounded LT Pro" panose="020F0503020203050203" pitchFamily="34" charset="0"/>
              </a:rPr>
              <a:t>28</a:t>
            </a:r>
            <a:r>
              <a:rPr kumimoji="0" lang="fr-FR" sz="6000" b="0" i="0" u="none" strike="noStrike" kern="1200" cap="none" spc="0" normalizeH="0" baseline="0" noProof="0" dirty="0">
                <a:ln>
                  <a:noFill/>
                </a:ln>
                <a:solidFill>
                  <a:prstClr val="black"/>
                </a:solidFill>
                <a:effectLst/>
                <a:uLnTx/>
                <a:uFillTx/>
                <a:latin typeface="DIN Next Rounded LT Pro" panose="020F0503020203050203" pitchFamily="34" charset="0"/>
                <a:ea typeface="+mj-ea"/>
                <a:cs typeface="+mj-cs"/>
              </a:rPr>
              <a:t> ÷ 4 = 7</a:t>
            </a:r>
          </a:p>
        </p:txBody>
      </p:sp>
      <p:sp>
        <p:nvSpPr>
          <p:cNvPr id="2" name="Rectangle 1">
            <a:extLst>
              <a:ext uri="{FF2B5EF4-FFF2-40B4-BE49-F238E27FC236}">
                <a16:creationId xmlns:a16="http://schemas.microsoft.com/office/drawing/2014/main" id="{9D74818F-2B0D-714A-A0AD-369DAE6F0A24}"/>
              </a:ext>
            </a:extLst>
          </p:cNvPr>
          <p:cNvSpPr/>
          <p:nvPr/>
        </p:nvSpPr>
        <p:spPr>
          <a:xfrm>
            <a:off x="873296" y="6032965"/>
            <a:ext cx="7397409" cy="553998"/>
          </a:xfrm>
          <a:prstGeom prst="rect">
            <a:avLst/>
          </a:prstGeom>
        </p:spPr>
        <p:txBody>
          <a:bodyPr wrap="square" anchor="b">
            <a:spAutoFit/>
          </a:bodyPr>
          <a:lstStyle/>
          <a:p>
            <a:pPr marL="0" marR="0" lvl="0" indent="0" algn="ctr" defTabSz="457200" rtl="0" eaLnBrk="1" fontAlgn="auto" latinLnBrk="0" hangingPunct="1">
              <a:spcBef>
                <a:spcPts val="0"/>
              </a:spcBef>
              <a:spcAft>
                <a:spcPts val="0"/>
              </a:spcAft>
              <a:buClrTx/>
              <a:buSzTx/>
              <a:buFontTx/>
              <a:buNone/>
              <a:tabLst/>
              <a:defRPr/>
            </a:pPr>
            <a:r>
              <a:rPr kumimoji="0" lang="fr-FR" sz="3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Je peux remplir 7 bols.</a:t>
            </a:r>
          </a:p>
        </p:txBody>
      </p:sp>
    </p:spTree>
    <p:extLst>
      <p:ext uri="{BB962C8B-B14F-4D97-AF65-F5344CB8AC3E}">
        <p14:creationId xmlns:p14="http://schemas.microsoft.com/office/powerpoint/2010/main" val="42825782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Connecteur droit 10"/>
          <p:cNvCxnSpPr/>
          <p:nvPr/>
        </p:nvCxnSpPr>
        <p:spPr>
          <a:xfrm>
            <a:off x="4559475" y="476672"/>
            <a:ext cx="12525" cy="6381328"/>
          </a:xfrm>
          <a:prstGeom prst="line">
            <a:avLst/>
          </a:prstGeom>
          <a:ln w="317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3" name="Titre 1">
            <a:extLst>
              <a:ext uri="{FF2B5EF4-FFF2-40B4-BE49-F238E27FC236}">
                <a16:creationId xmlns:a16="http://schemas.microsoft.com/office/drawing/2014/main" id="{12873FA0-BF1D-4240-9021-0BA05C6BB110}"/>
              </a:ext>
            </a:extLst>
          </p:cNvPr>
          <p:cNvSpPr txBox="1">
            <a:spLocks/>
          </p:cNvSpPr>
          <p:nvPr/>
        </p:nvSpPr>
        <p:spPr>
          <a:xfrm>
            <a:off x="64254" y="558732"/>
            <a:ext cx="4507746" cy="181616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ct val="100000"/>
              <a:buFont typeface="Arial"/>
              <a:buNone/>
              <a:tabLst/>
              <a:defRPr/>
            </a:pPr>
            <a:r>
              <a:rPr kumimoji="0" lang="fr-FR" sz="2400" b="0" i="0" u="none" strike="noStrike" kern="0" cap="none" spc="0" normalizeH="0" baseline="0" noProof="0" dirty="0">
                <a:ln>
                  <a:noFill/>
                </a:ln>
                <a:solidFill>
                  <a:srgbClr val="000000"/>
                </a:solidFill>
                <a:effectLst/>
                <a:uLnTx/>
                <a:uFillTx/>
                <a:latin typeface="Arial"/>
                <a:ea typeface="Arial"/>
                <a:cs typeface="Arial"/>
                <a:sym typeface="Arial"/>
              </a:rPr>
              <a:t>J’ai </a:t>
            </a:r>
            <a:r>
              <a:rPr lang="fr-FR" sz="2400" kern="0" dirty="0">
                <a:solidFill>
                  <a:srgbClr val="000000"/>
                </a:solidFill>
                <a:latin typeface="Arial"/>
                <a:ea typeface="Arial"/>
                <a:cs typeface="Arial"/>
                <a:sym typeface="Arial"/>
              </a:rPr>
              <a:t>24</a:t>
            </a:r>
            <a:r>
              <a:rPr kumimoji="0" lang="fr-FR" sz="2400" b="0" i="0" u="none" strike="noStrike" kern="0" cap="none" spc="0" normalizeH="0" baseline="0" noProof="0" dirty="0">
                <a:ln>
                  <a:noFill/>
                </a:ln>
                <a:solidFill>
                  <a:srgbClr val="000000"/>
                </a:solidFill>
                <a:effectLst/>
                <a:uLnTx/>
                <a:uFillTx/>
                <a:latin typeface="Arial"/>
                <a:ea typeface="Arial"/>
                <a:cs typeface="Arial"/>
                <a:sym typeface="Arial"/>
              </a:rPr>
              <a:t> cubes. Je veux remplir </a:t>
            </a:r>
            <a:br>
              <a:rPr kumimoji="0" lang="fr-FR" sz="2400" b="0" i="0" u="none" strike="noStrike" kern="0" cap="none" spc="0" normalizeH="0" baseline="0" noProof="0" dirty="0">
                <a:ln>
                  <a:noFill/>
                </a:ln>
                <a:solidFill>
                  <a:srgbClr val="000000"/>
                </a:solidFill>
                <a:effectLst/>
                <a:uLnTx/>
                <a:uFillTx/>
                <a:latin typeface="Arial"/>
                <a:ea typeface="Arial"/>
                <a:cs typeface="Arial"/>
                <a:sym typeface="Arial"/>
              </a:rPr>
            </a:br>
            <a:r>
              <a:rPr kumimoji="0" lang="fr-FR" sz="2400" b="0" i="0" u="none" strike="noStrike" kern="0" cap="none" spc="0" normalizeH="0" baseline="0" noProof="0" dirty="0">
                <a:ln>
                  <a:noFill/>
                </a:ln>
                <a:solidFill>
                  <a:srgbClr val="000000"/>
                </a:solidFill>
                <a:effectLst/>
                <a:uLnTx/>
                <a:uFillTx/>
                <a:latin typeface="Arial"/>
                <a:ea typeface="Arial"/>
                <a:cs typeface="Arial"/>
                <a:sym typeface="Arial"/>
              </a:rPr>
              <a:t>6 bols qui contiendront tous </a:t>
            </a:r>
            <a:br>
              <a:rPr kumimoji="0" lang="fr-FR" sz="2400" b="0" i="0" u="none" strike="noStrike" kern="0" cap="none" spc="0" normalizeH="0" baseline="0" noProof="0" dirty="0">
                <a:ln>
                  <a:noFill/>
                </a:ln>
                <a:solidFill>
                  <a:srgbClr val="000000"/>
                </a:solidFill>
                <a:effectLst/>
                <a:uLnTx/>
                <a:uFillTx/>
                <a:latin typeface="Arial"/>
                <a:ea typeface="Arial"/>
                <a:cs typeface="Arial"/>
                <a:sym typeface="Arial"/>
              </a:rPr>
            </a:br>
            <a:r>
              <a:rPr kumimoji="0" lang="fr-FR" sz="2400" b="0" i="0" u="none" strike="noStrike" kern="0" cap="none" spc="0" normalizeH="0" baseline="0" noProof="0" dirty="0">
                <a:ln>
                  <a:noFill/>
                </a:ln>
                <a:solidFill>
                  <a:srgbClr val="000000"/>
                </a:solidFill>
                <a:effectLst/>
                <a:uLnTx/>
                <a:uFillTx/>
                <a:latin typeface="Arial"/>
                <a:ea typeface="Arial"/>
                <a:cs typeface="Arial"/>
                <a:sym typeface="Arial"/>
              </a:rPr>
              <a:t>le même nombre de cubes. Combien de cubes y aura-t-il</a:t>
            </a:r>
          </a:p>
          <a:p>
            <a:pPr marL="0" marR="0" lvl="0" indent="0" algn="ctr" defTabSz="914400" rtl="0" eaLnBrk="1" fontAlgn="auto" latinLnBrk="0" hangingPunct="1">
              <a:lnSpc>
                <a:spcPct val="100000"/>
              </a:lnSpc>
              <a:spcBef>
                <a:spcPts val="0"/>
              </a:spcBef>
              <a:spcAft>
                <a:spcPts val="0"/>
              </a:spcAft>
              <a:buClr>
                <a:srgbClr val="000000"/>
              </a:buClr>
              <a:buSzPct val="100000"/>
              <a:buFont typeface="Arial"/>
              <a:buNone/>
              <a:tabLst/>
              <a:defRPr/>
            </a:pPr>
            <a:r>
              <a:rPr kumimoji="0" lang="fr-FR" sz="2400" b="0" i="0" u="none" strike="noStrike" kern="0" cap="none" spc="0" normalizeH="0" baseline="0" noProof="0" dirty="0">
                <a:ln>
                  <a:noFill/>
                </a:ln>
                <a:solidFill>
                  <a:srgbClr val="000000"/>
                </a:solidFill>
                <a:effectLst/>
                <a:uLnTx/>
                <a:uFillTx/>
                <a:latin typeface="Arial"/>
                <a:ea typeface="Arial"/>
                <a:cs typeface="Arial"/>
                <a:sym typeface="Arial"/>
              </a:rPr>
              <a:t>dans chaque bol ?</a:t>
            </a:r>
            <a:endParaRPr kumimoji="0" lang="fr-FR" sz="1050"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19" name="Titre 1">
            <a:extLst>
              <a:ext uri="{FF2B5EF4-FFF2-40B4-BE49-F238E27FC236}">
                <a16:creationId xmlns:a16="http://schemas.microsoft.com/office/drawing/2014/main" id="{7D00CBE0-E91B-4B3E-941C-A47A51CAF934}"/>
              </a:ext>
            </a:extLst>
          </p:cNvPr>
          <p:cNvSpPr>
            <a:spLocks noGrp="1"/>
          </p:cNvSpPr>
          <p:nvPr>
            <p:ph type="title"/>
          </p:nvPr>
        </p:nvSpPr>
        <p:spPr>
          <a:xfrm>
            <a:off x="0" y="0"/>
            <a:ext cx="4113213" cy="476250"/>
          </a:xfrm>
        </p:spPr>
        <p:txBody>
          <a:bodyPr/>
          <a:lstStyle/>
          <a:p>
            <a:r>
              <a:rPr lang="fr-FR" dirty="0"/>
              <a:t>⑧ Institutionnalisation</a:t>
            </a:r>
          </a:p>
        </p:txBody>
      </p:sp>
      <p:sp>
        <p:nvSpPr>
          <p:cNvPr id="2" name="Titre 1">
            <a:extLst>
              <a:ext uri="{FF2B5EF4-FFF2-40B4-BE49-F238E27FC236}">
                <a16:creationId xmlns:a16="http://schemas.microsoft.com/office/drawing/2014/main" id="{3A4FE8E8-9542-09B1-792B-3E7AB3171CBB}"/>
              </a:ext>
            </a:extLst>
          </p:cNvPr>
          <p:cNvSpPr txBox="1">
            <a:spLocks/>
          </p:cNvSpPr>
          <p:nvPr/>
        </p:nvSpPr>
        <p:spPr>
          <a:xfrm>
            <a:off x="4572000" y="476250"/>
            <a:ext cx="4572000" cy="168916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ct val="100000"/>
              <a:buFont typeface="Arial"/>
              <a:buNone/>
              <a:tabLst/>
              <a:defRPr/>
            </a:pPr>
            <a:r>
              <a:rPr kumimoji="0" lang="fr-FR" sz="2400" b="0" i="0" u="none" strike="noStrike" kern="1200" cap="none" spc="0" normalizeH="0" baseline="0" noProof="0" dirty="0">
                <a:ln>
                  <a:noFill/>
                </a:ln>
                <a:solidFill>
                  <a:srgbClr val="000000"/>
                </a:solidFill>
                <a:effectLst/>
                <a:uLnTx/>
                <a:uFillTx/>
                <a:latin typeface="Arial"/>
                <a:ea typeface="+mn-ea"/>
                <a:cs typeface="+mn-cs"/>
              </a:rPr>
              <a:t>J’ai 2</a:t>
            </a:r>
            <a:r>
              <a:rPr lang="fr-FR" sz="2400" dirty="0">
                <a:solidFill>
                  <a:srgbClr val="000000"/>
                </a:solidFill>
                <a:latin typeface="Arial"/>
              </a:rPr>
              <a:t>8</a:t>
            </a:r>
            <a:r>
              <a:rPr kumimoji="0" lang="fr-FR" sz="2400" b="0" i="0" u="none" strike="noStrike" kern="1200" cap="none" spc="0" normalizeH="0" baseline="0" noProof="0" dirty="0">
                <a:ln>
                  <a:noFill/>
                </a:ln>
                <a:solidFill>
                  <a:srgbClr val="000000"/>
                </a:solidFill>
                <a:effectLst/>
                <a:uLnTx/>
                <a:uFillTx/>
                <a:latin typeface="Arial"/>
                <a:ea typeface="+mn-ea"/>
                <a:cs typeface="+mn-cs"/>
              </a:rPr>
              <a:t> cubes. Je veux remplir des bols qui contiendront tous </a:t>
            </a:r>
            <a:br>
              <a:rPr kumimoji="0" lang="fr-FR" sz="2400" b="0" i="0" u="none" strike="noStrike" kern="1200" cap="none" spc="0" normalizeH="0" baseline="0" noProof="0" dirty="0">
                <a:ln>
                  <a:noFill/>
                </a:ln>
                <a:solidFill>
                  <a:srgbClr val="000000"/>
                </a:solidFill>
                <a:effectLst/>
                <a:uLnTx/>
                <a:uFillTx/>
                <a:latin typeface="Arial"/>
                <a:ea typeface="+mn-ea"/>
                <a:cs typeface="+mn-cs"/>
              </a:rPr>
            </a:br>
            <a:r>
              <a:rPr kumimoji="0" lang="fr-FR" sz="2400" b="0" i="0" u="none" strike="noStrike" kern="1200" cap="none" spc="0" normalizeH="0" baseline="0" noProof="0" dirty="0">
                <a:ln>
                  <a:noFill/>
                </a:ln>
                <a:solidFill>
                  <a:srgbClr val="000000"/>
                </a:solidFill>
                <a:effectLst/>
                <a:uLnTx/>
                <a:uFillTx/>
                <a:latin typeface="Arial"/>
                <a:ea typeface="+mn-ea"/>
                <a:cs typeface="+mn-cs"/>
              </a:rPr>
              <a:t>4 cubes. Combien de bols </a:t>
            </a:r>
            <a:br>
              <a:rPr kumimoji="0" lang="fr-FR" sz="2400" b="0" i="0" u="none" strike="noStrike" kern="1200" cap="none" spc="0" normalizeH="0" baseline="0" noProof="0" dirty="0">
                <a:ln>
                  <a:noFill/>
                </a:ln>
                <a:solidFill>
                  <a:srgbClr val="000000"/>
                </a:solidFill>
                <a:effectLst/>
                <a:uLnTx/>
                <a:uFillTx/>
                <a:latin typeface="Arial"/>
                <a:ea typeface="+mn-ea"/>
                <a:cs typeface="+mn-cs"/>
              </a:rPr>
            </a:br>
            <a:r>
              <a:rPr kumimoji="0" lang="fr-FR" sz="2400" b="0" i="0" u="none" strike="noStrike" kern="1200" cap="none" spc="0" normalizeH="0" baseline="0" noProof="0" dirty="0">
                <a:ln>
                  <a:noFill/>
                </a:ln>
                <a:solidFill>
                  <a:srgbClr val="000000"/>
                </a:solidFill>
                <a:effectLst/>
                <a:uLnTx/>
                <a:uFillTx/>
                <a:latin typeface="Arial"/>
                <a:ea typeface="+mn-ea"/>
                <a:cs typeface="+mn-cs"/>
              </a:rPr>
              <a:t>puis-je remplir ? </a:t>
            </a:r>
          </a:p>
        </p:txBody>
      </p:sp>
    </p:spTree>
    <p:extLst>
      <p:ext uri="{BB962C8B-B14F-4D97-AF65-F5344CB8AC3E}">
        <p14:creationId xmlns:p14="http://schemas.microsoft.com/office/powerpoint/2010/main" val="39684576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oogle Shape;256;p15">
            <a:extLst>
              <a:ext uri="{FF2B5EF4-FFF2-40B4-BE49-F238E27FC236}">
                <a16:creationId xmlns:a16="http://schemas.microsoft.com/office/drawing/2014/main" id="{C41888CB-FEC1-C0AE-15B0-1E0537221B56}"/>
              </a:ext>
            </a:extLst>
          </p:cNvPr>
          <p:cNvSpPr txBox="1">
            <a:spLocks noGrp="1"/>
          </p:cNvSpPr>
          <p:nvPr>
            <p:ph type="title"/>
          </p:nvPr>
        </p:nvSpPr>
        <p:spPr>
          <a:xfrm>
            <a:off x="5650" y="0"/>
            <a:ext cx="6354763" cy="476250"/>
          </a:xfrm>
          <a:prstGeom prst="rect">
            <a:avLst/>
          </a:prstGeom>
          <a:noFill/>
          <a:ln w="9525" cap="flat" cmpd="sng">
            <a:noFill/>
            <a:prstDash val="solid"/>
            <a:round/>
            <a:headEnd type="none" w="sm" len="sm"/>
            <a:tailEnd type="none" w="sm" len="sm"/>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1800"/>
              <a:buFont typeface="Calibri"/>
              <a:buNone/>
            </a:pPr>
            <a:r>
              <a:rPr lang="fr-FR" dirty="0"/>
              <a:t>② Recherche de la valeur d’une part : représentation (schéma)</a:t>
            </a:r>
            <a:endParaRPr dirty="0"/>
          </a:p>
        </p:txBody>
      </p:sp>
      <p:grpSp>
        <p:nvGrpSpPr>
          <p:cNvPr id="36" name="Groupe 35">
            <a:extLst>
              <a:ext uri="{FF2B5EF4-FFF2-40B4-BE49-F238E27FC236}">
                <a16:creationId xmlns:a16="http://schemas.microsoft.com/office/drawing/2014/main" id="{8D7CC762-474B-390F-A7C3-6D95D2679881}"/>
              </a:ext>
            </a:extLst>
          </p:cNvPr>
          <p:cNvGrpSpPr/>
          <p:nvPr/>
        </p:nvGrpSpPr>
        <p:grpSpPr>
          <a:xfrm>
            <a:off x="526890" y="1524087"/>
            <a:ext cx="8152631" cy="3865568"/>
            <a:chOff x="526890" y="1524087"/>
            <a:chExt cx="8152631" cy="3865568"/>
          </a:xfrm>
        </p:grpSpPr>
        <p:sp>
          <p:nvSpPr>
            <p:cNvPr id="43" name="Ellipse 42">
              <a:extLst>
                <a:ext uri="{FF2B5EF4-FFF2-40B4-BE49-F238E27FC236}">
                  <a16:creationId xmlns:a16="http://schemas.microsoft.com/office/drawing/2014/main" id="{3310E49A-E7B0-EE67-398F-DE2D6306DE71}"/>
                </a:ext>
              </a:extLst>
            </p:cNvPr>
            <p:cNvSpPr/>
            <p:nvPr/>
          </p:nvSpPr>
          <p:spPr>
            <a:xfrm>
              <a:off x="526890" y="1524088"/>
              <a:ext cx="2229009" cy="1494875"/>
            </a:xfrm>
            <a:prstGeom prst="ellipse">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4" name="Ellipse 43">
              <a:extLst>
                <a:ext uri="{FF2B5EF4-FFF2-40B4-BE49-F238E27FC236}">
                  <a16:creationId xmlns:a16="http://schemas.microsoft.com/office/drawing/2014/main" id="{8D6F8340-3744-3F17-CE37-6F532CC8A144}"/>
                </a:ext>
              </a:extLst>
            </p:cNvPr>
            <p:cNvSpPr/>
            <p:nvPr/>
          </p:nvSpPr>
          <p:spPr>
            <a:xfrm>
              <a:off x="3384660" y="1524088"/>
              <a:ext cx="2229009" cy="1494875"/>
            </a:xfrm>
            <a:prstGeom prst="ellipse">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5" name="Ellipse 44">
              <a:extLst>
                <a:ext uri="{FF2B5EF4-FFF2-40B4-BE49-F238E27FC236}">
                  <a16:creationId xmlns:a16="http://schemas.microsoft.com/office/drawing/2014/main" id="{D26ACEA7-3415-CEDE-EE49-BDE8033C82A9}"/>
                </a:ext>
              </a:extLst>
            </p:cNvPr>
            <p:cNvSpPr/>
            <p:nvPr/>
          </p:nvSpPr>
          <p:spPr>
            <a:xfrm>
              <a:off x="6319632" y="1524087"/>
              <a:ext cx="2229009" cy="1494875"/>
            </a:xfrm>
            <a:prstGeom prst="ellipse">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6" name="Ellipse 45">
              <a:extLst>
                <a:ext uri="{FF2B5EF4-FFF2-40B4-BE49-F238E27FC236}">
                  <a16:creationId xmlns:a16="http://schemas.microsoft.com/office/drawing/2014/main" id="{1DE8098B-4C5A-084F-246A-F4E5FC666530}"/>
                </a:ext>
              </a:extLst>
            </p:cNvPr>
            <p:cNvSpPr/>
            <p:nvPr/>
          </p:nvSpPr>
          <p:spPr>
            <a:xfrm>
              <a:off x="657770" y="3894780"/>
              <a:ext cx="2229009" cy="1494875"/>
            </a:xfrm>
            <a:prstGeom prst="ellipse">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Ellipse 46">
              <a:extLst>
                <a:ext uri="{FF2B5EF4-FFF2-40B4-BE49-F238E27FC236}">
                  <a16:creationId xmlns:a16="http://schemas.microsoft.com/office/drawing/2014/main" id="{443382AB-F67A-162B-A459-E499F1C075F8}"/>
                </a:ext>
              </a:extLst>
            </p:cNvPr>
            <p:cNvSpPr/>
            <p:nvPr/>
          </p:nvSpPr>
          <p:spPr>
            <a:xfrm>
              <a:off x="3515540" y="3894780"/>
              <a:ext cx="2229009" cy="1494875"/>
            </a:xfrm>
            <a:prstGeom prst="ellipse">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Ellipse 47">
              <a:extLst>
                <a:ext uri="{FF2B5EF4-FFF2-40B4-BE49-F238E27FC236}">
                  <a16:creationId xmlns:a16="http://schemas.microsoft.com/office/drawing/2014/main" id="{04C2B1D6-2D22-A0B6-5163-3274182DEABF}"/>
                </a:ext>
              </a:extLst>
            </p:cNvPr>
            <p:cNvSpPr/>
            <p:nvPr/>
          </p:nvSpPr>
          <p:spPr>
            <a:xfrm>
              <a:off x="6450512" y="3894779"/>
              <a:ext cx="2229009" cy="1494875"/>
            </a:xfrm>
            <a:prstGeom prst="ellipse">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20935726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Connecteur droit 10"/>
          <p:cNvCxnSpPr/>
          <p:nvPr/>
        </p:nvCxnSpPr>
        <p:spPr>
          <a:xfrm>
            <a:off x="4559475" y="476672"/>
            <a:ext cx="12525" cy="6381328"/>
          </a:xfrm>
          <a:prstGeom prst="line">
            <a:avLst/>
          </a:prstGeom>
          <a:ln w="317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9" name="Titre 1">
            <a:extLst>
              <a:ext uri="{FF2B5EF4-FFF2-40B4-BE49-F238E27FC236}">
                <a16:creationId xmlns:a16="http://schemas.microsoft.com/office/drawing/2014/main" id="{7D00CBE0-E91B-4B3E-941C-A47A51CAF934}"/>
              </a:ext>
            </a:extLst>
          </p:cNvPr>
          <p:cNvSpPr>
            <a:spLocks noGrp="1"/>
          </p:cNvSpPr>
          <p:nvPr>
            <p:ph type="title"/>
          </p:nvPr>
        </p:nvSpPr>
        <p:spPr>
          <a:xfrm>
            <a:off x="0" y="0"/>
            <a:ext cx="4113213" cy="476250"/>
          </a:xfrm>
        </p:spPr>
        <p:txBody>
          <a:bodyPr/>
          <a:lstStyle/>
          <a:p>
            <a:r>
              <a:rPr lang="fr-FR" dirty="0"/>
              <a:t>⑧ Institutionnalisation</a:t>
            </a:r>
          </a:p>
        </p:txBody>
      </p:sp>
      <p:grpSp>
        <p:nvGrpSpPr>
          <p:cNvPr id="25" name="Groupe 24">
            <a:extLst>
              <a:ext uri="{FF2B5EF4-FFF2-40B4-BE49-F238E27FC236}">
                <a16:creationId xmlns:a16="http://schemas.microsoft.com/office/drawing/2014/main" id="{555CBB85-FEE6-BD60-A60A-F431DF991FB5}"/>
              </a:ext>
            </a:extLst>
          </p:cNvPr>
          <p:cNvGrpSpPr>
            <a:grpSpLocks noChangeAspect="1"/>
          </p:cNvGrpSpPr>
          <p:nvPr/>
        </p:nvGrpSpPr>
        <p:grpSpPr>
          <a:xfrm>
            <a:off x="4921372" y="3311311"/>
            <a:ext cx="3879984" cy="1265439"/>
            <a:chOff x="1325527" y="2059338"/>
            <a:chExt cx="6494150" cy="2118040"/>
          </a:xfrm>
        </p:grpSpPr>
        <p:grpSp>
          <p:nvGrpSpPr>
            <p:cNvPr id="26" name="Groupe 25">
              <a:extLst>
                <a:ext uri="{FF2B5EF4-FFF2-40B4-BE49-F238E27FC236}">
                  <a16:creationId xmlns:a16="http://schemas.microsoft.com/office/drawing/2014/main" id="{5072A4DE-B2A2-2544-B27C-A0320524B322}"/>
                </a:ext>
              </a:extLst>
            </p:cNvPr>
            <p:cNvGrpSpPr/>
            <p:nvPr/>
          </p:nvGrpSpPr>
          <p:grpSpPr>
            <a:xfrm>
              <a:off x="4028787" y="2592933"/>
              <a:ext cx="3790887" cy="543914"/>
              <a:chOff x="4022182" y="2160356"/>
              <a:chExt cx="3790887" cy="543914"/>
            </a:xfrm>
          </p:grpSpPr>
          <p:sp>
            <p:nvSpPr>
              <p:cNvPr id="50" name="Rectangle 49">
                <a:extLst>
                  <a:ext uri="{FF2B5EF4-FFF2-40B4-BE49-F238E27FC236}">
                    <a16:creationId xmlns:a16="http://schemas.microsoft.com/office/drawing/2014/main" id="{D943F33F-E5EC-F782-0E6F-F7EED1AE0FB7}"/>
                  </a:ext>
                </a:extLst>
              </p:cNvPr>
              <p:cNvSpPr>
                <a:spLocks noChangeAspect="1"/>
              </p:cNvSpPr>
              <p:nvPr/>
            </p:nvSpPr>
            <p:spPr>
              <a:xfrm rot="5400000">
                <a:off x="4294470" y="1888068"/>
                <a:ext cx="537508" cy="1082083"/>
              </a:xfrm>
              <a:prstGeom prst="rect">
                <a:avLst/>
              </a:prstGeom>
              <a:no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36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000" kern="0" dirty="0">
                    <a:solidFill>
                      <a:prstClr val="black"/>
                    </a:solidFill>
                    <a:latin typeface="DIN Next Rounded LT Pro Medium" panose="020F0603020203050203" pitchFamily="34" charset="0"/>
                    <a:sym typeface="Arial"/>
                  </a:rPr>
                  <a:t>…</a:t>
                </a:r>
                <a:endParaRPr kumimoji="0" lang="fr-FR" sz="30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51" name="Rectangle 50">
                <a:extLst>
                  <a:ext uri="{FF2B5EF4-FFF2-40B4-BE49-F238E27FC236}">
                    <a16:creationId xmlns:a16="http://schemas.microsoft.com/office/drawing/2014/main" id="{2EB87F81-4D15-F29E-EA8E-938FE9A774F4}"/>
                  </a:ext>
                </a:extLst>
              </p:cNvPr>
              <p:cNvSpPr>
                <a:spLocks noChangeAspect="1"/>
              </p:cNvSpPr>
              <p:nvPr/>
            </p:nvSpPr>
            <p:spPr>
              <a:xfrm rot="5400000">
                <a:off x="7003274"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36000" tIns="72000" rIns="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2400" kern="0" dirty="0">
                    <a:solidFill>
                      <a:prstClr val="black"/>
                    </a:solidFill>
                    <a:latin typeface="DIN Next Rounded LT Pro Medium" panose="020F0603020203050203" pitchFamily="34" charset="0"/>
                    <a:sym typeface="Arial"/>
                  </a:rPr>
                  <a:t>4</a:t>
                </a:r>
                <a:endParaRPr kumimoji="0" lang="fr-FR" sz="24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grpSp>
        <p:grpSp>
          <p:nvGrpSpPr>
            <p:cNvPr id="27" name="Groupe 26">
              <a:extLst>
                <a:ext uri="{FF2B5EF4-FFF2-40B4-BE49-F238E27FC236}">
                  <a16:creationId xmlns:a16="http://schemas.microsoft.com/office/drawing/2014/main" id="{E3B2E9DE-1930-0774-63C7-9F45E5558BB3}"/>
                </a:ext>
              </a:extLst>
            </p:cNvPr>
            <p:cNvGrpSpPr/>
            <p:nvPr/>
          </p:nvGrpSpPr>
          <p:grpSpPr>
            <a:xfrm>
              <a:off x="1325527" y="2059338"/>
              <a:ext cx="6494150" cy="1077509"/>
              <a:chOff x="1318922" y="1626761"/>
              <a:chExt cx="6494150" cy="1077509"/>
            </a:xfrm>
          </p:grpSpPr>
          <p:sp>
            <p:nvSpPr>
              <p:cNvPr id="48" name="Rectangle 47">
                <a:extLst>
                  <a:ext uri="{FF2B5EF4-FFF2-40B4-BE49-F238E27FC236}">
                    <a16:creationId xmlns:a16="http://schemas.microsoft.com/office/drawing/2014/main" id="{C5101E38-AE55-0D84-B166-221C9843073E}"/>
                  </a:ext>
                </a:extLst>
              </p:cNvPr>
              <p:cNvSpPr>
                <a:spLocks noChangeAspect="1"/>
              </p:cNvSpPr>
              <p:nvPr/>
            </p:nvSpPr>
            <p:spPr>
              <a:xfrm rot="5400000">
                <a:off x="4296030" y="-1350281"/>
                <a:ext cx="540000" cy="6494084"/>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36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2400" kern="0" dirty="0">
                    <a:solidFill>
                      <a:prstClr val="black"/>
                    </a:solidFill>
                    <a:latin typeface="DIN Next Rounded LT Pro Medium" panose="020F0603020203050203" pitchFamily="34" charset="0"/>
                    <a:sym typeface="Arial"/>
                  </a:rPr>
                  <a:t>28</a:t>
                </a:r>
                <a:endParaRPr kumimoji="0" lang="fr-FR" sz="24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49" name="Rectangle 48">
                <a:extLst>
                  <a:ext uri="{FF2B5EF4-FFF2-40B4-BE49-F238E27FC236}">
                    <a16:creationId xmlns:a16="http://schemas.microsoft.com/office/drawing/2014/main" id="{C5F30336-83A0-C1D3-0760-3FA09E1AB46E}"/>
                  </a:ext>
                </a:extLst>
              </p:cNvPr>
              <p:cNvSpPr>
                <a:spLocks noChangeAspect="1"/>
              </p:cNvSpPr>
              <p:nvPr/>
            </p:nvSpPr>
            <p:spPr>
              <a:xfrm rot="5400000">
                <a:off x="1591210"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36000" tIns="72000" rIns="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2400" kern="0" dirty="0">
                    <a:solidFill>
                      <a:prstClr val="black"/>
                    </a:solidFill>
                    <a:latin typeface="DIN Next Rounded LT Pro Medium" panose="020F0603020203050203" pitchFamily="34" charset="0"/>
                    <a:sym typeface="Arial"/>
                  </a:rPr>
                  <a:t>4</a:t>
                </a:r>
                <a:endParaRPr kumimoji="0" lang="fr-FR" sz="24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grpSp>
        <p:sp>
          <p:nvSpPr>
            <p:cNvPr id="28" name="Accolade ouvrante 27">
              <a:extLst>
                <a:ext uri="{FF2B5EF4-FFF2-40B4-BE49-F238E27FC236}">
                  <a16:creationId xmlns:a16="http://schemas.microsoft.com/office/drawing/2014/main" id="{D7357FA2-26E8-8116-CD88-0CFB24731DB9}"/>
                </a:ext>
              </a:extLst>
            </p:cNvPr>
            <p:cNvSpPr/>
            <p:nvPr/>
          </p:nvSpPr>
          <p:spPr>
            <a:xfrm rot="5400000" flipH="1">
              <a:off x="4377337" y="164151"/>
              <a:ext cx="384987" cy="6488606"/>
            </a:xfrm>
            <a:prstGeom prst="leftBrace">
              <a:avLst>
                <a:gd name="adj1" fmla="val 108248"/>
                <a:gd name="adj2" fmla="val 50195"/>
              </a:avLst>
            </a:prstGeom>
            <a:ln w="22225">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9" name="Rectangle 28">
              <a:extLst>
                <a:ext uri="{FF2B5EF4-FFF2-40B4-BE49-F238E27FC236}">
                  <a16:creationId xmlns:a16="http://schemas.microsoft.com/office/drawing/2014/main" id="{DAF059E2-9231-FA35-7307-0CDA0DAFDCC8}"/>
                </a:ext>
              </a:extLst>
            </p:cNvPr>
            <p:cNvSpPr>
              <a:spLocks noChangeAspect="1"/>
            </p:cNvSpPr>
            <p:nvPr/>
          </p:nvSpPr>
          <p:spPr>
            <a:xfrm rot="5400000">
              <a:off x="4299829" y="2422668"/>
              <a:ext cx="540000" cy="2969420"/>
            </a:xfrm>
            <a:prstGeom prst="rect">
              <a:avLst/>
            </a:prstGeom>
            <a:no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36000" tIns="45720" rIns="36000" bIns="45720" numCol="1" spcCol="0" rtlCol="0" fromWordArt="0" anchor="ctr" anchorCtr="1"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bols</a:t>
              </a:r>
            </a:p>
          </p:txBody>
        </p:sp>
      </p:grpSp>
      <p:grpSp>
        <p:nvGrpSpPr>
          <p:cNvPr id="52" name="Groupe 51">
            <a:extLst>
              <a:ext uri="{FF2B5EF4-FFF2-40B4-BE49-F238E27FC236}">
                <a16:creationId xmlns:a16="http://schemas.microsoft.com/office/drawing/2014/main" id="{6826458C-D50D-DC10-548D-908B741C581B}"/>
              </a:ext>
            </a:extLst>
          </p:cNvPr>
          <p:cNvGrpSpPr>
            <a:grpSpLocks noChangeAspect="1"/>
          </p:cNvGrpSpPr>
          <p:nvPr/>
        </p:nvGrpSpPr>
        <p:grpSpPr>
          <a:xfrm>
            <a:off x="273541" y="3311311"/>
            <a:ext cx="3879982" cy="1268439"/>
            <a:chOff x="1325527" y="2059338"/>
            <a:chExt cx="6494150" cy="2123059"/>
          </a:xfrm>
        </p:grpSpPr>
        <p:sp>
          <p:nvSpPr>
            <p:cNvPr id="53" name="Accolade ouvrante 52">
              <a:extLst>
                <a:ext uri="{FF2B5EF4-FFF2-40B4-BE49-F238E27FC236}">
                  <a16:creationId xmlns:a16="http://schemas.microsoft.com/office/drawing/2014/main" id="{003742FE-8AE8-C131-D04A-7BCEE73D0041}"/>
                </a:ext>
              </a:extLst>
            </p:cNvPr>
            <p:cNvSpPr/>
            <p:nvPr/>
          </p:nvSpPr>
          <p:spPr>
            <a:xfrm rot="5400000" flipH="1">
              <a:off x="4377337" y="164151"/>
              <a:ext cx="384987" cy="6488606"/>
            </a:xfrm>
            <a:prstGeom prst="leftBrace">
              <a:avLst>
                <a:gd name="adj1" fmla="val 108248"/>
                <a:gd name="adj2" fmla="val 50195"/>
              </a:avLst>
            </a:prstGeom>
            <a:ln w="25400">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 name="Rectangle 53">
              <a:extLst>
                <a:ext uri="{FF2B5EF4-FFF2-40B4-BE49-F238E27FC236}">
                  <a16:creationId xmlns:a16="http://schemas.microsoft.com/office/drawing/2014/main" id="{0DC6079D-08A5-E215-E08B-60701C6470C3}"/>
                </a:ext>
              </a:extLst>
            </p:cNvPr>
            <p:cNvSpPr>
              <a:spLocks noChangeAspect="1"/>
            </p:cNvSpPr>
            <p:nvPr/>
          </p:nvSpPr>
          <p:spPr>
            <a:xfrm rot="5400000">
              <a:off x="4299828" y="2427688"/>
              <a:ext cx="539999" cy="2969420"/>
            </a:xfrm>
            <a:prstGeom prst="rect">
              <a:avLst/>
            </a:prstGeom>
            <a:no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36000" tIns="45720" rIns="36000" bIns="45720" numCol="1" spcCol="0" rtlCol="0" fromWordArt="0" anchor="ctr" anchorCtr="1"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6 bols</a:t>
              </a:r>
            </a:p>
          </p:txBody>
        </p:sp>
        <p:grpSp>
          <p:nvGrpSpPr>
            <p:cNvPr id="55" name="Groupe 54">
              <a:extLst>
                <a:ext uri="{FF2B5EF4-FFF2-40B4-BE49-F238E27FC236}">
                  <a16:creationId xmlns:a16="http://schemas.microsoft.com/office/drawing/2014/main" id="{2E547198-4E7E-C408-E5CF-C0346ECAC014}"/>
                </a:ext>
              </a:extLst>
            </p:cNvPr>
            <p:cNvGrpSpPr/>
            <p:nvPr/>
          </p:nvGrpSpPr>
          <p:grpSpPr>
            <a:xfrm>
              <a:off x="1325527" y="2059338"/>
              <a:ext cx="6494150" cy="1077509"/>
              <a:chOff x="1318922" y="1626761"/>
              <a:chExt cx="6494150" cy="1077509"/>
            </a:xfrm>
          </p:grpSpPr>
          <p:sp>
            <p:nvSpPr>
              <p:cNvPr id="56" name="Rectangle 55">
                <a:extLst>
                  <a:ext uri="{FF2B5EF4-FFF2-40B4-BE49-F238E27FC236}">
                    <a16:creationId xmlns:a16="http://schemas.microsoft.com/office/drawing/2014/main" id="{90B1A312-7252-3844-4488-FAE3BEEB19E8}"/>
                  </a:ext>
                </a:extLst>
              </p:cNvPr>
              <p:cNvSpPr>
                <a:spLocks noChangeAspect="1"/>
              </p:cNvSpPr>
              <p:nvPr/>
            </p:nvSpPr>
            <p:spPr>
              <a:xfrm rot="5400000">
                <a:off x="4296030" y="-1350281"/>
                <a:ext cx="540000" cy="6494084"/>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36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2400" kern="0" dirty="0">
                    <a:solidFill>
                      <a:prstClr val="black"/>
                    </a:solidFill>
                    <a:latin typeface="DIN Next Rounded LT Pro Medium" panose="020F0603020203050203" pitchFamily="34" charset="0"/>
                    <a:sym typeface="Arial"/>
                  </a:rPr>
                  <a:t>24</a:t>
                </a:r>
                <a:endParaRPr kumimoji="0" lang="fr-FR" sz="24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57" name="Rectangle 56">
                <a:extLst>
                  <a:ext uri="{FF2B5EF4-FFF2-40B4-BE49-F238E27FC236}">
                    <a16:creationId xmlns:a16="http://schemas.microsoft.com/office/drawing/2014/main" id="{C3F01384-5C33-BF11-1836-DDDAE7D6D98F}"/>
                  </a:ext>
                </a:extLst>
              </p:cNvPr>
              <p:cNvSpPr>
                <a:spLocks noChangeAspect="1"/>
              </p:cNvSpPr>
              <p:nvPr/>
            </p:nvSpPr>
            <p:spPr>
              <a:xfrm rot="5400000">
                <a:off x="1591210"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36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2400" kern="0" dirty="0">
                    <a:solidFill>
                      <a:prstClr val="black"/>
                    </a:solidFill>
                    <a:latin typeface="DIN Next Rounded LT Pro Medium" panose="020F0603020203050203" pitchFamily="34" charset="0"/>
                    <a:sym typeface="Arial"/>
                  </a:rPr>
                  <a:t>?</a:t>
                </a:r>
                <a:endParaRPr kumimoji="0" lang="fr-FR" sz="24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58" name="Rectangle 57">
                <a:extLst>
                  <a:ext uri="{FF2B5EF4-FFF2-40B4-BE49-F238E27FC236}">
                    <a16:creationId xmlns:a16="http://schemas.microsoft.com/office/drawing/2014/main" id="{E29A60E8-1C75-16F0-CC6E-99ED39168F23}"/>
                  </a:ext>
                </a:extLst>
              </p:cNvPr>
              <p:cNvSpPr>
                <a:spLocks noChangeAspect="1"/>
              </p:cNvSpPr>
              <p:nvPr/>
            </p:nvSpPr>
            <p:spPr>
              <a:xfrm rot="5400000">
                <a:off x="4294470" y="1888068"/>
                <a:ext cx="537508" cy="1082083"/>
              </a:xfrm>
              <a:prstGeom prst="rect">
                <a:avLst/>
              </a:prstGeom>
              <a:no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36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000" kern="0" dirty="0">
                    <a:solidFill>
                      <a:prstClr val="black"/>
                    </a:solidFill>
                    <a:latin typeface="DIN Next Rounded LT Pro Medium" panose="020F0603020203050203" pitchFamily="34" charset="0"/>
                    <a:sym typeface="Arial"/>
                  </a:rPr>
                  <a:t>…</a:t>
                </a:r>
                <a:endParaRPr kumimoji="0" lang="fr-FR" sz="30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59" name="Rectangle 58">
                <a:extLst>
                  <a:ext uri="{FF2B5EF4-FFF2-40B4-BE49-F238E27FC236}">
                    <a16:creationId xmlns:a16="http://schemas.microsoft.com/office/drawing/2014/main" id="{EAFEB3E6-C133-1A22-37CD-38C2C65447B1}"/>
                  </a:ext>
                </a:extLst>
              </p:cNvPr>
              <p:cNvSpPr>
                <a:spLocks noChangeAspect="1"/>
              </p:cNvSpPr>
              <p:nvPr/>
            </p:nvSpPr>
            <p:spPr>
              <a:xfrm rot="5400000">
                <a:off x="7003274"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36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2400" kern="0" dirty="0">
                    <a:solidFill>
                      <a:prstClr val="black"/>
                    </a:solidFill>
                    <a:latin typeface="DIN Next Rounded LT Pro Medium" panose="020F0603020203050203" pitchFamily="34" charset="0"/>
                    <a:sym typeface="Arial"/>
                  </a:rPr>
                  <a:t>?</a:t>
                </a:r>
                <a:endParaRPr kumimoji="0" lang="fr-FR" sz="24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grpSp>
      </p:grpSp>
      <p:sp>
        <p:nvSpPr>
          <p:cNvPr id="2" name="Titre 1">
            <a:extLst>
              <a:ext uri="{FF2B5EF4-FFF2-40B4-BE49-F238E27FC236}">
                <a16:creationId xmlns:a16="http://schemas.microsoft.com/office/drawing/2014/main" id="{D57940FA-5E34-97A8-EB9E-20CB016E3861}"/>
              </a:ext>
            </a:extLst>
          </p:cNvPr>
          <p:cNvSpPr txBox="1">
            <a:spLocks/>
          </p:cNvSpPr>
          <p:nvPr/>
        </p:nvSpPr>
        <p:spPr>
          <a:xfrm>
            <a:off x="64254" y="558732"/>
            <a:ext cx="4507746" cy="181616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ct val="100000"/>
              <a:buFont typeface="Arial"/>
              <a:buNone/>
              <a:tabLst/>
              <a:defRPr/>
            </a:pPr>
            <a:r>
              <a:rPr kumimoji="0" lang="fr-FR" sz="2400" b="0" i="0" u="none" strike="noStrike" kern="0" cap="none" spc="0" normalizeH="0" baseline="0" noProof="0" dirty="0">
                <a:ln>
                  <a:noFill/>
                </a:ln>
                <a:solidFill>
                  <a:srgbClr val="000000"/>
                </a:solidFill>
                <a:effectLst/>
                <a:uLnTx/>
                <a:uFillTx/>
                <a:latin typeface="Arial"/>
                <a:ea typeface="Arial"/>
                <a:cs typeface="Arial"/>
                <a:sym typeface="Arial"/>
              </a:rPr>
              <a:t>J’ai </a:t>
            </a:r>
            <a:r>
              <a:rPr lang="fr-FR" sz="2400" kern="0" dirty="0">
                <a:solidFill>
                  <a:srgbClr val="000000"/>
                </a:solidFill>
                <a:latin typeface="Arial"/>
                <a:ea typeface="Arial"/>
                <a:cs typeface="Arial"/>
                <a:sym typeface="Arial"/>
              </a:rPr>
              <a:t>24</a:t>
            </a:r>
            <a:r>
              <a:rPr kumimoji="0" lang="fr-FR" sz="2400" b="0" i="0" u="none" strike="noStrike" kern="0" cap="none" spc="0" normalizeH="0" baseline="0" noProof="0" dirty="0">
                <a:ln>
                  <a:noFill/>
                </a:ln>
                <a:solidFill>
                  <a:srgbClr val="000000"/>
                </a:solidFill>
                <a:effectLst/>
                <a:uLnTx/>
                <a:uFillTx/>
                <a:latin typeface="Arial"/>
                <a:ea typeface="Arial"/>
                <a:cs typeface="Arial"/>
                <a:sym typeface="Arial"/>
              </a:rPr>
              <a:t> cubes. Je veux remplir </a:t>
            </a:r>
            <a:br>
              <a:rPr kumimoji="0" lang="fr-FR" sz="2400" b="0" i="0" u="none" strike="noStrike" kern="0" cap="none" spc="0" normalizeH="0" baseline="0" noProof="0" dirty="0">
                <a:ln>
                  <a:noFill/>
                </a:ln>
                <a:solidFill>
                  <a:srgbClr val="000000"/>
                </a:solidFill>
                <a:effectLst/>
                <a:uLnTx/>
                <a:uFillTx/>
                <a:latin typeface="Arial"/>
                <a:ea typeface="Arial"/>
                <a:cs typeface="Arial"/>
                <a:sym typeface="Arial"/>
              </a:rPr>
            </a:br>
            <a:r>
              <a:rPr kumimoji="0" lang="fr-FR" sz="2400" b="0" i="0" u="none" strike="noStrike" kern="0" cap="none" spc="0" normalizeH="0" baseline="0" noProof="0" dirty="0">
                <a:ln>
                  <a:noFill/>
                </a:ln>
                <a:solidFill>
                  <a:srgbClr val="000000"/>
                </a:solidFill>
                <a:effectLst/>
                <a:uLnTx/>
                <a:uFillTx/>
                <a:latin typeface="Arial"/>
                <a:ea typeface="Arial"/>
                <a:cs typeface="Arial"/>
                <a:sym typeface="Arial"/>
              </a:rPr>
              <a:t>6 bols qui contiendront tous </a:t>
            </a:r>
            <a:br>
              <a:rPr kumimoji="0" lang="fr-FR" sz="2400" b="0" i="0" u="none" strike="noStrike" kern="0" cap="none" spc="0" normalizeH="0" baseline="0" noProof="0" dirty="0">
                <a:ln>
                  <a:noFill/>
                </a:ln>
                <a:solidFill>
                  <a:srgbClr val="000000"/>
                </a:solidFill>
                <a:effectLst/>
                <a:uLnTx/>
                <a:uFillTx/>
                <a:latin typeface="Arial"/>
                <a:ea typeface="Arial"/>
                <a:cs typeface="Arial"/>
                <a:sym typeface="Arial"/>
              </a:rPr>
            </a:br>
            <a:r>
              <a:rPr kumimoji="0" lang="fr-FR" sz="2400" b="0" i="0" u="none" strike="noStrike" kern="0" cap="none" spc="0" normalizeH="0" baseline="0" noProof="0" dirty="0">
                <a:ln>
                  <a:noFill/>
                </a:ln>
                <a:solidFill>
                  <a:srgbClr val="000000"/>
                </a:solidFill>
                <a:effectLst/>
                <a:uLnTx/>
                <a:uFillTx/>
                <a:latin typeface="Arial"/>
                <a:ea typeface="Arial"/>
                <a:cs typeface="Arial"/>
                <a:sym typeface="Arial"/>
              </a:rPr>
              <a:t>le même nombre de cubes. Combien de cubes y aura-t-il</a:t>
            </a:r>
          </a:p>
          <a:p>
            <a:pPr marL="0" marR="0" lvl="0" indent="0" algn="ctr" defTabSz="914400" rtl="0" eaLnBrk="1" fontAlgn="auto" latinLnBrk="0" hangingPunct="1">
              <a:lnSpc>
                <a:spcPct val="100000"/>
              </a:lnSpc>
              <a:spcBef>
                <a:spcPts val="0"/>
              </a:spcBef>
              <a:spcAft>
                <a:spcPts val="0"/>
              </a:spcAft>
              <a:buClr>
                <a:srgbClr val="000000"/>
              </a:buClr>
              <a:buSzPct val="100000"/>
              <a:buFont typeface="Arial"/>
              <a:buNone/>
              <a:tabLst/>
              <a:defRPr/>
            </a:pPr>
            <a:r>
              <a:rPr kumimoji="0" lang="fr-FR" sz="2400" b="0" i="0" u="none" strike="noStrike" kern="0" cap="none" spc="0" normalizeH="0" baseline="0" noProof="0" dirty="0">
                <a:ln>
                  <a:noFill/>
                </a:ln>
                <a:solidFill>
                  <a:srgbClr val="000000"/>
                </a:solidFill>
                <a:effectLst/>
                <a:uLnTx/>
                <a:uFillTx/>
                <a:latin typeface="Arial"/>
                <a:ea typeface="Arial"/>
                <a:cs typeface="Arial"/>
                <a:sym typeface="Arial"/>
              </a:rPr>
              <a:t>dans chaque bol ?</a:t>
            </a:r>
            <a:endParaRPr kumimoji="0" lang="fr-FR" sz="1050"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6" name="Titre 1">
            <a:extLst>
              <a:ext uri="{FF2B5EF4-FFF2-40B4-BE49-F238E27FC236}">
                <a16:creationId xmlns:a16="http://schemas.microsoft.com/office/drawing/2014/main" id="{E4EDB563-3153-4EC6-2B45-1AD30D148DFA}"/>
              </a:ext>
            </a:extLst>
          </p:cNvPr>
          <p:cNvSpPr txBox="1">
            <a:spLocks/>
          </p:cNvSpPr>
          <p:nvPr/>
        </p:nvSpPr>
        <p:spPr>
          <a:xfrm>
            <a:off x="4572000" y="476250"/>
            <a:ext cx="4572000" cy="168916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ct val="100000"/>
              <a:buFont typeface="Arial"/>
              <a:buNone/>
              <a:tabLst/>
              <a:defRPr/>
            </a:pPr>
            <a:r>
              <a:rPr kumimoji="0" lang="fr-FR" sz="2400" b="0" i="0" u="none" strike="noStrike" kern="1200" cap="none" spc="0" normalizeH="0" baseline="0" noProof="0" dirty="0">
                <a:ln>
                  <a:noFill/>
                </a:ln>
                <a:solidFill>
                  <a:srgbClr val="000000"/>
                </a:solidFill>
                <a:effectLst/>
                <a:uLnTx/>
                <a:uFillTx/>
                <a:latin typeface="Arial"/>
                <a:ea typeface="+mn-ea"/>
                <a:cs typeface="+mn-cs"/>
              </a:rPr>
              <a:t>J’ai 2</a:t>
            </a:r>
            <a:r>
              <a:rPr lang="fr-FR" sz="2400" dirty="0">
                <a:solidFill>
                  <a:srgbClr val="000000"/>
                </a:solidFill>
                <a:latin typeface="Arial"/>
              </a:rPr>
              <a:t>8</a:t>
            </a:r>
            <a:r>
              <a:rPr kumimoji="0" lang="fr-FR" sz="2400" b="0" i="0" u="none" strike="noStrike" kern="1200" cap="none" spc="0" normalizeH="0" baseline="0" noProof="0" dirty="0">
                <a:ln>
                  <a:noFill/>
                </a:ln>
                <a:solidFill>
                  <a:srgbClr val="000000"/>
                </a:solidFill>
                <a:effectLst/>
                <a:uLnTx/>
                <a:uFillTx/>
                <a:latin typeface="Arial"/>
                <a:ea typeface="+mn-ea"/>
                <a:cs typeface="+mn-cs"/>
              </a:rPr>
              <a:t> cubes. Je veux remplir des bols qui contiendront tous </a:t>
            </a:r>
            <a:br>
              <a:rPr kumimoji="0" lang="fr-FR" sz="2400" b="0" i="0" u="none" strike="noStrike" kern="1200" cap="none" spc="0" normalizeH="0" baseline="0" noProof="0" dirty="0">
                <a:ln>
                  <a:noFill/>
                </a:ln>
                <a:solidFill>
                  <a:srgbClr val="000000"/>
                </a:solidFill>
                <a:effectLst/>
                <a:uLnTx/>
                <a:uFillTx/>
                <a:latin typeface="Arial"/>
                <a:ea typeface="+mn-ea"/>
                <a:cs typeface="+mn-cs"/>
              </a:rPr>
            </a:br>
            <a:r>
              <a:rPr kumimoji="0" lang="fr-FR" sz="2400" b="0" i="0" u="none" strike="noStrike" kern="1200" cap="none" spc="0" normalizeH="0" baseline="0" noProof="0" dirty="0">
                <a:ln>
                  <a:noFill/>
                </a:ln>
                <a:solidFill>
                  <a:srgbClr val="000000"/>
                </a:solidFill>
                <a:effectLst/>
                <a:uLnTx/>
                <a:uFillTx/>
                <a:latin typeface="Arial"/>
                <a:ea typeface="+mn-ea"/>
                <a:cs typeface="+mn-cs"/>
              </a:rPr>
              <a:t>4 cubes. Combien de bols </a:t>
            </a:r>
            <a:br>
              <a:rPr kumimoji="0" lang="fr-FR" sz="2400" b="0" i="0" u="none" strike="noStrike" kern="1200" cap="none" spc="0" normalizeH="0" baseline="0" noProof="0" dirty="0">
                <a:ln>
                  <a:noFill/>
                </a:ln>
                <a:solidFill>
                  <a:srgbClr val="000000"/>
                </a:solidFill>
                <a:effectLst/>
                <a:uLnTx/>
                <a:uFillTx/>
                <a:latin typeface="Arial"/>
                <a:ea typeface="+mn-ea"/>
                <a:cs typeface="+mn-cs"/>
              </a:rPr>
            </a:br>
            <a:r>
              <a:rPr kumimoji="0" lang="fr-FR" sz="2400" b="0" i="0" u="none" strike="noStrike" kern="1200" cap="none" spc="0" normalizeH="0" baseline="0" noProof="0" dirty="0">
                <a:ln>
                  <a:noFill/>
                </a:ln>
                <a:solidFill>
                  <a:srgbClr val="000000"/>
                </a:solidFill>
                <a:effectLst/>
                <a:uLnTx/>
                <a:uFillTx/>
                <a:latin typeface="Arial"/>
                <a:ea typeface="+mn-ea"/>
                <a:cs typeface="+mn-cs"/>
              </a:rPr>
              <a:t>puis-je remplir ? </a:t>
            </a:r>
          </a:p>
        </p:txBody>
      </p:sp>
    </p:spTree>
    <p:extLst>
      <p:ext uri="{BB962C8B-B14F-4D97-AF65-F5344CB8AC3E}">
        <p14:creationId xmlns:p14="http://schemas.microsoft.com/office/powerpoint/2010/main" val="47854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Connecteur droit 10"/>
          <p:cNvCxnSpPr/>
          <p:nvPr/>
        </p:nvCxnSpPr>
        <p:spPr>
          <a:xfrm>
            <a:off x="4559475" y="476672"/>
            <a:ext cx="12525" cy="6381328"/>
          </a:xfrm>
          <a:prstGeom prst="line">
            <a:avLst/>
          </a:prstGeom>
          <a:ln w="317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9" name="Titre 1">
            <a:extLst>
              <a:ext uri="{FF2B5EF4-FFF2-40B4-BE49-F238E27FC236}">
                <a16:creationId xmlns:a16="http://schemas.microsoft.com/office/drawing/2014/main" id="{7D00CBE0-E91B-4B3E-941C-A47A51CAF934}"/>
              </a:ext>
            </a:extLst>
          </p:cNvPr>
          <p:cNvSpPr>
            <a:spLocks noGrp="1"/>
          </p:cNvSpPr>
          <p:nvPr>
            <p:ph type="title"/>
          </p:nvPr>
        </p:nvSpPr>
        <p:spPr>
          <a:xfrm>
            <a:off x="0" y="0"/>
            <a:ext cx="4113213" cy="476250"/>
          </a:xfrm>
        </p:spPr>
        <p:txBody>
          <a:bodyPr/>
          <a:lstStyle/>
          <a:p>
            <a:r>
              <a:rPr lang="fr-FR" dirty="0"/>
              <a:t>⑧ Institutionnalisation</a:t>
            </a:r>
          </a:p>
        </p:txBody>
      </p:sp>
      <p:sp>
        <p:nvSpPr>
          <p:cNvPr id="30" name="Titre 3">
            <a:extLst>
              <a:ext uri="{FF2B5EF4-FFF2-40B4-BE49-F238E27FC236}">
                <a16:creationId xmlns:a16="http://schemas.microsoft.com/office/drawing/2014/main" id="{46D5B47D-B002-A731-8C15-00D0E3A3CAC9}"/>
              </a:ext>
            </a:extLst>
          </p:cNvPr>
          <p:cNvSpPr txBox="1">
            <a:spLocks/>
          </p:cNvSpPr>
          <p:nvPr/>
        </p:nvSpPr>
        <p:spPr>
          <a:xfrm>
            <a:off x="5317912" y="4973266"/>
            <a:ext cx="3838363" cy="106701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fr-FR" sz="5500" dirty="0">
                <a:solidFill>
                  <a:prstClr val="black"/>
                </a:solidFill>
                <a:latin typeface="DIN Next Rounded LT Pro" panose="020F0503020203050203" pitchFamily="34" charset="0"/>
              </a:rPr>
              <a:t>28</a:t>
            </a:r>
            <a:r>
              <a:rPr kumimoji="0" lang="fr-FR" sz="5500" b="0" i="0" u="none" strike="noStrike" kern="1200" cap="none" spc="0" normalizeH="0" baseline="0" noProof="0" dirty="0">
                <a:ln>
                  <a:noFill/>
                </a:ln>
                <a:solidFill>
                  <a:prstClr val="black"/>
                </a:solidFill>
                <a:effectLst/>
                <a:uLnTx/>
                <a:uFillTx/>
                <a:latin typeface="DIN Next Rounded LT Pro" panose="020F0503020203050203" pitchFamily="34" charset="0"/>
                <a:ea typeface="+mj-ea"/>
                <a:cs typeface="+mj-cs"/>
              </a:rPr>
              <a:t> ÷ 4 = 7</a:t>
            </a:r>
          </a:p>
        </p:txBody>
      </p:sp>
      <p:sp>
        <p:nvSpPr>
          <p:cNvPr id="31" name="Titre 3">
            <a:extLst>
              <a:ext uri="{FF2B5EF4-FFF2-40B4-BE49-F238E27FC236}">
                <a16:creationId xmlns:a16="http://schemas.microsoft.com/office/drawing/2014/main" id="{00C7B2F2-9E69-39B5-1BDB-7003CE17C2B8}"/>
              </a:ext>
            </a:extLst>
          </p:cNvPr>
          <p:cNvSpPr txBox="1">
            <a:spLocks/>
          </p:cNvSpPr>
          <p:nvPr/>
        </p:nvSpPr>
        <p:spPr>
          <a:xfrm>
            <a:off x="582897" y="4974387"/>
            <a:ext cx="4138013" cy="106701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fr-FR" sz="5500" dirty="0">
                <a:solidFill>
                  <a:prstClr val="black"/>
                </a:solidFill>
                <a:latin typeface="DIN Next Rounded LT Pro" panose="020F0503020203050203" pitchFamily="34" charset="0"/>
              </a:rPr>
              <a:t>24</a:t>
            </a:r>
            <a:r>
              <a:rPr kumimoji="0" lang="fr-FR" sz="5500" b="0" i="0" u="none" strike="noStrike" kern="1200" cap="none" spc="0" normalizeH="0" baseline="0" noProof="0" dirty="0">
                <a:ln>
                  <a:noFill/>
                </a:ln>
                <a:solidFill>
                  <a:prstClr val="black"/>
                </a:solidFill>
                <a:effectLst/>
                <a:uLnTx/>
                <a:uFillTx/>
                <a:latin typeface="DIN Next Rounded LT Pro" panose="020F0503020203050203" pitchFamily="34" charset="0"/>
                <a:ea typeface="+mj-ea"/>
                <a:cs typeface="+mj-cs"/>
              </a:rPr>
              <a:t> ÷ 6 = 4</a:t>
            </a:r>
          </a:p>
        </p:txBody>
      </p:sp>
      <p:sp>
        <p:nvSpPr>
          <p:cNvPr id="32" name="Rectangle 31">
            <a:extLst>
              <a:ext uri="{FF2B5EF4-FFF2-40B4-BE49-F238E27FC236}">
                <a16:creationId xmlns:a16="http://schemas.microsoft.com/office/drawing/2014/main" id="{57DE5DA9-C74B-3455-6AFD-A7DC0E57BA84}"/>
              </a:ext>
            </a:extLst>
          </p:cNvPr>
          <p:cNvSpPr/>
          <p:nvPr/>
        </p:nvSpPr>
        <p:spPr>
          <a:xfrm>
            <a:off x="5294045" y="5907281"/>
            <a:ext cx="3728886" cy="656655"/>
          </a:xfrm>
          <a:prstGeom prst="rect">
            <a:avLst/>
          </a:prstGeom>
        </p:spPr>
        <p:txBody>
          <a:bodyPr wrap="square">
            <a:spAutoFit/>
          </a:bodyPr>
          <a:lstStyle/>
          <a:p>
            <a:pPr marL="0" marR="0" lvl="0" indent="0" algn="l" defTabSz="457200" rtl="0" eaLnBrk="1" fontAlgn="auto" latinLnBrk="0" hangingPunct="1">
              <a:lnSpc>
                <a:spcPts val="5200"/>
              </a:lnSpc>
              <a:spcBef>
                <a:spcPts val="0"/>
              </a:spcBef>
              <a:spcAft>
                <a:spcPts val="0"/>
              </a:spcAft>
              <a:buClrTx/>
              <a:buSzTx/>
              <a:buFontTx/>
              <a:buNone/>
              <a:tabLst/>
              <a:defRPr/>
            </a:pPr>
            <a:r>
              <a:rPr kumimoji="0" lang="fr-FR"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Je peux remplir 7 bols.</a:t>
            </a:r>
          </a:p>
        </p:txBody>
      </p:sp>
      <p:sp>
        <p:nvSpPr>
          <p:cNvPr id="33" name="Rectangle 32">
            <a:extLst>
              <a:ext uri="{FF2B5EF4-FFF2-40B4-BE49-F238E27FC236}">
                <a16:creationId xmlns:a16="http://schemas.microsoft.com/office/drawing/2014/main" id="{CCB6A221-3FBB-B537-F84A-E957AD52382B}"/>
              </a:ext>
            </a:extLst>
          </p:cNvPr>
          <p:cNvSpPr/>
          <p:nvPr/>
        </p:nvSpPr>
        <p:spPr>
          <a:xfrm>
            <a:off x="38604" y="6165884"/>
            <a:ext cx="4574684" cy="430887"/>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Il y aura 4 cubes dans chaque bol.</a:t>
            </a:r>
          </a:p>
        </p:txBody>
      </p:sp>
      <p:grpSp>
        <p:nvGrpSpPr>
          <p:cNvPr id="6" name="Groupe 5">
            <a:extLst>
              <a:ext uri="{FF2B5EF4-FFF2-40B4-BE49-F238E27FC236}">
                <a16:creationId xmlns:a16="http://schemas.microsoft.com/office/drawing/2014/main" id="{9B087169-4FFA-B2BC-4DAC-7ABA777ED944}"/>
              </a:ext>
            </a:extLst>
          </p:cNvPr>
          <p:cNvGrpSpPr>
            <a:grpSpLocks noChangeAspect="1"/>
          </p:cNvGrpSpPr>
          <p:nvPr/>
        </p:nvGrpSpPr>
        <p:grpSpPr>
          <a:xfrm>
            <a:off x="4921372" y="3311311"/>
            <a:ext cx="3879984" cy="1265439"/>
            <a:chOff x="1325527" y="2059338"/>
            <a:chExt cx="6494150" cy="2118040"/>
          </a:xfrm>
        </p:grpSpPr>
        <p:grpSp>
          <p:nvGrpSpPr>
            <p:cNvPr id="7" name="Groupe 6">
              <a:extLst>
                <a:ext uri="{FF2B5EF4-FFF2-40B4-BE49-F238E27FC236}">
                  <a16:creationId xmlns:a16="http://schemas.microsoft.com/office/drawing/2014/main" id="{CE2674DB-4672-5399-2965-89A8463A9DB9}"/>
                </a:ext>
              </a:extLst>
            </p:cNvPr>
            <p:cNvGrpSpPr/>
            <p:nvPr/>
          </p:nvGrpSpPr>
          <p:grpSpPr>
            <a:xfrm>
              <a:off x="4028787" y="2592933"/>
              <a:ext cx="3790887" cy="543914"/>
              <a:chOff x="4022182" y="2160356"/>
              <a:chExt cx="3790887" cy="543914"/>
            </a:xfrm>
          </p:grpSpPr>
          <p:sp>
            <p:nvSpPr>
              <p:cNvPr id="14" name="Rectangle 13">
                <a:extLst>
                  <a:ext uri="{FF2B5EF4-FFF2-40B4-BE49-F238E27FC236}">
                    <a16:creationId xmlns:a16="http://schemas.microsoft.com/office/drawing/2014/main" id="{3F9FDD06-D103-7D2A-502B-C388BC1ED22E}"/>
                  </a:ext>
                </a:extLst>
              </p:cNvPr>
              <p:cNvSpPr>
                <a:spLocks noChangeAspect="1"/>
              </p:cNvSpPr>
              <p:nvPr/>
            </p:nvSpPr>
            <p:spPr>
              <a:xfrm rot="5400000">
                <a:off x="4294470" y="1888068"/>
                <a:ext cx="537508" cy="1082083"/>
              </a:xfrm>
              <a:prstGeom prst="rect">
                <a:avLst/>
              </a:prstGeom>
              <a:no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36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000" kern="0" dirty="0">
                    <a:solidFill>
                      <a:prstClr val="black"/>
                    </a:solidFill>
                    <a:latin typeface="DIN Next Rounded LT Pro Medium" panose="020F0603020203050203" pitchFamily="34" charset="0"/>
                    <a:sym typeface="Arial"/>
                  </a:rPr>
                  <a:t>…</a:t>
                </a:r>
                <a:endParaRPr kumimoji="0" lang="fr-FR" sz="30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15" name="Rectangle 14">
                <a:extLst>
                  <a:ext uri="{FF2B5EF4-FFF2-40B4-BE49-F238E27FC236}">
                    <a16:creationId xmlns:a16="http://schemas.microsoft.com/office/drawing/2014/main" id="{361AAB3F-D4BF-0856-A77C-E0DEFF2BD01B}"/>
                  </a:ext>
                </a:extLst>
              </p:cNvPr>
              <p:cNvSpPr>
                <a:spLocks noChangeAspect="1"/>
              </p:cNvSpPr>
              <p:nvPr/>
            </p:nvSpPr>
            <p:spPr>
              <a:xfrm rot="5400000">
                <a:off x="7003274"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36000" tIns="72000" rIns="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2400" kern="0" dirty="0">
                    <a:solidFill>
                      <a:prstClr val="black"/>
                    </a:solidFill>
                    <a:latin typeface="DIN Next Rounded LT Pro Medium" panose="020F0603020203050203" pitchFamily="34" charset="0"/>
                    <a:sym typeface="Arial"/>
                  </a:rPr>
                  <a:t>4</a:t>
                </a:r>
                <a:endParaRPr kumimoji="0" lang="fr-FR" sz="24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grpSp>
        <p:grpSp>
          <p:nvGrpSpPr>
            <p:cNvPr id="8" name="Groupe 7">
              <a:extLst>
                <a:ext uri="{FF2B5EF4-FFF2-40B4-BE49-F238E27FC236}">
                  <a16:creationId xmlns:a16="http://schemas.microsoft.com/office/drawing/2014/main" id="{176E2BF5-8AF8-C926-E055-53F88F6E8E71}"/>
                </a:ext>
              </a:extLst>
            </p:cNvPr>
            <p:cNvGrpSpPr/>
            <p:nvPr/>
          </p:nvGrpSpPr>
          <p:grpSpPr>
            <a:xfrm>
              <a:off x="1325527" y="2059338"/>
              <a:ext cx="6494150" cy="1077509"/>
              <a:chOff x="1318922" y="1626761"/>
              <a:chExt cx="6494150" cy="1077509"/>
            </a:xfrm>
          </p:grpSpPr>
          <p:sp>
            <p:nvSpPr>
              <p:cNvPr id="12" name="Rectangle 11">
                <a:extLst>
                  <a:ext uri="{FF2B5EF4-FFF2-40B4-BE49-F238E27FC236}">
                    <a16:creationId xmlns:a16="http://schemas.microsoft.com/office/drawing/2014/main" id="{126E1412-756D-F365-00E5-D62AE9BCCBD7}"/>
                  </a:ext>
                </a:extLst>
              </p:cNvPr>
              <p:cNvSpPr>
                <a:spLocks noChangeAspect="1"/>
              </p:cNvSpPr>
              <p:nvPr/>
            </p:nvSpPr>
            <p:spPr>
              <a:xfrm rot="5400000">
                <a:off x="4296030" y="-1350281"/>
                <a:ext cx="540000" cy="6494084"/>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36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2400" kern="0" dirty="0">
                    <a:solidFill>
                      <a:prstClr val="black"/>
                    </a:solidFill>
                    <a:latin typeface="DIN Next Rounded LT Pro Medium" panose="020F0603020203050203" pitchFamily="34" charset="0"/>
                    <a:sym typeface="Arial"/>
                  </a:rPr>
                  <a:t>28</a:t>
                </a:r>
                <a:endParaRPr kumimoji="0" lang="fr-FR" sz="24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13" name="Rectangle 12">
                <a:extLst>
                  <a:ext uri="{FF2B5EF4-FFF2-40B4-BE49-F238E27FC236}">
                    <a16:creationId xmlns:a16="http://schemas.microsoft.com/office/drawing/2014/main" id="{29AD5315-04C4-2EE9-2153-C958CD824BD1}"/>
                  </a:ext>
                </a:extLst>
              </p:cNvPr>
              <p:cNvSpPr>
                <a:spLocks noChangeAspect="1"/>
              </p:cNvSpPr>
              <p:nvPr/>
            </p:nvSpPr>
            <p:spPr>
              <a:xfrm rot="5400000">
                <a:off x="1591210"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36000" tIns="72000" rIns="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2400" kern="0" dirty="0">
                    <a:solidFill>
                      <a:prstClr val="black"/>
                    </a:solidFill>
                    <a:latin typeface="DIN Next Rounded LT Pro Medium" panose="020F0603020203050203" pitchFamily="34" charset="0"/>
                    <a:sym typeface="Arial"/>
                  </a:rPr>
                  <a:t>4</a:t>
                </a:r>
                <a:endParaRPr kumimoji="0" lang="fr-FR" sz="24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grpSp>
        <p:sp>
          <p:nvSpPr>
            <p:cNvPr id="9" name="Accolade ouvrante 8">
              <a:extLst>
                <a:ext uri="{FF2B5EF4-FFF2-40B4-BE49-F238E27FC236}">
                  <a16:creationId xmlns:a16="http://schemas.microsoft.com/office/drawing/2014/main" id="{6F4BD115-2F6C-E071-96E1-97A6054F1DDD}"/>
                </a:ext>
              </a:extLst>
            </p:cNvPr>
            <p:cNvSpPr/>
            <p:nvPr/>
          </p:nvSpPr>
          <p:spPr>
            <a:xfrm rot="5400000" flipH="1">
              <a:off x="4377337" y="164151"/>
              <a:ext cx="384987" cy="6488606"/>
            </a:xfrm>
            <a:prstGeom prst="leftBrace">
              <a:avLst>
                <a:gd name="adj1" fmla="val 108248"/>
                <a:gd name="adj2" fmla="val 50195"/>
              </a:avLst>
            </a:prstGeom>
            <a:ln w="22225">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D31690A8-2507-6E1F-F432-2F4A0682FA87}"/>
                </a:ext>
              </a:extLst>
            </p:cNvPr>
            <p:cNvSpPr>
              <a:spLocks noChangeAspect="1"/>
            </p:cNvSpPr>
            <p:nvPr/>
          </p:nvSpPr>
          <p:spPr>
            <a:xfrm rot="5400000">
              <a:off x="4299829" y="2422668"/>
              <a:ext cx="540000" cy="2969420"/>
            </a:xfrm>
            <a:prstGeom prst="rect">
              <a:avLst/>
            </a:prstGeom>
            <a:no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36000" tIns="45720" rIns="36000" bIns="45720" numCol="1" spcCol="0" rtlCol="0" fromWordArt="0" anchor="ctr" anchorCtr="1"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bols</a:t>
              </a:r>
            </a:p>
          </p:txBody>
        </p:sp>
      </p:grpSp>
      <p:grpSp>
        <p:nvGrpSpPr>
          <p:cNvPr id="16" name="Groupe 15">
            <a:extLst>
              <a:ext uri="{FF2B5EF4-FFF2-40B4-BE49-F238E27FC236}">
                <a16:creationId xmlns:a16="http://schemas.microsoft.com/office/drawing/2014/main" id="{42C1BB93-27E4-9795-3D19-FDBA4D67B062}"/>
              </a:ext>
            </a:extLst>
          </p:cNvPr>
          <p:cNvGrpSpPr>
            <a:grpSpLocks noChangeAspect="1"/>
          </p:cNvGrpSpPr>
          <p:nvPr/>
        </p:nvGrpSpPr>
        <p:grpSpPr>
          <a:xfrm>
            <a:off x="273541" y="3311311"/>
            <a:ext cx="3879982" cy="1268439"/>
            <a:chOff x="1325527" y="2059338"/>
            <a:chExt cx="6494150" cy="2123059"/>
          </a:xfrm>
        </p:grpSpPr>
        <p:sp>
          <p:nvSpPr>
            <p:cNvPr id="17" name="Accolade ouvrante 16">
              <a:extLst>
                <a:ext uri="{FF2B5EF4-FFF2-40B4-BE49-F238E27FC236}">
                  <a16:creationId xmlns:a16="http://schemas.microsoft.com/office/drawing/2014/main" id="{CEA69DE5-2C2E-30FD-8DAE-114CC2BBDD5A}"/>
                </a:ext>
              </a:extLst>
            </p:cNvPr>
            <p:cNvSpPr/>
            <p:nvPr/>
          </p:nvSpPr>
          <p:spPr>
            <a:xfrm rot="5400000" flipH="1">
              <a:off x="4377337" y="164151"/>
              <a:ext cx="384987" cy="6488606"/>
            </a:xfrm>
            <a:prstGeom prst="leftBrace">
              <a:avLst>
                <a:gd name="adj1" fmla="val 108248"/>
                <a:gd name="adj2" fmla="val 50195"/>
              </a:avLst>
            </a:prstGeom>
            <a:ln w="25400">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id="{F2F0B4E9-CCB3-AD1B-1219-5419FC204305}"/>
                </a:ext>
              </a:extLst>
            </p:cNvPr>
            <p:cNvSpPr>
              <a:spLocks noChangeAspect="1"/>
            </p:cNvSpPr>
            <p:nvPr/>
          </p:nvSpPr>
          <p:spPr>
            <a:xfrm rot="5400000">
              <a:off x="4299828" y="2427688"/>
              <a:ext cx="539999" cy="2969420"/>
            </a:xfrm>
            <a:prstGeom prst="rect">
              <a:avLst/>
            </a:prstGeom>
            <a:no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36000" tIns="45720" rIns="36000" bIns="45720" numCol="1" spcCol="0" rtlCol="0" fromWordArt="0" anchor="ctr" anchorCtr="1"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6 bols</a:t>
              </a:r>
            </a:p>
          </p:txBody>
        </p:sp>
        <p:grpSp>
          <p:nvGrpSpPr>
            <p:cNvPr id="20" name="Groupe 19">
              <a:extLst>
                <a:ext uri="{FF2B5EF4-FFF2-40B4-BE49-F238E27FC236}">
                  <a16:creationId xmlns:a16="http://schemas.microsoft.com/office/drawing/2014/main" id="{938A39DD-85AF-85CA-461C-BC76AD54DA5A}"/>
                </a:ext>
              </a:extLst>
            </p:cNvPr>
            <p:cNvGrpSpPr/>
            <p:nvPr/>
          </p:nvGrpSpPr>
          <p:grpSpPr>
            <a:xfrm>
              <a:off x="1325527" y="2059338"/>
              <a:ext cx="6494150" cy="1077509"/>
              <a:chOff x="1318922" y="1626761"/>
              <a:chExt cx="6494150" cy="1077509"/>
            </a:xfrm>
          </p:grpSpPr>
          <p:sp>
            <p:nvSpPr>
              <p:cNvPr id="21" name="Rectangle 20">
                <a:extLst>
                  <a:ext uri="{FF2B5EF4-FFF2-40B4-BE49-F238E27FC236}">
                    <a16:creationId xmlns:a16="http://schemas.microsoft.com/office/drawing/2014/main" id="{C343ED67-96DA-843D-BEE0-C0BCC0FBC310}"/>
                  </a:ext>
                </a:extLst>
              </p:cNvPr>
              <p:cNvSpPr>
                <a:spLocks noChangeAspect="1"/>
              </p:cNvSpPr>
              <p:nvPr/>
            </p:nvSpPr>
            <p:spPr>
              <a:xfrm rot="5400000">
                <a:off x="4296030" y="-1350281"/>
                <a:ext cx="540000" cy="6494084"/>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36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2400" kern="0" dirty="0">
                    <a:solidFill>
                      <a:prstClr val="black"/>
                    </a:solidFill>
                    <a:latin typeface="DIN Next Rounded LT Pro Medium" panose="020F0603020203050203" pitchFamily="34" charset="0"/>
                    <a:sym typeface="Arial"/>
                  </a:rPr>
                  <a:t>24</a:t>
                </a:r>
                <a:endParaRPr kumimoji="0" lang="fr-FR" sz="24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22" name="Rectangle 21">
                <a:extLst>
                  <a:ext uri="{FF2B5EF4-FFF2-40B4-BE49-F238E27FC236}">
                    <a16:creationId xmlns:a16="http://schemas.microsoft.com/office/drawing/2014/main" id="{14228D59-828C-4221-F0DB-B2888EDB7631}"/>
                  </a:ext>
                </a:extLst>
              </p:cNvPr>
              <p:cNvSpPr>
                <a:spLocks noChangeAspect="1"/>
              </p:cNvSpPr>
              <p:nvPr/>
            </p:nvSpPr>
            <p:spPr>
              <a:xfrm rot="5400000">
                <a:off x="1591210"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36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2400" kern="0" dirty="0">
                    <a:solidFill>
                      <a:prstClr val="black"/>
                    </a:solidFill>
                    <a:latin typeface="DIN Next Rounded LT Pro Medium" panose="020F0603020203050203" pitchFamily="34" charset="0"/>
                    <a:sym typeface="Arial"/>
                  </a:rPr>
                  <a:t>?</a:t>
                </a:r>
                <a:endParaRPr kumimoji="0" lang="fr-FR" sz="24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23" name="Rectangle 22">
                <a:extLst>
                  <a:ext uri="{FF2B5EF4-FFF2-40B4-BE49-F238E27FC236}">
                    <a16:creationId xmlns:a16="http://schemas.microsoft.com/office/drawing/2014/main" id="{17CF23BD-6819-FB74-B941-62B489D93A34}"/>
                  </a:ext>
                </a:extLst>
              </p:cNvPr>
              <p:cNvSpPr>
                <a:spLocks noChangeAspect="1"/>
              </p:cNvSpPr>
              <p:nvPr/>
            </p:nvSpPr>
            <p:spPr>
              <a:xfrm rot="5400000">
                <a:off x="4294470" y="1888068"/>
                <a:ext cx="537508" cy="1082083"/>
              </a:xfrm>
              <a:prstGeom prst="rect">
                <a:avLst/>
              </a:prstGeom>
              <a:no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36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3000" kern="0" dirty="0">
                    <a:solidFill>
                      <a:prstClr val="black"/>
                    </a:solidFill>
                    <a:latin typeface="DIN Next Rounded LT Pro Medium" panose="020F0603020203050203" pitchFamily="34" charset="0"/>
                    <a:sym typeface="Arial"/>
                  </a:rPr>
                  <a:t>…</a:t>
                </a:r>
                <a:endParaRPr kumimoji="0" lang="fr-FR" sz="30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24" name="Rectangle 23">
                <a:extLst>
                  <a:ext uri="{FF2B5EF4-FFF2-40B4-BE49-F238E27FC236}">
                    <a16:creationId xmlns:a16="http://schemas.microsoft.com/office/drawing/2014/main" id="{AA7289D1-DD71-ECF9-DC71-06B9150CB8EA}"/>
                  </a:ext>
                </a:extLst>
              </p:cNvPr>
              <p:cNvSpPr>
                <a:spLocks noChangeAspect="1"/>
              </p:cNvSpPr>
              <p:nvPr/>
            </p:nvSpPr>
            <p:spPr>
              <a:xfrm rot="5400000">
                <a:off x="7003274"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36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2400" kern="0" dirty="0">
                    <a:solidFill>
                      <a:prstClr val="black"/>
                    </a:solidFill>
                    <a:latin typeface="DIN Next Rounded LT Pro Medium" panose="020F0603020203050203" pitchFamily="34" charset="0"/>
                    <a:sym typeface="Arial"/>
                  </a:rPr>
                  <a:t>?</a:t>
                </a:r>
                <a:endParaRPr kumimoji="0" lang="fr-FR" sz="24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grpSp>
      </p:grpSp>
      <p:sp>
        <p:nvSpPr>
          <p:cNvPr id="2" name="Titre 1">
            <a:extLst>
              <a:ext uri="{FF2B5EF4-FFF2-40B4-BE49-F238E27FC236}">
                <a16:creationId xmlns:a16="http://schemas.microsoft.com/office/drawing/2014/main" id="{80DF3821-D872-52EF-4CB5-E0AF719657AE}"/>
              </a:ext>
            </a:extLst>
          </p:cNvPr>
          <p:cNvSpPr txBox="1">
            <a:spLocks/>
          </p:cNvSpPr>
          <p:nvPr/>
        </p:nvSpPr>
        <p:spPr>
          <a:xfrm>
            <a:off x="64254" y="558732"/>
            <a:ext cx="4507746" cy="181616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ct val="100000"/>
              <a:buFont typeface="Arial"/>
              <a:buNone/>
              <a:tabLst/>
              <a:defRPr/>
            </a:pPr>
            <a:r>
              <a:rPr kumimoji="0" lang="fr-FR" sz="2400" b="0" i="0" u="none" strike="noStrike" kern="0" cap="none" spc="0" normalizeH="0" baseline="0" noProof="0" dirty="0">
                <a:ln>
                  <a:noFill/>
                </a:ln>
                <a:solidFill>
                  <a:srgbClr val="000000"/>
                </a:solidFill>
                <a:effectLst/>
                <a:uLnTx/>
                <a:uFillTx/>
                <a:latin typeface="Arial"/>
                <a:ea typeface="Arial"/>
                <a:cs typeface="Arial"/>
                <a:sym typeface="Arial"/>
              </a:rPr>
              <a:t>J’ai </a:t>
            </a:r>
            <a:r>
              <a:rPr lang="fr-FR" sz="2400" kern="0" dirty="0">
                <a:solidFill>
                  <a:srgbClr val="000000"/>
                </a:solidFill>
                <a:latin typeface="Arial"/>
                <a:ea typeface="Arial"/>
                <a:cs typeface="Arial"/>
                <a:sym typeface="Arial"/>
              </a:rPr>
              <a:t>24</a:t>
            </a:r>
            <a:r>
              <a:rPr kumimoji="0" lang="fr-FR" sz="2400" b="0" i="0" u="none" strike="noStrike" kern="0" cap="none" spc="0" normalizeH="0" baseline="0" noProof="0" dirty="0">
                <a:ln>
                  <a:noFill/>
                </a:ln>
                <a:solidFill>
                  <a:srgbClr val="000000"/>
                </a:solidFill>
                <a:effectLst/>
                <a:uLnTx/>
                <a:uFillTx/>
                <a:latin typeface="Arial"/>
                <a:ea typeface="Arial"/>
                <a:cs typeface="Arial"/>
                <a:sym typeface="Arial"/>
              </a:rPr>
              <a:t> cubes. Je veux remplir </a:t>
            </a:r>
            <a:br>
              <a:rPr kumimoji="0" lang="fr-FR" sz="2400" b="0" i="0" u="none" strike="noStrike" kern="0" cap="none" spc="0" normalizeH="0" baseline="0" noProof="0" dirty="0">
                <a:ln>
                  <a:noFill/>
                </a:ln>
                <a:solidFill>
                  <a:srgbClr val="000000"/>
                </a:solidFill>
                <a:effectLst/>
                <a:uLnTx/>
                <a:uFillTx/>
                <a:latin typeface="Arial"/>
                <a:ea typeface="Arial"/>
                <a:cs typeface="Arial"/>
                <a:sym typeface="Arial"/>
              </a:rPr>
            </a:br>
            <a:r>
              <a:rPr kumimoji="0" lang="fr-FR" sz="2400" b="0" i="0" u="none" strike="noStrike" kern="0" cap="none" spc="0" normalizeH="0" baseline="0" noProof="0" dirty="0">
                <a:ln>
                  <a:noFill/>
                </a:ln>
                <a:solidFill>
                  <a:srgbClr val="000000"/>
                </a:solidFill>
                <a:effectLst/>
                <a:uLnTx/>
                <a:uFillTx/>
                <a:latin typeface="Arial"/>
                <a:ea typeface="Arial"/>
                <a:cs typeface="Arial"/>
                <a:sym typeface="Arial"/>
              </a:rPr>
              <a:t>6 bols qui contiendront tous </a:t>
            </a:r>
            <a:br>
              <a:rPr kumimoji="0" lang="fr-FR" sz="2400" b="0" i="0" u="none" strike="noStrike" kern="0" cap="none" spc="0" normalizeH="0" baseline="0" noProof="0" dirty="0">
                <a:ln>
                  <a:noFill/>
                </a:ln>
                <a:solidFill>
                  <a:srgbClr val="000000"/>
                </a:solidFill>
                <a:effectLst/>
                <a:uLnTx/>
                <a:uFillTx/>
                <a:latin typeface="Arial"/>
                <a:ea typeface="Arial"/>
                <a:cs typeface="Arial"/>
                <a:sym typeface="Arial"/>
              </a:rPr>
            </a:br>
            <a:r>
              <a:rPr kumimoji="0" lang="fr-FR" sz="2400" b="0" i="0" u="none" strike="noStrike" kern="0" cap="none" spc="0" normalizeH="0" baseline="0" noProof="0" dirty="0">
                <a:ln>
                  <a:noFill/>
                </a:ln>
                <a:solidFill>
                  <a:srgbClr val="000000"/>
                </a:solidFill>
                <a:effectLst/>
                <a:uLnTx/>
                <a:uFillTx/>
                <a:latin typeface="Arial"/>
                <a:ea typeface="Arial"/>
                <a:cs typeface="Arial"/>
                <a:sym typeface="Arial"/>
              </a:rPr>
              <a:t>le même nombre de cubes. Combien de cubes y aura-t-il</a:t>
            </a:r>
          </a:p>
          <a:p>
            <a:pPr marL="0" marR="0" lvl="0" indent="0" algn="ctr" defTabSz="914400" rtl="0" eaLnBrk="1" fontAlgn="auto" latinLnBrk="0" hangingPunct="1">
              <a:lnSpc>
                <a:spcPct val="100000"/>
              </a:lnSpc>
              <a:spcBef>
                <a:spcPts val="0"/>
              </a:spcBef>
              <a:spcAft>
                <a:spcPts val="0"/>
              </a:spcAft>
              <a:buClr>
                <a:srgbClr val="000000"/>
              </a:buClr>
              <a:buSzPct val="100000"/>
              <a:buFont typeface="Arial"/>
              <a:buNone/>
              <a:tabLst/>
              <a:defRPr/>
            </a:pPr>
            <a:r>
              <a:rPr kumimoji="0" lang="fr-FR" sz="2400" b="0" i="0" u="none" strike="noStrike" kern="0" cap="none" spc="0" normalizeH="0" baseline="0" noProof="0" dirty="0">
                <a:ln>
                  <a:noFill/>
                </a:ln>
                <a:solidFill>
                  <a:srgbClr val="000000"/>
                </a:solidFill>
                <a:effectLst/>
                <a:uLnTx/>
                <a:uFillTx/>
                <a:latin typeface="Arial"/>
                <a:ea typeface="Arial"/>
                <a:cs typeface="Arial"/>
                <a:sym typeface="Arial"/>
              </a:rPr>
              <a:t>dans chaque bol ?</a:t>
            </a:r>
            <a:endParaRPr kumimoji="0" lang="fr-FR" sz="1050" b="0" i="0" u="none" strike="noStrike" kern="0" cap="none" spc="0" normalizeH="0" baseline="0" noProof="0" dirty="0">
              <a:ln>
                <a:noFill/>
              </a:ln>
              <a:solidFill>
                <a:srgbClr val="000000"/>
              </a:solidFill>
              <a:effectLst/>
              <a:uLnTx/>
              <a:uFillTx/>
              <a:latin typeface="Arial"/>
              <a:ea typeface="+mn-ea"/>
              <a:cs typeface="Arial"/>
              <a:sym typeface="Arial"/>
            </a:endParaRPr>
          </a:p>
        </p:txBody>
      </p:sp>
      <p:sp>
        <p:nvSpPr>
          <p:cNvPr id="25" name="Titre 1">
            <a:extLst>
              <a:ext uri="{FF2B5EF4-FFF2-40B4-BE49-F238E27FC236}">
                <a16:creationId xmlns:a16="http://schemas.microsoft.com/office/drawing/2014/main" id="{BA7F8894-8FC1-D115-D668-4C328FDD3CCD}"/>
              </a:ext>
            </a:extLst>
          </p:cNvPr>
          <p:cNvSpPr txBox="1">
            <a:spLocks/>
          </p:cNvSpPr>
          <p:nvPr/>
        </p:nvSpPr>
        <p:spPr>
          <a:xfrm>
            <a:off x="4572000" y="476250"/>
            <a:ext cx="4572000" cy="168916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ts val="0"/>
              </a:spcBef>
              <a:spcAft>
                <a:spcPts val="0"/>
              </a:spcAft>
              <a:buClr>
                <a:srgbClr val="000000"/>
              </a:buClr>
              <a:buSzPct val="100000"/>
              <a:buFont typeface="Arial"/>
              <a:buNone/>
              <a:tabLst/>
              <a:defRPr/>
            </a:pPr>
            <a:r>
              <a:rPr kumimoji="0" lang="fr-FR" sz="2400" b="0" i="0" u="none" strike="noStrike" kern="1200" cap="none" spc="0" normalizeH="0" baseline="0" noProof="0" dirty="0">
                <a:ln>
                  <a:noFill/>
                </a:ln>
                <a:solidFill>
                  <a:srgbClr val="000000"/>
                </a:solidFill>
                <a:effectLst/>
                <a:uLnTx/>
                <a:uFillTx/>
                <a:latin typeface="Arial"/>
                <a:ea typeface="+mn-ea"/>
                <a:cs typeface="+mn-cs"/>
              </a:rPr>
              <a:t>J’ai 2</a:t>
            </a:r>
            <a:r>
              <a:rPr lang="fr-FR" sz="2400" dirty="0">
                <a:solidFill>
                  <a:srgbClr val="000000"/>
                </a:solidFill>
                <a:latin typeface="Arial"/>
              </a:rPr>
              <a:t>8</a:t>
            </a:r>
            <a:r>
              <a:rPr kumimoji="0" lang="fr-FR" sz="2400" b="0" i="0" u="none" strike="noStrike" kern="1200" cap="none" spc="0" normalizeH="0" baseline="0" noProof="0" dirty="0">
                <a:ln>
                  <a:noFill/>
                </a:ln>
                <a:solidFill>
                  <a:srgbClr val="000000"/>
                </a:solidFill>
                <a:effectLst/>
                <a:uLnTx/>
                <a:uFillTx/>
                <a:latin typeface="Arial"/>
                <a:ea typeface="+mn-ea"/>
                <a:cs typeface="+mn-cs"/>
              </a:rPr>
              <a:t> cubes. Je veux remplir des bols qui contiendront tous </a:t>
            </a:r>
            <a:br>
              <a:rPr kumimoji="0" lang="fr-FR" sz="2400" b="0" i="0" u="none" strike="noStrike" kern="1200" cap="none" spc="0" normalizeH="0" baseline="0" noProof="0" dirty="0">
                <a:ln>
                  <a:noFill/>
                </a:ln>
                <a:solidFill>
                  <a:srgbClr val="000000"/>
                </a:solidFill>
                <a:effectLst/>
                <a:uLnTx/>
                <a:uFillTx/>
                <a:latin typeface="Arial"/>
                <a:ea typeface="+mn-ea"/>
                <a:cs typeface="+mn-cs"/>
              </a:rPr>
            </a:br>
            <a:r>
              <a:rPr kumimoji="0" lang="fr-FR" sz="2400" b="0" i="0" u="none" strike="noStrike" kern="1200" cap="none" spc="0" normalizeH="0" baseline="0" noProof="0" dirty="0">
                <a:ln>
                  <a:noFill/>
                </a:ln>
                <a:solidFill>
                  <a:srgbClr val="000000"/>
                </a:solidFill>
                <a:effectLst/>
                <a:uLnTx/>
                <a:uFillTx/>
                <a:latin typeface="Arial"/>
                <a:ea typeface="+mn-ea"/>
                <a:cs typeface="+mn-cs"/>
              </a:rPr>
              <a:t>4 cubes. Combien de bols </a:t>
            </a:r>
            <a:br>
              <a:rPr kumimoji="0" lang="fr-FR" sz="2400" b="0" i="0" u="none" strike="noStrike" kern="1200" cap="none" spc="0" normalizeH="0" baseline="0" noProof="0" dirty="0">
                <a:ln>
                  <a:noFill/>
                </a:ln>
                <a:solidFill>
                  <a:srgbClr val="000000"/>
                </a:solidFill>
                <a:effectLst/>
                <a:uLnTx/>
                <a:uFillTx/>
                <a:latin typeface="Arial"/>
                <a:ea typeface="+mn-ea"/>
                <a:cs typeface="+mn-cs"/>
              </a:rPr>
            </a:br>
            <a:r>
              <a:rPr kumimoji="0" lang="fr-FR" sz="2400" b="0" i="0" u="none" strike="noStrike" kern="1200" cap="none" spc="0" normalizeH="0" baseline="0" noProof="0" dirty="0">
                <a:ln>
                  <a:noFill/>
                </a:ln>
                <a:solidFill>
                  <a:srgbClr val="000000"/>
                </a:solidFill>
                <a:effectLst/>
                <a:uLnTx/>
                <a:uFillTx/>
                <a:latin typeface="Arial"/>
                <a:ea typeface="+mn-ea"/>
                <a:cs typeface="+mn-cs"/>
              </a:rPr>
              <a:t>puis-je remplir ? </a:t>
            </a:r>
          </a:p>
        </p:txBody>
      </p:sp>
    </p:spTree>
    <p:extLst>
      <p:ext uri="{BB962C8B-B14F-4D97-AF65-F5344CB8AC3E}">
        <p14:creationId xmlns:p14="http://schemas.microsoft.com/office/powerpoint/2010/main" val="253462311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66CD26F-CB06-44DA-A8E8-E57C37525A40}"/>
              </a:ext>
            </a:extLst>
          </p:cNvPr>
          <p:cNvSpPr>
            <a:spLocks noGrp="1"/>
          </p:cNvSpPr>
          <p:nvPr>
            <p:ph type="title"/>
          </p:nvPr>
        </p:nvSpPr>
        <p:spPr/>
        <p:txBody>
          <a:bodyPr/>
          <a:lstStyle/>
          <a:p>
            <a:r>
              <a:rPr lang="fr-FR"/>
              <a:t>Entrainement</a:t>
            </a:r>
          </a:p>
        </p:txBody>
      </p:sp>
      <p:pic>
        <p:nvPicPr>
          <p:cNvPr id="5" name="Image 4" descr="Une image contenant texte, ordinateur, capture d’écran, Page web&#10;&#10;Le contenu généré par l’IA peut être incorrect.">
            <a:extLst>
              <a:ext uri="{FF2B5EF4-FFF2-40B4-BE49-F238E27FC236}">
                <a16:creationId xmlns:a16="http://schemas.microsoft.com/office/drawing/2014/main" id="{CCB78B32-1A4F-789F-5F29-610863790C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90836" y="514356"/>
            <a:ext cx="4362329" cy="6264000"/>
          </a:xfrm>
          <a:prstGeom prst="rect">
            <a:avLst/>
          </a:prstGeom>
        </p:spPr>
      </p:pic>
    </p:spTree>
    <p:extLst>
      <p:ext uri="{BB962C8B-B14F-4D97-AF65-F5344CB8AC3E}">
        <p14:creationId xmlns:p14="http://schemas.microsoft.com/office/powerpoint/2010/main" val="406648542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66CD26F-CB06-44DA-A8E8-E57C37525A40}"/>
              </a:ext>
            </a:extLst>
          </p:cNvPr>
          <p:cNvSpPr>
            <a:spLocks noGrp="1"/>
          </p:cNvSpPr>
          <p:nvPr>
            <p:ph type="title"/>
          </p:nvPr>
        </p:nvSpPr>
        <p:spPr/>
        <p:txBody>
          <a:bodyPr/>
          <a:lstStyle/>
          <a:p>
            <a:r>
              <a:rPr lang="fr-FR"/>
              <a:t>Entrainement</a:t>
            </a:r>
          </a:p>
        </p:txBody>
      </p:sp>
      <p:pic>
        <p:nvPicPr>
          <p:cNvPr id="3" name="Image 2" descr="Une image contenant texte, ordinateur, capture d’écran, Page web&#10;&#10;Le contenu généré par l’IA peut être incorrect.">
            <a:extLst>
              <a:ext uri="{FF2B5EF4-FFF2-40B4-BE49-F238E27FC236}">
                <a16:creationId xmlns:a16="http://schemas.microsoft.com/office/drawing/2014/main" id="{2300F8D9-31E2-886D-05CA-F025B45E65C0}"/>
              </a:ext>
            </a:extLst>
          </p:cNvPr>
          <p:cNvPicPr>
            <a:picLocks noChangeAspect="1"/>
          </p:cNvPicPr>
          <p:nvPr/>
        </p:nvPicPr>
        <p:blipFill>
          <a:blip r:embed="rId3">
            <a:extLst>
              <a:ext uri="{28A0092B-C50C-407E-A947-70E740481C1C}">
                <a14:useLocalDpi xmlns:a14="http://schemas.microsoft.com/office/drawing/2010/main" val="0"/>
              </a:ext>
            </a:extLst>
          </a:blip>
          <a:srcRect t="8896" b="57119"/>
          <a:stretch>
            <a:fillRect/>
          </a:stretch>
        </p:blipFill>
        <p:spPr>
          <a:xfrm>
            <a:off x="176274" y="714374"/>
            <a:ext cx="8280000" cy="4040679"/>
          </a:xfrm>
          <a:prstGeom prst="rect">
            <a:avLst/>
          </a:prstGeom>
        </p:spPr>
      </p:pic>
    </p:spTree>
    <p:extLst>
      <p:ext uri="{BB962C8B-B14F-4D97-AF65-F5344CB8AC3E}">
        <p14:creationId xmlns:p14="http://schemas.microsoft.com/office/powerpoint/2010/main" val="9291946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66CD26F-CB06-44DA-A8E8-E57C37525A40}"/>
              </a:ext>
            </a:extLst>
          </p:cNvPr>
          <p:cNvSpPr>
            <a:spLocks noGrp="1"/>
          </p:cNvSpPr>
          <p:nvPr>
            <p:ph type="title"/>
          </p:nvPr>
        </p:nvSpPr>
        <p:spPr/>
        <p:txBody>
          <a:bodyPr/>
          <a:lstStyle/>
          <a:p>
            <a:r>
              <a:rPr lang="fr-FR"/>
              <a:t>Entrainement</a:t>
            </a:r>
          </a:p>
        </p:txBody>
      </p:sp>
      <p:pic>
        <p:nvPicPr>
          <p:cNvPr id="3" name="Image 2" descr="Une image contenant texte, ordinateur, capture d’écran, Page web&#10;&#10;Le contenu généré par l’IA peut être incorrect.">
            <a:extLst>
              <a:ext uri="{FF2B5EF4-FFF2-40B4-BE49-F238E27FC236}">
                <a16:creationId xmlns:a16="http://schemas.microsoft.com/office/drawing/2014/main" id="{76FD0D4B-34C2-E160-AAFE-DFCD82DF57B2}"/>
              </a:ext>
            </a:extLst>
          </p:cNvPr>
          <p:cNvPicPr>
            <a:picLocks noChangeAspect="1"/>
          </p:cNvPicPr>
          <p:nvPr/>
        </p:nvPicPr>
        <p:blipFill>
          <a:blip r:embed="rId3">
            <a:extLst>
              <a:ext uri="{28A0092B-C50C-407E-A947-70E740481C1C}">
                <a14:useLocalDpi xmlns:a14="http://schemas.microsoft.com/office/drawing/2010/main" val="0"/>
              </a:ext>
            </a:extLst>
          </a:blip>
          <a:srcRect t="45348" b="24529"/>
          <a:stretch>
            <a:fillRect/>
          </a:stretch>
        </p:blipFill>
        <p:spPr>
          <a:xfrm>
            <a:off x="176274" y="876301"/>
            <a:ext cx="8280000" cy="3581400"/>
          </a:xfrm>
          <a:prstGeom prst="rect">
            <a:avLst/>
          </a:prstGeom>
        </p:spPr>
      </p:pic>
    </p:spTree>
    <p:extLst>
      <p:ext uri="{BB962C8B-B14F-4D97-AF65-F5344CB8AC3E}">
        <p14:creationId xmlns:p14="http://schemas.microsoft.com/office/powerpoint/2010/main" val="80173241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33CE541-E96A-4514-86EF-A0981FA077F0}"/>
              </a:ext>
            </a:extLst>
          </p:cNvPr>
          <p:cNvSpPr>
            <a:spLocks noGrp="1"/>
          </p:cNvSpPr>
          <p:nvPr>
            <p:ph type="title"/>
          </p:nvPr>
        </p:nvSpPr>
        <p:spPr/>
        <p:txBody>
          <a:bodyPr/>
          <a:lstStyle/>
          <a:p>
            <a:r>
              <a:rPr lang="fr-FR"/>
              <a:t>Exercice des champions</a:t>
            </a:r>
          </a:p>
        </p:txBody>
      </p:sp>
      <p:pic>
        <p:nvPicPr>
          <p:cNvPr id="3" name="Image 2" descr="Une image contenant texte, ordinateur, capture d’écran, Page web&#10;&#10;Le contenu généré par l’IA peut être incorrect.">
            <a:extLst>
              <a:ext uri="{FF2B5EF4-FFF2-40B4-BE49-F238E27FC236}">
                <a16:creationId xmlns:a16="http://schemas.microsoft.com/office/drawing/2014/main" id="{DA172926-1249-55CC-2240-EA928938CB56}"/>
              </a:ext>
            </a:extLst>
          </p:cNvPr>
          <p:cNvPicPr>
            <a:picLocks noChangeAspect="1"/>
          </p:cNvPicPr>
          <p:nvPr/>
        </p:nvPicPr>
        <p:blipFill>
          <a:blip r:embed="rId3">
            <a:extLst>
              <a:ext uri="{28A0092B-C50C-407E-A947-70E740481C1C}">
                <a14:useLocalDpi xmlns:a14="http://schemas.microsoft.com/office/drawing/2010/main" val="0"/>
              </a:ext>
            </a:extLst>
          </a:blip>
          <a:srcRect l="18" t="78595" r="-18" b="5863"/>
          <a:stretch>
            <a:fillRect/>
          </a:stretch>
        </p:blipFill>
        <p:spPr>
          <a:xfrm>
            <a:off x="176274" y="714375"/>
            <a:ext cx="8280000" cy="1847850"/>
          </a:xfrm>
          <a:prstGeom prst="rect">
            <a:avLst/>
          </a:prstGeom>
        </p:spPr>
      </p:pic>
    </p:spTree>
    <p:extLst>
      <p:ext uri="{BB962C8B-B14F-4D97-AF65-F5344CB8AC3E}">
        <p14:creationId xmlns:p14="http://schemas.microsoft.com/office/powerpoint/2010/main" val="67541204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CA71AD8-98B0-4C76-BE9B-CBCB589967B1}"/>
              </a:ext>
            </a:extLst>
          </p:cNvPr>
          <p:cNvSpPr>
            <a:spLocks noGrp="1"/>
          </p:cNvSpPr>
          <p:nvPr>
            <p:ph type="title"/>
          </p:nvPr>
        </p:nvSpPr>
        <p:spPr/>
        <p:txBody>
          <a:bodyPr/>
          <a:lstStyle/>
          <a:p>
            <a:r>
              <a:rPr lang="fr-FR"/>
              <a:t>Leçon</a:t>
            </a:r>
          </a:p>
        </p:txBody>
      </p:sp>
      <p:pic>
        <p:nvPicPr>
          <p:cNvPr id="4" name="Image 3" descr="Une image contenant texte, Police, capture d’écran, nombre&#10;&#10;Le contenu généré par l’IA peut être incorrect.">
            <a:extLst>
              <a:ext uri="{FF2B5EF4-FFF2-40B4-BE49-F238E27FC236}">
                <a16:creationId xmlns:a16="http://schemas.microsoft.com/office/drawing/2014/main" id="{D20B1E5C-DC84-C604-DF4D-0222C9563CAA}"/>
              </a:ext>
            </a:extLst>
          </p:cNvPr>
          <p:cNvPicPr>
            <a:picLocks noChangeAspect="1"/>
          </p:cNvPicPr>
          <p:nvPr/>
        </p:nvPicPr>
        <p:blipFill>
          <a:blip r:embed="rId3">
            <a:extLst>
              <a:ext uri="{28A0092B-C50C-407E-A947-70E740481C1C}">
                <a14:useLocalDpi xmlns:a14="http://schemas.microsoft.com/office/drawing/2010/main" val="0"/>
              </a:ext>
            </a:extLst>
          </a:blip>
          <a:srcRect t="52291"/>
          <a:stretch>
            <a:fillRect/>
          </a:stretch>
        </p:blipFill>
        <p:spPr>
          <a:xfrm>
            <a:off x="132679" y="706545"/>
            <a:ext cx="8411246" cy="5674782"/>
          </a:xfrm>
          <a:prstGeom prst="rect">
            <a:avLst/>
          </a:prstGeom>
        </p:spPr>
      </p:pic>
    </p:spTree>
    <p:extLst>
      <p:ext uri="{BB962C8B-B14F-4D97-AF65-F5344CB8AC3E}">
        <p14:creationId xmlns:p14="http://schemas.microsoft.com/office/powerpoint/2010/main" val="24549332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8CEC769-DFEE-4897-80E4-2FA967DD28B1}"/>
              </a:ext>
            </a:extLst>
          </p:cNvPr>
          <p:cNvSpPr>
            <a:spLocks noGrp="1"/>
          </p:cNvSpPr>
          <p:nvPr>
            <p:ph type="title"/>
          </p:nvPr>
        </p:nvSpPr>
        <p:spPr/>
        <p:txBody>
          <a:bodyPr/>
          <a:lstStyle/>
          <a:p>
            <a:r>
              <a:rPr lang="fr-FR"/>
              <a:t>Devoirs</a:t>
            </a:r>
          </a:p>
        </p:txBody>
      </p:sp>
      <p:pic>
        <p:nvPicPr>
          <p:cNvPr id="4" name="Image 3" descr="Une image contenant texte, diagramme, Parallèle, Plan&#10;&#10;Le contenu généré par l’IA peut être incorrect.">
            <a:extLst>
              <a:ext uri="{FF2B5EF4-FFF2-40B4-BE49-F238E27FC236}">
                <a16:creationId xmlns:a16="http://schemas.microsoft.com/office/drawing/2014/main" id="{CD6F12D9-455C-5B84-DE53-D0439C5122DF}"/>
              </a:ext>
            </a:extLst>
          </p:cNvPr>
          <p:cNvPicPr>
            <a:picLocks noChangeAspect="1"/>
          </p:cNvPicPr>
          <p:nvPr/>
        </p:nvPicPr>
        <p:blipFill>
          <a:blip r:embed="rId3">
            <a:extLst>
              <a:ext uri="{28A0092B-C50C-407E-A947-70E740481C1C}">
                <a14:useLocalDpi xmlns:a14="http://schemas.microsoft.com/office/drawing/2010/main" val="0"/>
              </a:ext>
            </a:extLst>
          </a:blip>
          <a:srcRect t="51084" r="50898"/>
          <a:stretch>
            <a:fillRect/>
          </a:stretch>
        </p:blipFill>
        <p:spPr>
          <a:xfrm>
            <a:off x="183969" y="771524"/>
            <a:ext cx="7717020" cy="5435397"/>
          </a:xfrm>
          <a:prstGeom prst="rect">
            <a:avLst/>
          </a:prstGeom>
        </p:spPr>
      </p:pic>
    </p:spTree>
    <p:extLst>
      <p:ext uri="{BB962C8B-B14F-4D97-AF65-F5344CB8AC3E}">
        <p14:creationId xmlns:p14="http://schemas.microsoft.com/office/powerpoint/2010/main" val="37117540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oogle Shape;256;p15">
            <a:extLst>
              <a:ext uri="{FF2B5EF4-FFF2-40B4-BE49-F238E27FC236}">
                <a16:creationId xmlns:a16="http://schemas.microsoft.com/office/drawing/2014/main" id="{C41888CB-FEC1-C0AE-15B0-1E0537221B56}"/>
              </a:ext>
            </a:extLst>
          </p:cNvPr>
          <p:cNvSpPr txBox="1">
            <a:spLocks noGrp="1"/>
          </p:cNvSpPr>
          <p:nvPr>
            <p:ph type="title"/>
          </p:nvPr>
        </p:nvSpPr>
        <p:spPr>
          <a:xfrm>
            <a:off x="5650" y="0"/>
            <a:ext cx="6354763" cy="476250"/>
          </a:xfrm>
          <a:prstGeom prst="rect">
            <a:avLst/>
          </a:prstGeom>
          <a:noFill/>
          <a:ln w="9525" cap="flat" cmpd="sng">
            <a:noFill/>
            <a:prstDash val="solid"/>
            <a:round/>
            <a:headEnd type="none" w="sm" len="sm"/>
            <a:tailEnd type="none" w="sm" len="sm"/>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1800"/>
              <a:buFont typeface="Calibri"/>
              <a:buNone/>
            </a:pPr>
            <a:r>
              <a:rPr lang="fr-FR" dirty="0"/>
              <a:t>② Recherche de la valeur d’une part : représentation (schéma)</a:t>
            </a:r>
            <a:endParaRPr dirty="0"/>
          </a:p>
        </p:txBody>
      </p:sp>
      <p:grpSp>
        <p:nvGrpSpPr>
          <p:cNvPr id="2" name="Groupe 1">
            <a:extLst>
              <a:ext uri="{FF2B5EF4-FFF2-40B4-BE49-F238E27FC236}">
                <a16:creationId xmlns:a16="http://schemas.microsoft.com/office/drawing/2014/main" id="{3DD8C2A6-CF0F-0207-D5B4-44022633D0BB}"/>
              </a:ext>
            </a:extLst>
          </p:cNvPr>
          <p:cNvGrpSpPr/>
          <p:nvPr/>
        </p:nvGrpSpPr>
        <p:grpSpPr>
          <a:xfrm>
            <a:off x="526890" y="1524087"/>
            <a:ext cx="8152631" cy="3865568"/>
            <a:chOff x="526890" y="1524087"/>
            <a:chExt cx="8152631" cy="3865568"/>
          </a:xfrm>
        </p:grpSpPr>
        <p:grpSp>
          <p:nvGrpSpPr>
            <p:cNvPr id="3" name="Groupe 2">
              <a:extLst>
                <a:ext uri="{FF2B5EF4-FFF2-40B4-BE49-F238E27FC236}">
                  <a16:creationId xmlns:a16="http://schemas.microsoft.com/office/drawing/2014/main" id="{74C47868-7428-CE48-30C2-28B4E239CEB9}"/>
                </a:ext>
              </a:extLst>
            </p:cNvPr>
            <p:cNvGrpSpPr/>
            <p:nvPr/>
          </p:nvGrpSpPr>
          <p:grpSpPr>
            <a:xfrm>
              <a:off x="526890" y="1524087"/>
              <a:ext cx="8152631" cy="3865568"/>
              <a:chOff x="526890" y="1524087"/>
              <a:chExt cx="8152631" cy="3865568"/>
            </a:xfrm>
          </p:grpSpPr>
          <p:sp>
            <p:nvSpPr>
              <p:cNvPr id="19" name="Ellipse 18">
                <a:extLst>
                  <a:ext uri="{FF2B5EF4-FFF2-40B4-BE49-F238E27FC236}">
                    <a16:creationId xmlns:a16="http://schemas.microsoft.com/office/drawing/2014/main" id="{7D5FFFAE-5061-3CCF-1ED1-8DDDD487B473}"/>
                  </a:ext>
                </a:extLst>
              </p:cNvPr>
              <p:cNvSpPr/>
              <p:nvPr/>
            </p:nvSpPr>
            <p:spPr>
              <a:xfrm>
                <a:off x="526890" y="1524088"/>
                <a:ext cx="2229009" cy="1494875"/>
              </a:xfrm>
              <a:prstGeom prst="ellipse">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Ellipse 19">
                <a:extLst>
                  <a:ext uri="{FF2B5EF4-FFF2-40B4-BE49-F238E27FC236}">
                    <a16:creationId xmlns:a16="http://schemas.microsoft.com/office/drawing/2014/main" id="{F3FAFBB0-30B5-0F69-143C-489413061403}"/>
                  </a:ext>
                </a:extLst>
              </p:cNvPr>
              <p:cNvSpPr/>
              <p:nvPr/>
            </p:nvSpPr>
            <p:spPr>
              <a:xfrm>
                <a:off x="3384660" y="1524088"/>
                <a:ext cx="2229009" cy="1494875"/>
              </a:xfrm>
              <a:prstGeom prst="ellipse">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Ellipse 22">
                <a:extLst>
                  <a:ext uri="{FF2B5EF4-FFF2-40B4-BE49-F238E27FC236}">
                    <a16:creationId xmlns:a16="http://schemas.microsoft.com/office/drawing/2014/main" id="{CAF6E2DC-2A7E-E573-D51B-06A7880ED82F}"/>
                  </a:ext>
                </a:extLst>
              </p:cNvPr>
              <p:cNvSpPr/>
              <p:nvPr/>
            </p:nvSpPr>
            <p:spPr>
              <a:xfrm>
                <a:off x="6319632" y="1524087"/>
                <a:ext cx="2229009" cy="1494875"/>
              </a:xfrm>
              <a:prstGeom prst="ellipse">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Ellipse 24">
                <a:extLst>
                  <a:ext uri="{FF2B5EF4-FFF2-40B4-BE49-F238E27FC236}">
                    <a16:creationId xmlns:a16="http://schemas.microsoft.com/office/drawing/2014/main" id="{F7064AB5-A183-B68C-3018-99815F6951B3}"/>
                  </a:ext>
                </a:extLst>
              </p:cNvPr>
              <p:cNvSpPr/>
              <p:nvPr/>
            </p:nvSpPr>
            <p:spPr>
              <a:xfrm>
                <a:off x="657770" y="3894780"/>
                <a:ext cx="2229009" cy="1494875"/>
              </a:xfrm>
              <a:prstGeom prst="ellipse">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Ellipse 25">
                <a:extLst>
                  <a:ext uri="{FF2B5EF4-FFF2-40B4-BE49-F238E27FC236}">
                    <a16:creationId xmlns:a16="http://schemas.microsoft.com/office/drawing/2014/main" id="{160F25FC-0E18-05AC-A82A-CC6B7E43D397}"/>
                  </a:ext>
                </a:extLst>
              </p:cNvPr>
              <p:cNvSpPr/>
              <p:nvPr/>
            </p:nvSpPr>
            <p:spPr>
              <a:xfrm>
                <a:off x="3515540" y="3894780"/>
                <a:ext cx="2229009" cy="1494875"/>
              </a:xfrm>
              <a:prstGeom prst="ellipse">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Ellipse 26">
                <a:extLst>
                  <a:ext uri="{FF2B5EF4-FFF2-40B4-BE49-F238E27FC236}">
                    <a16:creationId xmlns:a16="http://schemas.microsoft.com/office/drawing/2014/main" id="{0716A135-0A43-1525-C41F-3038A7B02451}"/>
                  </a:ext>
                </a:extLst>
              </p:cNvPr>
              <p:cNvSpPr/>
              <p:nvPr/>
            </p:nvSpPr>
            <p:spPr>
              <a:xfrm>
                <a:off x="6450512" y="3894779"/>
                <a:ext cx="2229009" cy="1494875"/>
              </a:xfrm>
              <a:prstGeom prst="ellipse">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4" name="Rectangle 3">
              <a:extLst>
                <a:ext uri="{FF2B5EF4-FFF2-40B4-BE49-F238E27FC236}">
                  <a16:creationId xmlns:a16="http://schemas.microsoft.com/office/drawing/2014/main" id="{ABDF65FB-2537-9677-4461-E43DBABE051D}"/>
                </a:ext>
              </a:extLst>
            </p:cNvPr>
            <p:cNvSpPr/>
            <p:nvPr/>
          </p:nvSpPr>
          <p:spPr>
            <a:xfrm rot="5400000">
              <a:off x="1060994" y="1763684"/>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3CDC736F-B1C4-608D-A315-6770ABCDF759}"/>
                </a:ext>
              </a:extLst>
            </p:cNvPr>
            <p:cNvSpPr/>
            <p:nvPr/>
          </p:nvSpPr>
          <p:spPr>
            <a:xfrm rot="5400000">
              <a:off x="3944979" y="1763684"/>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B7A77A9A-6249-0D98-9B08-03E9D4A5DEAD}"/>
                </a:ext>
              </a:extLst>
            </p:cNvPr>
            <p:cNvSpPr/>
            <p:nvPr/>
          </p:nvSpPr>
          <p:spPr>
            <a:xfrm rot="5400000">
              <a:off x="6858000" y="1763683"/>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2B414EB6-9683-3FC0-80E3-304846BF38C9}"/>
                </a:ext>
              </a:extLst>
            </p:cNvPr>
            <p:cNvSpPr/>
            <p:nvPr/>
          </p:nvSpPr>
          <p:spPr>
            <a:xfrm rot="5400000">
              <a:off x="1161795" y="4127095"/>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A68AF283-2DF9-A939-7981-89899AC3A633}"/>
                </a:ext>
              </a:extLst>
            </p:cNvPr>
            <p:cNvSpPr/>
            <p:nvPr/>
          </p:nvSpPr>
          <p:spPr>
            <a:xfrm rot="5400000">
              <a:off x="4045780" y="4127095"/>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id="{8F55BA72-CEC8-0B6C-5E00-4162F3202A84}"/>
                </a:ext>
              </a:extLst>
            </p:cNvPr>
            <p:cNvSpPr/>
            <p:nvPr/>
          </p:nvSpPr>
          <p:spPr>
            <a:xfrm rot="5400000">
              <a:off x="6958801" y="4127094"/>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28872181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oogle Shape;256;p15">
            <a:extLst>
              <a:ext uri="{FF2B5EF4-FFF2-40B4-BE49-F238E27FC236}">
                <a16:creationId xmlns:a16="http://schemas.microsoft.com/office/drawing/2014/main" id="{C41888CB-FEC1-C0AE-15B0-1E0537221B56}"/>
              </a:ext>
            </a:extLst>
          </p:cNvPr>
          <p:cNvSpPr txBox="1">
            <a:spLocks noGrp="1"/>
          </p:cNvSpPr>
          <p:nvPr>
            <p:ph type="title"/>
          </p:nvPr>
        </p:nvSpPr>
        <p:spPr>
          <a:xfrm>
            <a:off x="5650" y="0"/>
            <a:ext cx="6354763" cy="476250"/>
          </a:xfrm>
          <a:prstGeom prst="rect">
            <a:avLst/>
          </a:prstGeom>
          <a:noFill/>
          <a:ln w="9525" cap="flat" cmpd="sng">
            <a:noFill/>
            <a:prstDash val="solid"/>
            <a:round/>
            <a:headEnd type="none" w="sm" len="sm"/>
            <a:tailEnd type="none" w="sm" len="sm"/>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1800"/>
              <a:buFont typeface="Calibri"/>
              <a:buNone/>
            </a:pPr>
            <a:r>
              <a:rPr lang="fr-FR" dirty="0"/>
              <a:t>② Recherche de la valeur d’une part : représentation (schéma)</a:t>
            </a:r>
            <a:endParaRPr dirty="0"/>
          </a:p>
        </p:txBody>
      </p:sp>
      <p:grpSp>
        <p:nvGrpSpPr>
          <p:cNvPr id="2" name="Groupe 1">
            <a:extLst>
              <a:ext uri="{FF2B5EF4-FFF2-40B4-BE49-F238E27FC236}">
                <a16:creationId xmlns:a16="http://schemas.microsoft.com/office/drawing/2014/main" id="{F705474D-1489-D235-A45A-E903DA692837}"/>
              </a:ext>
            </a:extLst>
          </p:cNvPr>
          <p:cNvGrpSpPr/>
          <p:nvPr/>
        </p:nvGrpSpPr>
        <p:grpSpPr>
          <a:xfrm>
            <a:off x="526890" y="1524087"/>
            <a:ext cx="8152631" cy="3865568"/>
            <a:chOff x="526890" y="1524087"/>
            <a:chExt cx="8152631" cy="3865568"/>
          </a:xfrm>
        </p:grpSpPr>
        <p:grpSp>
          <p:nvGrpSpPr>
            <p:cNvPr id="3" name="Groupe 2">
              <a:extLst>
                <a:ext uri="{FF2B5EF4-FFF2-40B4-BE49-F238E27FC236}">
                  <a16:creationId xmlns:a16="http://schemas.microsoft.com/office/drawing/2014/main" id="{3627EC69-2113-FE58-3262-FF2F98D3A9B6}"/>
                </a:ext>
              </a:extLst>
            </p:cNvPr>
            <p:cNvGrpSpPr/>
            <p:nvPr/>
          </p:nvGrpSpPr>
          <p:grpSpPr>
            <a:xfrm>
              <a:off x="526890" y="1524087"/>
              <a:ext cx="8152631" cy="3865568"/>
              <a:chOff x="526890" y="1524087"/>
              <a:chExt cx="8152631" cy="3865568"/>
            </a:xfrm>
          </p:grpSpPr>
          <p:sp>
            <p:nvSpPr>
              <p:cNvPr id="46" name="Ellipse 45">
                <a:extLst>
                  <a:ext uri="{FF2B5EF4-FFF2-40B4-BE49-F238E27FC236}">
                    <a16:creationId xmlns:a16="http://schemas.microsoft.com/office/drawing/2014/main" id="{0F5A24E4-EBC8-EFAC-AAFA-B1A37E32B19E}"/>
                  </a:ext>
                </a:extLst>
              </p:cNvPr>
              <p:cNvSpPr/>
              <p:nvPr/>
            </p:nvSpPr>
            <p:spPr>
              <a:xfrm>
                <a:off x="526890" y="1524088"/>
                <a:ext cx="2229009" cy="1494875"/>
              </a:xfrm>
              <a:prstGeom prst="ellipse">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7" name="Ellipse 46">
                <a:extLst>
                  <a:ext uri="{FF2B5EF4-FFF2-40B4-BE49-F238E27FC236}">
                    <a16:creationId xmlns:a16="http://schemas.microsoft.com/office/drawing/2014/main" id="{A0847F64-A5B0-DBA9-3CD1-14415AB1294C}"/>
                  </a:ext>
                </a:extLst>
              </p:cNvPr>
              <p:cNvSpPr/>
              <p:nvPr/>
            </p:nvSpPr>
            <p:spPr>
              <a:xfrm>
                <a:off x="3384660" y="1524088"/>
                <a:ext cx="2229009" cy="1494875"/>
              </a:xfrm>
              <a:prstGeom prst="ellipse">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8" name="Ellipse 47">
                <a:extLst>
                  <a:ext uri="{FF2B5EF4-FFF2-40B4-BE49-F238E27FC236}">
                    <a16:creationId xmlns:a16="http://schemas.microsoft.com/office/drawing/2014/main" id="{ED822975-6D1C-651F-6994-6E1830BC4E0B}"/>
                  </a:ext>
                </a:extLst>
              </p:cNvPr>
              <p:cNvSpPr/>
              <p:nvPr/>
            </p:nvSpPr>
            <p:spPr>
              <a:xfrm>
                <a:off x="6319632" y="1524087"/>
                <a:ext cx="2229009" cy="1494875"/>
              </a:xfrm>
              <a:prstGeom prst="ellipse">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0" name="Ellipse 49">
                <a:extLst>
                  <a:ext uri="{FF2B5EF4-FFF2-40B4-BE49-F238E27FC236}">
                    <a16:creationId xmlns:a16="http://schemas.microsoft.com/office/drawing/2014/main" id="{C24B53EE-800E-31E0-AAD0-D3B6D1B09ED8}"/>
                  </a:ext>
                </a:extLst>
              </p:cNvPr>
              <p:cNvSpPr/>
              <p:nvPr/>
            </p:nvSpPr>
            <p:spPr>
              <a:xfrm>
                <a:off x="657770" y="3894780"/>
                <a:ext cx="2229009" cy="1494875"/>
              </a:xfrm>
              <a:prstGeom prst="ellipse">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1" name="Ellipse 50">
                <a:extLst>
                  <a:ext uri="{FF2B5EF4-FFF2-40B4-BE49-F238E27FC236}">
                    <a16:creationId xmlns:a16="http://schemas.microsoft.com/office/drawing/2014/main" id="{4AA21610-FCF1-3519-600B-D032E6731A9F}"/>
                  </a:ext>
                </a:extLst>
              </p:cNvPr>
              <p:cNvSpPr/>
              <p:nvPr/>
            </p:nvSpPr>
            <p:spPr>
              <a:xfrm>
                <a:off x="3515540" y="3894780"/>
                <a:ext cx="2229009" cy="1494875"/>
              </a:xfrm>
              <a:prstGeom prst="ellipse">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2" name="Ellipse 51">
                <a:extLst>
                  <a:ext uri="{FF2B5EF4-FFF2-40B4-BE49-F238E27FC236}">
                    <a16:creationId xmlns:a16="http://schemas.microsoft.com/office/drawing/2014/main" id="{FB0E0542-664B-1049-A1EA-9169BD62CF87}"/>
                  </a:ext>
                </a:extLst>
              </p:cNvPr>
              <p:cNvSpPr/>
              <p:nvPr/>
            </p:nvSpPr>
            <p:spPr>
              <a:xfrm>
                <a:off x="6450512" y="3894779"/>
                <a:ext cx="2229009" cy="1494875"/>
              </a:xfrm>
              <a:prstGeom prst="ellipse">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4" name="Rectangle 3">
              <a:extLst>
                <a:ext uri="{FF2B5EF4-FFF2-40B4-BE49-F238E27FC236}">
                  <a16:creationId xmlns:a16="http://schemas.microsoft.com/office/drawing/2014/main" id="{6358E69D-C5D7-B084-0F26-A5D896321073}"/>
                </a:ext>
              </a:extLst>
            </p:cNvPr>
            <p:cNvSpPr/>
            <p:nvPr/>
          </p:nvSpPr>
          <p:spPr>
            <a:xfrm rot="5400000">
              <a:off x="1060994" y="1763684"/>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4A9EA691-BA6B-1739-40D5-53D9F17D8478}"/>
                </a:ext>
              </a:extLst>
            </p:cNvPr>
            <p:cNvSpPr/>
            <p:nvPr/>
          </p:nvSpPr>
          <p:spPr>
            <a:xfrm rot="5400000">
              <a:off x="1886568" y="1763684"/>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7E7E7F7A-61BC-5BDC-8D64-9AB0C86B5B00}"/>
                </a:ext>
              </a:extLst>
            </p:cNvPr>
            <p:cNvSpPr/>
            <p:nvPr/>
          </p:nvSpPr>
          <p:spPr>
            <a:xfrm rot="5400000">
              <a:off x="3944979" y="1763684"/>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894640B5-1B95-6D90-9055-11DD20947190}"/>
                </a:ext>
              </a:extLst>
            </p:cNvPr>
            <p:cNvSpPr/>
            <p:nvPr/>
          </p:nvSpPr>
          <p:spPr>
            <a:xfrm rot="5400000">
              <a:off x="4770553" y="1763684"/>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5EE7255A-8467-0579-2B8F-62A139890785}"/>
                </a:ext>
              </a:extLst>
            </p:cNvPr>
            <p:cNvSpPr/>
            <p:nvPr/>
          </p:nvSpPr>
          <p:spPr>
            <a:xfrm rot="5400000">
              <a:off x="6858000" y="1763683"/>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Rectangle 17">
              <a:extLst>
                <a:ext uri="{FF2B5EF4-FFF2-40B4-BE49-F238E27FC236}">
                  <a16:creationId xmlns:a16="http://schemas.microsoft.com/office/drawing/2014/main" id="{8D60A468-5220-DE51-4223-B47F489B9454}"/>
                </a:ext>
              </a:extLst>
            </p:cNvPr>
            <p:cNvSpPr/>
            <p:nvPr/>
          </p:nvSpPr>
          <p:spPr>
            <a:xfrm rot="5400000">
              <a:off x="7683574" y="1763683"/>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9CE24034-D6AE-973C-9402-EFA93A9D15F9}"/>
                </a:ext>
              </a:extLst>
            </p:cNvPr>
            <p:cNvSpPr/>
            <p:nvPr/>
          </p:nvSpPr>
          <p:spPr>
            <a:xfrm rot="5400000">
              <a:off x="1161795" y="4127095"/>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45124281-4D11-AE88-9F43-4DC15DAD04F3}"/>
                </a:ext>
              </a:extLst>
            </p:cNvPr>
            <p:cNvSpPr/>
            <p:nvPr/>
          </p:nvSpPr>
          <p:spPr>
            <a:xfrm rot="5400000">
              <a:off x="1987369" y="4127095"/>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9" name="Rectangle 28">
              <a:extLst>
                <a:ext uri="{FF2B5EF4-FFF2-40B4-BE49-F238E27FC236}">
                  <a16:creationId xmlns:a16="http://schemas.microsoft.com/office/drawing/2014/main" id="{68B7E1EF-EA36-A28C-51F9-B41EB3E8CE68}"/>
                </a:ext>
              </a:extLst>
            </p:cNvPr>
            <p:cNvSpPr/>
            <p:nvPr/>
          </p:nvSpPr>
          <p:spPr>
            <a:xfrm rot="5400000">
              <a:off x="4045780" y="4127095"/>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0" name="Rectangle 29">
              <a:extLst>
                <a:ext uri="{FF2B5EF4-FFF2-40B4-BE49-F238E27FC236}">
                  <a16:creationId xmlns:a16="http://schemas.microsoft.com/office/drawing/2014/main" id="{D86069EC-9157-F83D-267F-3D8521FA98B7}"/>
                </a:ext>
              </a:extLst>
            </p:cNvPr>
            <p:cNvSpPr/>
            <p:nvPr/>
          </p:nvSpPr>
          <p:spPr>
            <a:xfrm rot="5400000">
              <a:off x="4871354" y="4127095"/>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7" name="Rectangle 36">
              <a:extLst>
                <a:ext uri="{FF2B5EF4-FFF2-40B4-BE49-F238E27FC236}">
                  <a16:creationId xmlns:a16="http://schemas.microsoft.com/office/drawing/2014/main" id="{186EEF59-B352-06D2-C6BA-871D5126AE9A}"/>
                </a:ext>
              </a:extLst>
            </p:cNvPr>
            <p:cNvSpPr/>
            <p:nvPr/>
          </p:nvSpPr>
          <p:spPr>
            <a:xfrm rot="5400000">
              <a:off x="6958801" y="4127094"/>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0" name="Rectangle 39">
              <a:extLst>
                <a:ext uri="{FF2B5EF4-FFF2-40B4-BE49-F238E27FC236}">
                  <a16:creationId xmlns:a16="http://schemas.microsoft.com/office/drawing/2014/main" id="{02256646-D25D-3D84-4A5B-0B4D9D84CA35}"/>
                </a:ext>
              </a:extLst>
            </p:cNvPr>
            <p:cNvSpPr/>
            <p:nvPr/>
          </p:nvSpPr>
          <p:spPr>
            <a:xfrm rot="5400000">
              <a:off x="7784375" y="4127094"/>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23405204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oogle Shape;256;p15">
            <a:extLst>
              <a:ext uri="{FF2B5EF4-FFF2-40B4-BE49-F238E27FC236}">
                <a16:creationId xmlns:a16="http://schemas.microsoft.com/office/drawing/2014/main" id="{C41888CB-FEC1-C0AE-15B0-1E0537221B56}"/>
              </a:ext>
            </a:extLst>
          </p:cNvPr>
          <p:cNvSpPr txBox="1">
            <a:spLocks noGrp="1"/>
          </p:cNvSpPr>
          <p:nvPr>
            <p:ph type="title"/>
          </p:nvPr>
        </p:nvSpPr>
        <p:spPr>
          <a:xfrm>
            <a:off x="5650" y="0"/>
            <a:ext cx="6354763" cy="476250"/>
          </a:xfrm>
          <a:prstGeom prst="rect">
            <a:avLst/>
          </a:prstGeom>
          <a:noFill/>
          <a:ln w="9525" cap="flat" cmpd="sng">
            <a:noFill/>
            <a:prstDash val="solid"/>
            <a:round/>
            <a:headEnd type="none" w="sm" len="sm"/>
            <a:tailEnd type="none" w="sm" len="sm"/>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1800"/>
              <a:buFont typeface="Calibri"/>
              <a:buNone/>
            </a:pPr>
            <a:r>
              <a:rPr lang="fr-FR" dirty="0"/>
              <a:t>② Recherche de la valeur d’une part : représentation (schéma)</a:t>
            </a:r>
            <a:endParaRPr dirty="0"/>
          </a:p>
        </p:txBody>
      </p:sp>
      <p:grpSp>
        <p:nvGrpSpPr>
          <p:cNvPr id="2" name="Groupe 1">
            <a:extLst>
              <a:ext uri="{FF2B5EF4-FFF2-40B4-BE49-F238E27FC236}">
                <a16:creationId xmlns:a16="http://schemas.microsoft.com/office/drawing/2014/main" id="{A4345873-9FA4-89DE-5C11-4B0CD320CEA5}"/>
              </a:ext>
            </a:extLst>
          </p:cNvPr>
          <p:cNvGrpSpPr/>
          <p:nvPr/>
        </p:nvGrpSpPr>
        <p:grpSpPr>
          <a:xfrm>
            <a:off x="526890" y="1524087"/>
            <a:ext cx="8152631" cy="3865568"/>
            <a:chOff x="526890" y="1524087"/>
            <a:chExt cx="8152631" cy="3865568"/>
          </a:xfrm>
        </p:grpSpPr>
        <p:grpSp>
          <p:nvGrpSpPr>
            <p:cNvPr id="3" name="Groupe 2">
              <a:extLst>
                <a:ext uri="{FF2B5EF4-FFF2-40B4-BE49-F238E27FC236}">
                  <a16:creationId xmlns:a16="http://schemas.microsoft.com/office/drawing/2014/main" id="{6EEA5FEB-E86D-9106-E574-1F625D4F45AE}"/>
                </a:ext>
              </a:extLst>
            </p:cNvPr>
            <p:cNvGrpSpPr/>
            <p:nvPr/>
          </p:nvGrpSpPr>
          <p:grpSpPr>
            <a:xfrm>
              <a:off x="526890" y="1524087"/>
              <a:ext cx="8152631" cy="3865568"/>
              <a:chOff x="526890" y="1524087"/>
              <a:chExt cx="8152631" cy="3865568"/>
            </a:xfrm>
          </p:grpSpPr>
          <p:sp>
            <p:nvSpPr>
              <p:cNvPr id="53" name="Ellipse 52">
                <a:extLst>
                  <a:ext uri="{FF2B5EF4-FFF2-40B4-BE49-F238E27FC236}">
                    <a16:creationId xmlns:a16="http://schemas.microsoft.com/office/drawing/2014/main" id="{4F2A3714-83CE-86B6-B88A-E0043004AE4D}"/>
                  </a:ext>
                </a:extLst>
              </p:cNvPr>
              <p:cNvSpPr/>
              <p:nvPr/>
            </p:nvSpPr>
            <p:spPr>
              <a:xfrm>
                <a:off x="526890" y="1524088"/>
                <a:ext cx="2229009" cy="1494875"/>
              </a:xfrm>
              <a:prstGeom prst="ellipse">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4" name="Ellipse 53">
                <a:extLst>
                  <a:ext uri="{FF2B5EF4-FFF2-40B4-BE49-F238E27FC236}">
                    <a16:creationId xmlns:a16="http://schemas.microsoft.com/office/drawing/2014/main" id="{8ED4D439-D7B6-9879-ABBB-E5FDD26B1575}"/>
                  </a:ext>
                </a:extLst>
              </p:cNvPr>
              <p:cNvSpPr/>
              <p:nvPr/>
            </p:nvSpPr>
            <p:spPr>
              <a:xfrm>
                <a:off x="3384660" y="1524088"/>
                <a:ext cx="2229009" cy="1494875"/>
              </a:xfrm>
              <a:prstGeom prst="ellipse">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5" name="Ellipse 54">
                <a:extLst>
                  <a:ext uri="{FF2B5EF4-FFF2-40B4-BE49-F238E27FC236}">
                    <a16:creationId xmlns:a16="http://schemas.microsoft.com/office/drawing/2014/main" id="{6F0C782C-9D16-3A73-C698-5BB1E6BD4447}"/>
                  </a:ext>
                </a:extLst>
              </p:cNvPr>
              <p:cNvSpPr/>
              <p:nvPr/>
            </p:nvSpPr>
            <p:spPr>
              <a:xfrm>
                <a:off x="6319632" y="1524087"/>
                <a:ext cx="2229009" cy="1494875"/>
              </a:xfrm>
              <a:prstGeom prst="ellipse">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6" name="Ellipse 55">
                <a:extLst>
                  <a:ext uri="{FF2B5EF4-FFF2-40B4-BE49-F238E27FC236}">
                    <a16:creationId xmlns:a16="http://schemas.microsoft.com/office/drawing/2014/main" id="{36FD682A-C226-4BB7-03C6-265F6C462133}"/>
                  </a:ext>
                </a:extLst>
              </p:cNvPr>
              <p:cNvSpPr/>
              <p:nvPr/>
            </p:nvSpPr>
            <p:spPr>
              <a:xfrm>
                <a:off x="657770" y="3894780"/>
                <a:ext cx="2229009" cy="1494875"/>
              </a:xfrm>
              <a:prstGeom prst="ellipse">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7" name="Ellipse 56">
                <a:extLst>
                  <a:ext uri="{FF2B5EF4-FFF2-40B4-BE49-F238E27FC236}">
                    <a16:creationId xmlns:a16="http://schemas.microsoft.com/office/drawing/2014/main" id="{D470D031-A084-E47C-4D17-1EBA89B4F199}"/>
                  </a:ext>
                </a:extLst>
              </p:cNvPr>
              <p:cNvSpPr/>
              <p:nvPr/>
            </p:nvSpPr>
            <p:spPr>
              <a:xfrm>
                <a:off x="3515540" y="3894780"/>
                <a:ext cx="2229009" cy="1494875"/>
              </a:xfrm>
              <a:prstGeom prst="ellipse">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8" name="Ellipse 57">
                <a:extLst>
                  <a:ext uri="{FF2B5EF4-FFF2-40B4-BE49-F238E27FC236}">
                    <a16:creationId xmlns:a16="http://schemas.microsoft.com/office/drawing/2014/main" id="{B1B3A1ED-0927-81E5-AE50-2A91C08A7E85}"/>
                  </a:ext>
                </a:extLst>
              </p:cNvPr>
              <p:cNvSpPr/>
              <p:nvPr/>
            </p:nvSpPr>
            <p:spPr>
              <a:xfrm>
                <a:off x="6450512" y="3894779"/>
                <a:ext cx="2229009" cy="1494875"/>
              </a:xfrm>
              <a:prstGeom prst="ellipse">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4" name="Rectangle 3">
              <a:extLst>
                <a:ext uri="{FF2B5EF4-FFF2-40B4-BE49-F238E27FC236}">
                  <a16:creationId xmlns:a16="http://schemas.microsoft.com/office/drawing/2014/main" id="{0D163A99-0C06-C6B6-A958-F1CF7584998E}"/>
                </a:ext>
              </a:extLst>
            </p:cNvPr>
            <p:cNvSpPr/>
            <p:nvPr/>
          </p:nvSpPr>
          <p:spPr>
            <a:xfrm rot="5400000">
              <a:off x="1060994" y="1763684"/>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1915E42C-6466-34E7-D51E-FC58BF2AD63C}"/>
                </a:ext>
              </a:extLst>
            </p:cNvPr>
            <p:cNvSpPr/>
            <p:nvPr/>
          </p:nvSpPr>
          <p:spPr>
            <a:xfrm rot="5400000">
              <a:off x="1886568" y="1763684"/>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BF7CB55-66F7-E06D-DEAE-3659A6A7AB58}"/>
                </a:ext>
              </a:extLst>
            </p:cNvPr>
            <p:cNvSpPr/>
            <p:nvPr/>
          </p:nvSpPr>
          <p:spPr>
            <a:xfrm rot="5400000">
              <a:off x="1060994" y="2421817"/>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A24A7CE9-F85B-CF13-F198-5D3B0B304B07}"/>
                </a:ext>
              </a:extLst>
            </p:cNvPr>
            <p:cNvSpPr/>
            <p:nvPr/>
          </p:nvSpPr>
          <p:spPr>
            <a:xfrm rot="5400000">
              <a:off x="3944979" y="1763684"/>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0C563C72-EBCD-CCA9-C74F-76A771112606}"/>
                </a:ext>
              </a:extLst>
            </p:cNvPr>
            <p:cNvSpPr/>
            <p:nvPr/>
          </p:nvSpPr>
          <p:spPr>
            <a:xfrm rot="5400000">
              <a:off x="4770553" y="1763684"/>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B636B0CB-70F0-F7C8-02FE-544F1CC3F2B8}"/>
                </a:ext>
              </a:extLst>
            </p:cNvPr>
            <p:cNvSpPr/>
            <p:nvPr/>
          </p:nvSpPr>
          <p:spPr>
            <a:xfrm rot="5400000">
              <a:off x="3944979" y="2421817"/>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9AE56548-D0FC-36E3-42EB-945484FD55AD}"/>
                </a:ext>
              </a:extLst>
            </p:cNvPr>
            <p:cNvSpPr/>
            <p:nvPr/>
          </p:nvSpPr>
          <p:spPr>
            <a:xfrm rot="5400000">
              <a:off x="6858000" y="1763683"/>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Rectangle 19">
              <a:extLst>
                <a:ext uri="{FF2B5EF4-FFF2-40B4-BE49-F238E27FC236}">
                  <a16:creationId xmlns:a16="http://schemas.microsoft.com/office/drawing/2014/main" id="{6C795A05-5A95-B93E-6191-9A6D9B3B4320}"/>
                </a:ext>
              </a:extLst>
            </p:cNvPr>
            <p:cNvSpPr/>
            <p:nvPr/>
          </p:nvSpPr>
          <p:spPr>
            <a:xfrm rot="5400000">
              <a:off x="7683574" y="1763683"/>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E089B35D-C394-45C2-B338-91EF343F259F}"/>
                </a:ext>
              </a:extLst>
            </p:cNvPr>
            <p:cNvSpPr/>
            <p:nvPr/>
          </p:nvSpPr>
          <p:spPr>
            <a:xfrm rot="5400000">
              <a:off x="6858000" y="2421816"/>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8" name="Rectangle 27">
              <a:extLst>
                <a:ext uri="{FF2B5EF4-FFF2-40B4-BE49-F238E27FC236}">
                  <a16:creationId xmlns:a16="http://schemas.microsoft.com/office/drawing/2014/main" id="{04F8673D-1FEB-AF71-4EC4-DCE791B845DB}"/>
                </a:ext>
              </a:extLst>
            </p:cNvPr>
            <p:cNvSpPr/>
            <p:nvPr/>
          </p:nvSpPr>
          <p:spPr>
            <a:xfrm rot="5400000">
              <a:off x="1161795" y="4127095"/>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9" name="Rectangle 28">
              <a:extLst>
                <a:ext uri="{FF2B5EF4-FFF2-40B4-BE49-F238E27FC236}">
                  <a16:creationId xmlns:a16="http://schemas.microsoft.com/office/drawing/2014/main" id="{E2BA1948-DA32-09E8-3434-56D5A687CD49}"/>
                </a:ext>
              </a:extLst>
            </p:cNvPr>
            <p:cNvSpPr/>
            <p:nvPr/>
          </p:nvSpPr>
          <p:spPr>
            <a:xfrm rot="5400000">
              <a:off x="1987369" y="4127095"/>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0" name="Rectangle 29">
              <a:extLst>
                <a:ext uri="{FF2B5EF4-FFF2-40B4-BE49-F238E27FC236}">
                  <a16:creationId xmlns:a16="http://schemas.microsoft.com/office/drawing/2014/main" id="{9513B95A-CF94-37D8-117F-A299C56E1B06}"/>
                </a:ext>
              </a:extLst>
            </p:cNvPr>
            <p:cNvSpPr/>
            <p:nvPr/>
          </p:nvSpPr>
          <p:spPr>
            <a:xfrm rot="5400000">
              <a:off x="1161795" y="4785228"/>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7" name="Rectangle 36">
              <a:extLst>
                <a:ext uri="{FF2B5EF4-FFF2-40B4-BE49-F238E27FC236}">
                  <a16:creationId xmlns:a16="http://schemas.microsoft.com/office/drawing/2014/main" id="{AE175CD5-E743-FF42-5588-E048B4A5EA5C}"/>
                </a:ext>
              </a:extLst>
            </p:cNvPr>
            <p:cNvSpPr/>
            <p:nvPr/>
          </p:nvSpPr>
          <p:spPr>
            <a:xfrm rot="5400000">
              <a:off x="4045780" y="4127095"/>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1" name="Rectangle 40">
              <a:extLst>
                <a:ext uri="{FF2B5EF4-FFF2-40B4-BE49-F238E27FC236}">
                  <a16:creationId xmlns:a16="http://schemas.microsoft.com/office/drawing/2014/main" id="{225CE696-4C51-8E54-167E-2F5992FD5BB0}"/>
                </a:ext>
              </a:extLst>
            </p:cNvPr>
            <p:cNvSpPr/>
            <p:nvPr/>
          </p:nvSpPr>
          <p:spPr>
            <a:xfrm rot="5400000">
              <a:off x="4871354" y="4127095"/>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2" name="Rectangle 41">
              <a:extLst>
                <a:ext uri="{FF2B5EF4-FFF2-40B4-BE49-F238E27FC236}">
                  <a16:creationId xmlns:a16="http://schemas.microsoft.com/office/drawing/2014/main" id="{27C735B0-1D7F-2008-2153-EDFEBD250103}"/>
                </a:ext>
              </a:extLst>
            </p:cNvPr>
            <p:cNvSpPr/>
            <p:nvPr/>
          </p:nvSpPr>
          <p:spPr>
            <a:xfrm rot="5400000">
              <a:off x="4045780" y="4785228"/>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8" name="Rectangle 47">
              <a:extLst>
                <a:ext uri="{FF2B5EF4-FFF2-40B4-BE49-F238E27FC236}">
                  <a16:creationId xmlns:a16="http://schemas.microsoft.com/office/drawing/2014/main" id="{B0BB5D03-B7F4-5BAB-5BEC-EC9D83299D6B}"/>
                </a:ext>
              </a:extLst>
            </p:cNvPr>
            <p:cNvSpPr/>
            <p:nvPr/>
          </p:nvSpPr>
          <p:spPr>
            <a:xfrm rot="5400000">
              <a:off x="6958801" y="4127094"/>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0" name="Rectangle 49">
              <a:extLst>
                <a:ext uri="{FF2B5EF4-FFF2-40B4-BE49-F238E27FC236}">
                  <a16:creationId xmlns:a16="http://schemas.microsoft.com/office/drawing/2014/main" id="{04C3D27A-3EBD-85E8-24CE-081EAE1DAEF7}"/>
                </a:ext>
              </a:extLst>
            </p:cNvPr>
            <p:cNvSpPr/>
            <p:nvPr/>
          </p:nvSpPr>
          <p:spPr>
            <a:xfrm rot="5400000">
              <a:off x="7784375" y="4127094"/>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1" name="Rectangle 50">
              <a:extLst>
                <a:ext uri="{FF2B5EF4-FFF2-40B4-BE49-F238E27FC236}">
                  <a16:creationId xmlns:a16="http://schemas.microsoft.com/office/drawing/2014/main" id="{C27F426B-FF95-A52C-BD39-AF2F4ECE862A}"/>
                </a:ext>
              </a:extLst>
            </p:cNvPr>
            <p:cNvSpPr/>
            <p:nvPr/>
          </p:nvSpPr>
          <p:spPr>
            <a:xfrm rot="5400000">
              <a:off x="6958801" y="4785227"/>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29175116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oogle Shape;256;p15">
            <a:extLst>
              <a:ext uri="{FF2B5EF4-FFF2-40B4-BE49-F238E27FC236}">
                <a16:creationId xmlns:a16="http://schemas.microsoft.com/office/drawing/2014/main" id="{C41888CB-FEC1-C0AE-15B0-1E0537221B56}"/>
              </a:ext>
            </a:extLst>
          </p:cNvPr>
          <p:cNvSpPr txBox="1">
            <a:spLocks noGrp="1"/>
          </p:cNvSpPr>
          <p:nvPr>
            <p:ph type="title"/>
          </p:nvPr>
        </p:nvSpPr>
        <p:spPr>
          <a:xfrm>
            <a:off x="5650" y="0"/>
            <a:ext cx="6354763" cy="476250"/>
          </a:xfrm>
          <a:prstGeom prst="rect">
            <a:avLst/>
          </a:prstGeom>
          <a:noFill/>
          <a:ln w="9525" cap="flat" cmpd="sng">
            <a:noFill/>
            <a:prstDash val="solid"/>
            <a:round/>
            <a:headEnd type="none" w="sm" len="sm"/>
            <a:tailEnd type="none" w="sm" len="sm"/>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1800"/>
              <a:buFont typeface="Calibri"/>
              <a:buNone/>
            </a:pPr>
            <a:r>
              <a:rPr lang="fr-FR" dirty="0"/>
              <a:t>② Recherche de la valeur d’une part : représentation (schéma)</a:t>
            </a:r>
            <a:endParaRPr dirty="0"/>
          </a:p>
        </p:txBody>
      </p:sp>
      <p:grpSp>
        <p:nvGrpSpPr>
          <p:cNvPr id="2" name="Groupe 1">
            <a:extLst>
              <a:ext uri="{FF2B5EF4-FFF2-40B4-BE49-F238E27FC236}">
                <a16:creationId xmlns:a16="http://schemas.microsoft.com/office/drawing/2014/main" id="{48B92A43-98EC-F9F4-42CC-BA2B30A295D2}"/>
              </a:ext>
            </a:extLst>
          </p:cNvPr>
          <p:cNvGrpSpPr/>
          <p:nvPr/>
        </p:nvGrpSpPr>
        <p:grpSpPr>
          <a:xfrm>
            <a:off x="526890" y="1524087"/>
            <a:ext cx="8152631" cy="3865568"/>
            <a:chOff x="526890" y="1524087"/>
            <a:chExt cx="8152631" cy="3865568"/>
          </a:xfrm>
        </p:grpSpPr>
        <p:grpSp>
          <p:nvGrpSpPr>
            <p:cNvPr id="3" name="Groupe 2">
              <a:extLst>
                <a:ext uri="{FF2B5EF4-FFF2-40B4-BE49-F238E27FC236}">
                  <a16:creationId xmlns:a16="http://schemas.microsoft.com/office/drawing/2014/main" id="{A1AA51AE-89BE-1A15-E83A-DC6E8F697C2F}"/>
                </a:ext>
              </a:extLst>
            </p:cNvPr>
            <p:cNvGrpSpPr/>
            <p:nvPr/>
          </p:nvGrpSpPr>
          <p:grpSpPr>
            <a:xfrm>
              <a:off x="526890" y="1524087"/>
              <a:ext cx="8152631" cy="3865568"/>
              <a:chOff x="526890" y="1524087"/>
              <a:chExt cx="8152631" cy="3865568"/>
            </a:xfrm>
          </p:grpSpPr>
          <p:sp>
            <p:nvSpPr>
              <p:cNvPr id="59" name="Ellipse 58">
                <a:extLst>
                  <a:ext uri="{FF2B5EF4-FFF2-40B4-BE49-F238E27FC236}">
                    <a16:creationId xmlns:a16="http://schemas.microsoft.com/office/drawing/2014/main" id="{165F78FE-6805-EF0D-BEC0-C087D7F3F58C}"/>
                  </a:ext>
                </a:extLst>
              </p:cNvPr>
              <p:cNvSpPr/>
              <p:nvPr/>
            </p:nvSpPr>
            <p:spPr>
              <a:xfrm>
                <a:off x="526890" y="1524088"/>
                <a:ext cx="2229009" cy="1494875"/>
              </a:xfrm>
              <a:prstGeom prst="ellipse">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0" name="Ellipse 59">
                <a:extLst>
                  <a:ext uri="{FF2B5EF4-FFF2-40B4-BE49-F238E27FC236}">
                    <a16:creationId xmlns:a16="http://schemas.microsoft.com/office/drawing/2014/main" id="{B4E5D5BD-81F6-CAAD-635F-50439884A0C3}"/>
                  </a:ext>
                </a:extLst>
              </p:cNvPr>
              <p:cNvSpPr/>
              <p:nvPr/>
            </p:nvSpPr>
            <p:spPr>
              <a:xfrm>
                <a:off x="3384660" y="1524088"/>
                <a:ext cx="2229009" cy="1494875"/>
              </a:xfrm>
              <a:prstGeom prst="ellipse">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1" name="Ellipse 60">
                <a:extLst>
                  <a:ext uri="{FF2B5EF4-FFF2-40B4-BE49-F238E27FC236}">
                    <a16:creationId xmlns:a16="http://schemas.microsoft.com/office/drawing/2014/main" id="{6BD2D8CE-B9D6-CB99-6CB4-73D4CFE4FD11}"/>
                  </a:ext>
                </a:extLst>
              </p:cNvPr>
              <p:cNvSpPr/>
              <p:nvPr/>
            </p:nvSpPr>
            <p:spPr>
              <a:xfrm>
                <a:off x="6319632" y="1524087"/>
                <a:ext cx="2229009" cy="1494875"/>
              </a:xfrm>
              <a:prstGeom prst="ellipse">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2" name="Ellipse 61">
                <a:extLst>
                  <a:ext uri="{FF2B5EF4-FFF2-40B4-BE49-F238E27FC236}">
                    <a16:creationId xmlns:a16="http://schemas.microsoft.com/office/drawing/2014/main" id="{FA0EBE43-84AA-8E8D-9C47-9E3EECB44FE9}"/>
                  </a:ext>
                </a:extLst>
              </p:cNvPr>
              <p:cNvSpPr/>
              <p:nvPr/>
            </p:nvSpPr>
            <p:spPr>
              <a:xfrm>
                <a:off x="657770" y="3894780"/>
                <a:ext cx="2229009" cy="1494875"/>
              </a:xfrm>
              <a:prstGeom prst="ellipse">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3" name="Ellipse 62">
                <a:extLst>
                  <a:ext uri="{FF2B5EF4-FFF2-40B4-BE49-F238E27FC236}">
                    <a16:creationId xmlns:a16="http://schemas.microsoft.com/office/drawing/2014/main" id="{78E8D2DB-59CD-5635-6D9F-4329047023F6}"/>
                  </a:ext>
                </a:extLst>
              </p:cNvPr>
              <p:cNvSpPr/>
              <p:nvPr/>
            </p:nvSpPr>
            <p:spPr>
              <a:xfrm>
                <a:off x="3515540" y="3894780"/>
                <a:ext cx="2229009" cy="1494875"/>
              </a:xfrm>
              <a:prstGeom prst="ellipse">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4" name="Ellipse 63">
                <a:extLst>
                  <a:ext uri="{FF2B5EF4-FFF2-40B4-BE49-F238E27FC236}">
                    <a16:creationId xmlns:a16="http://schemas.microsoft.com/office/drawing/2014/main" id="{0FA00003-B138-72B7-047C-A3B95D135390}"/>
                  </a:ext>
                </a:extLst>
              </p:cNvPr>
              <p:cNvSpPr/>
              <p:nvPr/>
            </p:nvSpPr>
            <p:spPr>
              <a:xfrm>
                <a:off x="6450512" y="3894779"/>
                <a:ext cx="2229009" cy="1494875"/>
              </a:xfrm>
              <a:prstGeom prst="ellipse">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4" name="Rectangle 3">
              <a:extLst>
                <a:ext uri="{FF2B5EF4-FFF2-40B4-BE49-F238E27FC236}">
                  <a16:creationId xmlns:a16="http://schemas.microsoft.com/office/drawing/2014/main" id="{DEDB3978-22EA-2CEF-8F37-ADD58CBD966D}"/>
                </a:ext>
              </a:extLst>
            </p:cNvPr>
            <p:cNvSpPr/>
            <p:nvPr/>
          </p:nvSpPr>
          <p:spPr>
            <a:xfrm rot="5400000">
              <a:off x="1060994" y="1763684"/>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BCAA8A63-3621-50E7-C681-6C3A3C96A9E5}"/>
                </a:ext>
              </a:extLst>
            </p:cNvPr>
            <p:cNvSpPr/>
            <p:nvPr/>
          </p:nvSpPr>
          <p:spPr>
            <a:xfrm rot="5400000">
              <a:off x="1886568" y="1763684"/>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262E843D-45DD-84D7-48EC-96F1D7026F69}"/>
                </a:ext>
              </a:extLst>
            </p:cNvPr>
            <p:cNvSpPr/>
            <p:nvPr/>
          </p:nvSpPr>
          <p:spPr>
            <a:xfrm rot="5400000">
              <a:off x="1060994" y="2421817"/>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E2ED134B-5CAF-BBCD-C180-04E802D0BE8F}"/>
                </a:ext>
              </a:extLst>
            </p:cNvPr>
            <p:cNvSpPr/>
            <p:nvPr/>
          </p:nvSpPr>
          <p:spPr>
            <a:xfrm rot="5400000">
              <a:off x="1886568" y="2421817"/>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5613B56C-0F46-7747-CA39-D9AE1DA64FA5}"/>
                </a:ext>
              </a:extLst>
            </p:cNvPr>
            <p:cNvSpPr/>
            <p:nvPr/>
          </p:nvSpPr>
          <p:spPr>
            <a:xfrm rot="5400000">
              <a:off x="3944979" y="1763684"/>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4" name="Rectangle 13">
              <a:extLst>
                <a:ext uri="{FF2B5EF4-FFF2-40B4-BE49-F238E27FC236}">
                  <a16:creationId xmlns:a16="http://schemas.microsoft.com/office/drawing/2014/main" id="{01306D76-1056-EBA6-209A-E79E94E2D4D0}"/>
                </a:ext>
              </a:extLst>
            </p:cNvPr>
            <p:cNvSpPr/>
            <p:nvPr/>
          </p:nvSpPr>
          <p:spPr>
            <a:xfrm rot="5400000">
              <a:off x="4770553" y="1763684"/>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4F7F485C-0D45-A176-5C71-FF1B90531F78}"/>
                </a:ext>
              </a:extLst>
            </p:cNvPr>
            <p:cNvSpPr/>
            <p:nvPr/>
          </p:nvSpPr>
          <p:spPr>
            <a:xfrm rot="5400000">
              <a:off x="3944979" y="2421817"/>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0" name="Rectangle 19">
              <a:extLst>
                <a:ext uri="{FF2B5EF4-FFF2-40B4-BE49-F238E27FC236}">
                  <a16:creationId xmlns:a16="http://schemas.microsoft.com/office/drawing/2014/main" id="{9092FE5E-7D51-6DF6-E068-98FA562B0061}"/>
                </a:ext>
              </a:extLst>
            </p:cNvPr>
            <p:cNvSpPr/>
            <p:nvPr/>
          </p:nvSpPr>
          <p:spPr>
            <a:xfrm rot="5400000">
              <a:off x="4770553" y="2421817"/>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8CAA9424-8F75-9748-A4D1-87369BDF9B20}"/>
                </a:ext>
              </a:extLst>
            </p:cNvPr>
            <p:cNvSpPr/>
            <p:nvPr/>
          </p:nvSpPr>
          <p:spPr>
            <a:xfrm rot="5400000">
              <a:off x="6858000" y="1763683"/>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5903F0CE-D993-D840-1595-CDFE06DB81FB}"/>
                </a:ext>
              </a:extLst>
            </p:cNvPr>
            <p:cNvSpPr/>
            <p:nvPr/>
          </p:nvSpPr>
          <p:spPr>
            <a:xfrm rot="5400000">
              <a:off x="7683574" y="1763683"/>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9" name="Rectangle 28">
              <a:extLst>
                <a:ext uri="{FF2B5EF4-FFF2-40B4-BE49-F238E27FC236}">
                  <a16:creationId xmlns:a16="http://schemas.microsoft.com/office/drawing/2014/main" id="{AE37DBF8-E578-EF65-6D27-B770E75283DD}"/>
                </a:ext>
              </a:extLst>
            </p:cNvPr>
            <p:cNvSpPr/>
            <p:nvPr/>
          </p:nvSpPr>
          <p:spPr>
            <a:xfrm rot="5400000">
              <a:off x="6858000" y="2421816"/>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0" name="Rectangle 29">
              <a:extLst>
                <a:ext uri="{FF2B5EF4-FFF2-40B4-BE49-F238E27FC236}">
                  <a16:creationId xmlns:a16="http://schemas.microsoft.com/office/drawing/2014/main" id="{54F630B5-771D-D27A-2F09-CA9500172E38}"/>
                </a:ext>
              </a:extLst>
            </p:cNvPr>
            <p:cNvSpPr/>
            <p:nvPr/>
          </p:nvSpPr>
          <p:spPr>
            <a:xfrm rot="5400000">
              <a:off x="7683574" y="2421816"/>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7" name="Rectangle 36">
              <a:extLst>
                <a:ext uri="{FF2B5EF4-FFF2-40B4-BE49-F238E27FC236}">
                  <a16:creationId xmlns:a16="http://schemas.microsoft.com/office/drawing/2014/main" id="{3A92F6B5-7DF7-425B-89D9-45ABCE36AFF5}"/>
                </a:ext>
              </a:extLst>
            </p:cNvPr>
            <p:cNvSpPr/>
            <p:nvPr/>
          </p:nvSpPr>
          <p:spPr>
            <a:xfrm rot="5400000">
              <a:off x="1161795" y="4127095"/>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2" name="Rectangle 41">
              <a:extLst>
                <a:ext uri="{FF2B5EF4-FFF2-40B4-BE49-F238E27FC236}">
                  <a16:creationId xmlns:a16="http://schemas.microsoft.com/office/drawing/2014/main" id="{601F8274-96D1-185D-AA8C-57B811FD86C3}"/>
                </a:ext>
              </a:extLst>
            </p:cNvPr>
            <p:cNvSpPr/>
            <p:nvPr/>
          </p:nvSpPr>
          <p:spPr>
            <a:xfrm rot="5400000">
              <a:off x="1987369" y="4127095"/>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8" name="Rectangle 47">
              <a:extLst>
                <a:ext uri="{FF2B5EF4-FFF2-40B4-BE49-F238E27FC236}">
                  <a16:creationId xmlns:a16="http://schemas.microsoft.com/office/drawing/2014/main" id="{BDEA37F9-0273-49C9-C941-2487270A6844}"/>
                </a:ext>
              </a:extLst>
            </p:cNvPr>
            <p:cNvSpPr/>
            <p:nvPr/>
          </p:nvSpPr>
          <p:spPr>
            <a:xfrm rot="5400000">
              <a:off x="1161795" y="4785228"/>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0" name="Rectangle 49">
              <a:extLst>
                <a:ext uri="{FF2B5EF4-FFF2-40B4-BE49-F238E27FC236}">
                  <a16:creationId xmlns:a16="http://schemas.microsoft.com/office/drawing/2014/main" id="{80FF9E34-FBD8-C9EE-EB6C-A320523CA822}"/>
                </a:ext>
              </a:extLst>
            </p:cNvPr>
            <p:cNvSpPr/>
            <p:nvPr/>
          </p:nvSpPr>
          <p:spPr>
            <a:xfrm rot="5400000">
              <a:off x="1987369" y="4785228"/>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1" name="Rectangle 50">
              <a:extLst>
                <a:ext uri="{FF2B5EF4-FFF2-40B4-BE49-F238E27FC236}">
                  <a16:creationId xmlns:a16="http://schemas.microsoft.com/office/drawing/2014/main" id="{FCAEC361-93FE-9172-A280-77019088E79A}"/>
                </a:ext>
              </a:extLst>
            </p:cNvPr>
            <p:cNvSpPr/>
            <p:nvPr/>
          </p:nvSpPr>
          <p:spPr>
            <a:xfrm rot="5400000">
              <a:off x="4045780" y="4127095"/>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2" name="Rectangle 51">
              <a:extLst>
                <a:ext uri="{FF2B5EF4-FFF2-40B4-BE49-F238E27FC236}">
                  <a16:creationId xmlns:a16="http://schemas.microsoft.com/office/drawing/2014/main" id="{D401EE23-7418-2B96-73F0-FF9235E9650D}"/>
                </a:ext>
              </a:extLst>
            </p:cNvPr>
            <p:cNvSpPr/>
            <p:nvPr/>
          </p:nvSpPr>
          <p:spPr>
            <a:xfrm rot="5400000">
              <a:off x="4871354" y="4127095"/>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3" name="Rectangle 52">
              <a:extLst>
                <a:ext uri="{FF2B5EF4-FFF2-40B4-BE49-F238E27FC236}">
                  <a16:creationId xmlns:a16="http://schemas.microsoft.com/office/drawing/2014/main" id="{33CC2A18-08E6-466A-37F3-E30A63AB453C}"/>
                </a:ext>
              </a:extLst>
            </p:cNvPr>
            <p:cNvSpPr/>
            <p:nvPr/>
          </p:nvSpPr>
          <p:spPr>
            <a:xfrm rot="5400000">
              <a:off x="4045780" y="4785228"/>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4" name="Rectangle 53">
              <a:extLst>
                <a:ext uri="{FF2B5EF4-FFF2-40B4-BE49-F238E27FC236}">
                  <a16:creationId xmlns:a16="http://schemas.microsoft.com/office/drawing/2014/main" id="{B65A64F5-B6D3-04D2-B0AE-A0DB8E695850}"/>
                </a:ext>
              </a:extLst>
            </p:cNvPr>
            <p:cNvSpPr/>
            <p:nvPr/>
          </p:nvSpPr>
          <p:spPr>
            <a:xfrm rot="5400000">
              <a:off x="4871354" y="4785228"/>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5" name="Rectangle 54">
              <a:extLst>
                <a:ext uri="{FF2B5EF4-FFF2-40B4-BE49-F238E27FC236}">
                  <a16:creationId xmlns:a16="http://schemas.microsoft.com/office/drawing/2014/main" id="{5BFF5617-99C6-98BB-3E90-9664357E839E}"/>
                </a:ext>
              </a:extLst>
            </p:cNvPr>
            <p:cNvSpPr/>
            <p:nvPr/>
          </p:nvSpPr>
          <p:spPr>
            <a:xfrm rot="5400000">
              <a:off x="6958801" y="4127094"/>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6" name="Rectangle 55">
              <a:extLst>
                <a:ext uri="{FF2B5EF4-FFF2-40B4-BE49-F238E27FC236}">
                  <a16:creationId xmlns:a16="http://schemas.microsoft.com/office/drawing/2014/main" id="{25063719-4572-47BC-6281-69262BD7C74B}"/>
                </a:ext>
              </a:extLst>
            </p:cNvPr>
            <p:cNvSpPr/>
            <p:nvPr/>
          </p:nvSpPr>
          <p:spPr>
            <a:xfrm rot="5400000">
              <a:off x="7784375" y="4127094"/>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7" name="Rectangle 56">
              <a:extLst>
                <a:ext uri="{FF2B5EF4-FFF2-40B4-BE49-F238E27FC236}">
                  <a16:creationId xmlns:a16="http://schemas.microsoft.com/office/drawing/2014/main" id="{072CC7D1-5D28-BB11-BB7A-93DBF0BCF6ED}"/>
                </a:ext>
              </a:extLst>
            </p:cNvPr>
            <p:cNvSpPr/>
            <p:nvPr/>
          </p:nvSpPr>
          <p:spPr>
            <a:xfrm rot="5400000">
              <a:off x="6958801" y="4785227"/>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8" name="Rectangle 57">
              <a:extLst>
                <a:ext uri="{FF2B5EF4-FFF2-40B4-BE49-F238E27FC236}">
                  <a16:creationId xmlns:a16="http://schemas.microsoft.com/office/drawing/2014/main" id="{6DEB4FC1-B4DD-F701-DD07-C61B42846716}"/>
                </a:ext>
              </a:extLst>
            </p:cNvPr>
            <p:cNvSpPr/>
            <p:nvPr/>
          </p:nvSpPr>
          <p:spPr>
            <a:xfrm rot="5400000">
              <a:off x="7784375" y="4785227"/>
              <a:ext cx="360000" cy="360000"/>
            </a:xfrm>
            <a:prstGeom prst="rect">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27721754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re 1">
            <a:extLst>
              <a:ext uri="{FF2B5EF4-FFF2-40B4-BE49-F238E27FC236}">
                <a16:creationId xmlns:a16="http://schemas.microsoft.com/office/drawing/2014/main" id="{85F7834C-7202-4AE9-86F0-C7803D5691D2}"/>
              </a:ext>
            </a:extLst>
          </p:cNvPr>
          <p:cNvSpPr>
            <a:spLocks noGrp="1"/>
          </p:cNvSpPr>
          <p:nvPr>
            <p:ph type="title"/>
          </p:nvPr>
        </p:nvSpPr>
        <p:spPr>
          <a:xfrm>
            <a:off x="0" y="-12700"/>
            <a:ext cx="6794500" cy="494675"/>
          </a:xfrm>
        </p:spPr>
        <p:txBody>
          <a:bodyPr>
            <a:normAutofit/>
          </a:bodyPr>
          <a:lstStyle/>
          <a:p>
            <a:r>
              <a:rPr lang="fr-FR" dirty="0"/>
              <a:t>③ Recherche de la valeur d’une part : représentation en barres</a:t>
            </a:r>
          </a:p>
        </p:txBody>
      </p:sp>
      <p:grpSp>
        <p:nvGrpSpPr>
          <p:cNvPr id="63" name="Groupe 62">
            <a:extLst>
              <a:ext uri="{FF2B5EF4-FFF2-40B4-BE49-F238E27FC236}">
                <a16:creationId xmlns:a16="http://schemas.microsoft.com/office/drawing/2014/main" id="{F7B6461D-CA0C-9375-F028-0337B322AD9B}"/>
              </a:ext>
            </a:extLst>
          </p:cNvPr>
          <p:cNvGrpSpPr/>
          <p:nvPr/>
        </p:nvGrpSpPr>
        <p:grpSpPr>
          <a:xfrm>
            <a:off x="542397" y="2360235"/>
            <a:ext cx="8059206" cy="676406"/>
            <a:chOff x="462494" y="2183859"/>
            <a:chExt cx="8184904" cy="676406"/>
          </a:xfrm>
        </p:grpSpPr>
        <p:sp>
          <p:nvSpPr>
            <p:cNvPr id="26" name="Rectangle 25"/>
            <p:cNvSpPr/>
            <p:nvPr/>
          </p:nvSpPr>
          <p:spPr>
            <a:xfrm>
              <a:off x="462494" y="2183859"/>
              <a:ext cx="1184993" cy="676406"/>
            </a:xfrm>
            <a:prstGeom prst="rect">
              <a:avLst/>
            </a:prstGeom>
            <a:noFill/>
            <a:ln w="508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9912C4DE-6222-C75A-9446-0812EE17032D}"/>
                </a:ext>
              </a:extLst>
            </p:cNvPr>
            <p:cNvSpPr/>
            <p:nvPr/>
          </p:nvSpPr>
          <p:spPr>
            <a:xfrm>
              <a:off x="1854818" y="2183859"/>
              <a:ext cx="1184993" cy="676406"/>
            </a:xfrm>
            <a:prstGeom prst="rect">
              <a:avLst/>
            </a:prstGeom>
            <a:noFill/>
            <a:ln w="508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Rectangle 29">
              <a:extLst>
                <a:ext uri="{FF2B5EF4-FFF2-40B4-BE49-F238E27FC236}">
                  <a16:creationId xmlns:a16="http://schemas.microsoft.com/office/drawing/2014/main" id="{5DC01420-DCE1-ECB1-53EB-0E7FAABB6390}"/>
                </a:ext>
              </a:extLst>
            </p:cNvPr>
            <p:cNvSpPr/>
            <p:nvPr/>
          </p:nvSpPr>
          <p:spPr>
            <a:xfrm>
              <a:off x="3256549" y="2183859"/>
              <a:ext cx="1184993" cy="676406"/>
            </a:xfrm>
            <a:prstGeom prst="rect">
              <a:avLst/>
            </a:prstGeom>
            <a:noFill/>
            <a:ln w="508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Rectangle 30">
              <a:extLst>
                <a:ext uri="{FF2B5EF4-FFF2-40B4-BE49-F238E27FC236}">
                  <a16:creationId xmlns:a16="http://schemas.microsoft.com/office/drawing/2014/main" id="{1ECAFC93-1AFB-948A-F733-D3742C054062}"/>
                </a:ext>
              </a:extLst>
            </p:cNvPr>
            <p:cNvSpPr/>
            <p:nvPr/>
          </p:nvSpPr>
          <p:spPr>
            <a:xfrm>
              <a:off x="4655650" y="2183859"/>
              <a:ext cx="1184993" cy="676406"/>
            </a:xfrm>
            <a:prstGeom prst="rect">
              <a:avLst/>
            </a:prstGeom>
            <a:noFill/>
            <a:ln w="508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2" name="Rectangle 31">
              <a:extLst>
                <a:ext uri="{FF2B5EF4-FFF2-40B4-BE49-F238E27FC236}">
                  <a16:creationId xmlns:a16="http://schemas.microsoft.com/office/drawing/2014/main" id="{F417E53D-3F68-EDAC-072B-4F065D2B27EF}"/>
                </a:ext>
              </a:extLst>
            </p:cNvPr>
            <p:cNvSpPr/>
            <p:nvPr/>
          </p:nvSpPr>
          <p:spPr>
            <a:xfrm>
              <a:off x="6060674" y="2183859"/>
              <a:ext cx="1184993" cy="676406"/>
            </a:xfrm>
            <a:prstGeom prst="rect">
              <a:avLst/>
            </a:prstGeom>
            <a:noFill/>
            <a:ln w="508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Rectangle 32">
              <a:extLst>
                <a:ext uri="{FF2B5EF4-FFF2-40B4-BE49-F238E27FC236}">
                  <a16:creationId xmlns:a16="http://schemas.microsoft.com/office/drawing/2014/main" id="{BEC495A3-4E32-427B-FB80-16340E502CCE}"/>
                </a:ext>
              </a:extLst>
            </p:cNvPr>
            <p:cNvSpPr/>
            <p:nvPr/>
          </p:nvSpPr>
          <p:spPr>
            <a:xfrm>
              <a:off x="7462405" y="2183859"/>
              <a:ext cx="1184993" cy="676406"/>
            </a:xfrm>
            <a:prstGeom prst="rect">
              <a:avLst/>
            </a:prstGeom>
            <a:noFill/>
            <a:ln w="508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pSp>
        <p:nvGrpSpPr>
          <p:cNvPr id="97" name="Groupe 96">
            <a:extLst>
              <a:ext uri="{FF2B5EF4-FFF2-40B4-BE49-F238E27FC236}">
                <a16:creationId xmlns:a16="http://schemas.microsoft.com/office/drawing/2014/main" id="{34B5FD20-C3B3-5FAA-5C82-665C8D91E108}"/>
              </a:ext>
            </a:extLst>
          </p:cNvPr>
          <p:cNvGrpSpPr/>
          <p:nvPr/>
        </p:nvGrpSpPr>
        <p:grpSpPr>
          <a:xfrm>
            <a:off x="475203" y="3218273"/>
            <a:ext cx="8357452" cy="1085344"/>
            <a:chOff x="475203" y="3332573"/>
            <a:chExt cx="8357452" cy="1085344"/>
          </a:xfrm>
        </p:grpSpPr>
        <p:sp>
          <p:nvSpPr>
            <p:cNvPr id="57" name="Rectangle 56">
              <a:extLst>
                <a:ext uri="{FF2B5EF4-FFF2-40B4-BE49-F238E27FC236}">
                  <a16:creationId xmlns:a16="http://schemas.microsoft.com/office/drawing/2014/main" id="{CBC6916E-C8F9-68A1-50BF-4B4B636EDC0E}"/>
                </a:ext>
              </a:extLst>
            </p:cNvPr>
            <p:cNvSpPr/>
            <p:nvPr/>
          </p:nvSpPr>
          <p:spPr>
            <a:xfrm>
              <a:off x="1806175" y="3894697"/>
              <a:ext cx="1114056" cy="52322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bol 2</a:t>
              </a:r>
            </a:p>
          </p:txBody>
        </p:sp>
        <p:sp>
          <p:nvSpPr>
            <p:cNvPr id="58" name="Rectangle 57">
              <a:extLst>
                <a:ext uri="{FF2B5EF4-FFF2-40B4-BE49-F238E27FC236}">
                  <a16:creationId xmlns:a16="http://schemas.microsoft.com/office/drawing/2014/main" id="{872FB247-A7EF-60F8-3591-BB3D13B30407}"/>
                </a:ext>
              </a:extLst>
            </p:cNvPr>
            <p:cNvSpPr/>
            <p:nvPr/>
          </p:nvSpPr>
          <p:spPr>
            <a:xfrm>
              <a:off x="3004219" y="3884428"/>
              <a:ext cx="1114056" cy="52322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bol 3</a:t>
              </a:r>
            </a:p>
          </p:txBody>
        </p:sp>
        <p:sp>
          <p:nvSpPr>
            <p:cNvPr id="59" name="Rectangle 58">
              <a:extLst>
                <a:ext uri="{FF2B5EF4-FFF2-40B4-BE49-F238E27FC236}">
                  <a16:creationId xmlns:a16="http://schemas.microsoft.com/office/drawing/2014/main" id="{A951CD37-0608-B0CC-E3B2-2821D5503476}"/>
                </a:ext>
              </a:extLst>
            </p:cNvPr>
            <p:cNvSpPr/>
            <p:nvPr/>
          </p:nvSpPr>
          <p:spPr>
            <a:xfrm>
              <a:off x="5002319" y="3894697"/>
              <a:ext cx="1203397" cy="52322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bol 4</a:t>
              </a:r>
            </a:p>
          </p:txBody>
        </p:sp>
        <p:sp>
          <p:nvSpPr>
            <p:cNvPr id="60" name="Rectangle 59">
              <a:extLst>
                <a:ext uri="{FF2B5EF4-FFF2-40B4-BE49-F238E27FC236}">
                  <a16:creationId xmlns:a16="http://schemas.microsoft.com/office/drawing/2014/main" id="{9F5598C2-CD66-DB93-A60D-76CA97D717E9}"/>
                </a:ext>
              </a:extLst>
            </p:cNvPr>
            <p:cNvSpPr/>
            <p:nvPr/>
          </p:nvSpPr>
          <p:spPr>
            <a:xfrm>
              <a:off x="6328833" y="3881525"/>
              <a:ext cx="1378398" cy="52322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bol 5</a:t>
              </a:r>
            </a:p>
          </p:txBody>
        </p:sp>
        <p:grpSp>
          <p:nvGrpSpPr>
            <p:cNvPr id="96" name="Groupe 95">
              <a:extLst>
                <a:ext uri="{FF2B5EF4-FFF2-40B4-BE49-F238E27FC236}">
                  <a16:creationId xmlns:a16="http://schemas.microsoft.com/office/drawing/2014/main" id="{6D8A4AC2-6629-5DF6-C808-05BD44FAC368}"/>
                </a:ext>
              </a:extLst>
            </p:cNvPr>
            <p:cNvGrpSpPr/>
            <p:nvPr/>
          </p:nvGrpSpPr>
          <p:grpSpPr>
            <a:xfrm flipV="1">
              <a:off x="1007080" y="3332573"/>
              <a:ext cx="7173091" cy="523220"/>
              <a:chOff x="1007080" y="1582062"/>
              <a:chExt cx="7173091" cy="550361"/>
            </a:xfrm>
          </p:grpSpPr>
          <p:cxnSp>
            <p:nvCxnSpPr>
              <p:cNvPr id="49" name="Connecteur droit avec flèche 48">
                <a:extLst>
                  <a:ext uri="{FF2B5EF4-FFF2-40B4-BE49-F238E27FC236}">
                    <a16:creationId xmlns:a16="http://schemas.microsoft.com/office/drawing/2014/main" id="{19B01637-3F0C-0E4A-6D53-9CF47D9F48AA}"/>
                  </a:ext>
                </a:extLst>
              </p:cNvPr>
              <p:cNvCxnSpPr>
                <a:cxnSpLocks/>
              </p:cNvCxnSpPr>
              <p:nvPr/>
            </p:nvCxnSpPr>
            <p:spPr>
              <a:xfrm>
                <a:off x="2301613" y="1582287"/>
                <a:ext cx="529581" cy="531738"/>
              </a:xfrm>
              <a:prstGeom prst="straightConnector1">
                <a:avLst/>
              </a:prstGeom>
              <a:ln w="666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0" name="Connecteur droit avec flèche 49">
                <a:extLst>
                  <a:ext uri="{FF2B5EF4-FFF2-40B4-BE49-F238E27FC236}">
                    <a16:creationId xmlns:a16="http://schemas.microsoft.com/office/drawing/2014/main" id="{493C2BA0-AB8D-1083-D943-54EC55943C55}"/>
                  </a:ext>
                </a:extLst>
              </p:cNvPr>
              <p:cNvCxnSpPr>
                <a:cxnSpLocks/>
              </p:cNvCxnSpPr>
              <p:nvPr/>
            </p:nvCxnSpPr>
            <p:spPr>
              <a:xfrm>
                <a:off x="1007080" y="1584866"/>
                <a:ext cx="529581" cy="531738"/>
              </a:xfrm>
              <a:prstGeom prst="straightConnector1">
                <a:avLst/>
              </a:prstGeom>
              <a:ln w="666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1" name="Connecteur droit avec flèche 50">
                <a:extLst>
                  <a:ext uri="{FF2B5EF4-FFF2-40B4-BE49-F238E27FC236}">
                    <a16:creationId xmlns:a16="http://schemas.microsoft.com/office/drawing/2014/main" id="{A0FD2D3E-5BF7-5F4B-656E-2224A1A88FC2}"/>
                  </a:ext>
                </a:extLst>
              </p:cNvPr>
              <p:cNvCxnSpPr>
                <a:cxnSpLocks/>
              </p:cNvCxnSpPr>
              <p:nvPr/>
            </p:nvCxnSpPr>
            <p:spPr>
              <a:xfrm flipH="1">
                <a:off x="5012445" y="1582062"/>
                <a:ext cx="578897" cy="546400"/>
              </a:xfrm>
              <a:prstGeom prst="straightConnector1">
                <a:avLst/>
              </a:prstGeom>
              <a:ln w="666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2" name="Connecteur droit avec flèche 51">
                <a:extLst>
                  <a:ext uri="{FF2B5EF4-FFF2-40B4-BE49-F238E27FC236}">
                    <a16:creationId xmlns:a16="http://schemas.microsoft.com/office/drawing/2014/main" id="{E7BAB8D5-A5B7-D2DB-C785-3BAD38259747}"/>
                  </a:ext>
                </a:extLst>
              </p:cNvPr>
              <p:cNvCxnSpPr>
                <a:cxnSpLocks/>
              </p:cNvCxnSpPr>
              <p:nvPr/>
            </p:nvCxnSpPr>
            <p:spPr>
              <a:xfrm flipH="1">
                <a:off x="7601274" y="1582062"/>
                <a:ext cx="578897" cy="546400"/>
              </a:xfrm>
              <a:prstGeom prst="straightConnector1">
                <a:avLst/>
              </a:prstGeom>
              <a:ln w="666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6" name="Connecteur droit avec flèche 55">
                <a:extLst>
                  <a:ext uri="{FF2B5EF4-FFF2-40B4-BE49-F238E27FC236}">
                    <a16:creationId xmlns:a16="http://schemas.microsoft.com/office/drawing/2014/main" id="{878ECC25-3EAB-6868-31F0-009C6286229D}"/>
                  </a:ext>
                </a:extLst>
              </p:cNvPr>
              <p:cNvCxnSpPr>
                <a:cxnSpLocks/>
              </p:cNvCxnSpPr>
              <p:nvPr/>
            </p:nvCxnSpPr>
            <p:spPr>
              <a:xfrm flipH="1">
                <a:off x="6354233" y="1582062"/>
                <a:ext cx="578897" cy="546400"/>
              </a:xfrm>
              <a:prstGeom prst="straightConnector1">
                <a:avLst/>
              </a:prstGeom>
              <a:ln w="666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1" name="Connecteur droit avec flèche 60">
                <a:extLst>
                  <a:ext uri="{FF2B5EF4-FFF2-40B4-BE49-F238E27FC236}">
                    <a16:creationId xmlns:a16="http://schemas.microsoft.com/office/drawing/2014/main" id="{4E24F5FB-72AB-D1CE-E7A6-CC3047361489}"/>
                  </a:ext>
                </a:extLst>
              </p:cNvPr>
              <p:cNvCxnSpPr>
                <a:cxnSpLocks/>
              </p:cNvCxnSpPr>
              <p:nvPr/>
            </p:nvCxnSpPr>
            <p:spPr>
              <a:xfrm>
                <a:off x="3548999" y="1600685"/>
                <a:ext cx="529581" cy="531738"/>
              </a:xfrm>
              <a:prstGeom prst="straightConnector1">
                <a:avLst/>
              </a:prstGeom>
              <a:ln w="666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62" name="Rectangle 61">
              <a:extLst>
                <a:ext uri="{FF2B5EF4-FFF2-40B4-BE49-F238E27FC236}">
                  <a16:creationId xmlns:a16="http://schemas.microsoft.com/office/drawing/2014/main" id="{7758300D-AB62-420D-782D-A443CB1AD22D}"/>
                </a:ext>
              </a:extLst>
            </p:cNvPr>
            <p:cNvSpPr/>
            <p:nvPr/>
          </p:nvSpPr>
          <p:spPr>
            <a:xfrm>
              <a:off x="7647661" y="3886554"/>
              <a:ext cx="1184994" cy="52322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bol 6</a:t>
              </a:r>
            </a:p>
          </p:txBody>
        </p:sp>
        <p:sp>
          <p:nvSpPr>
            <p:cNvPr id="55" name="Rectangle 54">
              <a:extLst>
                <a:ext uri="{FF2B5EF4-FFF2-40B4-BE49-F238E27FC236}">
                  <a16:creationId xmlns:a16="http://schemas.microsoft.com/office/drawing/2014/main" id="{28DEED95-C2A2-C428-52FA-322011600B4E}"/>
                </a:ext>
              </a:extLst>
            </p:cNvPr>
            <p:cNvSpPr/>
            <p:nvPr/>
          </p:nvSpPr>
          <p:spPr>
            <a:xfrm>
              <a:off x="475203" y="3886554"/>
              <a:ext cx="1042661" cy="52322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bol 1</a:t>
              </a:r>
            </a:p>
          </p:txBody>
        </p:sp>
      </p:grpSp>
    </p:spTree>
    <p:extLst>
      <p:ext uri="{BB962C8B-B14F-4D97-AF65-F5344CB8AC3E}">
        <p14:creationId xmlns:p14="http://schemas.microsoft.com/office/powerpoint/2010/main" val="8196984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re 1">
            <a:extLst>
              <a:ext uri="{FF2B5EF4-FFF2-40B4-BE49-F238E27FC236}">
                <a16:creationId xmlns:a16="http://schemas.microsoft.com/office/drawing/2014/main" id="{85F7834C-7202-4AE9-86F0-C7803D5691D2}"/>
              </a:ext>
            </a:extLst>
          </p:cNvPr>
          <p:cNvSpPr>
            <a:spLocks noGrp="1"/>
          </p:cNvSpPr>
          <p:nvPr>
            <p:ph type="title"/>
          </p:nvPr>
        </p:nvSpPr>
        <p:spPr>
          <a:xfrm>
            <a:off x="0" y="-12700"/>
            <a:ext cx="6629400" cy="494675"/>
          </a:xfrm>
        </p:spPr>
        <p:txBody>
          <a:bodyPr>
            <a:normAutofit/>
          </a:bodyPr>
          <a:lstStyle/>
          <a:p>
            <a:r>
              <a:rPr lang="fr-FR" dirty="0"/>
              <a:t>③ Recherche de la valeur d’une part : représentation en barres</a:t>
            </a:r>
          </a:p>
        </p:txBody>
      </p:sp>
      <p:grpSp>
        <p:nvGrpSpPr>
          <p:cNvPr id="130" name="Groupe 129">
            <a:extLst>
              <a:ext uri="{FF2B5EF4-FFF2-40B4-BE49-F238E27FC236}">
                <a16:creationId xmlns:a16="http://schemas.microsoft.com/office/drawing/2014/main" id="{715D6B18-6E8F-CC41-40ED-8C89B64C01F0}"/>
              </a:ext>
            </a:extLst>
          </p:cNvPr>
          <p:cNvGrpSpPr/>
          <p:nvPr/>
        </p:nvGrpSpPr>
        <p:grpSpPr>
          <a:xfrm>
            <a:off x="475203" y="3218273"/>
            <a:ext cx="8357452" cy="1085344"/>
            <a:chOff x="475203" y="3332573"/>
            <a:chExt cx="8357452" cy="1085344"/>
          </a:xfrm>
        </p:grpSpPr>
        <p:sp>
          <p:nvSpPr>
            <p:cNvPr id="131" name="Rectangle 130">
              <a:extLst>
                <a:ext uri="{FF2B5EF4-FFF2-40B4-BE49-F238E27FC236}">
                  <a16:creationId xmlns:a16="http://schemas.microsoft.com/office/drawing/2014/main" id="{377860B1-2CD2-7330-9793-449D0713DA0A}"/>
                </a:ext>
              </a:extLst>
            </p:cNvPr>
            <p:cNvSpPr/>
            <p:nvPr/>
          </p:nvSpPr>
          <p:spPr>
            <a:xfrm>
              <a:off x="1806175" y="3894697"/>
              <a:ext cx="1114056" cy="52322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bol 2</a:t>
              </a:r>
            </a:p>
          </p:txBody>
        </p:sp>
        <p:sp>
          <p:nvSpPr>
            <p:cNvPr id="132" name="Rectangle 131">
              <a:extLst>
                <a:ext uri="{FF2B5EF4-FFF2-40B4-BE49-F238E27FC236}">
                  <a16:creationId xmlns:a16="http://schemas.microsoft.com/office/drawing/2014/main" id="{B3B3193F-33F3-85B5-8683-B17E143D09B9}"/>
                </a:ext>
              </a:extLst>
            </p:cNvPr>
            <p:cNvSpPr/>
            <p:nvPr/>
          </p:nvSpPr>
          <p:spPr>
            <a:xfrm>
              <a:off x="3004219" y="3884428"/>
              <a:ext cx="1114056" cy="52322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bol 3</a:t>
              </a:r>
            </a:p>
          </p:txBody>
        </p:sp>
        <p:sp>
          <p:nvSpPr>
            <p:cNvPr id="133" name="Rectangle 132">
              <a:extLst>
                <a:ext uri="{FF2B5EF4-FFF2-40B4-BE49-F238E27FC236}">
                  <a16:creationId xmlns:a16="http://schemas.microsoft.com/office/drawing/2014/main" id="{06690A48-9A34-9552-23F8-D466ABBAFFCB}"/>
                </a:ext>
              </a:extLst>
            </p:cNvPr>
            <p:cNvSpPr/>
            <p:nvPr/>
          </p:nvSpPr>
          <p:spPr>
            <a:xfrm>
              <a:off x="5002319" y="3894697"/>
              <a:ext cx="1203397" cy="52322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bol 4</a:t>
              </a:r>
            </a:p>
          </p:txBody>
        </p:sp>
        <p:sp>
          <p:nvSpPr>
            <p:cNvPr id="134" name="Rectangle 133">
              <a:extLst>
                <a:ext uri="{FF2B5EF4-FFF2-40B4-BE49-F238E27FC236}">
                  <a16:creationId xmlns:a16="http://schemas.microsoft.com/office/drawing/2014/main" id="{CA263B57-11FF-7BB7-69D0-FBF38E8166C1}"/>
                </a:ext>
              </a:extLst>
            </p:cNvPr>
            <p:cNvSpPr/>
            <p:nvPr/>
          </p:nvSpPr>
          <p:spPr>
            <a:xfrm>
              <a:off x="6328833" y="3881525"/>
              <a:ext cx="1378398" cy="52322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bol 5</a:t>
              </a:r>
            </a:p>
          </p:txBody>
        </p:sp>
        <p:grpSp>
          <p:nvGrpSpPr>
            <p:cNvPr id="135" name="Groupe 134">
              <a:extLst>
                <a:ext uri="{FF2B5EF4-FFF2-40B4-BE49-F238E27FC236}">
                  <a16:creationId xmlns:a16="http://schemas.microsoft.com/office/drawing/2014/main" id="{045EBAE2-383B-55AB-4D29-0EFBA7342AEA}"/>
                </a:ext>
              </a:extLst>
            </p:cNvPr>
            <p:cNvGrpSpPr/>
            <p:nvPr/>
          </p:nvGrpSpPr>
          <p:grpSpPr>
            <a:xfrm flipV="1">
              <a:off x="1007080" y="3332573"/>
              <a:ext cx="7173091" cy="523220"/>
              <a:chOff x="1007080" y="1582062"/>
              <a:chExt cx="7173091" cy="550361"/>
            </a:xfrm>
          </p:grpSpPr>
          <p:cxnSp>
            <p:nvCxnSpPr>
              <p:cNvPr id="138" name="Connecteur droit avec flèche 137">
                <a:extLst>
                  <a:ext uri="{FF2B5EF4-FFF2-40B4-BE49-F238E27FC236}">
                    <a16:creationId xmlns:a16="http://schemas.microsoft.com/office/drawing/2014/main" id="{03A106D3-81F8-A210-6A99-F8C03661A070}"/>
                  </a:ext>
                </a:extLst>
              </p:cNvPr>
              <p:cNvCxnSpPr>
                <a:cxnSpLocks/>
              </p:cNvCxnSpPr>
              <p:nvPr/>
            </p:nvCxnSpPr>
            <p:spPr>
              <a:xfrm>
                <a:off x="2301613" y="1582287"/>
                <a:ext cx="529581" cy="531738"/>
              </a:xfrm>
              <a:prstGeom prst="straightConnector1">
                <a:avLst/>
              </a:prstGeom>
              <a:ln w="666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9" name="Connecteur droit avec flèche 138">
                <a:extLst>
                  <a:ext uri="{FF2B5EF4-FFF2-40B4-BE49-F238E27FC236}">
                    <a16:creationId xmlns:a16="http://schemas.microsoft.com/office/drawing/2014/main" id="{96471639-E281-2B67-E499-BB2BF338F4D6}"/>
                  </a:ext>
                </a:extLst>
              </p:cNvPr>
              <p:cNvCxnSpPr>
                <a:cxnSpLocks/>
              </p:cNvCxnSpPr>
              <p:nvPr/>
            </p:nvCxnSpPr>
            <p:spPr>
              <a:xfrm>
                <a:off x="1007080" y="1584866"/>
                <a:ext cx="529581" cy="531738"/>
              </a:xfrm>
              <a:prstGeom prst="straightConnector1">
                <a:avLst/>
              </a:prstGeom>
              <a:ln w="666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0" name="Connecteur droit avec flèche 139">
                <a:extLst>
                  <a:ext uri="{FF2B5EF4-FFF2-40B4-BE49-F238E27FC236}">
                    <a16:creationId xmlns:a16="http://schemas.microsoft.com/office/drawing/2014/main" id="{4DC6DB07-822A-08C3-C1C2-7775F3C6208D}"/>
                  </a:ext>
                </a:extLst>
              </p:cNvPr>
              <p:cNvCxnSpPr>
                <a:cxnSpLocks/>
              </p:cNvCxnSpPr>
              <p:nvPr/>
            </p:nvCxnSpPr>
            <p:spPr>
              <a:xfrm flipH="1">
                <a:off x="5012445" y="1582062"/>
                <a:ext cx="578897" cy="546400"/>
              </a:xfrm>
              <a:prstGeom prst="straightConnector1">
                <a:avLst/>
              </a:prstGeom>
              <a:ln w="666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1" name="Connecteur droit avec flèche 140">
                <a:extLst>
                  <a:ext uri="{FF2B5EF4-FFF2-40B4-BE49-F238E27FC236}">
                    <a16:creationId xmlns:a16="http://schemas.microsoft.com/office/drawing/2014/main" id="{17446EDE-58A3-8E1D-6072-7761E7C6FFD5}"/>
                  </a:ext>
                </a:extLst>
              </p:cNvPr>
              <p:cNvCxnSpPr>
                <a:cxnSpLocks/>
              </p:cNvCxnSpPr>
              <p:nvPr/>
            </p:nvCxnSpPr>
            <p:spPr>
              <a:xfrm flipH="1">
                <a:off x="7601274" y="1582062"/>
                <a:ext cx="578897" cy="546400"/>
              </a:xfrm>
              <a:prstGeom prst="straightConnector1">
                <a:avLst/>
              </a:prstGeom>
              <a:ln w="666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2" name="Connecteur droit avec flèche 141">
                <a:extLst>
                  <a:ext uri="{FF2B5EF4-FFF2-40B4-BE49-F238E27FC236}">
                    <a16:creationId xmlns:a16="http://schemas.microsoft.com/office/drawing/2014/main" id="{57349115-AFA4-9FA8-043B-F3F7AA16F2EB}"/>
                  </a:ext>
                </a:extLst>
              </p:cNvPr>
              <p:cNvCxnSpPr>
                <a:cxnSpLocks/>
              </p:cNvCxnSpPr>
              <p:nvPr/>
            </p:nvCxnSpPr>
            <p:spPr>
              <a:xfrm flipH="1">
                <a:off x="6354233" y="1582062"/>
                <a:ext cx="578897" cy="546400"/>
              </a:xfrm>
              <a:prstGeom prst="straightConnector1">
                <a:avLst/>
              </a:prstGeom>
              <a:ln w="666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3" name="Connecteur droit avec flèche 142">
                <a:extLst>
                  <a:ext uri="{FF2B5EF4-FFF2-40B4-BE49-F238E27FC236}">
                    <a16:creationId xmlns:a16="http://schemas.microsoft.com/office/drawing/2014/main" id="{E5E8E1C6-119C-9E3B-4EC9-0440351173CA}"/>
                  </a:ext>
                </a:extLst>
              </p:cNvPr>
              <p:cNvCxnSpPr>
                <a:cxnSpLocks/>
              </p:cNvCxnSpPr>
              <p:nvPr/>
            </p:nvCxnSpPr>
            <p:spPr>
              <a:xfrm>
                <a:off x="3548999" y="1600685"/>
                <a:ext cx="529581" cy="531738"/>
              </a:xfrm>
              <a:prstGeom prst="straightConnector1">
                <a:avLst/>
              </a:prstGeom>
              <a:ln w="666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136" name="Rectangle 135">
              <a:extLst>
                <a:ext uri="{FF2B5EF4-FFF2-40B4-BE49-F238E27FC236}">
                  <a16:creationId xmlns:a16="http://schemas.microsoft.com/office/drawing/2014/main" id="{F7B45B5B-8E3B-ACC5-70B7-A650CB32F4E3}"/>
                </a:ext>
              </a:extLst>
            </p:cNvPr>
            <p:cNvSpPr/>
            <p:nvPr/>
          </p:nvSpPr>
          <p:spPr>
            <a:xfrm>
              <a:off x="7647661" y="3886554"/>
              <a:ext cx="1184994" cy="52322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bol 6</a:t>
              </a:r>
            </a:p>
          </p:txBody>
        </p:sp>
        <p:sp>
          <p:nvSpPr>
            <p:cNvPr id="137" name="Rectangle 136">
              <a:extLst>
                <a:ext uri="{FF2B5EF4-FFF2-40B4-BE49-F238E27FC236}">
                  <a16:creationId xmlns:a16="http://schemas.microsoft.com/office/drawing/2014/main" id="{F0CEAD8B-3F94-62DE-2D59-770BD31A363B}"/>
                </a:ext>
              </a:extLst>
            </p:cNvPr>
            <p:cNvSpPr/>
            <p:nvPr/>
          </p:nvSpPr>
          <p:spPr>
            <a:xfrm>
              <a:off x="475203" y="3886554"/>
              <a:ext cx="1042661" cy="52322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bol 1</a:t>
              </a:r>
            </a:p>
          </p:txBody>
        </p:sp>
      </p:grpSp>
      <p:grpSp>
        <p:nvGrpSpPr>
          <p:cNvPr id="144" name="Groupe 143">
            <a:extLst>
              <a:ext uri="{FF2B5EF4-FFF2-40B4-BE49-F238E27FC236}">
                <a16:creationId xmlns:a16="http://schemas.microsoft.com/office/drawing/2014/main" id="{006EDB08-3C9B-0AF1-311A-299FCC74BEAF}"/>
              </a:ext>
            </a:extLst>
          </p:cNvPr>
          <p:cNvGrpSpPr/>
          <p:nvPr/>
        </p:nvGrpSpPr>
        <p:grpSpPr>
          <a:xfrm>
            <a:off x="1325527" y="2599338"/>
            <a:ext cx="6494147" cy="537510"/>
            <a:chOff x="1318922" y="2166761"/>
            <a:chExt cx="6494147" cy="537510"/>
          </a:xfrm>
        </p:grpSpPr>
        <p:sp>
          <p:nvSpPr>
            <p:cNvPr id="146" name="Rectangle 145">
              <a:extLst>
                <a:ext uri="{FF2B5EF4-FFF2-40B4-BE49-F238E27FC236}">
                  <a16:creationId xmlns:a16="http://schemas.microsoft.com/office/drawing/2014/main" id="{8DAD0315-C5B0-742E-5B00-75FABE240274}"/>
                </a:ext>
              </a:extLst>
            </p:cNvPr>
            <p:cNvSpPr>
              <a:spLocks noChangeAspect="1"/>
            </p:cNvSpPr>
            <p:nvPr/>
          </p:nvSpPr>
          <p:spPr>
            <a:xfrm rot="5400000">
              <a:off x="1591210"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147" name="Rectangle 146">
              <a:extLst>
                <a:ext uri="{FF2B5EF4-FFF2-40B4-BE49-F238E27FC236}">
                  <a16:creationId xmlns:a16="http://schemas.microsoft.com/office/drawing/2014/main" id="{22FD3ACE-54CD-CD36-0C4D-E5B886041875}"/>
                </a:ext>
              </a:extLst>
            </p:cNvPr>
            <p:cNvSpPr>
              <a:spLocks noChangeAspect="1"/>
            </p:cNvSpPr>
            <p:nvPr/>
          </p:nvSpPr>
          <p:spPr>
            <a:xfrm rot="5400000">
              <a:off x="2673324" y="1894475"/>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148" name="Rectangle 147">
              <a:extLst>
                <a:ext uri="{FF2B5EF4-FFF2-40B4-BE49-F238E27FC236}">
                  <a16:creationId xmlns:a16="http://schemas.microsoft.com/office/drawing/2014/main" id="{B9A2E3AA-5D30-61BC-84B6-DE0AF842A138}"/>
                </a:ext>
              </a:extLst>
            </p:cNvPr>
            <p:cNvSpPr>
              <a:spLocks noChangeAspect="1"/>
            </p:cNvSpPr>
            <p:nvPr/>
          </p:nvSpPr>
          <p:spPr>
            <a:xfrm rot="5400000">
              <a:off x="3756560"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149" name="Rectangle 148">
              <a:extLst>
                <a:ext uri="{FF2B5EF4-FFF2-40B4-BE49-F238E27FC236}">
                  <a16:creationId xmlns:a16="http://schemas.microsoft.com/office/drawing/2014/main" id="{62991C33-0472-7246-79EF-5CEFAA4D4740}"/>
                </a:ext>
              </a:extLst>
            </p:cNvPr>
            <p:cNvSpPr>
              <a:spLocks noChangeAspect="1"/>
            </p:cNvSpPr>
            <p:nvPr/>
          </p:nvSpPr>
          <p:spPr>
            <a:xfrm rot="5400000">
              <a:off x="4839235" y="1894473"/>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150" name="Rectangle 149">
              <a:extLst>
                <a:ext uri="{FF2B5EF4-FFF2-40B4-BE49-F238E27FC236}">
                  <a16:creationId xmlns:a16="http://schemas.microsoft.com/office/drawing/2014/main" id="{F6E94718-C9D2-E40B-6280-696DFD540BB2}"/>
                </a:ext>
              </a:extLst>
            </p:cNvPr>
            <p:cNvSpPr>
              <a:spLocks noChangeAspect="1"/>
            </p:cNvSpPr>
            <p:nvPr/>
          </p:nvSpPr>
          <p:spPr>
            <a:xfrm rot="5400000">
              <a:off x="5921254"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sp>
          <p:nvSpPr>
            <p:cNvPr id="151" name="Rectangle 150">
              <a:extLst>
                <a:ext uri="{FF2B5EF4-FFF2-40B4-BE49-F238E27FC236}">
                  <a16:creationId xmlns:a16="http://schemas.microsoft.com/office/drawing/2014/main" id="{A9E787F7-77D9-DE0C-C201-94790C827BDE}"/>
                </a:ext>
              </a:extLst>
            </p:cNvPr>
            <p:cNvSpPr>
              <a:spLocks noChangeAspect="1"/>
            </p:cNvSpPr>
            <p:nvPr/>
          </p:nvSpPr>
          <p:spPr>
            <a:xfrm rot="5400000">
              <a:off x="7003274" y="1894474"/>
              <a:ext cx="537508" cy="1082083"/>
            </a:xfrm>
            <a:prstGeom prst="rect">
              <a:avLst/>
            </a:prstGeom>
            <a:noFill/>
            <a:ln w="12700">
              <a:solidFill>
                <a:schemeClr val="bg1">
                  <a:lumMod val="6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108000" tIns="45720" rIns="36000" bIns="45720" numCol="1" spcCol="0" rtlCol="0" fromWordArt="0" anchor="ctr" anchorCtr="1"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3600" b="0" i="0" u="none" strike="noStrike" kern="0" cap="none" spc="0" normalizeH="0" baseline="0" noProof="0" dirty="0">
                <a:ln>
                  <a:noFill/>
                </a:ln>
                <a:solidFill>
                  <a:prstClr val="black"/>
                </a:solidFill>
                <a:effectLst/>
                <a:uLnTx/>
                <a:uFillTx/>
                <a:latin typeface="DIN Next Rounded LT Pro Medium" panose="020F0603020203050203" pitchFamily="34" charset="0"/>
                <a:ea typeface="+mn-ea"/>
                <a:cs typeface="+mn-cs"/>
                <a:sym typeface="Arial"/>
              </a:endParaRPr>
            </a:p>
          </p:txBody>
        </p:sp>
      </p:grpSp>
    </p:spTree>
    <p:extLst>
      <p:ext uri="{BB962C8B-B14F-4D97-AF65-F5344CB8AC3E}">
        <p14:creationId xmlns:p14="http://schemas.microsoft.com/office/powerpoint/2010/main" val="2177550398"/>
      </p:ext>
    </p:extLst>
  </p:cSld>
  <p:clrMapOvr>
    <a:masterClrMapping/>
  </p:clrMapOvr>
</p:sld>
</file>

<file path=ppt/theme/theme1.xml><?xml version="1.0" encoding="utf-8"?>
<a:theme xmlns:a="http://schemas.openxmlformats.org/drawingml/2006/main" name="4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5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6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7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3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8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0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cd84cc96-e4f0-4e7f-873a-a508fb658c41">
      <Terms xmlns="http://schemas.microsoft.com/office/infopath/2007/PartnerControls"/>
    </lcf76f155ced4ddcb4097134ff3c332f>
    <TaxCatchAll xmlns="27f64e36-29aa-44d5-a3e0-06242cad7d4d"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56C2C895EEC4E44B0B53F68476E4C38" ma:contentTypeVersion="19" ma:contentTypeDescription="Create a new document." ma:contentTypeScope="" ma:versionID="8e556fe96a2334c42495bf08c01f98ef">
  <xsd:schema xmlns:xsd="http://www.w3.org/2001/XMLSchema" xmlns:xs="http://www.w3.org/2001/XMLSchema" xmlns:p="http://schemas.microsoft.com/office/2006/metadata/properties" xmlns:ns2="cd84cc96-e4f0-4e7f-873a-a508fb658c41" xmlns:ns3="27f64e36-29aa-44d5-a3e0-06242cad7d4d" targetNamespace="http://schemas.microsoft.com/office/2006/metadata/properties" ma:root="true" ma:fieldsID="b3bdd3667257d5e3337ab3dd29947f75" ns2:_="" ns3:_="">
    <xsd:import namespace="cd84cc96-e4f0-4e7f-873a-a508fb658c41"/>
    <xsd:import namespace="27f64e36-29aa-44d5-a3e0-06242cad7d4d"/>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3:SharedWithUsers" minOccurs="0"/>
                <xsd:element ref="ns3:SharedWithDetails" minOccurs="0"/>
                <xsd:element ref="ns2:MediaServiceLocation" minOccurs="0"/>
                <xsd:element ref="ns2:MediaServiceAutoKeyPoints" minOccurs="0"/>
                <xsd:element ref="ns2:MediaServiceKeyPoint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84cc96-e4f0-4e7f-873a-a508fb658c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0316926-e272-4302-89b0-5e160602c2e1"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7f64e36-29aa-44d5-a3e0-06242cad7d4d"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0909781d-db56-47c3-b873-85a7506b6ab1}" ma:internalName="TaxCatchAll" ma:showField="CatchAllData" ma:web="27f64e36-29aa-44d5-a3e0-06242cad7d4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2B294D5-9479-4072-A39C-3F5AF912A241}">
  <ds:schemaRefs>
    <ds:schemaRef ds:uri="http://purl.org/dc/terms/"/>
    <ds:schemaRef ds:uri="27f64e36-29aa-44d5-a3e0-06242cad7d4d"/>
    <ds:schemaRef ds:uri="http://schemas.microsoft.com/office/2006/documentManagement/types"/>
    <ds:schemaRef ds:uri="http://schemas.microsoft.com/office/2006/metadata/properties"/>
    <ds:schemaRef ds:uri="http://purl.org/dc/elements/1.1/"/>
    <ds:schemaRef ds:uri="http://schemas.microsoft.com/office/infopath/2007/PartnerControls"/>
    <ds:schemaRef ds:uri="http://schemas.openxmlformats.org/package/2006/metadata/core-properties"/>
    <ds:schemaRef ds:uri="cd84cc96-e4f0-4e7f-873a-a508fb658c41"/>
    <ds:schemaRef ds:uri="http://www.w3.org/XML/1998/namespace"/>
    <ds:schemaRef ds:uri="http://purl.org/dc/dcmitype/"/>
  </ds:schemaRefs>
</ds:datastoreItem>
</file>

<file path=customXml/itemProps2.xml><?xml version="1.0" encoding="utf-8"?>
<ds:datastoreItem xmlns:ds="http://schemas.openxmlformats.org/officeDocument/2006/customXml" ds:itemID="{0A676B18-8803-4CCE-9265-2F684D16D73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84cc96-e4f0-4e7f-873a-a508fb658c41"/>
    <ds:schemaRef ds:uri="27f64e36-29aa-44d5-a3e0-06242cad7d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CB29B1E-CD13-48AB-BBEF-DF001D11879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7385</TotalTime>
  <Words>2520</Words>
  <Application>Microsoft Office PowerPoint</Application>
  <PresentationFormat>Affichage à l'écran (4:3)</PresentationFormat>
  <Paragraphs>338</Paragraphs>
  <Slides>37</Slides>
  <Notes>37</Notes>
  <HiddenSlides>0</HiddenSlides>
  <MMClips>0</MMClips>
  <ScaleCrop>false</ScaleCrop>
  <HeadingPairs>
    <vt:vector size="6" baseType="variant">
      <vt:variant>
        <vt:lpstr>Polices utilisées</vt:lpstr>
      </vt:variant>
      <vt:variant>
        <vt:i4>6</vt:i4>
      </vt:variant>
      <vt:variant>
        <vt:lpstr>Thème</vt:lpstr>
      </vt:variant>
      <vt:variant>
        <vt:i4>10</vt:i4>
      </vt:variant>
      <vt:variant>
        <vt:lpstr>Titres des diapositives</vt:lpstr>
      </vt:variant>
      <vt:variant>
        <vt:i4>37</vt:i4>
      </vt:variant>
    </vt:vector>
  </HeadingPairs>
  <TitlesOfParts>
    <vt:vector size="53" baseType="lpstr">
      <vt:lpstr>Arial</vt:lpstr>
      <vt:lpstr>Calibri</vt:lpstr>
      <vt:lpstr>Calibri Light</vt:lpstr>
      <vt:lpstr>DIN Next Rounded LT Pro</vt:lpstr>
      <vt:lpstr>DIN Next Rounded LT Pro Medium</vt:lpstr>
      <vt:lpstr>Verdana</vt:lpstr>
      <vt:lpstr>4_Thème Office</vt:lpstr>
      <vt:lpstr>5_Thème Office</vt:lpstr>
      <vt:lpstr>6_Thème Office</vt:lpstr>
      <vt:lpstr>7_Thème Office</vt:lpstr>
      <vt:lpstr>1_Thème Office</vt:lpstr>
      <vt:lpstr>2_Thème Office</vt:lpstr>
      <vt:lpstr>3_Thème Office</vt:lpstr>
      <vt:lpstr>8_Thème Office</vt:lpstr>
      <vt:lpstr>10_Thème Office</vt:lpstr>
      <vt:lpstr>Thème Office</vt:lpstr>
      <vt:lpstr>38. Modéliser en barres : partage</vt:lpstr>
      <vt:lpstr>① Recherche de la valeur d’une part : appropriation</vt:lpstr>
      <vt:lpstr>② Recherche de la valeur d’une part : représentation (schéma)</vt:lpstr>
      <vt:lpstr>② Recherche de la valeur d’une part : représentation (schéma)</vt:lpstr>
      <vt:lpstr>② Recherche de la valeur d’une part : représentation (schéma)</vt:lpstr>
      <vt:lpstr>② Recherche de la valeur d’une part : représentation (schéma)</vt:lpstr>
      <vt:lpstr>② Recherche de la valeur d’une part : représentation (schéma)</vt:lpstr>
      <vt:lpstr>③ Recherche de la valeur d’une part : représentation en barres</vt:lpstr>
      <vt:lpstr>③ Recherche de la valeur d’une part : représentation en barres</vt:lpstr>
      <vt:lpstr>③ Recherche de la valeur d’une part : représentation en barres</vt:lpstr>
      <vt:lpstr>③ Recherche de la valeur d’une part : représentation en barres</vt:lpstr>
      <vt:lpstr>③ Recherche de la valeur d’une part : représentation en barres</vt:lpstr>
      <vt:lpstr>③ Recherche de la valeur d’une part : représentation en barres</vt:lpstr>
      <vt:lpstr>③ Recherche de la valeur d’une part : représentation en barres</vt:lpstr>
      <vt:lpstr>④ Recherche de la valeur d’une part : modélisation</vt:lpstr>
      <vt:lpstr>④ Recherche de la valeur d’une part : modélisation</vt:lpstr>
      <vt:lpstr>④ Recherche de la valeur d’une part : modélisation</vt:lpstr>
      <vt:lpstr>④ Recherche de la valeur d’une part : modélisation</vt:lpstr>
      <vt:lpstr>⑤ Recherche du nombre de parts : appropriation</vt:lpstr>
      <vt:lpstr>⑥ Recherche du nombre de parts : schématisation en barres</vt:lpstr>
      <vt:lpstr>⑥ Recherche du nombre de parts : schématisation en barres</vt:lpstr>
      <vt:lpstr>⑥ Recherche du nombre de parts : schématisation en barres</vt:lpstr>
      <vt:lpstr>⑥ Recherche du nombre de parts : schématisation en barres</vt:lpstr>
      <vt:lpstr>⑥ Recherche du nombre de parts : schématisation en barres</vt:lpstr>
      <vt:lpstr>⑦ Recherche du nombre de parts : modélisation</vt:lpstr>
      <vt:lpstr>⑦ Recherche du nombre de parts : modélisation</vt:lpstr>
      <vt:lpstr>⑦ Recherche du nombre de parts : modélisation</vt:lpstr>
      <vt:lpstr>⑦ Recherche du nombre de parts : modélisation</vt:lpstr>
      <vt:lpstr>⑧ Institutionnalisation</vt:lpstr>
      <vt:lpstr>⑧ Institutionnalisation</vt:lpstr>
      <vt:lpstr>⑧ Institutionnalisation</vt:lpstr>
      <vt:lpstr>Entrainement</vt:lpstr>
      <vt:lpstr>Entrainement</vt:lpstr>
      <vt:lpstr>Entrainement</vt:lpstr>
      <vt:lpstr>Exercice des champions</vt:lpstr>
      <vt:lpstr>Leçon</vt:lpstr>
      <vt:lpstr>Devoirs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cmallard</dc:creator>
  <cp:lastModifiedBy>LE BOT SANDRA</cp:lastModifiedBy>
  <cp:revision>195</cp:revision>
  <dcterms:created xsi:type="dcterms:W3CDTF">2022-01-07T11:15:07Z</dcterms:created>
  <dcterms:modified xsi:type="dcterms:W3CDTF">2026-03-16T10:16:59Z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0x010100C56C2C895EEC4E44B0B53F68476E4C38</vt:lpwstr>
  </property>
  <property fmtid="{D5CDD505-2E9C-101B-9397-08002B2CF9AE}" pid="3" name="MediaServiceImageTags">
    <vt:lpwstr/>
  </property>
</Properties>
</file>