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</p:sldMasterIdLst>
  <p:notesMasterIdLst>
    <p:notesMasterId r:id="rId22"/>
  </p:notesMasterIdLst>
  <p:sldIdLst>
    <p:sldId id="550" r:id="rId13"/>
    <p:sldId id="390" r:id="rId14"/>
    <p:sldId id="547" r:id="rId15"/>
    <p:sldId id="549" r:id="rId16"/>
    <p:sldId id="541" r:id="rId17"/>
    <p:sldId id="484" r:id="rId18"/>
    <p:sldId id="490" r:id="rId19"/>
    <p:sldId id="491" r:id="rId20"/>
    <p:sldId id="48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33CC"/>
    <a:srgbClr val="FF9933"/>
    <a:srgbClr val="F8F8F8"/>
    <a:srgbClr val="984807"/>
    <a:srgbClr val="003399"/>
    <a:srgbClr val="000099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EB30CB-8210-48EE-A001-2221FA084BD8}" v="7" dt="2026-01-16T09:50:28.2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4343" autoAdjust="0"/>
  </p:normalViewPr>
  <p:slideViewPr>
    <p:cSldViewPr snapToGrid="0">
      <p:cViewPr>
        <p:scale>
          <a:sx n="75" d="100"/>
          <a:sy n="75" d="100"/>
        </p:scale>
        <p:origin x="2232" y="22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commentAuthors" Target="commentAuthors.xml"/><Relationship Id="rId28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>
                <a:latin typeface="Calibri" panose="020F0502020204030204" pitchFamily="34" charset="0"/>
              </a:rPr>
              <a:t>Aujourd’hui, nous allons reprendre les problèmes où l’on compare deux quantités avec des expressions comme « 3 fois plus » ou « 3 fois moins ».</a:t>
            </a:r>
            <a:endParaRPr lang="fr-FR" b="0" i="1" baseline="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Relire les 2 deux problèmes de la séance 34 et demander aux élèves d’expliquer les différences.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ces deux problèmes, il y a à chaque fois deux quantités que l’on compare,</a:t>
            </a:r>
            <a:r>
              <a:rPr lang="fr-FR" b="0" i="1" baseline="0" dirty="0">
                <a:latin typeface="Calibri" panose="020F0502020204030204" pitchFamily="34" charset="0"/>
              </a:rPr>
              <a:t> mais ce que l’on cherche est différent :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cherche la plus grande quantité et dans le deuxième problème, on cherche la plus petite quantité. 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718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Souligner la différence de placement du point d’interrogation sur les deux schémas en barre.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le premier problème, on cherche la valeur de la grande barre et dans le deuxième problème, on cherche la valeur d’une des petites barres.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168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a fait une multiplication.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deuxième problème, on a fait une division.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Faites attention au sens de la phrase : ce n’est pas parce qu’on voit l’expression « fois plus  » qu’il faut faire une multiplication. Il faut toujours bien réfléchir au sens de la phrase et à ce qu’on cherche.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971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un autre problème.</a:t>
            </a:r>
          </a:p>
          <a:p>
            <a:r>
              <a:rPr lang="fr-FR" i="0" dirty="0">
                <a:latin typeface="Calibri" panose="020F0502020204030204" pitchFamily="34" charset="0"/>
              </a:rPr>
              <a:t>Demander à un élève de lire le problème. Revenir sur l’expression «  4 fois moins ».</a:t>
            </a:r>
          </a:p>
          <a:p>
            <a:r>
              <a:rPr lang="fr-FR" i="1" dirty="0">
                <a:latin typeface="Calibri" panose="020F0502020204030204" pitchFamily="34" charset="0"/>
              </a:rPr>
              <a:t>Faut-il plus de perles pour le collier ou le bracelet ?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Il faut plus de perles pour le collier.</a:t>
            </a:r>
          </a:p>
          <a:p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verbaliser que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il faut </a:t>
            </a:r>
            <a:r>
              <a:rPr lang="fr-FR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fois moins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perles pour le bracelet que pour le collier » </a:t>
            </a: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signifie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il faut </a:t>
            </a:r>
            <a:r>
              <a:rPr lang="fr-FR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fois plus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perles pour le collier que pour le bracelet ».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résoudre des problèmes avec l’expression « fois moins que », il suffit de formuler la phrase avec l’expression « fois plus que » pour retrouver un problème connu.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769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à la séance 39.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C’est un problème à 3 étapes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- deux comparaisons multiplicatives successives (une recherche du comparant et une recherche du comparé);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>
                <a:latin typeface="Calibri" panose="020F0502020204030204" pitchFamily="34" charset="0"/>
              </a:rPr>
              <a:t>- une </a:t>
            </a:r>
            <a:r>
              <a:rPr lang="fr-FR" b="0" i="0" dirty="0">
                <a:latin typeface="Calibri" panose="020F0502020204030204" pitchFamily="34" charset="0"/>
              </a:rPr>
              <a:t>recherche du tout avec 3 parties.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97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67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016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2002633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640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013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566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  <p:sldLayoutId id="2147483775" r:id="rId5"/>
    <p:sldLayoutId id="2147483776" r:id="rId6"/>
    <p:sldLayoutId id="214748377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84" r:id="rId4"/>
    <p:sldLayoutId id="2147483785" r:id="rId5"/>
    <p:sldLayoutId id="2147483786" r:id="rId6"/>
    <p:sldLayoutId id="214748378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40905"/>
            <a:ext cx="7772400" cy="77619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34. Modéliser en barres : </a:t>
            </a:r>
            <a:br>
              <a:rPr lang="fr-FR" dirty="0"/>
            </a:br>
            <a:r>
              <a:rPr lang="fr-FR" dirty="0"/>
              <a:t>comparaison multiplicative</a:t>
            </a:r>
          </a:p>
        </p:txBody>
      </p:sp>
    </p:spTree>
    <p:extLst>
      <p:ext uri="{BB962C8B-B14F-4D97-AF65-F5344CB8AC3E}">
        <p14:creationId xmlns:p14="http://schemas.microsoft.com/office/powerpoint/2010/main" val="1756358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B0C5900-4A1F-8292-2E7B-B86EAAA68A8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457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071C960-A47C-94B8-9A43-A872BE8F56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5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55876EBE-FDDF-D6E6-E93C-348D4C4E422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23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91C105FF-C477-4D8A-1852-2DB4969C1E7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99967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B57D179-C32F-CE32-030D-4208C484F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5D98DF8-9F08-B969-8759-740AA1B61D4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F0ED1D2-C2FC-B34C-9795-065F9E77D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D1CC417-86FA-97D7-433E-4C20EFB5A0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3C8DD16C-421F-2AD6-FA36-301A0C841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96DB4A0-ACB2-93FB-5B9B-5EF465AF92E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1E049A0-7763-0B5E-6B65-27DBE7649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7114C7D-3307-179B-339B-D463FE33911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e556fe96a2334c42495bf08c01f98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b3bdd3667257d5e3337ab3dd29947f7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AF030F9-580A-4032-A03D-6265B1673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366</Words>
  <Application>Microsoft Office PowerPoint</Application>
  <PresentationFormat>Affichage à l'écran (4:3)</PresentationFormat>
  <Paragraphs>32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9</vt:i4>
      </vt:variant>
    </vt:vector>
  </HeadingPairs>
  <TitlesOfParts>
    <vt:vector size="21" baseType="lpstr">
      <vt:lpstr>Arial</vt:lpstr>
      <vt:lpstr>Calibri</vt:lpstr>
      <vt:lpstr>Calibri Light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34. Modéliser en barres :  comparaison multiplicative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3</cp:revision>
  <dcterms:created xsi:type="dcterms:W3CDTF">2022-01-07T11:15:07Z</dcterms:created>
  <dcterms:modified xsi:type="dcterms:W3CDTF">2026-01-16T10:14:29Z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