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  <p:sldMasterId id="2147483690" r:id="rId5"/>
    <p:sldMasterId id="2147483693" r:id="rId6"/>
    <p:sldMasterId id="2147483696" r:id="rId7"/>
    <p:sldMasterId id="2147483670" r:id="rId8"/>
    <p:sldMasterId id="2147483676" r:id="rId9"/>
    <p:sldMasterId id="2147483681" r:id="rId10"/>
    <p:sldMasterId id="2147483699" r:id="rId11"/>
    <p:sldMasterId id="2147483760" r:id="rId12"/>
    <p:sldMasterId id="2147483778" r:id="rId13"/>
  </p:sldMasterIdLst>
  <p:notesMasterIdLst>
    <p:notesMasterId r:id="rId26"/>
  </p:notesMasterIdLst>
  <p:sldIdLst>
    <p:sldId id="256" r:id="rId14"/>
    <p:sldId id="257" r:id="rId15"/>
    <p:sldId id="542" r:id="rId16"/>
    <p:sldId id="541" r:id="rId17"/>
    <p:sldId id="539" r:id="rId18"/>
    <p:sldId id="543" r:id="rId19"/>
    <p:sldId id="544" r:id="rId20"/>
    <p:sldId id="536" r:id="rId21"/>
    <p:sldId id="484" r:id="rId22"/>
    <p:sldId id="490" r:id="rId23"/>
    <p:sldId id="491" r:id="rId24"/>
    <p:sldId id="489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875900-4CD5-0B77-42CA-03FBCC6F856F}" name="Pauline Lion" initials="PL" userId="48ef9a2cfb904c2c" providerId="Windows Live"/>
  <p188:author id="{51BF5A0C-B0EB-839A-131C-955373972CF5}" name="LE BOT SANDRA" initials="SL" userId="S::SLEBOT@editions-hatier.fr::5fe4e071-d3f4-40df-970f-ee8fcf898346" providerId="AD"/>
  <p188:author id="{8035A710-E786-5AD4-6E6B-F2C4540F2679}" name="CHAUVELLIER ANNE" initials="CA" userId="S::ACHAUVELLIER@editions-hatier.fr::f6f57ace-c9cf-44ce-941b-3615434e65b1" providerId="AD"/>
  <p188:author id="{6EC3644E-CAF9-BE47-EB1A-C427F723DB1E}" name="catherine.mallard2" initials="ca" userId="S::catherine.mallard2_gmail.com#ext#@hachette.onmicrosoft.com::943e5806-a044-4790-a0a9-05d7075f8f80" providerId="AD"/>
  <p188:author id="{7F7E7B9F-1A3E-4D99-E946-F9A38FEEBA9F}" name="HACHE Caroline" initials="HC" userId="S::caroline.hache_univ-amu.fr#ext#@hachette.onmicrosoft.com::8f7bb2c5-af1f-4ec9-9672-c04e07afd9f4" providerId="AD"/>
  <p188:author id="{D1DA31B1-B817-6551-D189-800565F96188}" name="sylvie.advenier" initials="sy" userId="S::sylvie.advenier_gmail.com#ext#@hachette.onmicrosoft.com::62265617-bba0-4816-b687-fd9955c55dd9" providerId="AD"/>
  <p188:author id="{3AE103E3-5B5D-9446-BE1D-82E47926AE64}" name="LEMAIRE LOUHANNE" initials="LL" userId="S::LLEMAIRE@editions-hatier.fr::a1b6b622-126c-424e-b556-9693f133b9e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UVELLIER ANNE" initials="CA" lastIdx="4" clrIdx="0">
    <p:extLst>
      <p:ext uri="{19B8F6BF-5375-455C-9EA6-DF929625EA0E}">
        <p15:presenceInfo xmlns:p15="http://schemas.microsoft.com/office/powerpoint/2012/main" userId="S::ACHAUVELLIER@editions-hatier.fr::63234966-364e-422f-8c52-45fd5239a521" providerId="AD"/>
      </p:ext>
    </p:extLst>
  </p:cmAuthor>
  <p:cmAuthor id="2" name="catherine.mallard2" initials="ca" lastIdx="2" clrIdx="1">
    <p:extLst>
      <p:ext uri="{19B8F6BF-5375-455C-9EA6-DF929625EA0E}">
        <p15:presenceInfo xmlns:p15="http://schemas.microsoft.com/office/powerpoint/2012/main" userId="S::catherine.mallard2_gmail.com#ext#@hachette.onmicrosoft.com::943e5806-a044-4790-a0a9-05d7075f8f80" providerId="AD"/>
      </p:ext>
    </p:extLst>
  </p:cmAuthor>
  <p:cmAuthor id="3" name="Compte Microsoft" initials="CM" lastIdx="7" clrIdx="2">
    <p:extLst>
      <p:ext uri="{19B8F6BF-5375-455C-9EA6-DF929625EA0E}">
        <p15:presenceInfo xmlns:p15="http://schemas.microsoft.com/office/powerpoint/2012/main" userId="b37cafc324dd2a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8F8F8"/>
    <a:srgbClr val="984807"/>
    <a:srgbClr val="0033CC"/>
    <a:srgbClr val="003399"/>
    <a:srgbClr val="000099"/>
    <a:srgbClr val="0070C0"/>
    <a:srgbClr val="E60096"/>
    <a:srgbClr val="F7F7F7"/>
    <a:srgbClr val="E60A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C740E8-8AB3-4A3C-A041-B27430127541}" v="5" dt="2026-01-16T09:51:15.5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0" autoAdjust="0"/>
    <p:restoredTop sz="65253" autoAdjust="0"/>
  </p:normalViewPr>
  <p:slideViewPr>
    <p:cSldViewPr snapToGrid="0">
      <p:cViewPr varScale="1">
        <p:scale>
          <a:sx n="72" d="100"/>
          <a:sy n="72" d="100"/>
        </p:scale>
        <p:origin x="2634" y="6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70AB8-E483-4FFD-B222-30C933BD9122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038E3-B7CF-455E-96F4-A4DE1B1434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86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b="0" i="1" dirty="0">
                <a:latin typeface="Calibri" panose="020F0502020204030204" pitchFamily="34" charset="0"/>
              </a:rPr>
              <a:t>Aujourd’hui nous allons reprendre des problèmes où il y a un reste lorsque l’on partage.</a:t>
            </a:r>
            <a:endParaRPr lang="fr-FR" b="0" i="1" baseline="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5038E3-B7CF-455E-96F4-A4DE1B1434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4128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63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Les élèves ne sont pas obligés de faire un schéma. Ils peuvent raisonner sur en appui sur les centaines.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76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C’est un problème à étapes : il faut d’abord calculer le nombre total de coquillages à partager avant d’effectuer le partage.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7361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Reprendre le premier problème vu en séance 31.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cherche-t-on dans ce problème ? → On cherche combien de cubes il y aura dans chaque bol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pouvoir faire un tour de distribution à chacun des 5 bols, il faut au moins 5 cubes.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0074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A2186373-2810-AADC-B4D9-F4BBF142C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>
            <a:extLst>
              <a:ext uri="{FF2B5EF4-FFF2-40B4-BE49-F238E27FC236}">
                <a16:creationId xmlns:a16="http://schemas.microsoft.com/office/drawing/2014/main" id="{B69054C1-D951-DB6C-DF2A-8B6B285DA5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>
            <a:extLst>
              <a:ext uri="{FF2B5EF4-FFF2-40B4-BE49-F238E27FC236}">
                <a16:creationId xmlns:a16="http://schemas.microsoft.com/office/drawing/2014/main" id="{0F0A7379-95F7-3D3E-C8CF-E0C2311770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Quand on a fait le schéma, on commence par dessiner les 5 bols et on distribue les cubes en en mettant 1 dans chaque bol.</a:t>
            </a: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>
            <a:extLst>
              <a:ext uri="{FF2B5EF4-FFF2-40B4-BE49-F238E27FC236}">
                <a16:creationId xmlns:a16="http://schemas.microsoft.com/office/drawing/2014/main" id="{41526E4E-559E-28B2-0BD3-D6FDCA0A9D8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835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D3E209C7-5C11-85E0-2BAF-B8029423F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>
            <a:extLst>
              <a:ext uri="{FF2B5EF4-FFF2-40B4-BE49-F238E27FC236}">
                <a16:creationId xmlns:a16="http://schemas.microsoft.com/office/drawing/2014/main" id="{140C6B4B-D395-89BD-D8F2-02ED74FE6E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>
            <a:extLst>
              <a:ext uri="{FF2B5EF4-FFF2-40B4-BE49-F238E27FC236}">
                <a16:creationId xmlns:a16="http://schemas.microsoft.com/office/drawing/2014/main" id="{322E4813-D57F-0C74-69F9-3BA74CF748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mettre 4 cubes dans chaque bol, mais il reste 3 cubes que l’on ne peut pas distribuer puisqu’il n’y en a pas assez pour en mettre un dans chaque bol.</a:t>
            </a: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>
            <a:extLst>
              <a:ext uri="{FF2B5EF4-FFF2-40B4-BE49-F238E27FC236}">
                <a16:creationId xmlns:a16="http://schemas.microsoft.com/office/drawing/2014/main" id="{7BE9CECC-9D1F-7758-9CB9-8DF64AFC1ED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4034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C1672780-0428-2094-2359-07AB328EB1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>
            <a:extLst>
              <a:ext uri="{FF2B5EF4-FFF2-40B4-BE49-F238E27FC236}">
                <a16:creationId xmlns:a16="http://schemas.microsoft.com/office/drawing/2014/main" id="{333315EA-9CBC-3E57-ADFB-C94C08659E1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>
            <a:extLst>
              <a:ext uri="{FF2B5EF4-FFF2-40B4-BE49-F238E27FC236}">
                <a16:creationId xmlns:a16="http://schemas.microsoft.com/office/drawing/2014/main" id="{6DC82957-FDED-0838-6838-E3F4B2543E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Reprendre le deuxième problème vu en séance 31.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 cherchait-t-on dans ce problème ? → On cherche combien de bol</a:t>
            </a: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sont nécessaires.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1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pouvoir faire un bol complet, il faut 6 cubes.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>
            <a:extLst>
              <a:ext uri="{FF2B5EF4-FFF2-40B4-BE49-F238E27FC236}">
                <a16:creationId xmlns:a16="http://schemas.microsoft.com/office/drawing/2014/main" id="{5ECA8A47-33D3-EFF5-6BA1-810BD4531DB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2384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AA9BB094-1ED4-C69F-1637-DF05F59F8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>
            <a:extLst>
              <a:ext uri="{FF2B5EF4-FFF2-40B4-BE49-F238E27FC236}">
                <a16:creationId xmlns:a16="http://schemas.microsoft.com/office/drawing/2014/main" id="{FF04AD3A-6E5F-B85D-736B-5335D358C19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>
            <a:extLst>
              <a:ext uri="{FF2B5EF4-FFF2-40B4-BE49-F238E27FC236}">
                <a16:creationId xmlns:a16="http://schemas.microsoft.com/office/drawing/2014/main" id="{EA3169B3-35D1-DF4C-1994-EA56B7DF41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Quand on a fait le schéma, on commence par dessiner les 26 cubes et on construit les bols au fur et à mesure en mettant 6 cubes dans chaque bol.</a:t>
            </a:r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>
            <a:extLst>
              <a:ext uri="{FF2B5EF4-FFF2-40B4-BE49-F238E27FC236}">
                <a16:creationId xmlns:a16="http://schemas.microsoft.com/office/drawing/2014/main" id="{C6F9DBA6-16A9-49D2-D5F9-52DCBDB2519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5660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>
          <a:extLst>
            <a:ext uri="{FF2B5EF4-FFF2-40B4-BE49-F238E27FC236}">
              <a16:creationId xmlns:a16="http://schemas.microsoft.com/office/drawing/2014/main" id="{2A985440-A052-EB2B-FF6A-F85285C8D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>
            <a:extLst>
              <a:ext uri="{FF2B5EF4-FFF2-40B4-BE49-F238E27FC236}">
                <a16:creationId xmlns:a16="http://schemas.microsoft.com/office/drawing/2014/main" id="{3EA10D1D-948D-4A90-0731-F77CDC578B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2:notes">
            <a:extLst>
              <a:ext uri="{FF2B5EF4-FFF2-40B4-BE49-F238E27FC236}">
                <a16:creationId xmlns:a16="http://schemas.microsoft.com/office/drawing/2014/main" id="{DE54C274-5D38-2CF6-0879-FDD3C602283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fr-FR" sz="12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/>
                <a:cs typeface="Calibri"/>
                <a:sym typeface="Calibri"/>
              </a:rPr>
              <a:t>On peut faire 4 bols complets mais il reste 2 cubes.</a:t>
            </a:r>
          </a:p>
          <a:p>
            <a:endParaRPr lang="fr-FR" sz="1200" b="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sz="1200" b="0" i="0" dirty="0">
              <a:solidFill>
                <a:schemeClr val="dk1"/>
              </a:solidFill>
              <a:latin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fr-FR" dirty="0"/>
          </a:p>
        </p:txBody>
      </p:sp>
      <p:sp>
        <p:nvSpPr>
          <p:cNvPr id="119" name="Google Shape;119;p2:notes">
            <a:extLst>
              <a:ext uri="{FF2B5EF4-FFF2-40B4-BE49-F238E27FC236}">
                <a16:creationId xmlns:a16="http://schemas.microsoft.com/office/drawing/2014/main" id="{A341DC58-240C-2AF1-0776-6542D6BE894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8608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BEE58C-B4A0-8E0E-BD48-60940D025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AA08C13-ABDB-42D3-2D37-41403D1F56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513DDEF-ADCC-E0FD-FBE6-9A83D865CA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fr-FR" b="0" i="1" kern="1200" baseline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Il faut bien lire la question pour adapter la réponse.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i="1" kern="100" dirty="0">
                <a:effectLst/>
                <a:latin typeface="Calibri" panose="020F0502020204030204" pitchFamily="34" charset="0"/>
                <a:ea typeface="Aptos"/>
                <a:cs typeface="Times New Roman" panose="02020603050405020304" pitchFamily="18" charset="0"/>
              </a:rPr>
              <a:t>Ici, on peut se demander combien de bols on peut remplir complètement : la réponse est 4.</a:t>
            </a:r>
            <a:endParaRPr lang="fr-FR" kern="100" dirty="0">
              <a:effectLst/>
              <a:latin typeface="Calibri" panose="020F0502020204030204" pitchFamily="34" charset="0"/>
              <a:ea typeface="Aptos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i="1" kern="100" dirty="0">
                <a:effectLst/>
                <a:latin typeface="Calibri" panose="020F0502020204030204" pitchFamily="34" charset="0"/>
                <a:ea typeface="Aptos"/>
                <a:cs typeface="Times New Roman" panose="02020603050405020304" pitchFamily="18" charset="0"/>
              </a:rPr>
              <a:t>Mais ici, on cherchait combien il faut prévoir de bols pour mettre tous les cubes : la réponse est donc 5.</a:t>
            </a:r>
            <a:endParaRPr lang="fr-FR" kern="100" dirty="0">
              <a:effectLst/>
              <a:latin typeface="Calibri" panose="020F0502020204030204" pitchFamily="34" charset="0"/>
              <a:ea typeface="Aptos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fr-FR" sz="1200" b="0" i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0FAC95-48BC-48A8-1994-48699E9B6B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5038E3-B7CF-455E-96F4-A4DE1B14344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322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>
                <a:latin typeface="Calibri" panose="020F0502020204030204" pitchFamily="34" charset="0"/>
              </a:rPr>
              <a:t>Prenez votre cahier à la page 36. 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38E3-B7CF-455E-96F4-A4DE1B143443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51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1A71FAA7-0151-4E68-A79F-C6A3DDCC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142B62-8702-46AD-A56A-699683BE7F15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9966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E1FD07-0DEE-4B0E-B813-DB8FC437B3D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34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9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EC527E"/>
          </a:solidFill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059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127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Entrainement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2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5403410-2664-4ED1-BA33-463B920DA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itre 3">
            <a:extLst>
              <a:ext uri="{FF2B5EF4-FFF2-40B4-BE49-F238E27FC236}">
                <a16:creationId xmlns:a16="http://schemas.microsoft.com/office/drawing/2014/main" id="{57404682-7381-4603-9091-BA0787836EA2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</a:t>
            </a:r>
            <a:r>
              <a:rPr lang="fr-FR" sz="200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vidéoprojection</a:t>
            </a:r>
            <a:endParaRPr lang="fr-FR" sz="200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701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35549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42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6379864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74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6255904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① Modifiez le style du titre</a:t>
            </a:r>
            <a:endParaRPr lang="en-US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994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60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F1EA03B-2F57-4AA5-9C24-4EB203E6C4DC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C7C2F7-90F8-4E65-B758-339F2EB659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3D788D-DDD6-4F09-BBA3-1F39D88DC4A9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81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FFD333"/>
          </a:solidFill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33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err="1"/>
              <a:t>Exercice</a:t>
            </a:r>
            <a:r>
              <a:rPr lang="en-US" dirty="0"/>
              <a:t> des champions</a:t>
            </a:r>
          </a:p>
        </p:txBody>
      </p:sp>
    </p:spTree>
    <p:extLst>
      <p:ext uri="{BB962C8B-B14F-4D97-AF65-F5344CB8AC3E}">
        <p14:creationId xmlns:p14="http://schemas.microsoft.com/office/powerpoint/2010/main" val="2004793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685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EC527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solidFill>
            <a:srgbClr val="61C4D1"/>
          </a:solidFill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6CAAE2-55C8-4641-AF5B-70C164E04F98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9652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CB48304-ADE7-40EB-BE0B-B8A13AB90E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Devoirs</a:t>
            </a:r>
          </a:p>
        </p:txBody>
      </p:sp>
    </p:spTree>
    <p:extLst>
      <p:ext uri="{BB962C8B-B14F-4D97-AF65-F5344CB8AC3E}">
        <p14:creationId xmlns:p14="http://schemas.microsoft.com/office/powerpoint/2010/main" val="2543657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99BE8A99-E4F7-4270-962A-0F41CC3043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40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67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4121E1-13E7-46AF-A21F-4A7F8A52F5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B1D961D-20A3-458D-BB15-B983FE59CE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150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-8463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2165637-CF1A-4ACE-BA93-0D8E3A201B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5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C14F76-D2C5-4E2B-9015-0B8D6C52E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-4232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7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86D57A66-68CE-44F9-680B-39BC38DB17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defRPr sz="28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itre 3">
            <a:extLst>
              <a:ext uri="{FF2B5EF4-FFF2-40B4-BE49-F238E27FC236}">
                <a16:creationId xmlns:a16="http://schemas.microsoft.com/office/drawing/2014/main" id="{83468295-3979-CA6D-D9F2-FC3AFEED5EC7}"/>
              </a:ext>
            </a:extLst>
          </p:cNvPr>
          <p:cNvSpPr txBox="1">
            <a:spLocks/>
          </p:cNvSpPr>
          <p:nvPr userDrawn="1"/>
        </p:nvSpPr>
        <p:spPr>
          <a:xfrm>
            <a:off x="4342511" y="6163768"/>
            <a:ext cx="4421378" cy="4994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Réservé à la vidéoprojection</a:t>
            </a:r>
          </a:p>
        </p:txBody>
      </p:sp>
    </p:spTree>
    <p:extLst>
      <p:ext uri="{BB962C8B-B14F-4D97-AF65-F5344CB8AC3E}">
        <p14:creationId xmlns:p14="http://schemas.microsoft.com/office/powerpoint/2010/main" val="31764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C2A8DC0-C626-44FE-B0FA-3AC7B44F0388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476672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45605CF-A272-4E2E-8B38-91B2478FE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063D9CA-628E-4BBF-879C-92236F3E0FEC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519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0930D1-A9DC-4F99-A7B9-82CE7717810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7784"/>
            <a:ext cx="7886700" cy="5367027"/>
          </a:xfrm>
        </p:spPr>
        <p:txBody>
          <a:bodyPr>
            <a:normAutofit/>
          </a:bodyPr>
          <a:lstStyle>
            <a:lvl1pPr marL="0" indent="0">
              <a:buNone/>
              <a:defRPr sz="40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EBD483-4C6B-430B-85A8-CD1070D6BBB9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64E38B-E7A3-4A1A-A559-0B847F368B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539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2E910B8-B471-4EF0-B828-2F190C15536D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150" y="0"/>
            <a:ext cx="3886200" cy="47667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070C69-277F-4511-8E2D-4191F47FAE5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359CA78-C9E8-4A1E-8AEA-0174C017B2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1820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9106579-578D-4923-BDC3-F890FE2F6D93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DFEA3C-8920-4411-917A-DD7A873189D9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468" y="0"/>
            <a:ext cx="4113032" cy="47667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① 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3C0F9BF-8D3B-499E-84F2-5221B9C88C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959" y="423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5711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7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959A59D-4501-404B-BBCB-BEB8095AE1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3486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0"/>
          <p:cNvPicPr preferRelativeResize="0"/>
          <p:nvPr/>
        </p:nvPicPr>
        <p:blipFill rotWithShape="1">
          <a:blip r:embed="rId2">
            <a:alphaModFix/>
          </a:blip>
          <a:srcRect t="1564" b="1564"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0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Verdana"/>
              <a:buNone/>
              <a:defRPr sz="32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0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1470192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355492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1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21474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0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6379864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0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0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1927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41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41"/>
          <p:cNvSpPr txBox="1">
            <a:spLocks noGrp="1"/>
          </p:cNvSpPr>
          <p:nvPr>
            <p:ph type="title"/>
          </p:nvPr>
        </p:nvSpPr>
        <p:spPr>
          <a:xfrm>
            <a:off x="72468" y="0"/>
            <a:ext cx="6255904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12959" y="423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246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06D532-34F8-45B7-BD03-BB9137FD2C46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EC527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EC527E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511F10A-F4A0-4222-8B4E-B311B8929ED7}"/>
              </a:ext>
            </a:extLst>
          </p:cNvPr>
          <p:cNvSpPr/>
          <p:nvPr userDrawn="1"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>
            <a:solidFill>
              <a:srgbClr val="EC5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20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614D3E7-780F-4F20-8F2A-83F233579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9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C5949D7-6DDB-49D5-8300-650FD14B962A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FFD333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0F193E-E2AF-4A76-8C7D-DA6C7489E21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FFD3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CE3AC5E-41FF-4A05-9406-0C0491A659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1585" y="-103991"/>
            <a:ext cx="734569" cy="10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3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508864F-53CD-46A0-B6BF-415F628DB9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-1589"/>
          <a:stretch/>
        </p:blipFill>
        <p:spPr>
          <a:xfrm>
            <a:off x="0" y="-107577"/>
            <a:ext cx="9143999" cy="7076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8DF7BD-4FC4-46D8-8E51-1C50A815652F}"/>
              </a:ext>
            </a:extLst>
          </p:cNvPr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08C5A3-5DBB-48BA-BA85-05B5604F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113032" cy="476673"/>
          </a:xfrm>
          <a:ln>
            <a:solidFill>
              <a:srgbClr val="61C4D1"/>
            </a:solidFill>
          </a:ln>
        </p:spPr>
        <p:txBody>
          <a:bodyPr>
            <a:normAutofit/>
          </a:bodyPr>
          <a:lstStyle>
            <a:lvl1pPr>
              <a:defRPr sz="18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8000C29-DBCD-4CAC-B122-9506AD1ABB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6689A6C-72B0-4D31-9978-689932D59F48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>
            <a:solidFill>
              <a:srgbClr val="61C4D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09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C2D1119E-A446-4807-99A7-22FC0326BB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1565"/>
          <a:stretch/>
        </p:blipFill>
        <p:spPr>
          <a:xfrm>
            <a:off x="0" y="-1"/>
            <a:ext cx="9143999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1788" y="3040905"/>
            <a:ext cx="7772400" cy="776190"/>
          </a:xfrm>
          <a:ln w="28575">
            <a:noFill/>
          </a:ln>
        </p:spPr>
        <p:txBody>
          <a:bodyPr anchor="b">
            <a:normAutofit/>
          </a:bodyPr>
          <a:lstStyle>
            <a:lvl1pPr algn="ctr">
              <a:spcBef>
                <a:spcPts val="600"/>
              </a:spcBef>
              <a:spcAft>
                <a:spcPts val="600"/>
              </a:spcAft>
              <a:defRPr sz="3200" b="1">
                <a:solidFill>
                  <a:srgbClr val="A3949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74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874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76978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18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60914A-B9D9-4B95-BBEA-32E85AA20954}" type="datetimeFigureOut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16/01/2026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349CDC-BADB-4C39-95ED-E0FCA83A6716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60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9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5" r:id="rId4"/>
    <p:sldLayoutId id="2147483784" r:id="rId5"/>
    <p:sldLayoutId id="2147483785" r:id="rId6"/>
    <p:sldLayoutId id="2147483786" r:id="rId7"/>
    <p:sldLayoutId id="214748378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98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0914A-B9D9-4B95-BBEA-32E85AA20954}" type="datetimeFigureOut">
              <a:rPr lang="fr-FR" smtClean="0"/>
              <a:t>16/01/2026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49CDC-BADB-4C39-95ED-E0FCA83A67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79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74" r:id="rId5"/>
    <p:sldLayoutId id="2147483775" r:id="rId6"/>
    <p:sldLayoutId id="2147483776" r:id="rId7"/>
    <p:sldLayoutId id="214748377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B60914A-B9D9-4B95-BBEA-32E85AA20954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16/01/2026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349CDC-BADB-4C39-95ED-E0FCA83A6716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713776E6-FDAB-4DC4-9050-5852F249B9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dirty="0"/>
              <a:t>33. Résoudre des problèmes de partage avec reste</a:t>
            </a:r>
          </a:p>
        </p:txBody>
      </p:sp>
    </p:spTree>
    <p:extLst>
      <p:ext uri="{BB962C8B-B14F-4D97-AF65-F5344CB8AC3E}">
        <p14:creationId xmlns:p14="http://schemas.microsoft.com/office/powerpoint/2010/main" val="838659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2BF3E87-9981-4A7F-11FB-2F7752E95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BB00F0-9417-0248-F6E7-2951978C864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94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7696AF4-31F1-852D-4550-BF5EF753C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13DD126-DC0E-4A30-A875-5DAC17A02B7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32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6333D130-BDBD-5EAB-D72A-E45F1E93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EBEDD06-BE6A-C03E-F8CE-99FBF6C32FC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12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4A4F983-CE2B-AA29-6CEC-3BD153F9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762B34-86D8-C7A1-883C-C550B1FBC7C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515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>
          <a:extLst>
            <a:ext uri="{FF2B5EF4-FFF2-40B4-BE49-F238E27FC236}">
              <a16:creationId xmlns:a16="http://schemas.microsoft.com/office/drawing/2014/main" id="{95F71338-5CDD-C9CC-44F9-5F1A7576B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AAC2DAC-66ED-8647-556C-4A653AA03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8F3AFC5-C076-9F84-8CCE-6544211D140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70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>
          <a:extLst>
            <a:ext uri="{FF2B5EF4-FFF2-40B4-BE49-F238E27FC236}">
              <a16:creationId xmlns:a16="http://schemas.microsoft.com/office/drawing/2014/main" id="{8559918B-467A-88DC-0EE3-A6CA2A1CB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re 99">
            <a:extLst>
              <a:ext uri="{FF2B5EF4-FFF2-40B4-BE49-F238E27FC236}">
                <a16:creationId xmlns:a16="http://schemas.microsoft.com/office/drawing/2014/main" id="{B939C2F6-1382-8747-EA59-FA8D2BC68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" name="Image 101">
            <a:extLst>
              <a:ext uri="{FF2B5EF4-FFF2-40B4-BE49-F238E27FC236}">
                <a16:creationId xmlns:a16="http://schemas.microsoft.com/office/drawing/2014/main" id="{B7B2B089-7B8E-537B-8C31-F00DF9FF6CF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18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>
          <a:extLst>
            <a:ext uri="{FF2B5EF4-FFF2-40B4-BE49-F238E27FC236}">
              <a16:creationId xmlns:a16="http://schemas.microsoft.com/office/drawing/2014/main" id="{42563E7A-868B-9DB3-1EC9-BCD9DDFEA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39D891D-ABB4-4622-4B65-6F8536DB1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7C2FCF-0634-2B26-C745-C1E797CFC3C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29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>
          <a:extLst>
            <a:ext uri="{FF2B5EF4-FFF2-40B4-BE49-F238E27FC236}">
              <a16:creationId xmlns:a16="http://schemas.microsoft.com/office/drawing/2014/main" id="{D2F3D606-44A7-FAB1-FE12-63557D56F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E613F4D-3EEC-F480-DC7C-E36794C7F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EAFD72-BBD7-08A8-486D-85E728DDD9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30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>
          <a:extLst>
            <a:ext uri="{FF2B5EF4-FFF2-40B4-BE49-F238E27FC236}">
              <a16:creationId xmlns:a16="http://schemas.microsoft.com/office/drawing/2014/main" id="{A64B3BDD-5D4D-FBB3-0BE1-366239D545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8D7226A-7291-F063-D2C1-DE19FE6E1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FFD8F1A-84BA-058B-49C9-2BAEA64A7E0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77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211B80-615E-F169-C0C6-79BFF2AB5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3989E7A-8D29-AA35-D738-5901F6611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C6177F6-475A-551A-C784-B0CD121E04C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73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05F28878-D0F8-389D-065D-7A5C921C0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EAA25D7-91AB-6CF4-60F2-4CEA3759C98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485427"/>
      </p:ext>
    </p:extLst>
  </p:cSld>
  <p:clrMapOvr>
    <a:masterClrMapping/>
  </p:clrMapOvr>
</p:sld>
</file>

<file path=ppt/theme/theme1.xml><?xml version="1.0" encoding="utf-8"?>
<a:theme xmlns:a="http://schemas.openxmlformats.org/drawingml/2006/main" name="4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6C2C895EEC4E44B0B53F68476E4C38" ma:contentTypeVersion="19" ma:contentTypeDescription="Create a new document." ma:contentTypeScope="" ma:versionID="8e556fe96a2334c42495bf08c01f98ef">
  <xsd:schema xmlns:xsd="http://www.w3.org/2001/XMLSchema" xmlns:xs="http://www.w3.org/2001/XMLSchema" xmlns:p="http://schemas.microsoft.com/office/2006/metadata/properties" xmlns:ns2="cd84cc96-e4f0-4e7f-873a-a508fb658c41" xmlns:ns3="27f64e36-29aa-44d5-a3e0-06242cad7d4d" targetNamespace="http://schemas.microsoft.com/office/2006/metadata/properties" ma:root="true" ma:fieldsID="b3bdd3667257d5e3337ab3dd29947f75" ns2:_="" ns3:_="">
    <xsd:import namespace="cd84cc96-e4f0-4e7f-873a-a508fb658c41"/>
    <xsd:import namespace="27f64e36-29aa-44d5-a3e0-06242cad7d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4cc96-e4f0-4e7f-873a-a508fb658c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f64e36-29aa-44d5-a3e0-06242cad7d4d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909781d-db56-47c3-b873-85a7506b6ab1}" ma:internalName="TaxCatchAll" ma:showField="CatchAllData" ma:web="27f64e36-29aa-44d5-a3e0-06242cad7d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84cc96-e4f0-4e7f-873a-a508fb658c41">
      <Terms xmlns="http://schemas.microsoft.com/office/infopath/2007/PartnerControls"/>
    </lcf76f155ced4ddcb4097134ff3c332f>
    <TaxCatchAll xmlns="27f64e36-29aa-44d5-a3e0-06242cad7d4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08E230-A70A-4C2E-992A-9D7820D39C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4cc96-e4f0-4e7f-873a-a508fb658c41"/>
    <ds:schemaRef ds:uri="27f64e36-29aa-44d5-a3e0-06242cad7d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B294D5-9479-4072-A39C-3F5AF912A241}">
  <ds:schemaRefs>
    <ds:schemaRef ds:uri="http://purl.org/dc/terms/"/>
    <ds:schemaRef ds:uri="27f64e36-29aa-44d5-a3e0-06242cad7d4d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d84cc96-e4f0-4e7f-873a-a508fb658c4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CB29B1E-CD13-48AB-BBEF-DF001D118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330</Words>
  <Application>Microsoft Office PowerPoint</Application>
  <PresentationFormat>Affichage à l'écran (4:3)</PresentationFormat>
  <Paragraphs>32</Paragraphs>
  <Slides>12</Slides>
  <Notes>12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10</vt:i4>
      </vt:variant>
      <vt:variant>
        <vt:lpstr>Titres des diapositives</vt:lpstr>
      </vt:variant>
      <vt:variant>
        <vt:i4>12</vt:i4>
      </vt:variant>
    </vt:vector>
  </HeadingPairs>
  <TitlesOfParts>
    <vt:vector size="26" baseType="lpstr">
      <vt:lpstr>Arial</vt:lpstr>
      <vt:lpstr>Calibri</vt:lpstr>
      <vt:lpstr>Calibri Light</vt:lpstr>
      <vt:lpstr>Verdana</vt:lpstr>
      <vt:lpstr>4_Thème Office</vt:lpstr>
      <vt:lpstr>5_Thème Office</vt:lpstr>
      <vt:lpstr>6_Thème Office</vt:lpstr>
      <vt:lpstr>7_Thème Office</vt:lpstr>
      <vt:lpstr>1_Thème Office</vt:lpstr>
      <vt:lpstr>2_Thème Office</vt:lpstr>
      <vt:lpstr>3_Thème Office</vt:lpstr>
      <vt:lpstr>8_Thème Office</vt:lpstr>
      <vt:lpstr>10_Thème Office</vt:lpstr>
      <vt:lpstr>Thème Office</vt:lpstr>
      <vt:lpstr>33. Résoudre des problèmes de partage avec reste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Éditions Hatier</dc:creator>
  <cp:lastModifiedBy>LE BOT SANDRA</cp:lastModifiedBy>
  <cp:revision>2</cp:revision>
  <dcterms:created xsi:type="dcterms:W3CDTF">2022-01-07T11:15:07Z</dcterms:created>
  <dcterms:modified xsi:type="dcterms:W3CDTF">2026-01-16T10:03:18Z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0x010100C56C2C895EEC4E44B0B53F68476E4C38</vt:lpwstr>
  </property>
  <property fmtid="{D5CDD505-2E9C-101B-9397-08002B2CF9AE}" pid="3" name="MediaServiceImageTags">
    <vt:lpwstr/>
  </property>
</Properties>
</file>