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3.xml" ContentType="application/vnd.openxmlformats-officedocument.theme+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4.xml" ContentType="application/vnd.openxmlformats-officedocument.theme+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5.xml" ContentType="application/vnd.openxmlformats-officedocument.theme+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6.xml" ContentType="application/vnd.openxmlformats-officedocument.theme+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7.xml" ContentType="application/vnd.openxmlformats-officedocument.theme+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8.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9.xml" ContentType="application/vnd.openxmlformats-officedocument.theme+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10.xml" ContentType="application/vnd.openxmlformats-officedocument.theme+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11.xml" ContentType="application/vnd.openxmlformats-officedocument.theme+xml"/>
  <Override PartName="/ppt/theme/theme1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5" r:id="rId4"/>
    <p:sldMasterId id="2147483690" r:id="rId5"/>
    <p:sldMasterId id="2147483693" r:id="rId6"/>
    <p:sldMasterId id="2147483696" r:id="rId7"/>
    <p:sldMasterId id="2147483670" r:id="rId8"/>
    <p:sldMasterId id="2147483676" r:id="rId9"/>
    <p:sldMasterId id="2147483681" r:id="rId10"/>
    <p:sldMasterId id="2147483699" r:id="rId11"/>
    <p:sldMasterId id="2147483760" r:id="rId12"/>
    <p:sldMasterId id="2147483768" r:id="rId13"/>
    <p:sldMasterId id="2147483773" r:id="rId14"/>
  </p:sldMasterIdLst>
  <p:notesMasterIdLst>
    <p:notesMasterId r:id="rId23"/>
  </p:notesMasterIdLst>
  <p:sldIdLst>
    <p:sldId id="256" r:id="rId15"/>
    <p:sldId id="480" r:id="rId16"/>
    <p:sldId id="488" r:id="rId17"/>
    <p:sldId id="485" r:id="rId18"/>
    <p:sldId id="486" r:id="rId19"/>
    <p:sldId id="487" r:id="rId20"/>
    <p:sldId id="484" r:id="rId21"/>
    <p:sldId id="489" r:id="rId2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F875900-4CD5-0B77-42CA-03FBCC6F856F}" name="Pauline Lion" initials="PL" userId="48ef9a2cfb904c2c" providerId="Windows Live"/>
  <p188:author id="{8035A710-E786-5AD4-6E6B-F2C4540F2679}" name="CHAUVELLIER ANNE" initials="CA" userId="S::ACHAUVELLIER@editions-hatier.fr::f6f57ace-c9cf-44ce-941b-3615434e65b1" providerId="AD"/>
  <p188:author id="{7F7E7B9F-1A3E-4D99-E946-F9A38FEEBA9F}" name="HACHE Caroline" initials="HC" userId="S::caroline.hache_univ-amu.fr#ext#@hachette.onmicrosoft.com::8f7bb2c5-af1f-4ec9-9672-c04e07afd9f4" providerId="AD"/>
  <p188:author id="{D1DA31B1-B817-6551-D189-800565F96188}" name="sylvie.advenier" initials="sy" userId="S::sylvie.advenier_gmail.com#ext#@hachette.onmicrosoft.com::62265617-bba0-4816-b687-fd9955c55dd9" providerId="AD"/>
  <p188:author id="{3AE103E3-5B5D-9446-BE1D-82E47926AE64}" name="LEMAIRE LOUHANNE" initials="LL" userId="S::LLEMAIRE@editions-hatier.fr::a1b6b622-126c-424e-b556-9693f133b9e2"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CHAUVELLIER ANNE" initials="CA" lastIdx="4" clrIdx="0">
    <p:extLst>
      <p:ext uri="{19B8F6BF-5375-455C-9EA6-DF929625EA0E}">
        <p15:presenceInfo xmlns:p15="http://schemas.microsoft.com/office/powerpoint/2012/main" userId="S::ACHAUVELLIER@editions-hatier.fr::63234966-364e-422f-8c52-45fd5239a521" providerId="AD"/>
      </p:ext>
    </p:extLst>
  </p:cmAuthor>
  <p:cmAuthor id="2" name="catherine.mallard2" initials="ca" lastIdx="2" clrIdx="1">
    <p:extLst>
      <p:ext uri="{19B8F6BF-5375-455C-9EA6-DF929625EA0E}">
        <p15:presenceInfo xmlns:p15="http://schemas.microsoft.com/office/powerpoint/2012/main" userId="S::catherine.mallard2_gmail.com#ext#@hachette.onmicrosoft.com::943e5806-a044-4790-a0a9-05d7075f8f80" providerId="AD"/>
      </p:ext>
    </p:extLst>
  </p:cmAuthor>
  <p:cmAuthor id="3" name="Compte Microsoft" initials="CM" lastIdx="7" clrIdx="2">
    <p:extLst>
      <p:ext uri="{19B8F6BF-5375-455C-9EA6-DF929625EA0E}">
        <p15:presenceInfo xmlns:p15="http://schemas.microsoft.com/office/powerpoint/2012/main" userId="b37cafc324dd2ae0" providerId="Windows Live"/>
      </p:ext>
    </p:extLst>
  </p:cmAuthor>
  <p:cmAuthor id="4" name="Catherine MALLARD" initials="CM" lastIdx="2" clrIdx="3">
    <p:extLst>
      <p:ext uri="{19B8F6BF-5375-455C-9EA6-DF929625EA0E}">
        <p15:presenceInfo xmlns:p15="http://schemas.microsoft.com/office/powerpoint/2012/main" userId="S::catherine.mallard@ac-orleans-tours.fr::6a472aea-0836-4e0d-8018-3eacbc2442a1"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9933"/>
    <a:srgbClr val="F8F8F8"/>
    <a:srgbClr val="984807"/>
    <a:srgbClr val="0033CC"/>
    <a:srgbClr val="003399"/>
    <a:srgbClr val="000099"/>
    <a:srgbClr val="0070C0"/>
    <a:srgbClr val="E60096"/>
    <a:srgbClr val="F7F7F7"/>
    <a:srgbClr val="E60A9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E690DB6-9757-4707-B9FA-3639A5C0439B}" v="1" dt="2025-11-07T16:23:01.940"/>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0428" autoAdjust="0"/>
    <p:restoredTop sz="75281" autoAdjust="0"/>
  </p:normalViewPr>
  <p:slideViewPr>
    <p:cSldViewPr snapToGrid="0">
      <p:cViewPr varScale="1">
        <p:scale>
          <a:sx n="83" d="100"/>
          <a:sy n="83" d="100"/>
        </p:scale>
        <p:origin x="1386" y="84"/>
      </p:cViewPr>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5.xml"/><Relationship Id="rId13" Type="http://schemas.openxmlformats.org/officeDocument/2006/relationships/slideMaster" Target="slideMasters/slideMaster10.xml"/><Relationship Id="rId18" Type="http://schemas.openxmlformats.org/officeDocument/2006/relationships/slide" Target="slides/slide4.xml"/><Relationship Id="rId26"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7.xml"/><Relationship Id="rId7" Type="http://schemas.openxmlformats.org/officeDocument/2006/relationships/slideMaster" Target="slideMasters/slideMaster4.xml"/><Relationship Id="rId12" Type="http://schemas.openxmlformats.org/officeDocument/2006/relationships/slideMaster" Target="slideMasters/slideMaster9.xml"/><Relationship Id="rId17" Type="http://schemas.openxmlformats.org/officeDocument/2006/relationships/slide" Target="slides/slide3.xml"/><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2.xml"/><Relationship Id="rId20" Type="http://schemas.openxmlformats.org/officeDocument/2006/relationships/slide" Target="slides/slide6.xml"/><Relationship Id="rId29"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Master" Target="slideMasters/slideMaster8.xml"/><Relationship Id="rId24" Type="http://schemas.openxmlformats.org/officeDocument/2006/relationships/commentAuthors" Target="commentAuthors.xml"/><Relationship Id="rId5" Type="http://schemas.openxmlformats.org/officeDocument/2006/relationships/slideMaster" Target="slideMasters/slideMaster2.xml"/><Relationship Id="rId15" Type="http://schemas.openxmlformats.org/officeDocument/2006/relationships/slide" Target="slides/slide1.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Master" Target="slideMasters/slideMaster7.xml"/><Relationship Id="rId19" Type="http://schemas.openxmlformats.org/officeDocument/2006/relationships/slide" Target="slides/slide5.xml"/><Relationship Id="rId4" Type="http://schemas.openxmlformats.org/officeDocument/2006/relationships/slideMaster" Target="slideMasters/slideMaster1.xml"/><Relationship Id="rId9" Type="http://schemas.openxmlformats.org/officeDocument/2006/relationships/slideMaster" Target="slideMasters/slideMaster6.xml"/><Relationship Id="rId14" Type="http://schemas.openxmlformats.org/officeDocument/2006/relationships/slideMaster" Target="slideMasters/slideMaster11.xml"/><Relationship Id="rId22" Type="http://schemas.openxmlformats.org/officeDocument/2006/relationships/slide" Target="slides/slide8.xml"/><Relationship Id="rId27" Type="http://schemas.openxmlformats.org/officeDocument/2006/relationships/theme" Target="theme/theme1.xml"/><Relationship Id="rId30" Type="http://schemas.microsoft.com/office/2018/10/relationships/authors" Targe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1470AB8-E483-4FFD-B222-30C933BD9122}" type="datetimeFigureOut">
              <a:rPr lang="fr-FR" smtClean="0"/>
              <a:t>16/01/2026</a:t>
            </a:fld>
            <a:endParaRPr lang="fr-FR"/>
          </a:p>
        </p:txBody>
      </p:sp>
      <p:sp>
        <p:nvSpPr>
          <p:cNvPr id="4" name="Espace réservé de l'image des diapositives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F5038E3-B7CF-455E-96F4-A4DE1B143443}" type="slidenum">
              <a:rPr lang="fr-FR" smtClean="0"/>
              <a:t>‹N°›</a:t>
            </a:fld>
            <a:endParaRPr lang="fr-FR"/>
          </a:p>
        </p:txBody>
      </p:sp>
    </p:spTree>
    <p:extLst>
      <p:ext uri="{BB962C8B-B14F-4D97-AF65-F5344CB8AC3E}">
        <p14:creationId xmlns:p14="http://schemas.microsoft.com/office/powerpoint/2010/main" val="33688655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lvl="0" indent="0" algn="l" rtl="0">
              <a:spcBef>
                <a:spcPts val="0"/>
              </a:spcBef>
              <a:spcAft>
                <a:spcPts val="0"/>
              </a:spcAft>
              <a:buNone/>
            </a:pPr>
            <a:r>
              <a:rPr lang="fr-FR" b="0" i="1" dirty="0">
                <a:latin typeface="Calibri" panose="020F0502020204030204" pitchFamily="34" charset="0"/>
              </a:rPr>
              <a:t>Aujourd'hui,</a:t>
            </a:r>
            <a:r>
              <a:rPr lang="fr-FR" b="0" i="1" baseline="0" dirty="0">
                <a:latin typeface="Calibri" panose="020F0502020204030204" pitchFamily="34" charset="0"/>
              </a:rPr>
              <a:t> nous allons apprendre à organiser des recherches.</a:t>
            </a:r>
            <a:endParaRPr lang="fr-FR" dirty="0">
              <a:latin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fr-FR" b="0" i="1" baseline="0" dirty="0">
              <a:latin typeface="Arial" panose="020B0604020202020204" pitchFamily="34" charset="0"/>
              <a:cs typeface="Arial" panose="020B0604020202020204" pitchFamily="34" charset="0"/>
            </a:endParaRP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1</a:t>
            </a:fld>
            <a:endParaRPr lang="fr-FR"/>
          </a:p>
        </p:txBody>
      </p:sp>
    </p:spTree>
    <p:extLst>
      <p:ext uri="{BB962C8B-B14F-4D97-AF65-F5344CB8AC3E}">
        <p14:creationId xmlns:p14="http://schemas.microsoft.com/office/powerpoint/2010/main" val="172341285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i="0">
                <a:latin typeface="Calibri" panose="020F0502020204030204" pitchFamily="34" charset="0"/>
              </a:rPr>
              <a:t>Demander </a:t>
            </a:r>
            <a:r>
              <a:rPr lang="fr-FR" i="0" dirty="0">
                <a:latin typeface="Calibri" panose="020F0502020204030204" pitchFamily="34" charset="0"/>
              </a:rPr>
              <a:t>aux élèves de décrire ce qu’ils observent : faire émerger le terme « cube ».</a:t>
            </a:r>
          </a:p>
          <a:p>
            <a:r>
              <a:rPr lang="fr-FR" b="0" i="0" u="none" strike="noStrike" dirty="0">
                <a:solidFill>
                  <a:srgbClr val="000000"/>
                </a:solidFill>
                <a:effectLst/>
                <a:latin typeface="Calibri" panose="020F0502020204030204" pitchFamily="34" charset="0"/>
              </a:rPr>
              <a:t>Les élèves doivent verbaliser qu’il y a 4 cubes de couleurs différentes : 2 rouges, 1 bleu et 1 jaune.</a:t>
            </a:r>
          </a:p>
          <a:p>
            <a:r>
              <a:rPr lang="fr-FR" b="0" i="1" u="none" strike="noStrike" dirty="0">
                <a:solidFill>
                  <a:srgbClr val="000000"/>
                </a:solidFill>
                <a:effectLst/>
                <a:latin typeface="Calibri" panose="020F0502020204030204" pitchFamily="34" charset="0"/>
              </a:rPr>
              <a:t>On voudrait faire une tour en empilant ces 4 cubes. Comment peut-on procéder ? </a:t>
            </a:r>
          </a:p>
          <a:p>
            <a:r>
              <a:rPr lang="fr-FR" b="0" i="1" u="none" strike="noStrike" dirty="0">
                <a:solidFill>
                  <a:srgbClr val="000000"/>
                </a:solidFill>
                <a:effectLst/>
                <a:latin typeface="Calibri" panose="020F0502020204030204" pitchFamily="34" charset="0"/>
              </a:rPr>
              <a:t>Quel cube peut-on placer en premier ? </a:t>
            </a:r>
            <a:r>
              <a:rPr lang="fr-FR" i="1" dirty="0">
                <a:latin typeface="Calibri" panose="020F0502020204030204" pitchFamily="34" charset="0"/>
              </a:rPr>
              <a:t>→</a:t>
            </a:r>
            <a:r>
              <a:rPr lang="fr-FR" baseline="0" dirty="0">
                <a:latin typeface="Calibri" panose="020F0502020204030204" pitchFamily="34" charset="0"/>
              </a:rPr>
              <a:t> </a:t>
            </a:r>
            <a:r>
              <a:rPr lang="fr-FR" b="0" i="1" u="none" strike="noStrike" baseline="0" dirty="0">
                <a:solidFill>
                  <a:srgbClr val="000000"/>
                </a:solidFill>
                <a:effectLst/>
                <a:latin typeface="Calibri" panose="020F0502020204030204" pitchFamily="34" charset="0"/>
              </a:rPr>
              <a:t>Le</a:t>
            </a:r>
            <a:r>
              <a:rPr lang="fr-FR" b="0" i="1" u="none" strike="noStrike" dirty="0">
                <a:solidFill>
                  <a:srgbClr val="000000"/>
                </a:solidFill>
                <a:effectLst/>
                <a:latin typeface="Calibri" panose="020F0502020204030204" pitchFamily="34" charset="0"/>
              </a:rPr>
              <a:t> premier cube rouge par exemple. </a:t>
            </a:r>
            <a:endParaRPr lang="fr-FR" b="0" i="0" u="none" strike="noStrike" dirty="0">
              <a:solidFill>
                <a:srgbClr val="000000"/>
              </a:solidFill>
              <a:effectLst/>
              <a:latin typeface="Calibri" panose="020F0502020204030204" pitchFamily="34" charset="0"/>
            </a:endParaRPr>
          </a:p>
        </p:txBody>
      </p:sp>
      <p:sp>
        <p:nvSpPr>
          <p:cNvPr id="4" name="Espace réservé du numéro de diapositive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F5038E3-B7CF-455E-96F4-A4DE1B143443}" type="slidenum">
              <a:rPr kumimoji="0" lang="fr-F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a:t>
            </a:fld>
            <a:endParaRPr kumimoji="0" lang="fr-F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37441545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i="1" dirty="0">
                <a:latin typeface="Calibri" panose="020F0502020204030204" pitchFamily="34" charset="0"/>
              </a:rPr>
              <a:t>La tour est commencée.</a:t>
            </a:r>
          </a:p>
          <a:p>
            <a:pPr marL="0" marR="0" lvl="0" indent="0" algn="l" defTabSz="914400" rtl="0" eaLnBrk="1" fontAlgn="auto" latinLnBrk="0" hangingPunct="1">
              <a:lnSpc>
                <a:spcPct val="100000"/>
              </a:lnSpc>
              <a:spcBef>
                <a:spcPts val="0"/>
              </a:spcBef>
              <a:spcAft>
                <a:spcPts val="0"/>
              </a:spcAft>
              <a:buClrTx/>
              <a:buSzTx/>
              <a:buFontTx/>
              <a:buNone/>
              <a:tabLst/>
              <a:defRPr/>
            </a:pPr>
            <a:r>
              <a:rPr lang="fr-FR" i="1" dirty="0">
                <a:latin typeface="Calibri" panose="020F0502020204030204" pitchFamily="34" charset="0"/>
              </a:rPr>
              <a:t>Quel cube peut-on placer sur le premier ? </a:t>
            </a:r>
            <a:r>
              <a:rPr lang="fr-FR" i="1" dirty="0">
                <a:latin typeface="Calibri" panose="020F0502020204030204" pitchFamily="34" charset="0"/>
                <a:cs typeface="Calibri" panose="020F0502020204030204" pitchFamily="34" charset="0"/>
              </a:rPr>
              <a:t>→ </a:t>
            </a:r>
            <a:r>
              <a:rPr lang="fr-FR" i="1" dirty="0">
                <a:latin typeface="Calibri" panose="020F0502020204030204" pitchFamily="34" charset="0"/>
              </a:rPr>
              <a:t>On peut placer le deuxième cube rouge ou le cube bleu ou le cube jaune.</a:t>
            </a:r>
          </a:p>
          <a:p>
            <a:endParaRPr lang="fr-FR" sz="1200" b="0" i="0" u="none" strike="noStrike" dirty="0">
              <a:solidFill>
                <a:srgbClr val="000000"/>
              </a:solidFill>
              <a:effectLst/>
              <a:latin typeface="Calibri" panose="020F0502020204030204" pitchFamily="34" charset="0"/>
            </a:endParaRPr>
          </a:p>
        </p:txBody>
      </p:sp>
      <p:sp>
        <p:nvSpPr>
          <p:cNvPr id="4" name="Espace réservé du numéro de diapositive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F5038E3-B7CF-455E-96F4-A4DE1B143443}" type="slidenum">
              <a:rPr kumimoji="0" lang="fr-F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a:t>
            </a:fld>
            <a:endParaRPr kumimoji="0" lang="fr-F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10846080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i="1" dirty="0">
                <a:latin typeface="Calibri" panose="020F0502020204030204" pitchFamily="34" charset="0"/>
              </a:rPr>
              <a:t>On peut choisir par exemple de </a:t>
            </a:r>
            <a:r>
              <a:rPr lang="fr-FR" b="0" i="1" u="none" strike="noStrike" dirty="0">
                <a:solidFill>
                  <a:srgbClr val="000000"/>
                </a:solidFill>
                <a:effectLst/>
                <a:latin typeface="Calibri" panose="020F0502020204030204" pitchFamily="34" charset="0"/>
              </a:rPr>
              <a:t>placer le deuxième cube rouge sur le premier.</a:t>
            </a:r>
          </a:p>
          <a:p>
            <a:r>
              <a:rPr lang="fr-FR" b="0" i="1" u="none" strike="noStrike" dirty="0">
                <a:solidFill>
                  <a:srgbClr val="000000"/>
                </a:solidFill>
                <a:effectLst/>
                <a:latin typeface="Calibri" panose="020F0502020204030204" pitchFamily="34" charset="0"/>
              </a:rPr>
              <a:t>Quel cube peut-on mettre ensuite ? </a:t>
            </a:r>
            <a:r>
              <a:rPr lang="fr-FR" i="1" dirty="0">
                <a:latin typeface="Calibri" panose="020F0502020204030204" pitchFamily="34" charset="0"/>
              </a:rPr>
              <a:t>→</a:t>
            </a:r>
            <a:r>
              <a:rPr lang="fr-FR" baseline="0" dirty="0">
                <a:latin typeface="Calibri" panose="020F0502020204030204" pitchFamily="34" charset="0"/>
              </a:rPr>
              <a:t> </a:t>
            </a:r>
            <a:r>
              <a:rPr lang="fr-FR" b="0" i="1" u="none" strike="noStrike" baseline="0" dirty="0">
                <a:solidFill>
                  <a:srgbClr val="000000"/>
                </a:solidFill>
                <a:effectLst/>
                <a:latin typeface="Calibri" panose="020F0502020204030204" pitchFamily="34" charset="0"/>
              </a:rPr>
              <a:t>Le</a:t>
            </a:r>
            <a:r>
              <a:rPr lang="fr-FR" b="0" i="1" u="none" strike="noStrike" dirty="0">
                <a:solidFill>
                  <a:srgbClr val="000000"/>
                </a:solidFill>
                <a:effectLst/>
                <a:latin typeface="Calibri" panose="020F0502020204030204" pitchFamily="34" charset="0"/>
              </a:rPr>
              <a:t> cube bleu ou le cube jaune.</a:t>
            </a:r>
          </a:p>
          <a:p>
            <a:endParaRPr lang="fr-FR" sz="1200" b="0" i="0" u="none" strike="noStrike" dirty="0">
              <a:solidFill>
                <a:srgbClr val="000000"/>
              </a:solidFill>
              <a:effectLst/>
              <a:latin typeface="Calibri" panose="020F0502020204030204" pitchFamily="34" charset="0"/>
            </a:endParaRPr>
          </a:p>
        </p:txBody>
      </p:sp>
      <p:sp>
        <p:nvSpPr>
          <p:cNvPr id="4" name="Espace réservé du numéro de diapositive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F5038E3-B7CF-455E-96F4-A4DE1B143443}" type="slidenum">
              <a:rPr kumimoji="0" lang="fr-F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a:t>
            </a:fld>
            <a:endParaRPr kumimoji="0" lang="fr-F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55311185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i="1" dirty="0">
                <a:latin typeface="Calibri" panose="020F0502020204030204" pitchFamily="34" charset="0"/>
              </a:rPr>
              <a:t>On peut choisir par exemple de </a:t>
            </a:r>
            <a:r>
              <a:rPr lang="fr-FR" b="0" i="1" u="none" strike="noStrike" dirty="0">
                <a:solidFill>
                  <a:srgbClr val="000000"/>
                </a:solidFill>
                <a:effectLst/>
                <a:latin typeface="Calibri" panose="020F0502020204030204" pitchFamily="34" charset="0"/>
              </a:rPr>
              <a:t>placer le cube bleu.</a:t>
            </a:r>
          </a:p>
          <a:p>
            <a:r>
              <a:rPr lang="fr-FR" b="0" i="1" u="none" strike="noStrike" dirty="0">
                <a:solidFill>
                  <a:srgbClr val="000000"/>
                </a:solidFill>
                <a:effectLst/>
                <a:latin typeface="Calibri" panose="020F0502020204030204" pitchFamily="34" charset="0"/>
              </a:rPr>
              <a:t>A-t-on le choix pour le dernier cube ? </a:t>
            </a:r>
            <a:r>
              <a:rPr lang="fr-FR" i="1" dirty="0">
                <a:latin typeface="Calibri" panose="020F0502020204030204" pitchFamily="34" charset="0"/>
              </a:rPr>
              <a:t>→</a:t>
            </a:r>
            <a:r>
              <a:rPr lang="fr-FR" baseline="0" dirty="0">
                <a:latin typeface="Calibri" panose="020F0502020204030204" pitchFamily="34" charset="0"/>
              </a:rPr>
              <a:t> </a:t>
            </a:r>
            <a:r>
              <a:rPr lang="fr-FR" i="1" baseline="0" dirty="0">
                <a:latin typeface="Calibri" panose="020F0502020204030204" pitchFamily="34" charset="0"/>
              </a:rPr>
              <a:t>Non, il reste l</a:t>
            </a:r>
            <a:r>
              <a:rPr lang="fr-FR" b="0" i="1" u="none" strike="noStrike" baseline="0" dirty="0">
                <a:solidFill>
                  <a:srgbClr val="000000"/>
                </a:solidFill>
                <a:effectLst/>
                <a:latin typeface="Calibri" panose="020F0502020204030204" pitchFamily="34" charset="0"/>
              </a:rPr>
              <a:t>e</a:t>
            </a:r>
            <a:r>
              <a:rPr lang="fr-FR" b="0" i="1" u="none" strike="noStrike" dirty="0">
                <a:solidFill>
                  <a:srgbClr val="000000"/>
                </a:solidFill>
                <a:effectLst/>
                <a:latin typeface="Calibri" panose="020F0502020204030204" pitchFamily="34" charset="0"/>
              </a:rPr>
              <a:t> cube jaune que l’on place en haut de la tour.</a:t>
            </a:r>
          </a:p>
          <a:p>
            <a:endParaRPr lang="fr-FR" sz="1200" b="0" i="0" u="none" strike="noStrike" dirty="0">
              <a:solidFill>
                <a:srgbClr val="000000"/>
              </a:solidFill>
              <a:effectLst/>
              <a:latin typeface="Calibri" panose="020F0502020204030204" pitchFamily="34" charset="0"/>
            </a:endParaRPr>
          </a:p>
        </p:txBody>
      </p:sp>
      <p:sp>
        <p:nvSpPr>
          <p:cNvPr id="4" name="Espace réservé du numéro de diapositive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F5038E3-B7CF-455E-96F4-A4DE1B143443}" type="slidenum">
              <a:rPr kumimoji="0" lang="fr-F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5</a:t>
            </a:fld>
            <a:endParaRPr kumimoji="0" lang="fr-F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26326709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b="0" i="1" u="none" strike="noStrike" dirty="0">
                <a:solidFill>
                  <a:srgbClr val="000000"/>
                </a:solidFill>
                <a:effectLst/>
                <a:latin typeface="Calibri" panose="020F0502020204030204" pitchFamily="34" charset="0"/>
              </a:rPr>
              <a:t>On obtient une tour de 4 cubes de couleur.</a:t>
            </a:r>
          </a:p>
          <a:p>
            <a:r>
              <a:rPr lang="fr-FR" b="0" i="1" u="none" strike="noStrike" dirty="0">
                <a:solidFill>
                  <a:srgbClr val="000000"/>
                </a:solidFill>
                <a:effectLst/>
                <a:latin typeface="Calibri" panose="020F0502020204030204" pitchFamily="34" charset="0"/>
              </a:rPr>
              <a:t>Est-ce la seule solution ? </a:t>
            </a:r>
          </a:p>
          <a:p>
            <a:r>
              <a:rPr lang="fr-FR" b="0" i="0" u="none" strike="noStrike" dirty="0">
                <a:solidFill>
                  <a:srgbClr val="000000"/>
                </a:solidFill>
                <a:effectLst/>
                <a:latin typeface="Calibri" panose="020F0502020204030204" pitchFamily="34" charset="0"/>
              </a:rPr>
              <a:t>Faire verbaliser que si on place les cubes dans un autre ordre, on obtient une tour différente.</a:t>
            </a:r>
          </a:p>
          <a:p>
            <a:r>
              <a:rPr lang="fr-FR" b="0" i="0" u="none" strike="noStrike">
                <a:solidFill>
                  <a:srgbClr val="000000"/>
                </a:solidFill>
                <a:effectLst/>
                <a:latin typeface="Calibri" panose="020F0502020204030204" pitchFamily="34" charset="0"/>
              </a:rPr>
              <a:t>Donner, si besoin, </a:t>
            </a:r>
            <a:r>
              <a:rPr lang="fr-FR" b="0" i="0" u="none" strike="noStrike" dirty="0">
                <a:solidFill>
                  <a:srgbClr val="000000"/>
                </a:solidFill>
                <a:effectLst/>
                <a:latin typeface="Calibri" panose="020F0502020204030204" pitchFamily="34" charset="0"/>
              </a:rPr>
              <a:t>un autre exemple.</a:t>
            </a:r>
          </a:p>
          <a:p>
            <a:endParaRPr lang="fr-FR" sz="1200" b="0" i="0" u="none" strike="noStrike" dirty="0">
              <a:solidFill>
                <a:srgbClr val="000000"/>
              </a:solidFill>
              <a:effectLst/>
              <a:latin typeface="Calibri" panose="020F0502020204030204" pitchFamily="34" charset="0"/>
            </a:endParaRPr>
          </a:p>
        </p:txBody>
      </p:sp>
      <p:sp>
        <p:nvSpPr>
          <p:cNvPr id="4" name="Espace réservé du numéro de diapositive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F5038E3-B7CF-455E-96F4-A4DE1B143443}" type="slidenum">
              <a:rPr kumimoji="0" lang="fr-F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6</a:t>
            </a:fld>
            <a:endParaRPr kumimoji="0" lang="fr-F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14988357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i="1" dirty="0">
                <a:latin typeface="Calibri" panose="020F0502020204030204" pitchFamily="34" charset="0"/>
              </a:rPr>
              <a:t>Prenez votre cahier page 33. </a:t>
            </a:r>
          </a:p>
          <a:p>
            <a:r>
              <a:rPr lang="fr-FR" i="1" dirty="0">
                <a:latin typeface="Calibri" panose="020F0502020204030204" pitchFamily="34" charset="0"/>
              </a:rPr>
              <a:t>Prenez un crayon de couleur rouge, un jaune et un bleu.</a:t>
            </a:r>
            <a:endParaRPr lang="fr-FR" dirty="0">
              <a:latin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FR" i="1" dirty="0">
                <a:latin typeface="Calibri" panose="020F0502020204030204" pitchFamily="34" charset="0"/>
              </a:rPr>
              <a:t>La tour que nous venons de construire est déjà coloriée. Vous allez à présent devoir trouver le plus possible de tours différentes, Lorsque vous aurez trouvé une nouvelle solution, vérifiez bien qu’elle est différente de celles que vous avez déjà trouvé. Vous pourrez ensuite la colorier. </a:t>
            </a:r>
          </a:p>
          <a:p>
            <a:pPr marL="0" marR="0" lvl="0" indent="0" algn="l" defTabSz="914400" rtl="0" eaLnBrk="1" fontAlgn="auto" latinLnBrk="0" hangingPunct="1">
              <a:lnSpc>
                <a:spcPct val="100000"/>
              </a:lnSpc>
              <a:spcBef>
                <a:spcPts val="0"/>
              </a:spcBef>
              <a:spcAft>
                <a:spcPts val="0"/>
              </a:spcAft>
              <a:buClrTx/>
              <a:buSzTx/>
              <a:buFontTx/>
              <a:buNone/>
              <a:tabLst/>
              <a:defRPr/>
            </a:pPr>
            <a:r>
              <a:rPr lang="fr-FR" i="0" dirty="0">
                <a:latin typeface="Calibri" panose="020F0502020204030204" pitchFamily="34" charset="0"/>
              </a:rPr>
              <a:t>Laisser les élèves chercher individuellement ou en binôme.</a:t>
            </a:r>
          </a:p>
          <a:p>
            <a:pPr marL="0" marR="0" lvl="0" indent="0" algn="l" defTabSz="914400" rtl="0" eaLnBrk="1" fontAlgn="auto" latinLnBrk="0" hangingPunct="1">
              <a:lnSpc>
                <a:spcPct val="100000"/>
              </a:lnSpc>
              <a:spcBef>
                <a:spcPts val="0"/>
              </a:spcBef>
              <a:spcAft>
                <a:spcPts val="0"/>
              </a:spcAft>
              <a:buClrTx/>
              <a:buSzTx/>
              <a:buFontTx/>
              <a:buNone/>
              <a:tabLst/>
              <a:defRPr/>
            </a:pPr>
            <a:r>
              <a:rPr lang="fr-FR" i="0" dirty="0">
                <a:latin typeface="Calibri" panose="020F0502020204030204" pitchFamily="34" charset="0"/>
              </a:rPr>
              <a:t>Circuler dans les rangs pour étayer : </a:t>
            </a:r>
          </a:p>
          <a:p>
            <a:pPr marL="0" marR="0" lvl="0" indent="0" algn="l" defTabSz="914400" rtl="0" eaLnBrk="1" fontAlgn="auto" latinLnBrk="0" hangingPunct="1">
              <a:lnSpc>
                <a:spcPct val="100000"/>
              </a:lnSpc>
              <a:spcBef>
                <a:spcPts val="0"/>
              </a:spcBef>
              <a:spcAft>
                <a:spcPts val="0"/>
              </a:spcAft>
              <a:buClrTx/>
              <a:buSzTx/>
              <a:buFontTx/>
              <a:buNone/>
              <a:tabLst/>
              <a:defRPr/>
            </a:pPr>
            <a:r>
              <a:rPr lang="fr-FR" i="0" dirty="0">
                <a:latin typeface="Calibri" panose="020F0502020204030204" pitchFamily="34" charset="0"/>
              </a:rPr>
              <a:t>- si un élève n’entre pas dans l’activité, le guider par des questionnements : </a:t>
            </a:r>
            <a:r>
              <a:rPr lang="fr-FR" i="1" dirty="0">
                <a:latin typeface="Calibri" panose="020F0502020204030204" pitchFamily="34" charset="0"/>
              </a:rPr>
              <a:t>y a-t-il d’autres tours qui commencent par 2 cubes rouges ? Combien ? Peut-on placer en premier un cube d’une autre couleur que le rouge ? Lequel ? etc...</a:t>
            </a:r>
          </a:p>
          <a:p>
            <a:pPr marL="0" marR="0" lvl="0" indent="0" algn="l" defTabSz="914400" rtl="0" eaLnBrk="1" fontAlgn="auto" latinLnBrk="0" hangingPunct="1">
              <a:lnSpc>
                <a:spcPct val="100000"/>
              </a:lnSpc>
              <a:spcBef>
                <a:spcPts val="0"/>
              </a:spcBef>
              <a:spcAft>
                <a:spcPts val="0"/>
              </a:spcAft>
              <a:buClrTx/>
              <a:buSzTx/>
              <a:buFontTx/>
              <a:buNone/>
              <a:tabLst/>
              <a:defRPr/>
            </a:pPr>
            <a:r>
              <a:rPr lang="fr-FR" i="0" dirty="0">
                <a:latin typeface="Calibri" panose="020F0502020204030204" pitchFamily="34" charset="0"/>
              </a:rPr>
              <a:t>- si un élève pense avoir trouvé toutes les possibilités, lui demander comment on peut le vérifier : inciter alors à organiser la recherche des solutions.</a:t>
            </a:r>
          </a:p>
          <a:p>
            <a:pPr marL="0" marR="0" lvl="0" indent="0" algn="l" defTabSz="914400" rtl="0" eaLnBrk="1" fontAlgn="auto" latinLnBrk="0" hangingPunct="1">
              <a:lnSpc>
                <a:spcPct val="100000"/>
              </a:lnSpc>
              <a:spcBef>
                <a:spcPts val="0"/>
              </a:spcBef>
              <a:spcAft>
                <a:spcPts val="0"/>
              </a:spcAft>
              <a:buClrTx/>
              <a:buSzTx/>
              <a:buFontTx/>
              <a:buNone/>
              <a:tabLst/>
              <a:defRPr/>
            </a:pPr>
            <a:r>
              <a:rPr lang="fr-FR" i="0" dirty="0">
                <a:latin typeface="Calibri" panose="020F0502020204030204" pitchFamily="34" charset="0"/>
              </a:rPr>
              <a:t>Si les élèves n’ont pas fini, ils pourront revenir sur ce problème plus tard.</a:t>
            </a:r>
          </a:p>
          <a:p>
            <a:endParaRPr lang="fr-FR" dirty="0">
              <a:latin typeface="Calibri" panose="020F0502020204030204" pitchFamily="34" charset="0"/>
            </a:endParaRPr>
          </a:p>
          <a:p>
            <a:endParaRPr lang="fr-FR" dirty="0"/>
          </a:p>
        </p:txBody>
      </p:sp>
      <p:sp>
        <p:nvSpPr>
          <p:cNvPr id="4" name="Espace réservé du numéro de diapositive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F5038E3-B7CF-455E-96F4-A4DE1B143443}" type="slidenum">
              <a:rPr kumimoji="0" lang="fr-F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7</a:t>
            </a:fld>
            <a:endParaRPr kumimoji="0" lang="fr-F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27085183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FB6DDC7-C15F-16E9-4481-D4827162D59A}"/>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FDBE2EA6-25A5-7F7A-9E5E-077E7D96343F}"/>
              </a:ext>
            </a:extLst>
          </p:cNvPr>
          <p:cNvSpPr>
            <a:spLocks noGrp="1" noRot="1" noChangeAspect="1"/>
          </p:cNvSpPr>
          <p:nvPr>
            <p:ph type="sldImg"/>
          </p:nvPr>
        </p:nvSpPr>
        <p:spPr/>
      </p:sp>
      <p:sp>
        <p:nvSpPr>
          <p:cNvPr id="3" name="Espace réservé des commentaires 2">
            <a:extLst>
              <a:ext uri="{FF2B5EF4-FFF2-40B4-BE49-F238E27FC236}">
                <a16:creationId xmlns:a16="http://schemas.microsoft.com/office/drawing/2014/main" id="{3F1BBE4D-0748-AC1A-8CE9-9AD22140D271}"/>
              </a:ext>
            </a:extLst>
          </p:cNvPr>
          <p:cNvSpPr>
            <a:spLocks noGrp="1"/>
          </p:cNvSpPr>
          <p:nvPr>
            <p:ph type="body" idx="1"/>
          </p:nvPr>
        </p:nvSpPr>
        <p:spPr/>
        <p:txBody>
          <a:bodyPr/>
          <a:lstStyle/>
          <a:p>
            <a:r>
              <a:rPr lang="fr-FR" i="1" dirty="0">
                <a:latin typeface="Calibri" panose="020F0502020204030204" pitchFamily="34" charset="0"/>
              </a:rPr>
              <a:t>Prenez votre cahier page 33. </a:t>
            </a:r>
          </a:p>
          <a:p>
            <a:r>
              <a:rPr lang="fr-FR" i="1" dirty="0">
                <a:latin typeface="Calibri" panose="020F0502020204030204" pitchFamily="34" charset="0"/>
              </a:rPr>
              <a:t>Prenez un crayon de couleur rouge, un jaune et un bleu.</a:t>
            </a:r>
            <a:endParaRPr lang="fr-FR" dirty="0">
              <a:latin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FR" i="1" dirty="0">
                <a:latin typeface="Calibri" panose="020F0502020204030204" pitchFamily="34" charset="0"/>
              </a:rPr>
              <a:t>La tour que nous venons de construire est déjà coloriée. Vous allez à présent devoir trouver le plus possible de tours différentes, Lorsque vous aurez trouvé une nouvelle solution, vérifiez bien qu’elle est différente de celles que vous avez déjà trouvé. Vous pourrez ensuite la colorier. </a:t>
            </a:r>
          </a:p>
          <a:p>
            <a:pPr marL="0" marR="0" lvl="0" indent="0" algn="l" defTabSz="914400" rtl="0" eaLnBrk="1" fontAlgn="auto" latinLnBrk="0" hangingPunct="1">
              <a:lnSpc>
                <a:spcPct val="100000"/>
              </a:lnSpc>
              <a:spcBef>
                <a:spcPts val="0"/>
              </a:spcBef>
              <a:spcAft>
                <a:spcPts val="0"/>
              </a:spcAft>
              <a:buClrTx/>
              <a:buSzTx/>
              <a:buFontTx/>
              <a:buNone/>
              <a:tabLst/>
              <a:defRPr/>
            </a:pPr>
            <a:r>
              <a:rPr lang="fr-FR" i="0" dirty="0">
                <a:latin typeface="Calibri" panose="020F0502020204030204" pitchFamily="34" charset="0"/>
              </a:rPr>
              <a:t>Laisser les élèves chercher individuellement ou en binôme.</a:t>
            </a:r>
          </a:p>
          <a:p>
            <a:pPr marL="0" marR="0" lvl="0" indent="0" algn="l" defTabSz="914400" rtl="0" eaLnBrk="1" fontAlgn="auto" latinLnBrk="0" hangingPunct="1">
              <a:lnSpc>
                <a:spcPct val="100000"/>
              </a:lnSpc>
              <a:spcBef>
                <a:spcPts val="0"/>
              </a:spcBef>
              <a:spcAft>
                <a:spcPts val="0"/>
              </a:spcAft>
              <a:buClrTx/>
              <a:buSzTx/>
              <a:buFontTx/>
              <a:buNone/>
              <a:tabLst/>
              <a:defRPr/>
            </a:pPr>
            <a:r>
              <a:rPr lang="fr-FR" i="0" dirty="0">
                <a:latin typeface="Calibri" panose="020F0502020204030204" pitchFamily="34" charset="0"/>
              </a:rPr>
              <a:t>Circuler dans les rangs pour étayer : </a:t>
            </a:r>
          </a:p>
          <a:p>
            <a:pPr marL="0" marR="0" lvl="0" indent="0" algn="l" defTabSz="914400" rtl="0" eaLnBrk="1" fontAlgn="auto" latinLnBrk="0" hangingPunct="1">
              <a:lnSpc>
                <a:spcPct val="100000"/>
              </a:lnSpc>
              <a:spcBef>
                <a:spcPts val="0"/>
              </a:spcBef>
              <a:spcAft>
                <a:spcPts val="0"/>
              </a:spcAft>
              <a:buClrTx/>
              <a:buSzTx/>
              <a:buFontTx/>
              <a:buNone/>
              <a:tabLst/>
              <a:defRPr/>
            </a:pPr>
            <a:r>
              <a:rPr lang="fr-FR" i="0" dirty="0">
                <a:latin typeface="Calibri" panose="020F0502020204030204" pitchFamily="34" charset="0"/>
              </a:rPr>
              <a:t>- si un élève n’entre pas dans l’activité, le guider par des questionnements : </a:t>
            </a:r>
            <a:r>
              <a:rPr lang="fr-FR" i="1" dirty="0">
                <a:latin typeface="Calibri" panose="020F0502020204030204" pitchFamily="34" charset="0"/>
              </a:rPr>
              <a:t>y a-t-il d’autres tours qui commencent par 2 cubes rouges ? Combien ? Peut-on placer en premier un cube d’une autre couleur que le rouge ? Lequel ? etc...</a:t>
            </a:r>
          </a:p>
          <a:p>
            <a:pPr marL="0" marR="0" lvl="0" indent="0" algn="l" defTabSz="914400" rtl="0" eaLnBrk="1" fontAlgn="auto" latinLnBrk="0" hangingPunct="1">
              <a:lnSpc>
                <a:spcPct val="100000"/>
              </a:lnSpc>
              <a:spcBef>
                <a:spcPts val="0"/>
              </a:spcBef>
              <a:spcAft>
                <a:spcPts val="0"/>
              </a:spcAft>
              <a:buClrTx/>
              <a:buSzTx/>
              <a:buFontTx/>
              <a:buNone/>
              <a:tabLst/>
              <a:defRPr/>
            </a:pPr>
            <a:r>
              <a:rPr lang="fr-FR" i="0" dirty="0">
                <a:latin typeface="Calibri" panose="020F0502020204030204" pitchFamily="34" charset="0"/>
              </a:rPr>
              <a:t>- si un élève pense avoir trouvé toutes les possibilités, lui demander comment on peut le vérifier : inciter alors à organiser la recherche des solutions.</a:t>
            </a:r>
          </a:p>
          <a:p>
            <a:pPr marL="0" marR="0" lvl="0" indent="0" algn="l" defTabSz="914400" rtl="0" eaLnBrk="1" fontAlgn="auto" latinLnBrk="0" hangingPunct="1">
              <a:lnSpc>
                <a:spcPct val="100000"/>
              </a:lnSpc>
              <a:spcBef>
                <a:spcPts val="0"/>
              </a:spcBef>
              <a:spcAft>
                <a:spcPts val="0"/>
              </a:spcAft>
              <a:buClrTx/>
              <a:buSzTx/>
              <a:buFontTx/>
              <a:buNone/>
              <a:tabLst/>
              <a:defRPr/>
            </a:pPr>
            <a:r>
              <a:rPr lang="fr-FR" i="0" dirty="0">
                <a:latin typeface="Calibri" panose="020F0502020204030204" pitchFamily="34" charset="0"/>
              </a:rPr>
              <a:t>Si les élèves n’ont pas fini, ils pourront revenir sur ce problème plus tard.</a:t>
            </a:r>
          </a:p>
          <a:p>
            <a:endParaRPr lang="fr-FR" dirty="0">
              <a:latin typeface="Calibri" panose="020F0502020204030204" pitchFamily="34" charset="0"/>
            </a:endParaRPr>
          </a:p>
          <a:p>
            <a:endParaRPr lang="fr-FR" dirty="0"/>
          </a:p>
        </p:txBody>
      </p:sp>
      <p:sp>
        <p:nvSpPr>
          <p:cNvPr id="4" name="Espace réservé du numéro de diapositive 3">
            <a:extLst>
              <a:ext uri="{FF2B5EF4-FFF2-40B4-BE49-F238E27FC236}">
                <a16:creationId xmlns:a16="http://schemas.microsoft.com/office/drawing/2014/main" id="{35825722-0130-908B-8758-BF2591C76236}"/>
              </a:ext>
            </a:extLst>
          </p:cNvPr>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F5038E3-B7CF-455E-96F4-A4DE1B143443}" type="slidenum">
              <a:rPr kumimoji="0" lang="fr-F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8</a:t>
            </a:fld>
            <a:endParaRPr kumimoji="0" lang="fr-F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57040839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8.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8.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8.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8.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9.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9.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0.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0.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0.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0.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1.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1.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1.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pic>
        <p:nvPicPr>
          <p:cNvPr id="5" name="Image 4" descr="Une image contenant texte&#10;&#10;Description générée automatiquement">
            <a:extLst>
              <a:ext uri="{FF2B5EF4-FFF2-40B4-BE49-F238E27FC236}">
                <a16:creationId xmlns:a16="http://schemas.microsoft.com/office/drawing/2014/main" id="{1A71FAA7-0151-4E68-A79F-C6A3DDCCD2F5}"/>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t="1565" b="1565"/>
          <a:stretch/>
        </p:blipFill>
        <p:spPr>
          <a:xfrm>
            <a:off x="0" y="-1"/>
            <a:ext cx="9143999" cy="6858001"/>
          </a:xfrm>
          <a:prstGeom prst="rect">
            <a:avLst/>
          </a:prstGeom>
        </p:spPr>
      </p:pic>
      <p:sp>
        <p:nvSpPr>
          <p:cNvPr id="2" name="Title 1"/>
          <p:cNvSpPr>
            <a:spLocks noGrp="1"/>
          </p:cNvSpPr>
          <p:nvPr>
            <p:ph type="ctrTitle" hasCustomPrompt="1"/>
          </p:nvPr>
        </p:nvSpPr>
        <p:spPr>
          <a:xfrm>
            <a:off x="751788" y="3040905"/>
            <a:ext cx="7772400" cy="776190"/>
          </a:xfrm>
          <a:ln w="28575">
            <a:noFill/>
          </a:ln>
        </p:spPr>
        <p:txBody>
          <a:bodyPr anchor="b">
            <a:normAutofit/>
          </a:bodyPr>
          <a:lstStyle>
            <a:lvl1pPr algn="ctr">
              <a:spcBef>
                <a:spcPts val="600"/>
              </a:spcBef>
              <a:spcAft>
                <a:spcPts val="600"/>
              </a:spcAft>
              <a:defRPr sz="3200" b="1">
                <a:solidFill>
                  <a:srgbClr val="A39491"/>
                </a:solidFill>
                <a:latin typeface="Verdana" panose="020B0604030504040204" pitchFamily="34" charset="0"/>
                <a:ea typeface="Verdana" panose="020B0604030504040204" pitchFamily="34" charset="0"/>
                <a:cs typeface="Arial" panose="020B0604020202020204" pitchFamily="34" charset="0"/>
              </a:defRPr>
            </a:lvl1pPr>
          </a:lstStyle>
          <a:p>
            <a:r>
              <a:rPr lang="fr-FR" dirty="0"/>
              <a:t>MODIFIEZ LE STYLE DU TITRE</a:t>
            </a:r>
            <a:endParaRPr lang="en-US" dirty="0"/>
          </a:p>
        </p:txBody>
      </p:sp>
    </p:spTree>
    <p:extLst>
      <p:ext uri="{BB962C8B-B14F-4D97-AF65-F5344CB8AC3E}">
        <p14:creationId xmlns:p14="http://schemas.microsoft.com/office/powerpoint/2010/main" val="23367167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Vid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F142B62-8702-46AD-A56A-699683BE7F15}"/>
              </a:ext>
            </a:extLst>
          </p:cNvPr>
          <p:cNvSpPr/>
          <p:nvPr userDrawn="1"/>
        </p:nvSpPr>
        <p:spPr>
          <a:xfrm>
            <a:off x="0" y="0"/>
            <a:ext cx="9144000" cy="476672"/>
          </a:xfrm>
          <a:prstGeom prst="rect">
            <a:avLst/>
          </a:prstGeom>
          <a:solidFill>
            <a:srgbClr val="FF9966"/>
          </a:solidFill>
          <a:ln>
            <a:solidFill>
              <a:srgbClr val="FF99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7" name="Title 1">
            <a:extLst>
              <a:ext uri="{FF2B5EF4-FFF2-40B4-BE49-F238E27FC236}">
                <a16:creationId xmlns:a16="http://schemas.microsoft.com/office/drawing/2014/main" id="{9408C5A3-5DBB-48BA-BA85-05B5604FF534}"/>
              </a:ext>
            </a:extLst>
          </p:cNvPr>
          <p:cNvSpPr>
            <a:spLocks noGrp="1"/>
          </p:cNvSpPr>
          <p:nvPr>
            <p:ph type="title"/>
          </p:nvPr>
        </p:nvSpPr>
        <p:spPr>
          <a:xfrm>
            <a:off x="0" y="0"/>
            <a:ext cx="4113032" cy="476673"/>
          </a:xfrm>
          <a:ln>
            <a:solidFill>
              <a:srgbClr val="FF9966"/>
            </a:solidFill>
          </a:ln>
        </p:spPr>
        <p:txBody>
          <a:bodyPr>
            <a:normAutofit/>
          </a:bodyPr>
          <a:lstStyle>
            <a:lvl1pPr>
              <a:defRPr sz="1800" b="1">
                <a:solidFill>
                  <a:schemeClr val="bg1"/>
                </a:solidFill>
                <a:latin typeface="Calibri" panose="020F0502020204030204" pitchFamily="34" charset="0"/>
                <a:cs typeface="Calibri" panose="020F0502020204030204" pitchFamily="34" charset="0"/>
              </a:defRPr>
            </a:lvl1pPr>
          </a:lstStyle>
          <a:p>
            <a:r>
              <a:rPr lang="fr-FR" dirty="0"/>
              <a:t>Modifiez le style du titre</a:t>
            </a:r>
            <a:endParaRPr lang="en-US" dirty="0"/>
          </a:p>
        </p:txBody>
      </p:sp>
      <p:pic>
        <p:nvPicPr>
          <p:cNvPr id="8" name="Image 7">
            <a:extLst>
              <a:ext uri="{FF2B5EF4-FFF2-40B4-BE49-F238E27FC236}">
                <a16:creationId xmlns:a16="http://schemas.microsoft.com/office/drawing/2014/main" id="{F8000C29-DBCD-4CAC-B122-9506AD1ABB01}"/>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885427" y="-1"/>
            <a:ext cx="2258573" cy="472441"/>
          </a:xfrm>
          <a:prstGeom prst="rect">
            <a:avLst/>
          </a:prstGeom>
        </p:spPr>
      </p:pic>
      <p:sp>
        <p:nvSpPr>
          <p:cNvPr id="9" name="Rectangle 8">
            <a:extLst>
              <a:ext uri="{FF2B5EF4-FFF2-40B4-BE49-F238E27FC236}">
                <a16:creationId xmlns:a16="http://schemas.microsoft.com/office/drawing/2014/main" id="{1DE1FD07-0DEE-4B0E-B813-DB8FC437B3D9}"/>
              </a:ext>
            </a:extLst>
          </p:cNvPr>
          <p:cNvSpPr/>
          <p:nvPr userDrawn="1"/>
        </p:nvSpPr>
        <p:spPr>
          <a:xfrm>
            <a:off x="0" y="0"/>
            <a:ext cx="9144000" cy="6858000"/>
          </a:xfrm>
          <a:prstGeom prst="rect">
            <a:avLst/>
          </a:prstGeom>
          <a:noFill/>
          <a:ln w="101600">
            <a:solidFill>
              <a:srgbClr val="FF99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0643473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sp>
        <p:nvSpPr>
          <p:cNvPr id="2" name="Title 1"/>
          <p:cNvSpPr>
            <a:spLocks noGrp="1"/>
          </p:cNvSpPr>
          <p:nvPr>
            <p:ph type="ctrTitle"/>
          </p:nvPr>
        </p:nvSpPr>
        <p:spPr>
          <a:xfrm>
            <a:off x="751788" y="3040905"/>
            <a:ext cx="7772400" cy="776190"/>
          </a:xfrm>
          <a:ln w="28575">
            <a:solidFill>
              <a:schemeClr val="tx1"/>
            </a:solidFill>
          </a:ln>
        </p:spPr>
        <p:txBody>
          <a:bodyPr anchor="b">
            <a:normAutofit/>
          </a:bodyPr>
          <a:lstStyle>
            <a:lvl1pPr algn="ctr">
              <a:defRPr sz="4000">
                <a:solidFill>
                  <a:srgbClr val="0070C0"/>
                </a:solidFill>
                <a:latin typeface="Arial" panose="020B0604020202020204" pitchFamily="34" charset="0"/>
                <a:cs typeface="Arial" panose="020B0604020202020204" pitchFamily="34" charset="0"/>
              </a:defRPr>
            </a:lvl1pPr>
          </a:lstStyle>
          <a:p>
            <a:r>
              <a:rPr lang="fr-FR" dirty="0"/>
              <a:t>Modifiez le style du titre</a:t>
            </a:r>
            <a:endParaRPr lang="en-US" dirty="0"/>
          </a:p>
        </p:txBody>
      </p:sp>
    </p:spTree>
    <p:extLst>
      <p:ext uri="{BB962C8B-B14F-4D97-AF65-F5344CB8AC3E}">
        <p14:creationId xmlns:p14="http://schemas.microsoft.com/office/powerpoint/2010/main" val="29205944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330930D1-A9DC-4F99-A7B9-82CE7717810F}"/>
              </a:ext>
            </a:extLst>
          </p:cNvPr>
          <p:cNvSpPr/>
          <p:nvPr userDrawn="1"/>
        </p:nvSpPr>
        <p:spPr>
          <a:xfrm>
            <a:off x="0" y="0"/>
            <a:ext cx="9144000" cy="476672"/>
          </a:xfrm>
          <a:prstGeom prst="rect">
            <a:avLst/>
          </a:prstGeom>
          <a:solidFill>
            <a:srgbClr val="EC527E"/>
          </a:solidFill>
          <a:ln>
            <a:solidFill>
              <a:srgbClr val="EC527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solidFill>
                <a:srgbClr val="EC527E"/>
              </a:solidFill>
            </a:endParaRPr>
          </a:p>
        </p:txBody>
      </p:sp>
      <p:sp>
        <p:nvSpPr>
          <p:cNvPr id="2" name="Title 1"/>
          <p:cNvSpPr>
            <a:spLocks noGrp="1"/>
          </p:cNvSpPr>
          <p:nvPr>
            <p:ph type="title" hasCustomPrompt="1"/>
          </p:nvPr>
        </p:nvSpPr>
        <p:spPr>
          <a:xfrm>
            <a:off x="72468" y="0"/>
            <a:ext cx="4113032" cy="476673"/>
          </a:xfrm>
          <a:solidFill>
            <a:srgbClr val="EC527E"/>
          </a:solidFill>
          <a:ln>
            <a:solidFill>
              <a:srgbClr val="EC527E"/>
            </a:solidFill>
          </a:ln>
        </p:spPr>
        <p:txBody>
          <a:bodyPr>
            <a:normAutofit/>
          </a:bodyPr>
          <a:lstStyle>
            <a:lvl1pPr>
              <a:defRPr sz="1800" b="1">
                <a:solidFill>
                  <a:schemeClr val="bg1"/>
                </a:solidFill>
                <a:latin typeface="Calibri" panose="020F0502020204030204" pitchFamily="34" charset="0"/>
                <a:cs typeface="Calibri" panose="020F0502020204030204" pitchFamily="34" charset="0"/>
              </a:defRPr>
            </a:lvl1pPr>
          </a:lstStyle>
          <a:p>
            <a:r>
              <a:rPr lang="en-US" dirty="0" err="1"/>
              <a:t>Entrainement</a:t>
            </a:r>
            <a:endParaRPr lang="en-US" dirty="0"/>
          </a:p>
        </p:txBody>
      </p:sp>
      <p:sp>
        <p:nvSpPr>
          <p:cNvPr id="3" name="Content Placeholder 2"/>
          <p:cNvSpPr>
            <a:spLocks noGrp="1"/>
          </p:cNvSpPr>
          <p:nvPr>
            <p:ph idx="1"/>
          </p:nvPr>
        </p:nvSpPr>
        <p:spPr>
          <a:xfrm>
            <a:off x="628650" y="967784"/>
            <a:ext cx="7886700" cy="5367027"/>
          </a:xfrm>
        </p:spPr>
        <p:txBody>
          <a:bodyPr>
            <a:normAutofit/>
          </a:bodyPr>
          <a:lstStyle>
            <a:lvl1pPr marL="0" indent="0">
              <a:buNone/>
              <a:defRPr sz="4000">
                <a:solidFill>
                  <a:srgbClr val="0070C0"/>
                </a:solidFill>
                <a:latin typeface="Arial" panose="020B0604020202020204" pitchFamily="34" charset="0"/>
                <a:cs typeface="Arial" panose="020B0604020202020204" pitchFamily="34" charset="0"/>
              </a:defRPr>
            </a:lvl1pPr>
          </a:lstStyle>
          <a:p>
            <a:pPr lvl="0"/>
            <a:r>
              <a:rPr lang="fr-FR" dirty="0"/>
              <a:t>Cliquez pour modifier les styles du texte du masque</a:t>
            </a:r>
          </a:p>
        </p:txBody>
      </p:sp>
      <p:sp>
        <p:nvSpPr>
          <p:cNvPr id="6" name="Rectangle 5">
            <a:extLst>
              <a:ext uri="{FF2B5EF4-FFF2-40B4-BE49-F238E27FC236}">
                <a16:creationId xmlns:a16="http://schemas.microsoft.com/office/drawing/2014/main" id="{F76CAAE2-55C8-4641-AF5B-70C164E04F98}"/>
              </a:ext>
            </a:extLst>
          </p:cNvPr>
          <p:cNvSpPr/>
          <p:nvPr userDrawn="1"/>
        </p:nvSpPr>
        <p:spPr>
          <a:xfrm>
            <a:off x="18039" y="0"/>
            <a:ext cx="9144000" cy="6858000"/>
          </a:xfrm>
          <a:prstGeom prst="rect">
            <a:avLst/>
          </a:prstGeom>
          <a:noFill/>
          <a:ln w="101600">
            <a:solidFill>
              <a:srgbClr val="EC527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fr-FR"/>
          </a:p>
        </p:txBody>
      </p:sp>
    </p:spTree>
    <p:extLst>
      <p:ext uri="{BB962C8B-B14F-4D97-AF65-F5344CB8AC3E}">
        <p14:creationId xmlns:p14="http://schemas.microsoft.com/office/powerpoint/2010/main" val="108059771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02E910B8-B471-4EF0-B828-2F190C15536D}"/>
              </a:ext>
            </a:extLst>
          </p:cNvPr>
          <p:cNvSpPr/>
          <p:nvPr userDrawn="1"/>
        </p:nvSpPr>
        <p:spPr>
          <a:xfrm>
            <a:off x="0" y="0"/>
            <a:ext cx="9144000" cy="476672"/>
          </a:xfrm>
          <a:prstGeom prst="rect">
            <a:avLst/>
          </a:prstGeom>
          <a:solidFill>
            <a:srgbClr val="EC527E"/>
          </a:solidFill>
          <a:ln>
            <a:solidFill>
              <a:srgbClr val="EC527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2" name="Title 1"/>
          <p:cNvSpPr>
            <a:spLocks noGrp="1"/>
          </p:cNvSpPr>
          <p:nvPr>
            <p:ph type="title" hasCustomPrompt="1"/>
          </p:nvPr>
        </p:nvSpPr>
        <p:spPr>
          <a:xfrm>
            <a:off x="0" y="0"/>
            <a:ext cx="3886200" cy="476672"/>
          </a:xfrm>
          <a:ln>
            <a:solidFill>
              <a:srgbClr val="EC527E"/>
            </a:solidFill>
          </a:ln>
        </p:spPr>
        <p:txBody>
          <a:bodyPr>
            <a:normAutofit/>
          </a:bodyPr>
          <a:lstStyle>
            <a:lvl1pPr>
              <a:defRPr sz="1800" b="1">
                <a:solidFill>
                  <a:schemeClr val="bg1"/>
                </a:solidFill>
                <a:latin typeface="Calibri" panose="020F0502020204030204" pitchFamily="34" charset="0"/>
                <a:cs typeface="Calibri" panose="020F0502020204030204" pitchFamily="34" charset="0"/>
              </a:defRPr>
            </a:lvl1pPr>
          </a:lstStyle>
          <a:p>
            <a:r>
              <a:rPr lang="en-US" dirty="0" err="1"/>
              <a:t>Entrainement</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8" name="Rectangle 7">
            <a:extLst>
              <a:ext uri="{FF2B5EF4-FFF2-40B4-BE49-F238E27FC236}">
                <a16:creationId xmlns:a16="http://schemas.microsoft.com/office/drawing/2014/main" id="{56070C69-277F-4511-8E2D-4191F47FAE54}"/>
              </a:ext>
            </a:extLst>
          </p:cNvPr>
          <p:cNvSpPr/>
          <p:nvPr userDrawn="1"/>
        </p:nvSpPr>
        <p:spPr>
          <a:xfrm>
            <a:off x="0" y="0"/>
            <a:ext cx="9144000" cy="6858000"/>
          </a:xfrm>
          <a:prstGeom prst="rect">
            <a:avLst/>
          </a:prstGeom>
          <a:noFill/>
          <a:ln w="101600">
            <a:solidFill>
              <a:srgbClr val="EC527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fr-FR"/>
          </a:p>
        </p:txBody>
      </p:sp>
    </p:spTree>
    <p:extLst>
      <p:ext uri="{BB962C8B-B14F-4D97-AF65-F5344CB8AC3E}">
        <p14:creationId xmlns:p14="http://schemas.microsoft.com/office/powerpoint/2010/main" val="164512770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Vide">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79106579-578D-4923-BDC3-F890FE2F6D93}"/>
              </a:ext>
            </a:extLst>
          </p:cNvPr>
          <p:cNvSpPr/>
          <p:nvPr userDrawn="1"/>
        </p:nvSpPr>
        <p:spPr>
          <a:xfrm>
            <a:off x="0" y="0"/>
            <a:ext cx="9144000" cy="6858000"/>
          </a:xfrm>
          <a:prstGeom prst="rect">
            <a:avLst/>
          </a:prstGeom>
          <a:noFill/>
          <a:ln w="101600">
            <a:solidFill>
              <a:srgbClr val="EC527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fr-FR"/>
          </a:p>
        </p:txBody>
      </p:sp>
      <p:sp>
        <p:nvSpPr>
          <p:cNvPr id="6" name="Rectangle 5">
            <a:extLst>
              <a:ext uri="{FF2B5EF4-FFF2-40B4-BE49-F238E27FC236}">
                <a16:creationId xmlns:a16="http://schemas.microsoft.com/office/drawing/2014/main" id="{73DFEA3C-8920-4411-917A-DD7A873189D9}"/>
              </a:ext>
            </a:extLst>
          </p:cNvPr>
          <p:cNvSpPr/>
          <p:nvPr userDrawn="1"/>
        </p:nvSpPr>
        <p:spPr>
          <a:xfrm>
            <a:off x="0" y="0"/>
            <a:ext cx="9144000" cy="476672"/>
          </a:xfrm>
          <a:prstGeom prst="rect">
            <a:avLst/>
          </a:prstGeom>
          <a:solidFill>
            <a:srgbClr val="EC527E"/>
          </a:solidFill>
          <a:ln>
            <a:solidFill>
              <a:srgbClr val="EC527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 name="Title 1">
            <a:extLst>
              <a:ext uri="{FF2B5EF4-FFF2-40B4-BE49-F238E27FC236}">
                <a16:creationId xmlns:a16="http://schemas.microsoft.com/office/drawing/2014/main" id="{5CB48304-ADE7-40EB-BE0B-B8A13AB90EF5}"/>
              </a:ext>
            </a:extLst>
          </p:cNvPr>
          <p:cNvSpPr>
            <a:spLocks noGrp="1"/>
          </p:cNvSpPr>
          <p:nvPr>
            <p:ph type="title" hasCustomPrompt="1"/>
          </p:nvPr>
        </p:nvSpPr>
        <p:spPr>
          <a:xfrm>
            <a:off x="57150" y="0"/>
            <a:ext cx="3886200" cy="476672"/>
          </a:xfrm>
          <a:ln>
            <a:solidFill>
              <a:srgbClr val="EC527E"/>
            </a:solidFill>
          </a:ln>
        </p:spPr>
        <p:txBody>
          <a:bodyPr>
            <a:normAutofit/>
          </a:bodyPr>
          <a:lstStyle>
            <a:lvl1pPr>
              <a:defRPr sz="1800" b="1">
                <a:solidFill>
                  <a:schemeClr val="bg1"/>
                </a:solidFill>
                <a:latin typeface="Calibri" panose="020F0502020204030204" pitchFamily="34" charset="0"/>
                <a:cs typeface="Calibri" panose="020F0502020204030204" pitchFamily="34" charset="0"/>
              </a:defRPr>
            </a:lvl1pPr>
          </a:lstStyle>
          <a:p>
            <a:r>
              <a:rPr lang="en-US" dirty="0" err="1"/>
              <a:t>Entrainement</a:t>
            </a:r>
            <a:endParaRPr lang="en-US" dirty="0"/>
          </a:p>
        </p:txBody>
      </p:sp>
    </p:spTree>
    <p:extLst>
      <p:ext uri="{BB962C8B-B14F-4D97-AF65-F5344CB8AC3E}">
        <p14:creationId xmlns:p14="http://schemas.microsoft.com/office/powerpoint/2010/main" val="124772225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sp>
        <p:nvSpPr>
          <p:cNvPr id="2" name="Title 1"/>
          <p:cNvSpPr>
            <a:spLocks noGrp="1"/>
          </p:cNvSpPr>
          <p:nvPr>
            <p:ph type="ctrTitle"/>
          </p:nvPr>
        </p:nvSpPr>
        <p:spPr>
          <a:xfrm>
            <a:off x="751788" y="3040905"/>
            <a:ext cx="7772400" cy="776190"/>
          </a:xfrm>
          <a:ln w="28575">
            <a:solidFill>
              <a:schemeClr val="tx1"/>
            </a:solidFill>
          </a:ln>
        </p:spPr>
        <p:txBody>
          <a:bodyPr anchor="b">
            <a:normAutofit/>
          </a:bodyPr>
          <a:lstStyle>
            <a:lvl1pPr algn="ctr">
              <a:defRPr sz="4000">
                <a:solidFill>
                  <a:srgbClr val="0070C0"/>
                </a:solidFill>
                <a:latin typeface="Arial" panose="020B0604020202020204" pitchFamily="34" charset="0"/>
                <a:cs typeface="Arial" panose="020B0604020202020204" pitchFamily="34" charset="0"/>
              </a:defRPr>
            </a:lvl1pPr>
          </a:lstStyle>
          <a:p>
            <a:r>
              <a:rPr lang="fr-FR" dirty="0"/>
              <a:t>Modifiez le style du titre</a:t>
            </a:r>
            <a:endParaRPr lang="en-US" dirty="0"/>
          </a:p>
        </p:txBody>
      </p:sp>
    </p:spTree>
    <p:extLst>
      <p:ext uri="{BB962C8B-B14F-4D97-AF65-F5344CB8AC3E}">
        <p14:creationId xmlns:p14="http://schemas.microsoft.com/office/powerpoint/2010/main" val="427960962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330930D1-A9DC-4F99-A7B9-82CE7717810F}"/>
              </a:ext>
            </a:extLst>
          </p:cNvPr>
          <p:cNvSpPr/>
          <p:nvPr userDrawn="1"/>
        </p:nvSpPr>
        <p:spPr>
          <a:xfrm>
            <a:off x="0" y="0"/>
            <a:ext cx="9144000" cy="476672"/>
          </a:xfrm>
          <a:prstGeom prst="rect">
            <a:avLst/>
          </a:prstGeom>
          <a:solidFill>
            <a:srgbClr val="FFD333"/>
          </a:solidFill>
          <a:ln>
            <a:solidFill>
              <a:srgbClr val="EC527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solidFill>
                <a:srgbClr val="EC527E"/>
              </a:solidFill>
            </a:endParaRPr>
          </a:p>
        </p:txBody>
      </p:sp>
      <p:sp>
        <p:nvSpPr>
          <p:cNvPr id="2" name="Title 1"/>
          <p:cNvSpPr>
            <a:spLocks noGrp="1"/>
          </p:cNvSpPr>
          <p:nvPr>
            <p:ph type="title" hasCustomPrompt="1"/>
          </p:nvPr>
        </p:nvSpPr>
        <p:spPr>
          <a:xfrm>
            <a:off x="72468" y="0"/>
            <a:ext cx="4113032" cy="476673"/>
          </a:xfrm>
          <a:solidFill>
            <a:srgbClr val="FFD333"/>
          </a:solidFill>
          <a:ln>
            <a:solidFill>
              <a:srgbClr val="FFD333"/>
            </a:solidFill>
          </a:ln>
        </p:spPr>
        <p:txBody>
          <a:bodyPr>
            <a:normAutofit/>
          </a:bodyPr>
          <a:lstStyle>
            <a:lvl1pPr>
              <a:defRPr sz="1800" b="1">
                <a:solidFill>
                  <a:schemeClr val="bg1"/>
                </a:solidFill>
                <a:latin typeface="Calibri" panose="020F0502020204030204" pitchFamily="34" charset="0"/>
                <a:cs typeface="Calibri" panose="020F0502020204030204" pitchFamily="34" charset="0"/>
              </a:defRPr>
            </a:lvl1pPr>
          </a:lstStyle>
          <a:p>
            <a:r>
              <a:rPr lang="en-US" dirty="0" err="1"/>
              <a:t>Exercice</a:t>
            </a:r>
            <a:r>
              <a:rPr lang="en-US" dirty="0"/>
              <a:t> des champions</a:t>
            </a:r>
          </a:p>
        </p:txBody>
      </p:sp>
      <p:sp>
        <p:nvSpPr>
          <p:cNvPr id="3" name="Content Placeholder 2"/>
          <p:cNvSpPr>
            <a:spLocks noGrp="1"/>
          </p:cNvSpPr>
          <p:nvPr>
            <p:ph idx="1"/>
          </p:nvPr>
        </p:nvSpPr>
        <p:spPr>
          <a:xfrm>
            <a:off x="628650" y="967784"/>
            <a:ext cx="7886700" cy="5367027"/>
          </a:xfrm>
        </p:spPr>
        <p:txBody>
          <a:bodyPr>
            <a:normAutofit/>
          </a:bodyPr>
          <a:lstStyle>
            <a:lvl1pPr marL="0" indent="0">
              <a:buNone/>
              <a:defRPr sz="4000">
                <a:solidFill>
                  <a:srgbClr val="0070C0"/>
                </a:solidFill>
                <a:latin typeface="Arial" panose="020B0604020202020204" pitchFamily="34" charset="0"/>
                <a:cs typeface="Arial" panose="020B0604020202020204" pitchFamily="34" charset="0"/>
              </a:defRPr>
            </a:lvl1pPr>
          </a:lstStyle>
          <a:p>
            <a:pPr lvl="0"/>
            <a:r>
              <a:rPr lang="fr-FR" dirty="0"/>
              <a:t>Cliquez pour modifier les styles du texte du masque</a:t>
            </a:r>
          </a:p>
        </p:txBody>
      </p:sp>
      <p:sp>
        <p:nvSpPr>
          <p:cNvPr id="6" name="Rectangle 5">
            <a:extLst>
              <a:ext uri="{FF2B5EF4-FFF2-40B4-BE49-F238E27FC236}">
                <a16:creationId xmlns:a16="http://schemas.microsoft.com/office/drawing/2014/main" id="{F76CAAE2-55C8-4641-AF5B-70C164E04F98}"/>
              </a:ext>
            </a:extLst>
          </p:cNvPr>
          <p:cNvSpPr/>
          <p:nvPr userDrawn="1"/>
        </p:nvSpPr>
        <p:spPr>
          <a:xfrm>
            <a:off x="18039" y="0"/>
            <a:ext cx="9144000" cy="6858000"/>
          </a:xfrm>
          <a:prstGeom prst="rect">
            <a:avLst/>
          </a:prstGeom>
          <a:noFill/>
          <a:ln w="101600">
            <a:solidFill>
              <a:srgbClr val="FFD3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fr-FR"/>
          </a:p>
        </p:txBody>
      </p:sp>
    </p:spTree>
    <p:extLst>
      <p:ext uri="{BB962C8B-B14F-4D97-AF65-F5344CB8AC3E}">
        <p14:creationId xmlns:p14="http://schemas.microsoft.com/office/powerpoint/2010/main" val="101253349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Vide">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79106579-578D-4923-BDC3-F890FE2F6D93}"/>
              </a:ext>
            </a:extLst>
          </p:cNvPr>
          <p:cNvSpPr/>
          <p:nvPr userDrawn="1"/>
        </p:nvSpPr>
        <p:spPr>
          <a:xfrm>
            <a:off x="0" y="0"/>
            <a:ext cx="9144000" cy="6858000"/>
          </a:xfrm>
          <a:prstGeom prst="rect">
            <a:avLst/>
          </a:prstGeom>
          <a:noFill/>
          <a:ln w="101600">
            <a:solidFill>
              <a:srgbClr val="FFD3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fr-FR"/>
          </a:p>
        </p:txBody>
      </p:sp>
      <p:sp>
        <p:nvSpPr>
          <p:cNvPr id="6" name="Rectangle 5">
            <a:extLst>
              <a:ext uri="{FF2B5EF4-FFF2-40B4-BE49-F238E27FC236}">
                <a16:creationId xmlns:a16="http://schemas.microsoft.com/office/drawing/2014/main" id="{73DFEA3C-8920-4411-917A-DD7A873189D9}"/>
              </a:ext>
            </a:extLst>
          </p:cNvPr>
          <p:cNvSpPr/>
          <p:nvPr userDrawn="1"/>
        </p:nvSpPr>
        <p:spPr>
          <a:xfrm>
            <a:off x="0" y="0"/>
            <a:ext cx="9144000" cy="476672"/>
          </a:xfrm>
          <a:prstGeom prst="rect">
            <a:avLst/>
          </a:prstGeom>
          <a:solidFill>
            <a:srgbClr val="FFD333"/>
          </a:solidFill>
          <a:ln>
            <a:solidFill>
              <a:srgbClr val="FFD3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8" name="Title 1">
            <a:extLst>
              <a:ext uri="{FF2B5EF4-FFF2-40B4-BE49-F238E27FC236}">
                <a16:creationId xmlns:a16="http://schemas.microsoft.com/office/drawing/2014/main" id="{5CB48304-ADE7-40EB-BE0B-B8A13AB90EF5}"/>
              </a:ext>
            </a:extLst>
          </p:cNvPr>
          <p:cNvSpPr>
            <a:spLocks noGrp="1"/>
          </p:cNvSpPr>
          <p:nvPr>
            <p:ph type="title" hasCustomPrompt="1"/>
          </p:nvPr>
        </p:nvSpPr>
        <p:spPr>
          <a:xfrm>
            <a:off x="57150" y="0"/>
            <a:ext cx="3886200" cy="476672"/>
          </a:xfrm>
          <a:ln>
            <a:solidFill>
              <a:srgbClr val="FFD333"/>
            </a:solidFill>
          </a:ln>
        </p:spPr>
        <p:txBody>
          <a:bodyPr>
            <a:normAutofit/>
          </a:bodyPr>
          <a:lstStyle>
            <a:lvl1pPr>
              <a:defRPr sz="1800" b="1">
                <a:solidFill>
                  <a:schemeClr val="bg1"/>
                </a:solidFill>
                <a:latin typeface="Calibri" panose="020F0502020204030204" pitchFamily="34" charset="0"/>
                <a:cs typeface="Calibri" panose="020F0502020204030204" pitchFamily="34" charset="0"/>
              </a:defRPr>
            </a:lvl1pPr>
          </a:lstStyle>
          <a:p>
            <a:r>
              <a:rPr lang="en-US" dirty="0" err="1"/>
              <a:t>Exercice</a:t>
            </a:r>
            <a:r>
              <a:rPr lang="en-US" dirty="0"/>
              <a:t> des champions</a:t>
            </a:r>
          </a:p>
        </p:txBody>
      </p:sp>
    </p:spTree>
    <p:extLst>
      <p:ext uri="{BB962C8B-B14F-4D97-AF65-F5344CB8AC3E}">
        <p14:creationId xmlns:p14="http://schemas.microsoft.com/office/powerpoint/2010/main" val="200479334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sp>
        <p:nvSpPr>
          <p:cNvPr id="2" name="Title 1"/>
          <p:cNvSpPr>
            <a:spLocks noGrp="1"/>
          </p:cNvSpPr>
          <p:nvPr>
            <p:ph type="ctrTitle"/>
          </p:nvPr>
        </p:nvSpPr>
        <p:spPr>
          <a:xfrm>
            <a:off x="751788" y="3040905"/>
            <a:ext cx="7772400" cy="776190"/>
          </a:xfrm>
          <a:ln w="28575">
            <a:solidFill>
              <a:schemeClr val="tx1"/>
            </a:solidFill>
          </a:ln>
        </p:spPr>
        <p:txBody>
          <a:bodyPr anchor="b">
            <a:normAutofit/>
          </a:bodyPr>
          <a:lstStyle>
            <a:lvl1pPr algn="ctr">
              <a:defRPr sz="4000">
                <a:solidFill>
                  <a:srgbClr val="0070C0"/>
                </a:solidFill>
                <a:latin typeface="Arial" panose="020B0604020202020204" pitchFamily="34" charset="0"/>
                <a:cs typeface="Arial" panose="020B0604020202020204" pitchFamily="34" charset="0"/>
              </a:defRPr>
            </a:lvl1pPr>
          </a:lstStyle>
          <a:p>
            <a:r>
              <a:rPr lang="fr-FR" dirty="0"/>
              <a:t>Modifiez le style du titre</a:t>
            </a:r>
            <a:endParaRPr lang="en-US" dirty="0"/>
          </a:p>
        </p:txBody>
      </p:sp>
    </p:spTree>
    <p:extLst>
      <p:ext uri="{BB962C8B-B14F-4D97-AF65-F5344CB8AC3E}">
        <p14:creationId xmlns:p14="http://schemas.microsoft.com/office/powerpoint/2010/main" val="79046856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330930D1-A9DC-4F99-A7B9-82CE7717810F}"/>
              </a:ext>
            </a:extLst>
          </p:cNvPr>
          <p:cNvSpPr/>
          <p:nvPr userDrawn="1"/>
        </p:nvSpPr>
        <p:spPr>
          <a:xfrm>
            <a:off x="0" y="0"/>
            <a:ext cx="9144000" cy="476672"/>
          </a:xfrm>
          <a:prstGeom prst="rect">
            <a:avLst/>
          </a:prstGeom>
          <a:solidFill>
            <a:srgbClr val="61C4D1"/>
          </a:solidFill>
          <a:ln>
            <a:solidFill>
              <a:srgbClr val="EC527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solidFill>
                <a:srgbClr val="EC527E"/>
              </a:solidFill>
            </a:endParaRPr>
          </a:p>
        </p:txBody>
      </p:sp>
      <p:sp>
        <p:nvSpPr>
          <p:cNvPr id="2" name="Title 1"/>
          <p:cNvSpPr>
            <a:spLocks noGrp="1"/>
          </p:cNvSpPr>
          <p:nvPr>
            <p:ph type="title" hasCustomPrompt="1"/>
          </p:nvPr>
        </p:nvSpPr>
        <p:spPr>
          <a:xfrm>
            <a:off x="72468" y="0"/>
            <a:ext cx="4113032" cy="476673"/>
          </a:xfrm>
          <a:solidFill>
            <a:srgbClr val="61C4D1"/>
          </a:solidFill>
          <a:ln>
            <a:solidFill>
              <a:srgbClr val="61C4D1"/>
            </a:solidFill>
          </a:ln>
        </p:spPr>
        <p:txBody>
          <a:bodyPr>
            <a:normAutofit/>
          </a:bodyPr>
          <a:lstStyle>
            <a:lvl1pPr>
              <a:defRPr sz="1800" b="1">
                <a:solidFill>
                  <a:schemeClr val="bg1"/>
                </a:solidFill>
                <a:latin typeface="Calibri" panose="020F0502020204030204" pitchFamily="34" charset="0"/>
                <a:cs typeface="Calibri" panose="020F0502020204030204" pitchFamily="34" charset="0"/>
              </a:defRPr>
            </a:lvl1pPr>
          </a:lstStyle>
          <a:p>
            <a:r>
              <a:rPr lang="en-US" dirty="0"/>
              <a:t>Devoirs</a:t>
            </a:r>
          </a:p>
        </p:txBody>
      </p:sp>
      <p:sp>
        <p:nvSpPr>
          <p:cNvPr id="3" name="Content Placeholder 2"/>
          <p:cNvSpPr>
            <a:spLocks noGrp="1"/>
          </p:cNvSpPr>
          <p:nvPr>
            <p:ph idx="1"/>
          </p:nvPr>
        </p:nvSpPr>
        <p:spPr>
          <a:xfrm>
            <a:off x="628650" y="967784"/>
            <a:ext cx="7886700" cy="5367027"/>
          </a:xfrm>
        </p:spPr>
        <p:txBody>
          <a:bodyPr>
            <a:normAutofit/>
          </a:bodyPr>
          <a:lstStyle>
            <a:lvl1pPr marL="0" indent="0">
              <a:buNone/>
              <a:defRPr sz="4000">
                <a:solidFill>
                  <a:srgbClr val="0070C0"/>
                </a:solidFill>
                <a:latin typeface="Arial" panose="020B0604020202020204" pitchFamily="34" charset="0"/>
                <a:cs typeface="Arial" panose="020B0604020202020204" pitchFamily="34" charset="0"/>
              </a:defRPr>
            </a:lvl1pPr>
          </a:lstStyle>
          <a:p>
            <a:pPr lvl="0"/>
            <a:r>
              <a:rPr lang="fr-FR" dirty="0"/>
              <a:t>Cliquez pour modifier les styles du texte du masque</a:t>
            </a:r>
          </a:p>
        </p:txBody>
      </p:sp>
      <p:sp>
        <p:nvSpPr>
          <p:cNvPr id="6" name="Rectangle 5">
            <a:extLst>
              <a:ext uri="{FF2B5EF4-FFF2-40B4-BE49-F238E27FC236}">
                <a16:creationId xmlns:a16="http://schemas.microsoft.com/office/drawing/2014/main" id="{F76CAAE2-55C8-4641-AF5B-70C164E04F98}"/>
              </a:ext>
            </a:extLst>
          </p:cNvPr>
          <p:cNvSpPr/>
          <p:nvPr userDrawn="1"/>
        </p:nvSpPr>
        <p:spPr>
          <a:xfrm>
            <a:off x="18039" y="0"/>
            <a:ext cx="9144000" cy="6858000"/>
          </a:xfrm>
          <a:prstGeom prst="rect">
            <a:avLst/>
          </a:prstGeom>
          <a:noFill/>
          <a:ln w="101600">
            <a:solidFill>
              <a:srgbClr val="61C4D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fr-FR"/>
          </a:p>
        </p:txBody>
      </p:sp>
    </p:spTree>
    <p:extLst>
      <p:ext uri="{BB962C8B-B14F-4D97-AF65-F5344CB8AC3E}">
        <p14:creationId xmlns:p14="http://schemas.microsoft.com/office/powerpoint/2010/main" val="16449652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EF1EA03B-2F57-4AA5-9C24-4EB203E6C4DC}"/>
              </a:ext>
            </a:extLst>
          </p:cNvPr>
          <p:cNvSpPr/>
          <p:nvPr userDrawn="1"/>
        </p:nvSpPr>
        <p:spPr>
          <a:xfrm>
            <a:off x="0" y="0"/>
            <a:ext cx="9144000" cy="476672"/>
          </a:xfrm>
          <a:prstGeom prst="rect">
            <a:avLst/>
          </a:prstGeom>
          <a:solidFill>
            <a:srgbClr val="EC527E"/>
          </a:solidFill>
          <a:ln>
            <a:solidFill>
              <a:srgbClr val="EC527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srgbClr val="EC527E"/>
              </a:solidFill>
              <a:effectLst/>
              <a:uLnTx/>
              <a:uFillTx/>
              <a:latin typeface="Calibri" panose="020F0502020204030204"/>
              <a:ea typeface="+mn-ea"/>
              <a:cs typeface="+mn-cs"/>
            </a:endParaRPr>
          </a:p>
        </p:txBody>
      </p:sp>
      <p:sp>
        <p:nvSpPr>
          <p:cNvPr id="2" name="Title 1"/>
          <p:cNvSpPr>
            <a:spLocks noGrp="1"/>
          </p:cNvSpPr>
          <p:nvPr>
            <p:ph type="title"/>
          </p:nvPr>
        </p:nvSpPr>
        <p:spPr>
          <a:xfrm>
            <a:off x="0" y="-1"/>
            <a:ext cx="4113032" cy="476673"/>
          </a:xfrm>
          <a:ln>
            <a:solidFill>
              <a:srgbClr val="EC527E"/>
            </a:solidFill>
          </a:ln>
        </p:spPr>
        <p:txBody>
          <a:bodyPr>
            <a:normAutofit/>
          </a:bodyPr>
          <a:lstStyle>
            <a:lvl1pPr>
              <a:defRPr sz="1800" b="1">
                <a:solidFill>
                  <a:schemeClr val="bg1"/>
                </a:solidFill>
                <a:latin typeface="Calibri" panose="020F0502020204030204" pitchFamily="34" charset="0"/>
                <a:cs typeface="Calibri" panose="020F0502020204030204" pitchFamily="34" charset="0"/>
              </a:defRPr>
            </a:lvl1pPr>
          </a:lstStyle>
          <a:p>
            <a:endParaRPr lang="en-US" dirty="0"/>
          </a:p>
        </p:txBody>
      </p:sp>
      <p:sp>
        <p:nvSpPr>
          <p:cNvPr id="3" name="Content Placeholder 2"/>
          <p:cNvSpPr>
            <a:spLocks noGrp="1"/>
          </p:cNvSpPr>
          <p:nvPr>
            <p:ph idx="1"/>
          </p:nvPr>
        </p:nvSpPr>
        <p:spPr>
          <a:xfrm>
            <a:off x="628650" y="967784"/>
            <a:ext cx="7886700" cy="5367027"/>
          </a:xfrm>
        </p:spPr>
        <p:txBody>
          <a:bodyPr>
            <a:normAutofit/>
          </a:bodyPr>
          <a:lstStyle>
            <a:lvl1pPr marL="0" indent="0">
              <a:buNone/>
              <a:defRPr sz="4000">
                <a:solidFill>
                  <a:srgbClr val="0070C0"/>
                </a:solidFill>
                <a:latin typeface="Arial" panose="020B0604020202020204" pitchFamily="34" charset="0"/>
                <a:cs typeface="Arial" panose="020B0604020202020204" pitchFamily="34" charset="0"/>
              </a:defRPr>
            </a:lvl1pPr>
          </a:lstStyle>
          <a:p>
            <a:pPr lvl="0"/>
            <a:r>
              <a:rPr lang="fr-FR" dirty="0"/>
              <a:t>Cliquez pour modifier les styles du texte du masque</a:t>
            </a:r>
          </a:p>
        </p:txBody>
      </p:sp>
      <p:pic>
        <p:nvPicPr>
          <p:cNvPr id="5" name="Image 4">
            <a:extLst>
              <a:ext uri="{FF2B5EF4-FFF2-40B4-BE49-F238E27FC236}">
                <a16:creationId xmlns:a16="http://schemas.microsoft.com/office/drawing/2014/main" id="{08C7C2F7-90F8-4E65-B758-339F2EB659D5}"/>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885427" y="-1"/>
            <a:ext cx="2258573" cy="472441"/>
          </a:xfrm>
          <a:prstGeom prst="rect">
            <a:avLst/>
          </a:prstGeom>
        </p:spPr>
      </p:pic>
      <p:sp>
        <p:nvSpPr>
          <p:cNvPr id="9" name="Rectangle 8">
            <a:extLst>
              <a:ext uri="{FF2B5EF4-FFF2-40B4-BE49-F238E27FC236}">
                <a16:creationId xmlns:a16="http://schemas.microsoft.com/office/drawing/2014/main" id="{3E3D788D-DDD6-4F09-BBA3-1F39D88DC4A9}"/>
              </a:ext>
            </a:extLst>
          </p:cNvPr>
          <p:cNvSpPr/>
          <p:nvPr userDrawn="1"/>
        </p:nvSpPr>
        <p:spPr>
          <a:xfrm>
            <a:off x="18039" y="0"/>
            <a:ext cx="9144000" cy="6858000"/>
          </a:xfrm>
          <a:prstGeom prst="rect">
            <a:avLst/>
          </a:prstGeom>
          <a:noFill/>
          <a:ln w="101600">
            <a:solidFill>
              <a:srgbClr val="EC527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6598192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Vide">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79106579-578D-4923-BDC3-F890FE2F6D93}"/>
              </a:ext>
            </a:extLst>
          </p:cNvPr>
          <p:cNvSpPr/>
          <p:nvPr userDrawn="1"/>
        </p:nvSpPr>
        <p:spPr>
          <a:xfrm>
            <a:off x="0" y="0"/>
            <a:ext cx="9144000" cy="6858000"/>
          </a:xfrm>
          <a:prstGeom prst="rect">
            <a:avLst/>
          </a:prstGeom>
          <a:noFill/>
          <a:ln w="101600">
            <a:solidFill>
              <a:srgbClr val="61C4D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fr-FR"/>
          </a:p>
        </p:txBody>
      </p:sp>
      <p:sp>
        <p:nvSpPr>
          <p:cNvPr id="6" name="Rectangle 5">
            <a:extLst>
              <a:ext uri="{FF2B5EF4-FFF2-40B4-BE49-F238E27FC236}">
                <a16:creationId xmlns:a16="http://schemas.microsoft.com/office/drawing/2014/main" id="{73DFEA3C-8920-4411-917A-DD7A873189D9}"/>
              </a:ext>
            </a:extLst>
          </p:cNvPr>
          <p:cNvSpPr/>
          <p:nvPr userDrawn="1"/>
        </p:nvSpPr>
        <p:spPr>
          <a:xfrm>
            <a:off x="0" y="0"/>
            <a:ext cx="9144000" cy="476672"/>
          </a:xfrm>
          <a:prstGeom prst="rect">
            <a:avLst/>
          </a:prstGeom>
          <a:solidFill>
            <a:srgbClr val="61C4D1"/>
          </a:solidFill>
          <a:ln>
            <a:solidFill>
              <a:srgbClr val="61C4D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8" name="Title 1">
            <a:extLst>
              <a:ext uri="{FF2B5EF4-FFF2-40B4-BE49-F238E27FC236}">
                <a16:creationId xmlns:a16="http://schemas.microsoft.com/office/drawing/2014/main" id="{5CB48304-ADE7-40EB-BE0B-B8A13AB90EF5}"/>
              </a:ext>
            </a:extLst>
          </p:cNvPr>
          <p:cNvSpPr>
            <a:spLocks noGrp="1"/>
          </p:cNvSpPr>
          <p:nvPr>
            <p:ph type="title" hasCustomPrompt="1"/>
          </p:nvPr>
        </p:nvSpPr>
        <p:spPr>
          <a:xfrm>
            <a:off x="57150" y="0"/>
            <a:ext cx="3886200" cy="476672"/>
          </a:xfrm>
          <a:ln>
            <a:solidFill>
              <a:srgbClr val="61C4D1"/>
            </a:solidFill>
          </a:ln>
        </p:spPr>
        <p:txBody>
          <a:bodyPr>
            <a:normAutofit/>
          </a:bodyPr>
          <a:lstStyle>
            <a:lvl1pPr>
              <a:defRPr sz="1800" b="1">
                <a:solidFill>
                  <a:schemeClr val="bg1"/>
                </a:solidFill>
                <a:latin typeface="Calibri" panose="020F0502020204030204" pitchFamily="34" charset="0"/>
                <a:cs typeface="Calibri" panose="020F0502020204030204" pitchFamily="34" charset="0"/>
              </a:defRPr>
            </a:lvl1pPr>
          </a:lstStyle>
          <a:p>
            <a:r>
              <a:rPr lang="en-US" dirty="0"/>
              <a:t>Devoirs</a:t>
            </a:r>
          </a:p>
        </p:txBody>
      </p:sp>
    </p:spTree>
    <p:extLst>
      <p:ext uri="{BB962C8B-B14F-4D97-AF65-F5344CB8AC3E}">
        <p14:creationId xmlns:p14="http://schemas.microsoft.com/office/powerpoint/2010/main" val="254365741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pic>
        <p:nvPicPr>
          <p:cNvPr id="4" name="Image 3" descr="Une image contenant texte&#10;&#10;Description générée automatiquement">
            <a:extLst>
              <a:ext uri="{FF2B5EF4-FFF2-40B4-BE49-F238E27FC236}">
                <a16:creationId xmlns:a16="http://schemas.microsoft.com/office/drawing/2014/main" id="{99BE8A99-E4F7-4270-962A-0F41CC30436E}"/>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t="1565" b="1565"/>
          <a:stretch/>
        </p:blipFill>
        <p:spPr>
          <a:xfrm>
            <a:off x="0" y="-1"/>
            <a:ext cx="9143999" cy="6858001"/>
          </a:xfrm>
          <a:prstGeom prst="rect">
            <a:avLst/>
          </a:prstGeom>
        </p:spPr>
      </p:pic>
      <p:sp>
        <p:nvSpPr>
          <p:cNvPr id="2" name="Title 1"/>
          <p:cNvSpPr>
            <a:spLocks noGrp="1"/>
          </p:cNvSpPr>
          <p:nvPr>
            <p:ph type="ctrTitle" hasCustomPrompt="1"/>
          </p:nvPr>
        </p:nvSpPr>
        <p:spPr>
          <a:xfrm>
            <a:off x="751788" y="3040905"/>
            <a:ext cx="7772400" cy="776190"/>
          </a:xfrm>
          <a:ln w="28575">
            <a:noFill/>
          </a:ln>
        </p:spPr>
        <p:txBody>
          <a:bodyPr anchor="b">
            <a:normAutofit/>
          </a:bodyPr>
          <a:lstStyle>
            <a:lvl1pPr algn="ctr">
              <a:defRPr sz="4000" b="1">
                <a:solidFill>
                  <a:srgbClr val="A39491"/>
                </a:solidFill>
                <a:latin typeface="Verdana" panose="020B0604030504040204" pitchFamily="34" charset="0"/>
                <a:ea typeface="Verdana" panose="020B0604030504040204" pitchFamily="34" charset="0"/>
                <a:cs typeface="Arial" panose="020B0604020202020204" pitchFamily="34" charset="0"/>
              </a:defRPr>
            </a:lvl1pPr>
          </a:lstStyle>
          <a:p>
            <a:r>
              <a:rPr lang="fr-FR" dirty="0"/>
              <a:t>MODIFIEZ LE STYLE DU TITRE</a:t>
            </a:r>
            <a:endParaRPr lang="en-US" dirty="0"/>
          </a:p>
        </p:txBody>
      </p:sp>
    </p:spTree>
    <p:extLst>
      <p:ext uri="{BB962C8B-B14F-4D97-AF65-F5344CB8AC3E}">
        <p14:creationId xmlns:p14="http://schemas.microsoft.com/office/powerpoint/2010/main" val="6072671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itre et contenu">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330930D1-A9DC-4F99-A7B9-82CE7717810F}"/>
              </a:ext>
            </a:extLst>
          </p:cNvPr>
          <p:cNvSpPr/>
          <p:nvPr userDrawn="1"/>
        </p:nvSpPr>
        <p:spPr>
          <a:xfrm>
            <a:off x="0" y="0"/>
            <a:ext cx="9144000" cy="476672"/>
          </a:xfrm>
          <a:prstGeom prst="rec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fr-FR" dirty="0">
              <a:solidFill>
                <a:prstClr val="white"/>
              </a:solidFill>
            </a:endParaRPr>
          </a:p>
        </p:txBody>
      </p:sp>
      <p:sp>
        <p:nvSpPr>
          <p:cNvPr id="3" name="Content Placeholder 2"/>
          <p:cNvSpPr>
            <a:spLocks noGrp="1"/>
          </p:cNvSpPr>
          <p:nvPr>
            <p:ph idx="1"/>
          </p:nvPr>
        </p:nvSpPr>
        <p:spPr>
          <a:xfrm>
            <a:off x="628650" y="967784"/>
            <a:ext cx="7886700" cy="5367027"/>
          </a:xfrm>
        </p:spPr>
        <p:txBody>
          <a:bodyPr>
            <a:normAutofit/>
          </a:bodyPr>
          <a:lstStyle>
            <a:lvl1pPr marL="0" indent="0">
              <a:buNone/>
              <a:defRPr sz="4000">
                <a:solidFill>
                  <a:srgbClr val="0070C0"/>
                </a:solidFill>
                <a:latin typeface="Arial" panose="020B0604020202020204" pitchFamily="34" charset="0"/>
                <a:cs typeface="Arial" panose="020B0604020202020204" pitchFamily="34" charset="0"/>
              </a:defRPr>
            </a:lvl1pPr>
          </a:lstStyle>
          <a:p>
            <a:pPr lvl="0"/>
            <a:r>
              <a:rPr lang="fr-FR" dirty="0"/>
              <a:t>Cliquez pour modifier les styles du texte du masque</a:t>
            </a:r>
          </a:p>
        </p:txBody>
      </p:sp>
      <p:sp>
        <p:nvSpPr>
          <p:cNvPr id="7" name="Rectangle 6">
            <a:extLst>
              <a:ext uri="{FF2B5EF4-FFF2-40B4-BE49-F238E27FC236}">
                <a16:creationId xmlns:a16="http://schemas.microsoft.com/office/drawing/2014/main" id="{13EBD483-4C6B-430B-85A8-CD1070D6BBB9}"/>
              </a:ext>
            </a:extLst>
          </p:cNvPr>
          <p:cNvSpPr/>
          <p:nvPr userDrawn="1"/>
        </p:nvSpPr>
        <p:spPr>
          <a:xfrm>
            <a:off x="0" y="0"/>
            <a:ext cx="9144000" cy="6858000"/>
          </a:xfrm>
          <a:prstGeom prst="rect">
            <a:avLst/>
          </a:prstGeom>
          <a:noFill/>
          <a:ln w="1016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endParaRPr lang="fr-FR">
              <a:solidFill>
                <a:prstClr val="white"/>
              </a:solidFill>
            </a:endParaRPr>
          </a:p>
        </p:txBody>
      </p:sp>
      <p:pic>
        <p:nvPicPr>
          <p:cNvPr id="5" name="Image 4">
            <a:extLst>
              <a:ext uri="{FF2B5EF4-FFF2-40B4-BE49-F238E27FC236}">
                <a16:creationId xmlns:a16="http://schemas.microsoft.com/office/drawing/2014/main" id="{A24121E1-13E7-46AF-A21F-4A7F8A52F54C}"/>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812959" y="-4232"/>
            <a:ext cx="2258573" cy="472441"/>
          </a:xfrm>
          <a:prstGeom prst="rect">
            <a:avLst/>
          </a:prstGeom>
        </p:spPr>
      </p:pic>
      <p:sp>
        <p:nvSpPr>
          <p:cNvPr id="11" name="Title 1">
            <a:extLst>
              <a:ext uri="{FF2B5EF4-FFF2-40B4-BE49-F238E27FC236}">
                <a16:creationId xmlns:a16="http://schemas.microsoft.com/office/drawing/2014/main" id="{7B1D961D-20A3-458D-BB15-B983FE59CE06}"/>
              </a:ext>
            </a:extLst>
          </p:cNvPr>
          <p:cNvSpPr>
            <a:spLocks noGrp="1"/>
          </p:cNvSpPr>
          <p:nvPr>
            <p:ph type="title" hasCustomPrompt="1"/>
          </p:nvPr>
        </p:nvSpPr>
        <p:spPr>
          <a:xfrm>
            <a:off x="72468" y="0"/>
            <a:ext cx="4113032" cy="476673"/>
          </a:xfrm>
          <a:ln>
            <a:solidFill>
              <a:srgbClr val="00B050"/>
            </a:solidFill>
          </a:ln>
        </p:spPr>
        <p:txBody>
          <a:bodyPr>
            <a:normAutofit/>
          </a:bodyPr>
          <a:lstStyle>
            <a:lvl1pPr>
              <a:defRPr sz="1800" b="1">
                <a:solidFill>
                  <a:schemeClr val="bg1"/>
                </a:solidFill>
                <a:latin typeface="Calibri" panose="020F0502020204030204" pitchFamily="34" charset="0"/>
                <a:cs typeface="Calibri" panose="020F0502020204030204" pitchFamily="34" charset="0"/>
              </a:defRPr>
            </a:lvl1pPr>
          </a:lstStyle>
          <a:p>
            <a:r>
              <a:rPr lang="fr-FR" dirty="0"/>
              <a:t>① Modifiez le style du titre</a:t>
            </a:r>
            <a:endParaRPr lang="en-US" dirty="0"/>
          </a:p>
        </p:txBody>
      </p:sp>
    </p:spTree>
    <p:extLst>
      <p:ext uri="{BB962C8B-B14F-4D97-AF65-F5344CB8AC3E}">
        <p14:creationId xmlns:p14="http://schemas.microsoft.com/office/powerpoint/2010/main" val="205015028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02E910B8-B471-4EF0-B828-2F190C15536D}"/>
              </a:ext>
            </a:extLst>
          </p:cNvPr>
          <p:cNvSpPr/>
          <p:nvPr userDrawn="1"/>
        </p:nvSpPr>
        <p:spPr>
          <a:xfrm>
            <a:off x="0" y="-8463"/>
            <a:ext cx="9144000" cy="476672"/>
          </a:xfrm>
          <a:prstGeom prst="rec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fr-FR">
              <a:solidFill>
                <a:prstClr val="white"/>
              </a:solidFill>
            </a:endParaRPr>
          </a:p>
        </p:txBody>
      </p:sp>
      <p:sp>
        <p:nvSpPr>
          <p:cNvPr id="2" name="Title 1"/>
          <p:cNvSpPr>
            <a:spLocks noGrp="1"/>
          </p:cNvSpPr>
          <p:nvPr>
            <p:ph type="title" hasCustomPrompt="1"/>
          </p:nvPr>
        </p:nvSpPr>
        <p:spPr>
          <a:xfrm>
            <a:off x="57150" y="0"/>
            <a:ext cx="3886200" cy="476672"/>
          </a:xfrm>
          <a:ln>
            <a:solidFill>
              <a:srgbClr val="00B050"/>
            </a:solidFill>
          </a:ln>
        </p:spPr>
        <p:txBody>
          <a:bodyPr>
            <a:normAutofit/>
          </a:bodyPr>
          <a:lstStyle>
            <a:lvl1pPr>
              <a:defRPr sz="1800" b="1">
                <a:solidFill>
                  <a:schemeClr val="bg1"/>
                </a:solidFill>
                <a:latin typeface="Calibri" panose="020F0502020204030204" pitchFamily="34" charset="0"/>
                <a:cs typeface="Calibri" panose="020F0502020204030204" pitchFamily="34" charset="0"/>
              </a:defRPr>
            </a:lvl1pPr>
          </a:lstStyle>
          <a:p>
            <a:r>
              <a:rPr lang="fr-FR" dirty="0"/>
              <a:t>① Modifiez le style du titre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8" name="Rectangle 7">
            <a:extLst>
              <a:ext uri="{FF2B5EF4-FFF2-40B4-BE49-F238E27FC236}">
                <a16:creationId xmlns:a16="http://schemas.microsoft.com/office/drawing/2014/main" id="{56070C69-277F-4511-8E2D-4191F47FAE54}"/>
              </a:ext>
            </a:extLst>
          </p:cNvPr>
          <p:cNvSpPr/>
          <p:nvPr userDrawn="1"/>
        </p:nvSpPr>
        <p:spPr>
          <a:xfrm>
            <a:off x="0" y="0"/>
            <a:ext cx="9144000" cy="6858000"/>
          </a:xfrm>
          <a:prstGeom prst="rect">
            <a:avLst/>
          </a:prstGeom>
          <a:noFill/>
          <a:ln w="1016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endParaRPr lang="fr-FR">
              <a:solidFill>
                <a:prstClr val="white"/>
              </a:solidFill>
            </a:endParaRPr>
          </a:p>
        </p:txBody>
      </p:sp>
      <p:pic>
        <p:nvPicPr>
          <p:cNvPr id="7" name="Image 6">
            <a:extLst>
              <a:ext uri="{FF2B5EF4-FFF2-40B4-BE49-F238E27FC236}">
                <a16:creationId xmlns:a16="http://schemas.microsoft.com/office/drawing/2014/main" id="{B2165637-CF1A-4ACE-BA93-0D8E3A201B86}"/>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812959" y="-4232"/>
            <a:ext cx="2258573" cy="472441"/>
          </a:xfrm>
          <a:prstGeom prst="rect">
            <a:avLst/>
          </a:prstGeom>
        </p:spPr>
      </p:pic>
    </p:spTree>
    <p:extLst>
      <p:ext uri="{BB962C8B-B14F-4D97-AF65-F5344CB8AC3E}">
        <p14:creationId xmlns:p14="http://schemas.microsoft.com/office/powerpoint/2010/main" val="357245691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Vide">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79106579-578D-4923-BDC3-F890FE2F6D93}"/>
              </a:ext>
            </a:extLst>
          </p:cNvPr>
          <p:cNvSpPr/>
          <p:nvPr userDrawn="1"/>
        </p:nvSpPr>
        <p:spPr>
          <a:xfrm>
            <a:off x="0" y="0"/>
            <a:ext cx="9144000" cy="6858000"/>
          </a:xfrm>
          <a:prstGeom prst="rect">
            <a:avLst/>
          </a:prstGeom>
          <a:noFill/>
          <a:ln w="1016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endParaRPr lang="fr-FR">
              <a:solidFill>
                <a:prstClr val="white"/>
              </a:solidFill>
            </a:endParaRPr>
          </a:p>
        </p:txBody>
      </p:sp>
      <p:sp>
        <p:nvSpPr>
          <p:cNvPr id="6" name="Rectangle 5">
            <a:extLst>
              <a:ext uri="{FF2B5EF4-FFF2-40B4-BE49-F238E27FC236}">
                <a16:creationId xmlns:a16="http://schemas.microsoft.com/office/drawing/2014/main" id="{73DFEA3C-8920-4411-917A-DD7A873189D9}"/>
              </a:ext>
            </a:extLst>
          </p:cNvPr>
          <p:cNvSpPr/>
          <p:nvPr userDrawn="1"/>
        </p:nvSpPr>
        <p:spPr>
          <a:xfrm>
            <a:off x="0" y="0"/>
            <a:ext cx="9144000" cy="476672"/>
          </a:xfrm>
          <a:prstGeom prst="rec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fr-FR">
              <a:solidFill>
                <a:prstClr val="white"/>
              </a:solidFill>
            </a:endParaRPr>
          </a:p>
        </p:txBody>
      </p:sp>
      <p:sp>
        <p:nvSpPr>
          <p:cNvPr id="7" name="Title 1">
            <a:extLst>
              <a:ext uri="{FF2B5EF4-FFF2-40B4-BE49-F238E27FC236}">
                <a16:creationId xmlns:a16="http://schemas.microsoft.com/office/drawing/2014/main" id="{9408C5A3-5DBB-48BA-BA85-05B5604FF534}"/>
              </a:ext>
            </a:extLst>
          </p:cNvPr>
          <p:cNvSpPr>
            <a:spLocks noGrp="1"/>
          </p:cNvSpPr>
          <p:nvPr>
            <p:ph type="title" hasCustomPrompt="1"/>
          </p:nvPr>
        </p:nvSpPr>
        <p:spPr>
          <a:xfrm>
            <a:off x="72468" y="0"/>
            <a:ext cx="4113032" cy="476673"/>
          </a:xfrm>
          <a:ln>
            <a:solidFill>
              <a:srgbClr val="00B050"/>
            </a:solidFill>
          </a:ln>
        </p:spPr>
        <p:txBody>
          <a:bodyPr>
            <a:normAutofit/>
          </a:bodyPr>
          <a:lstStyle>
            <a:lvl1pPr>
              <a:defRPr sz="1800" b="1">
                <a:solidFill>
                  <a:schemeClr val="bg1"/>
                </a:solidFill>
                <a:latin typeface="Calibri" panose="020F0502020204030204" pitchFamily="34" charset="0"/>
                <a:cs typeface="Calibri" panose="020F0502020204030204" pitchFamily="34" charset="0"/>
              </a:defRPr>
            </a:lvl1pPr>
          </a:lstStyle>
          <a:p>
            <a:r>
              <a:rPr lang="fr-FR" dirty="0"/>
              <a:t>① Modifiez le style du titre</a:t>
            </a:r>
            <a:endParaRPr lang="en-US" dirty="0"/>
          </a:p>
        </p:txBody>
      </p:sp>
      <p:pic>
        <p:nvPicPr>
          <p:cNvPr id="8" name="Image 7">
            <a:extLst>
              <a:ext uri="{FF2B5EF4-FFF2-40B4-BE49-F238E27FC236}">
                <a16:creationId xmlns:a16="http://schemas.microsoft.com/office/drawing/2014/main" id="{FAC14F76-D2C5-4E2B-9015-0B8D6C52EC06}"/>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812959" y="-4232"/>
            <a:ext cx="2258573" cy="472441"/>
          </a:xfrm>
          <a:prstGeom prst="rect">
            <a:avLst/>
          </a:prstGeom>
        </p:spPr>
      </p:pic>
    </p:spTree>
    <p:extLst>
      <p:ext uri="{BB962C8B-B14F-4D97-AF65-F5344CB8AC3E}">
        <p14:creationId xmlns:p14="http://schemas.microsoft.com/office/powerpoint/2010/main" val="4360745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pic>
        <p:nvPicPr>
          <p:cNvPr id="5" name="Image 4" descr="Une image contenant texte&#10;&#10;Description générée automatiquement">
            <a:extLst>
              <a:ext uri="{FF2B5EF4-FFF2-40B4-BE49-F238E27FC236}">
                <a16:creationId xmlns:a16="http://schemas.microsoft.com/office/drawing/2014/main" id="{5614D3E7-780F-4F20-8F2A-83F233579B9E}"/>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t="1565" b="1565"/>
          <a:stretch/>
        </p:blipFill>
        <p:spPr>
          <a:xfrm>
            <a:off x="0" y="-1"/>
            <a:ext cx="9143999" cy="6858001"/>
          </a:xfrm>
          <a:prstGeom prst="rect">
            <a:avLst/>
          </a:prstGeom>
        </p:spPr>
      </p:pic>
      <p:sp>
        <p:nvSpPr>
          <p:cNvPr id="2" name="Title 1"/>
          <p:cNvSpPr>
            <a:spLocks noGrp="1"/>
          </p:cNvSpPr>
          <p:nvPr>
            <p:ph type="ctrTitle" hasCustomPrompt="1"/>
          </p:nvPr>
        </p:nvSpPr>
        <p:spPr>
          <a:xfrm>
            <a:off x="751788" y="3040905"/>
            <a:ext cx="7772400" cy="776190"/>
          </a:xfrm>
          <a:ln w="28575">
            <a:noFill/>
          </a:ln>
        </p:spPr>
        <p:txBody>
          <a:bodyPr anchor="b">
            <a:normAutofit/>
          </a:bodyPr>
          <a:lstStyle>
            <a:lvl1pPr algn="ctr">
              <a:spcBef>
                <a:spcPts val="600"/>
              </a:spcBef>
              <a:spcAft>
                <a:spcPts val="600"/>
              </a:spcAft>
              <a:defRPr sz="3200" b="1">
                <a:solidFill>
                  <a:srgbClr val="A39491"/>
                </a:solidFill>
                <a:latin typeface="Verdana" panose="020B0604030504040204" pitchFamily="34" charset="0"/>
                <a:ea typeface="Verdana" panose="020B0604030504040204" pitchFamily="34" charset="0"/>
                <a:cs typeface="Arial" panose="020B0604020202020204" pitchFamily="34" charset="0"/>
              </a:defRPr>
            </a:lvl1pPr>
          </a:lstStyle>
          <a:p>
            <a:r>
              <a:rPr lang="fr-FR"/>
              <a:t>MODIFIEZ LE STYLE DU TITRE</a:t>
            </a:r>
            <a:endParaRPr lang="en-US"/>
          </a:p>
        </p:txBody>
      </p:sp>
    </p:spTree>
    <p:extLst>
      <p:ext uri="{BB962C8B-B14F-4D97-AF65-F5344CB8AC3E}">
        <p14:creationId xmlns:p14="http://schemas.microsoft.com/office/powerpoint/2010/main" val="256696873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Vid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6C5949D7-6DDB-49D5-8300-650FD14B962A}"/>
              </a:ext>
            </a:extLst>
          </p:cNvPr>
          <p:cNvSpPr/>
          <p:nvPr userDrawn="1"/>
        </p:nvSpPr>
        <p:spPr>
          <a:xfrm>
            <a:off x="0" y="0"/>
            <a:ext cx="9144000" cy="476672"/>
          </a:xfrm>
          <a:prstGeom prst="rect">
            <a:avLst/>
          </a:prstGeom>
          <a:solidFill>
            <a:srgbClr val="FFD333"/>
          </a:solidFill>
          <a:ln>
            <a:solidFill>
              <a:srgbClr val="FFD3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prstClr val="white"/>
              </a:solidFill>
            </a:endParaRPr>
          </a:p>
        </p:txBody>
      </p:sp>
      <p:sp>
        <p:nvSpPr>
          <p:cNvPr id="7" name="Title 1">
            <a:extLst>
              <a:ext uri="{FF2B5EF4-FFF2-40B4-BE49-F238E27FC236}">
                <a16:creationId xmlns:a16="http://schemas.microsoft.com/office/drawing/2014/main" id="{9408C5A3-5DBB-48BA-BA85-05B5604FF534}"/>
              </a:ext>
            </a:extLst>
          </p:cNvPr>
          <p:cNvSpPr>
            <a:spLocks noGrp="1"/>
          </p:cNvSpPr>
          <p:nvPr>
            <p:ph type="title"/>
          </p:nvPr>
        </p:nvSpPr>
        <p:spPr>
          <a:xfrm>
            <a:off x="0" y="0"/>
            <a:ext cx="4113032" cy="476673"/>
          </a:xfrm>
          <a:ln>
            <a:solidFill>
              <a:srgbClr val="FFD333"/>
            </a:solidFill>
          </a:ln>
        </p:spPr>
        <p:txBody>
          <a:bodyPr>
            <a:normAutofit/>
          </a:bodyPr>
          <a:lstStyle>
            <a:lvl1pPr>
              <a:defRPr sz="1800" b="1">
                <a:solidFill>
                  <a:schemeClr val="bg1"/>
                </a:solidFill>
                <a:latin typeface="Calibri" panose="020F0502020204030204" pitchFamily="34" charset="0"/>
                <a:cs typeface="Calibri" panose="020F0502020204030204" pitchFamily="34" charset="0"/>
              </a:defRPr>
            </a:lvl1pPr>
          </a:lstStyle>
          <a:p>
            <a:r>
              <a:rPr lang="fr-FR"/>
              <a:t>Modifiez le style du titre</a:t>
            </a:r>
            <a:endParaRPr lang="en-US"/>
          </a:p>
        </p:txBody>
      </p:sp>
      <p:sp>
        <p:nvSpPr>
          <p:cNvPr id="9" name="Rectangle 8">
            <a:extLst>
              <a:ext uri="{FF2B5EF4-FFF2-40B4-BE49-F238E27FC236}">
                <a16:creationId xmlns:a16="http://schemas.microsoft.com/office/drawing/2014/main" id="{FD0F193E-E2AF-4A76-8C7D-DA6C7489E21C}"/>
              </a:ext>
            </a:extLst>
          </p:cNvPr>
          <p:cNvSpPr/>
          <p:nvPr userDrawn="1"/>
        </p:nvSpPr>
        <p:spPr>
          <a:xfrm>
            <a:off x="0" y="0"/>
            <a:ext cx="9144000" cy="6858000"/>
          </a:xfrm>
          <a:prstGeom prst="rect">
            <a:avLst/>
          </a:prstGeom>
          <a:noFill/>
          <a:ln w="101600">
            <a:solidFill>
              <a:srgbClr val="FFD3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fr-FR">
              <a:solidFill>
                <a:prstClr val="white"/>
              </a:solidFill>
            </a:endParaRPr>
          </a:p>
        </p:txBody>
      </p:sp>
      <p:pic>
        <p:nvPicPr>
          <p:cNvPr id="6" name="Image 5">
            <a:extLst>
              <a:ext uri="{FF2B5EF4-FFF2-40B4-BE49-F238E27FC236}">
                <a16:creationId xmlns:a16="http://schemas.microsoft.com/office/drawing/2014/main" id="{E959A59D-4501-404B-BBCB-BEB8095AE1F5}"/>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885427" y="-1"/>
            <a:ext cx="2258573" cy="472441"/>
          </a:xfrm>
          <a:prstGeom prst="rect">
            <a:avLst/>
          </a:prstGeom>
        </p:spPr>
      </p:pic>
    </p:spTree>
    <p:extLst>
      <p:ext uri="{BB962C8B-B14F-4D97-AF65-F5344CB8AC3E}">
        <p14:creationId xmlns:p14="http://schemas.microsoft.com/office/powerpoint/2010/main" val="250334864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pic>
        <p:nvPicPr>
          <p:cNvPr id="6" name="Image 5" descr="Une image contenant texte, habits, personne, capture d’écran&#10;&#10;Le contenu généré par l’IA peut être incorrect.">
            <a:extLst>
              <a:ext uri="{FF2B5EF4-FFF2-40B4-BE49-F238E27FC236}">
                <a16:creationId xmlns:a16="http://schemas.microsoft.com/office/drawing/2014/main" id="{E2EB296A-F435-45C1-063D-6AEB087AA1D5}"/>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ctrTitle"/>
          </p:nvPr>
        </p:nvSpPr>
        <p:spPr>
          <a:xfrm>
            <a:off x="751788" y="3040905"/>
            <a:ext cx="7772400" cy="776190"/>
          </a:xfrm>
          <a:ln w="28575">
            <a:noFill/>
          </a:ln>
        </p:spPr>
        <p:txBody>
          <a:bodyPr anchor="b">
            <a:normAutofit/>
          </a:bodyPr>
          <a:lstStyle>
            <a:lvl1pPr algn="ctr">
              <a:defRPr sz="2800" b="1">
                <a:solidFill>
                  <a:schemeClr val="bg1"/>
                </a:solidFill>
                <a:latin typeface="Verdana" panose="020B0604030504040204" pitchFamily="34" charset="0"/>
                <a:ea typeface="Verdana" panose="020B0604030504040204" pitchFamily="34" charset="0"/>
                <a:cs typeface="Arial" panose="020B0604020202020204" pitchFamily="34" charset="0"/>
              </a:defRPr>
            </a:lvl1pPr>
          </a:lstStyle>
          <a:p>
            <a:r>
              <a:rPr lang="fr-FR" dirty="0"/>
              <a:t>Modifiez le style du titre</a:t>
            </a:r>
            <a:endParaRPr lang="en-US" dirty="0"/>
          </a:p>
        </p:txBody>
      </p:sp>
      <p:sp>
        <p:nvSpPr>
          <p:cNvPr id="3" name="Titre 3">
            <a:extLst>
              <a:ext uri="{FF2B5EF4-FFF2-40B4-BE49-F238E27FC236}">
                <a16:creationId xmlns:a16="http://schemas.microsoft.com/office/drawing/2014/main" id="{83468295-3979-CA6D-D9F2-FC3AFEED5EC7}"/>
              </a:ext>
            </a:extLst>
          </p:cNvPr>
          <p:cNvSpPr txBox="1">
            <a:spLocks/>
          </p:cNvSpPr>
          <p:nvPr userDrawn="1"/>
        </p:nvSpPr>
        <p:spPr>
          <a:xfrm>
            <a:off x="4342511" y="6163768"/>
            <a:ext cx="4421378" cy="499464"/>
          </a:xfrm>
          <a:prstGeom prst="rect">
            <a:avLst/>
          </a:prstGeom>
        </p:spPr>
        <p:txBody>
          <a:bodyPr>
            <a:norm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fr-FR" sz="2000" dirty="0">
                <a:solidFill>
                  <a:prstClr val="white"/>
                </a:solidFill>
                <a:latin typeface="Verdana" panose="020B0604030504040204" pitchFamily="34" charset="0"/>
                <a:ea typeface="Verdana" panose="020B0604030504040204" pitchFamily="34" charset="0"/>
              </a:rPr>
              <a:t>Réservé à la </a:t>
            </a:r>
            <a:r>
              <a:rPr lang="fr-FR" sz="2000" dirty="0" err="1">
                <a:solidFill>
                  <a:prstClr val="white"/>
                </a:solidFill>
                <a:latin typeface="Verdana" panose="020B0604030504040204" pitchFamily="34" charset="0"/>
                <a:ea typeface="Verdana" panose="020B0604030504040204" pitchFamily="34" charset="0"/>
              </a:rPr>
              <a:t>vidéoprojection</a:t>
            </a:r>
            <a:endParaRPr lang="fr-FR" sz="2000" dirty="0">
              <a:solidFill>
                <a:prstClr val="white"/>
              </a:solidFill>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221209070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330930D1-A9DC-4F99-A7B9-82CE7717810F}"/>
              </a:ext>
            </a:extLst>
          </p:cNvPr>
          <p:cNvSpPr/>
          <p:nvPr userDrawn="1"/>
        </p:nvSpPr>
        <p:spPr>
          <a:xfrm>
            <a:off x="0" y="0"/>
            <a:ext cx="9144000" cy="476672"/>
          </a:xfrm>
          <a:prstGeom prst="rec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solidFill>
                <a:prstClr val="white"/>
              </a:solidFill>
            </a:endParaRPr>
          </a:p>
        </p:txBody>
      </p:sp>
      <p:sp>
        <p:nvSpPr>
          <p:cNvPr id="2" name="Title 1"/>
          <p:cNvSpPr>
            <a:spLocks noGrp="1"/>
          </p:cNvSpPr>
          <p:nvPr>
            <p:ph type="title" hasCustomPrompt="1"/>
          </p:nvPr>
        </p:nvSpPr>
        <p:spPr>
          <a:xfrm>
            <a:off x="72468" y="0"/>
            <a:ext cx="4113032" cy="476673"/>
          </a:xfrm>
          <a:ln>
            <a:solidFill>
              <a:srgbClr val="00B050"/>
            </a:solidFill>
          </a:ln>
        </p:spPr>
        <p:txBody>
          <a:bodyPr>
            <a:normAutofit/>
          </a:bodyPr>
          <a:lstStyle>
            <a:lvl1pPr>
              <a:defRPr sz="1800" b="1">
                <a:solidFill>
                  <a:schemeClr val="bg1"/>
                </a:solidFill>
                <a:latin typeface="Calibri" panose="020F0502020204030204" pitchFamily="34" charset="0"/>
                <a:cs typeface="Calibri" panose="020F0502020204030204" pitchFamily="34" charset="0"/>
              </a:defRPr>
            </a:lvl1pPr>
          </a:lstStyle>
          <a:p>
            <a:r>
              <a:rPr lang="fr-FR" dirty="0"/>
              <a:t>① Modifiez le style du titre</a:t>
            </a:r>
            <a:endParaRPr lang="en-US" dirty="0"/>
          </a:p>
        </p:txBody>
      </p:sp>
      <p:sp>
        <p:nvSpPr>
          <p:cNvPr id="3" name="Content Placeholder 2"/>
          <p:cNvSpPr>
            <a:spLocks noGrp="1"/>
          </p:cNvSpPr>
          <p:nvPr>
            <p:ph idx="1"/>
          </p:nvPr>
        </p:nvSpPr>
        <p:spPr>
          <a:xfrm>
            <a:off x="628650" y="967784"/>
            <a:ext cx="7886700" cy="5367027"/>
          </a:xfrm>
        </p:spPr>
        <p:txBody>
          <a:bodyPr>
            <a:normAutofit/>
          </a:bodyPr>
          <a:lstStyle>
            <a:lvl1pPr marL="0" indent="0">
              <a:buNone/>
              <a:defRPr sz="4000">
                <a:solidFill>
                  <a:srgbClr val="0070C0"/>
                </a:solidFill>
                <a:latin typeface="Arial" panose="020B0604020202020204" pitchFamily="34" charset="0"/>
                <a:cs typeface="Arial" panose="020B0604020202020204" pitchFamily="34" charset="0"/>
              </a:defRPr>
            </a:lvl1pPr>
          </a:lstStyle>
          <a:p>
            <a:pPr lvl="0"/>
            <a:r>
              <a:rPr lang="fr-FR" dirty="0"/>
              <a:t>Cliquez pour modifier les styles du texte du masque</a:t>
            </a:r>
          </a:p>
        </p:txBody>
      </p:sp>
      <p:sp>
        <p:nvSpPr>
          <p:cNvPr id="7" name="Rectangle 6">
            <a:extLst>
              <a:ext uri="{FF2B5EF4-FFF2-40B4-BE49-F238E27FC236}">
                <a16:creationId xmlns:a16="http://schemas.microsoft.com/office/drawing/2014/main" id="{13EBD483-4C6B-430B-85A8-CD1070D6BBB9}"/>
              </a:ext>
            </a:extLst>
          </p:cNvPr>
          <p:cNvSpPr/>
          <p:nvPr userDrawn="1"/>
        </p:nvSpPr>
        <p:spPr>
          <a:xfrm>
            <a:off x="0" y="0"/>
            <a:ext cx="9144000" cy="6858000"/>
          </a:xfrm>
          <a:prstGeom prst="rect">
            <a:avLst/>
          </a:prstGeom>
          <a:noFill/>
          <a:ln w="1016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fr-FR">
              <a:solidFill>
                <a:prstClr val="white"/>
              </a:solidFill>
            </a:endParaRPr>
          </a:p>
        </p:txBody>
      </p:sp>
      <p:pic>
        <p:nvPicPr>
          <p:cNvPr id="5" name="Image 4">
            <a:extLst>
              <a:ext uri="{FF2B5EF4-FFF2-40B4-BE49-F238E27FC236}">
                <a16:creationId xmlns:a16="http://schemas.microsoft.com/office/drawing/2014/main" id="{DE64E38B-E7A3-4A1A-A559-0B847F368BEA}"/>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812959" y="4231"/>
            <a:ext cx="2258573" cy="472441"/>
          </a:xfrm>
          <a:prstGeom prst="rect">
            <a:avLst/>
          </a:prstGeom>
        </p:spPr>
      </p:pic>
    </p:spTree>
    <p:extLst>
      <p:ext uri="{BB962C8B-B14F-4D97-AF65-F5344CB8AC3E}">
        <p14:creationId xmlns:p14="http://schemas.microsoft.com/office/powerpoint/2010/main" val="124289667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02E910B8-B471-4EF0-B828-2F190C15536D}"/>
              </a:ext>
            </a:extLst>
          </p:cNvPr>
          <p:cNvSpPr/>
          <p:nvPr userDrawn="1"/>
        </p:nvSpPr>
        <p:spPr>
          <a:xfrm>
            <a:off x="0" y="0"/>
            <a:ext cx="9144000" cy="476672"/>
          </a:xfrm>
          <a:prstGeom prst="rec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prstClr val="white"/>
              </a:solidFill>
            </a:endParaRPr>
          </a:p>
        </p:txBody>
      </p:sp>
      <p:sp>
        <p:nvSpPr>
          <p:cNvPr id="2" name="Title 1"/>
          <p:cNvSpPr>
            <a:spLocks noGrp="1"/>
          </p:cNvSpPr>
          <p:nvPr>
            <p:ph type="title" hasCustomPrompt="1"/>
          </p:nvPr>
        </p:nvSpPr>
        <p:spPr>
          <a:xfrm>
            <a:off x="57150" y="0"/>
            <a:ext cx="3886200" cy="476672"/>
          </a:xfrm>
          <a:ln>
            <a:solidFill>
              <a:srgbClr val="00B050"/>
            </a:solidFill>
          </a:ln>
        </p:spPr>
        <p:txBody>
          <a:bodyPr>
            <a:normAutofit/>
          </a:bodyPr>
          <a:lstStyle>
            <a:lvl1pPr>
              <a:defRPr sz="1800" b="1">
                <a:solidFill>
                  <a:schemeClr val="bg1"/>
                </a:solidFill>
                <a:latin typeface="Calibri" panose="020F0502020204030204" pitchFamily="34" charset="0"/>
                <a:cs typeface="Calibri" panose="020F0502020204030204" pitchFamily="34" charset="0"/>
              </a:defRPr>
            </a:lvl1pPr>
          </a:lstStyle>
          <a:p>
            <a:r>
              <a:rPr lang="fr-FR" dirty="0"/>
              <a:t>① Modifiez le style du titre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8" name="Rectangle 7">
            <a:extLst>
              <a:ext uri="{FF2B5EF4-FFF2-40B4-BE49-F238E27FC236}">
                <a16:creationId xmlns:a16="http://schemas.microsoft.com/office/drawing/2014/main" id="{56070C69-277F-4511-8E2D-4191F47FAE54}"/>
              </a:ext>
            </a:extLst>
          </p:cNvPr>
          <p:cNvSpPr/>
          <p:nvPr userDrawn="1"/>
        </p:nvSpPr>
        <p:spPr>
          <a:xfrm>
            <a:off x="0" y="0"/>
            <a:ext cx="9144000" cy="6858000"/>
          </a:xfrm>
          <a:prstGeom prst="rect">
            <a:avLst/>
          </a:prstGeom>
          <a:noFill/>
          <a:ln w="1016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fr-FR">
              <a:solidFill>
                <a:prstClr val="white"/>
              </a:solidFill>
            </a:endParaRPr>
          </a:p>
        </p:txBody>
      </p:sp>
      <p:pic>
        <p:nvPicPr>
          <p:cNvPr id="7" name="Image 6">
            <a:extLst>
              <a:ext uri="{FF2B5EF4-FFF2-40B4-BE49-F238E27FC236}">
                <a16:creationId xmlns:a16="http://schemas.microsoft.com/office/drawing/2014/main" id="{4359CA78-C9E8-4A1E-8AEA-0174C017B2F2}"/>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812959" y="4231"/>
            <a:ext cx="2258573" cy="472441"/>
          </a:xfrm>
          <a:prstGeom prst="rect">
            <a:avLst/>
          </a:prstGeom>
        </p:spPr>
      </p:pic>
    </p:spTree>
    <p:extLst>
      <p:ext uri="{BB962C8B-B14F-4D97-AF65-F5344CB8AC3E}">
        <p14:creationId xmlns:p14="http://schemas.microsoft.com/office/powerpoint/2010/main" val="7067861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0C2A8DC0-C626-44FE-B0FA-3AC7B44F0388}"/>
              </a:ext>
            </a:extLst>
          </p:cNvPr>
          <p:cNvSpPr/>
          <p:nvPr userDrawn="1"/>
        </p:nvSpPr>
        <p:spPr>
          <a:xfrm>
            <a:off x="0" y="0"/>
            <a:ext cx="9144000" cy="476672"/>
          </a:xfrm>
          <a:prstGeom prst="rect">
            <a:avLst/>
          </a:prstGeom>
          <a:solidFill>
            <a:srgbClr val="EC527E"/>
          </a:solidFill>
          <a:ln>
            <a:solidFill>
              <a:srgbClr val="EC527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srgbClr val="EC527E"/>
              </a:solidFill>
              <a:effectLst/>
              <a:uLnTx/>
              <a:uFillTx/>
              <a:latin typeface="Calibri" panose="020F0502020204030204"/>
              <a:ea typeface="+mn-ea"/>
              <a:cs typeface="+mn-cs"/>
            </a:endParaRPr>
          </a:p>
        </p:txBody>
      </p:sp>
      <p:sp>
        <p:nvSpPr>
          <p:cNvPr id="2" name="Title 1"/>
          <p:cNvSpPr>
            <a:spLocks noGrp="1"/>
          </p:cNvSpPr>
          <p:nvPr>
            <p:ph type="title"/>
          </p:nvPr>
        </p:nvSpPr>
        <p:spPr>
          <a:xfrm>
            <a:off x="0" y="0"/>
            <a:ext cx="3886200" cy="476672"/>
          </a:xfrm>
          <a:ln>
            <a:solidFill>
              <a:srgbClr val="EC527E"/>
            </a:solidFill>
          </a:ln>
        </p:spPr>
        <p:txBody>
          <a:bodyPr>
            <a:normAutofit/>
          </a:bodyPr>
          <a:lstStyle>
            <a:lvl1pPr>
              <a:defRPr sz="1800" b="1">
                <a:solidFill>
                  <a:schemeClr val="bg1"/>
                </a:solidFill>
                <a:latin typeface="Calibri" panose="020F0502020204030204" pitchFamily="34" charset="0"/>
                <a:cs typeface="Calibri" panose="020F0502020204030204" pitchFamily="34" charset="0"/>
              </a:defRPr>
            </a:lvl1pPr>
          </a:lstStyle>
          <a:p>
            <a:r>
              <a:rPr lang="fr-FR" dirty="0"/>
              <a:t>Modifiez le style du titre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pic>
        <p:nvPicPr>
          <p:cNvPr id="7" name="Image 6">
            <a:extLst>
              <a:ext uri="{FF2B5EF4-FFF2-40B4-BE49-F238E27FC236}">
                <a16:creationId xmlns:a16="http://schemas.microsoft.com/office/drawing/2014/main" id="{045605CF-A272-4E2E-8B38-91B2478FE099}"/>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885427" y="-1"/>
            <a:ext cx="2258573" cy="472441"/>
          </a:xfrm>
          <a:prstGeom prst="rect">
            <a:avLst/>
          </a:prstGeom>
        </p:spPr>
      </p:pic>
      <p:sp>
        <p:nvSpPr>
          <p:cNvPr id="10" name="Rectangle 9">
            <a:extLst>
              <a:ext uri="{FF2B5EF4-FFF2-40B4-BE49-F238E27FC236}">
                <a16:creationId xmlns:a16="http://schemas.microsoft.com/office/drawing/2014/main" id="{F063D9CA-628E-4BBF-879C-92236F3E0FEC}"/>
              </a:ext>
            </a:extLst>
          </p:cNvPr>
          <p:cNvSpPr/>
          <p:nvPr userDrawn="1"/>
        </p:nvSpPr>
        <p:spPr>
          <a:xfrm>
            <a:off x="18039" y="0"/>
            <a:ext cx="9144000" cy="6858000"/>
          </a:xfrm>
          <a:prstGeom prst="rect">
            <a:avLst/>
          </a:prstGeom>
          <a:noFill/>
          <a:ln w="101600">
            <a:solidFill>
              <a:srgbClr val="EC527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67551914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Vide">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79106579-578D-4923-BDC3-F890FE2F6D93}"/>
              </a:ext>
            </a:extLst>
          </p:cNvPr>
          <p:cNvSpPr/>
          <p:nvPr userDrawn="1"/>
        </p:nvSpPr>
        <p:spPr>
          <a:xfrm>
            <a:off x="0" y="0"/>
            <a:ext cx="9144000" cy="6858000"/>
          </a:xfrm>
          <a:prstGeom prst="rect">
            <a:avLst/>
          </a:prstGeom>
          <a:noFill/>
          <a:ln w="1016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fr-FR">
              <a:solidFill>
                <a:prstClr val="white"/>
              </a:solidFill>
            </a:endParaRPr>
          </a:p>
        </p:txBody>
      </p:sp>
      <p:sp>
        <p:nvSpPr>
          <p:cNvPr id="6" name="Rectangle 5">
            <a:extLst>
              <a:ext uri="{FF2B5EF4-FFF2-40B4-BE49-F238E27FC236}">
                <a16:creationId xmlns:a16="http://schemas.microsoft.com/office/drawing/2014/main" id="{73DFEA3C-8920-4411-917A-DD7A873189D9}"/>
              </a:ext>
            </a:extLst>
          </p:cNvPr>
          <p:cNvSpPr/>
          <p:nvPr userDrawn="1"/>
        </p:nvSpPr>
        <p:spPr>
          <a:xfrm>
            <a:off x="0" y="0"/>
            <a:ext cx="9144000" cy="476672"/>
          </a:xfrm>
          <a:prstGeom prst="rec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prstClr val="white"/>
              </a:solidFill>
            </a:endParaRPr>
          </a:p>
        </p:txBody>
      </p:sp>
      <p:sp>
        <p:nvSpPr>
          <p:cNvPr id="7" name="Title 1">
            <a:extLst>
              <a:ext uri="{FF2B5EF4-FFF2-40B4-BE49-F238E27FC236}">
                <a16:creationId xmlns:a16="http://schemas.microsoft.com/office/drawing/2014/main" id="{9408C5A3-5DBB-48BA-BA85-05B5604FF534}"/>
              </a:ext>
            </a:extLst>
          </p:cNvPr>
          <p:cNvSpPr>
            <a:spLocks noGrp="1"/>
          </p:cNvSpPr>
          <p:nvPr>
            <p:ph type="title" hasCustomPrompt="1"/>
          </p:nvPr>
        </p:nvSpPr>
        <p:spPr>
          <a:xfrm>
            <a:off x="72468" y="0"/>
            <a:ext cx="4113032" cy="476673"/>
          </a:xfrm>
          <a:ln>
            <a:solidFill>
              <a:srgbClr val="00B050"/>
            </a:solidFill>
          </a:ln>
        </p:spPr>
        <p:txBody>
          <a:bodyPr>
            <a:normAutofit/>
          </a:bodyPr>
          <a:lstStyle>
            <a:lvl1pPr>
              <a:defRPr sz="1800" b="1">
                <a:solidFill>
                  <a:schemeClr val="bg1"/>
                </a:solidFill>
                <a:latin typeface="Calibri" panose="020F0502020204030204" pitchFamily="34" charset="0"/>
                <a:cs typeface="Calibri" panose="020F0502020204030204" pitchFamily="34" charset="0"/>
              </a:defRPr>
            </a:lvl1pPr>
          </a:lstStyle>
          <a:p>
            <a:r>
              <a:rPr lang="fr-FR" dirty="0"/>
              <a:t>① Modifiez le style du titre</a:t>
            </a:r>
            <a:endParaRPr lang="en-US" dirty="0"/>
          </a:p>
        </p:txBody>
      </p:sp>
      <p:pic>
        <p:nvPicPr>
          <p:cNvPr id="8" name="Image 7">
            <a:extLst>
              <a:ext uri="{FF2B5EF4-FFF2-40B4-BE49-F238E27FC236}">
                <a16:creationId xmlns:a16="http://schemas.microsoft.com/office/drawing/2014/main" id="{93C0F9BF-8D3B-499E-84F2-5221B9C88C18}"/>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812959" y="4231"/>
            <a:ext cx="2258573" cy="472441"/>
          </a:xfrm>
          <a:prstGeom prst="rect">
            <a:avLst/>
          </a:prstGeom>
        </p:spPr>
      </p:pic>
    </p:spTree>
    <p:extLst>
      <p:ext uri="{BB962C8B-B14F-4D97-AF65-F5344CB8AC3E}">
        <p14:creationId xmlns:p14="http://schemas.microsoft.com/office/powerpoint/2010/main" val="73014235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pic>
        <p:nvPicPr>
          <p:cNvPr id="5" name="Image 4">
            <a:extLst>
              <a:ext uri="{FF2B5EF4-FFF2-40B4-BE49-F238E27FC236}">
                <a16:creationId xmlns:a16="http://schemas.microsoft.com/office/drawing/2014/main" id="{CA7AB0DF-90C7-4048-BFEF-4E20FAB6DE6F}"/>
              </a:ext>
            </a:extLst>
          </p:cNvPr>
          <p:cNvPicPr>
            <a:picLocks noChangeAspect="1"/>
          </p:cNvPicPr>
          <p:nvPr userDrawn="1"/>
        </p:nvPicPr>
        <p:blipFill>
          <a:blip r:embed="rId2">
            <a:extLst>
              <a:ext uri="{28A0092B-C50C-407E-A947-70E740481C1C}">
                <a14:useLocalDpi xmlns:a14="http://schemas.microsoft.com/office/drawing/2010/main" val="0"/>
              </a:ext>
            </a:extLst>
          </a:blip>
          <a:srcRect t="1565" b="1565"/>
          <a:stretch/>
        </p:blipFill>
        <p:spPr>
          <a:xfrm>
            <a:off x="0" y="0"/>
            <a:ext cx="9144001" cy="6858000"/>
          </a:xfrm>
          <a:prstGeom prst="rect">
            <a:avLst/>
          </a:prstGeom>
        </p:spPr>
      </p:pic>
      <p:sp>
        <p:nvSpPr>
          <p:cNvPr id="2" name="Title 1"/>
          <p:cNvSpPr>
            <a:spLocks noGrp="1"/>
          </p:cNvSpPr>
          <p:nvPr>
            <p:ph type="ctrTitle"/>
          </p:nvPr>
        </p:nvSpPr>
        <p:spPr>
          <a:xfrm>
            <a:off x="751788" y="3040905"/>
            <a:ext cx="7772400" cy="776190"/>
          </a:xfrm>
          <a:ln w="28575">
            <a:noFill/>
          </a:ln>
        </p:spPr>
        <p:txBody>
          <a:bodyPr anchor="b">
            <a:normAutofit/>
          </a:bodyPr>
          <a:lstStyle>
            <a:lvl1pPr algn="ctr">
              <a:spcBef>
                <a:spcPts val="600"/>
              </a:spcBef>
              <a:spcAft>
                <a:spcPts val="600"/>
              </a:spcAft>
              <a:defRPr sz="2800" b="1">
                <a:solidFill>
                  <a:schemeClr val="bg1"/>
                </a:solidFill>
                <a:latin typeface="Verdana" panose="020B0604030504040204" pitchFamily="34" charset="0"/>
                <a:ea typeface="Verdana" panose="020B0604030504040204" pitchFamily="34" charset="0"/>
                <a:cs typeface="Arial" panose="020B0604020202020204" pitchFamily="34" charset="0"/>
              </a:defRPr>
            </a:lvl1pPr>
          </a:lstStyle>
          <a:p>
            <a:r>
              <a:rPr lang="fr-FR" dirty="0"/>
              <a:t>Modifiez le style du titre</a:t>
            </a:r>
            <a:endParaRPr lang="en-US" dirty="0"/>
          </a:p>
        </p:txBody>
      </p:sp>
    </p:spTree>
    <p:extLst>
      <p:ext uri="{BB962C8B-B14F-4D97-AF65-F5344CB8AC3E}">
        <p14:creationId xmlns:p14="http://schemas.microsoft.com/office/powerpoint/2010/main" val="406383436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330930D1-A9DC-4F99-A7B9-82CE7717810F}"/>
              </a:ext>
            </a:extLst>
          </p:cNvPr>
          <p:cNvSpPr/>
          <p:nvPr userDrawn="1"/>
        </p:nvSpPr>
        <p:spPr>
          <a:xfrm>
            <a:off x="0" y="0"/>
            <a:ext cx="9144000" cy="476672"/>
          </a:xfrm>
          <a:prstGeom prst="rec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solidFill>
                <a:prstClr val="white"/>
              </a:solidFill>
            </a:endParaRPr>
          </a:p>
        </p:txBody>
      </p:sp>
      <p:sp>
        <p:nvSpPr>
          <p:cNvPr id="2" name="Title 1"/>
          <p:cNvSpPr>
            <a:spLocks noGrp="1"/>
          </p:cNvSpPr>
          <p:nvPr>
            <p:ph type="title" hasCustomPrompt="1"/>
          </p:nvPr>
        </p:nvSpPr>
        <p:spPr>
          <a:xfrm>
            <a:off x="0" y="-1"/>
            <a:ext cx="4113032" cy="476673"/>
          </a:xfrm>
          <a:ln>
            <a:solidFill>
              <a:srgbClr val="00B050"/>
            </a:solidFill>
          </a:ln>
        </p:spPr>
        <p:txBody>
          <a:bodyPr>
            <a:normAutofit/>
          </a:bodyPr>
          <a:lstStyle>
            <a:lvl1pPr>
              <a:defRPr sz="1800" b="1">
                <a:solidFill>
                  <a:schemeClr val="bg1"/>
                </a:solidFill>
                <a:latin typeface="Calibri" panose="020F0502020204030204" pitchFamily="34" charset="0"/>
                <a:cs typeface="Calibri" panose="020F0502020204030204" pitchFamily="34" charset="0"/>
              </a:defRPr>
            </a:lvl1pPr>
          </a:lstStyle>
          <a:p>
            <a:r>
              <a:rPr lang="fr-FR" dirty="0"/>
              <a:t>① Modifiez le style du titre</a:t>
            </a:r>
            <a:endParaRPr lang="en-US" dirty="0"/>
          </a:p>
        </p:txBody>
      </p:sp>
      <p:sp>
        <p:nvSpPr>
          <p:cNvPr id="3" name="Content Placeholder 2"/>
          <p:cNvSpPr>
            <a:spLocks noGrp="1"/>
          </p:cNvSpPr>
          <p:nvPr>
            <p:ph idx="1"/>
          </p:nvPr>
        </p:nvSpPr>
        <p:spPr>
          <a:xfrm>
            <a:off x="628650" y="967784"/>
            <a:ext cx="7886700" cy="5367027"/>
          </a:xfrm>
        </p:spPr>
        <p:txBody>
          <a:bodyPr>
            <a:normAutofit/>
          </a:bodyPr>
          <a:lstStyle>
            <a:lvl1pPr marL="0" indent="0">
              <a:buNone/>
              <a:defRPr sz="4000">
                <a:solidFill>
                  <a:srgbClr val="0070C0"/>
                </a:solidFill>
                <a:latin typeface="Arial" panose="020B0604020202020204" pitchFamily="34" charset="0"/>
                <a:cs typeface="Arial" panose="020B0604020202020204" pitchFamily="34" charset="0"/>
              </a:defRPr>
            </a:lvl1pPr>
          </a:lstStyle>
          <a:p>
            <a:pPr lvl="0"/>
            <a:r>
              <a:rPr lang="fr-FR" dirty="0"/>
              <a:t>Cliquez pour modifier les styles du texte du masque</a:t>
            </a:r>
          </a:p>
        </p:txBody>
      </p:sp>
      <p:sp>
        <p:nvSpPr>
          <p:cNvPr id="7" name="Rectangle 6">
            <a:extLst>
              <a:ext uri="{FF2B5EF4-FFF2-40B4-BE49-F238E27FC236}">
                <a16:creationId xmlns:a16="http://schemas.microsoft.com/office/drawing/2014/main" id="{13EBD483-4C6B-430B-85A8-CD1070D6BBB9}"/>
              </a:ext>
            </a:extLst>
          </p:cNvPr>
          <p:cNvSpPr/>
          <p:nvPr userDrawn="1"/>
        </p:nvSpPr>
        <p:spPr>
          <a:xfrm>
            <a:off x="0" y="0"/>
            <a:ext cx="9144000" cy="6858000"/>
          </a:xfrm>
          <a:prstGeom prst="rect">
            <a:avLst/>
          </a:prstGeom>
          <a:noFill/>
          <a:ln w="1016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fr-FR">
              <a:solidFill>
                <a:prstClr val="white"/>
              </a:solidFill>
            </a:endParaRPr>
          </a:p>
        </p:txBody>
      </p:sp>
      <p:pic>
        <p:nvPicPr>
          <p:cNvPr id="5" name="Image 4">
            <a:extLst>
              <a:ext uri="{FF2B5EF4-FFF2-40B4-BE49-F238E27FC236}">
                <a16:creationId xmlns:a16="http://schemas.microsoft.com/office/drawing/2014/main" id="{08C7C2F7-90F8-4E65-B758-339F2EB659D5}"/>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885427" y="-1"/>
            <a:ext cx="2258573" cy="472441"/>
          </a:xfrm>
          <a:prstGeom prst="rect">
            <a:avLst/>
          </a:prstGeom>
        </p:spPr>
      </p:pic>
    </p:spTree>
    <p:extLst>
      <p:ext uri="{BB962C8B-B14F-4D97-AF65-F5344CB8AC3E}">
        <p14:creationId xmlns:p14="http://schemas.microsoft.com/office/powerpoint/2010/main" val="187470651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02E910B8-B471-4EF0-B828-2F190C15536D}"/>
              </a:ext>
            </a:extLst>
          </p:cNvPr>
          <p:cNvSpPr/>
          <p:nvPr userDrawn="1"/>
        </p:nvSpPr>
        <p:spPr>
          <a:xfrm>
            <a:off x="57150" y="0"/>
            <a:ext cx="9144000" cy="476672"/>
          </a:xfrm>
          <a:prstGeom prst="rec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prstClr val="white"/>
              </a:solidFill>
            </a:endParaRPr>
          </a:p>
        </p:txBody>
      </p:sp>
      <p:sp>
        <p:nvSpPr>
          <p:cNvPr id="2" name="Title 1"/>
          <p:cNvSpPr>
            <a:spLocks noGrp="1"/>
          </p:cNvSpPr>
          <p:nvPr>
            <p:ph type="title" hasCustomPrompt="1"/>
          </p:nvPr>
        </p:nvSpPr>
        <p:spPr>
          <a:xfrm>
            <a:off x="0" y="0"/>
            <a:ext cx="3886200" cy="476672"/>
          </a:xfrm>
          <a:ln>
            <a:solidFill>
              <a:srgbClr val="00B050"/>
            </a:solidFill>
          </a:ln>
        </p:spPr>
        <p:txBody>
          <a:bodyPr>
            <a:normAutofit/>
          </a:bodyPr>
          <a:lstStyle>
            <a:lvl1pPr>
              <a:defRPr sz="1800" b="1">
                <a:solidFill>
                  <a:schemeClr val="bg1"/>
                </a:solidFill>
                <a:latin typeface="Calibri" panose="020F0502020204030204" pitchFamily="34" charset="0"/>
                <a:cs typeface="Calibri" panose="020F0502020204030204" pitchFamily="34" charset="0"/>
              </a:defRPr>
            </a:lvl1pPr>
          </a:lstStyle>
          <a:p>
            <a:r>
              <a:rPr lang="fr-FR" dirty="0"/>
              <a:t>① Modifiez le style du titre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8" name="Rectangle 7">
            <a:extLst>
              <a:ext uri="{FF2B5EF4-FFF2-40B4-BE49-F238E27FC236}">
                <a16:creationId xmlns:a16="http://schemas.microsoft.com/office/drawing/2014/main" id="{56070C69-277F-4511-8E2D-4191F47FAE54}"/>
              </a:ext>
            </a:extLst>
          </p:cNvPr>
          <p:cNvSpPr/>
          <p:nvPr userDrawn="1"/>
        </p:nvSpPr>
        <p:spPr>
          <a:xfrm>
            <a:off x="0" y="0"/>
            <a:ext cx="9144000" cy="6858000"/>
          </a:xfrm>
          <a:prstGeom prst="rect">
            <a:avLst/>
          </a:prstGeom>
          <a:noFill/>
          <a:ln w="1016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fr-FR">
              <a:solidFill>
                <a:prstClr val="white"/>
              </a:solidFill>
            </a:endParaRPr>
          </a:p>
        </p:txBody>
      </p:sp>
      <p:pic>
        <p:nvPicPr>
          <p:cNvPr id="7" name="Image 6">
            <a:extLst>
              <a:ext uri="{FF2B5EF4-FFF2-40B4-BE49-F238E27FC236}">
                <a16:creationId xmlns:a16="http://schemas.microsoft.com/office/drawing/2014/main" id="{045605CF-A272-4E2E-8B38-91B2478FE099}"/>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885427" y="-1"/>
            <a:ext cx="2258573" cy="472441"/>
          </a:xfrm>
          <a:prstGeom prst="rect">
            <a:avLst/>
          </a:prstGeom>
        </p:spPr>
      </p:pic>
    </p:spTree>
    <p:extLst>
      <p:ext uri="{BB962C8B-B14F-4D97-AF65-F5344CB8AC3E}">
        <p14:creationId xmlns:p14="http://schemas.microsoft.com/office/powerpoint/2010/main" val="215113050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Vide">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79106579-578D-4923-BDC3-F890FE2F6D93}"/>
              </a:ext>
            </a:extLst>
          </p:cNvPr>
          <p:cNvSpPr/>
          <p:nvPr userDrawn="1"/>
        </p:nvSpPr>
        <p:spPr>
          <a:xfrm>
            <a:off x="0" y="0"/>
            <a:ext cx="9144000" cy="6858000"/>
          </a:xfrm>
          <a:prstGeom prst="rect">
            <a:avLst/>
          </a:prstGeom>
          <a:noFill/>
          <a:ln w="1016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fr-FR">
              <a:solidFill>
                <a:prstClr val="white"/>
              </a:solidFill>
            </a:endParaRPr>
          </a:p>
        </p:txBody>
      </p:sp>
      <p:sp>
        <p:nvSpPr>
          <p:cNvPr id="6" name="Rectangle 5">
            <a:extLst>
              <a:ext uri="{FF2B5EF4-FFF2-40B4-BE49-F238E27FC236}">
                <a16:creationId xmlns:a16="http://schemas.microsoft.com/office/drawing/2014/main" id="{73DFEA3C-8920-4411-917A-DD7A873189D9}"/>
              </a:ext>
            </a:extLst>
          </p:cNvPr>
          <p:cNvSpPr/>
          <p:nvPr userDrawn="1"/>
        </p:nvSpPr>
        <p:spPr>
          <a:xfrm>
            <a:off x="0" y="1"/>
            <a:ext cx="9144000" cy="476672"/>
          </a:xfrm>
          <a:prstGeom prst="rec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prstClr val="white"/>
              </a:solidFill>
            </a:endParaRPr>
          </a:p>
        </p:txBody>
      </p:sp>
      <p:sp>
        <p:nvSpPr>
          <p:cNvPr id="7" name="Title 1">
            <a:extLst>
              <a:ext uri="{FF2B5EF4-FFF2-40B4-BE49-F238E27FC236}">
                <a16:creationId xmlns:a16="http://schemas.microsoft.com/office/drawing/2014/main" id="{9408C5A3-5DBB-48BA-BA85-05B5604FF534}"/>
              </a:ext>
            </a:extLst>
          </p:cNvPr>
          <p:cNvSpPr>
            <a:spLocks noGrp="1"/>
          </p:cNvSpPr>
          <p:nvPr>
            <p:ph type="title" hasCustomPrompt="1"/>
          </p:nvPr>
        </p:nvSpPr>
        <p:spPr>
          <a:xfrm>
            <a:off x="0" y="0"/>
            <a:ext cx="4113032" cy="476673"/>
          </a:xfrm>
          <a:ln>
            <a:solidFill>
              <a:srgbClr val="00B050"/>
            </a:solidFill>
          </a:ln>
        </p:spPr>
        <p:txBody>
          <a:bodyPr>
            <a:normAutofit/>
          </a:bodyPr>
          <a:lstStyle>
            <a:lvl1pPr>
              <a:defRPr sz="1800" b="1">
                <a:solidFill>
                  <a:schemeClr val="bg1"/>
                </a:solidFill>
                <a:latin typeface="Calibri" panose="020F0502020204030204" pitchFamily="34" charset="0"/>
                <a:cs typeface="Calibri" panose="020F0502020204030204" pitchFamily="34" charset="0"/>
              </a:defRPr>
            </a:lvl1pPr>
          </a:lstStyle>
          <a:p>
            <a:r>
              <a:rPr lang="fr-FR" dirty="0"/>
              <a:t>① Modifiez le style du titre</a:t>
            </a:r>
            <a:endParaRPr lang="en-US" dirty="0"/>
          </a:p>
        </p:txBody>
      </p:sp>
      <p:pic>
        <p:nvPicPr>
          <p:cNvPr id="8" name="Image 7">
            <a:extLst>
              <a:ext uri="{FF2B5EF4-FFF2-40B4-BE49-F238E27FC236}">
                <a16:creationId xmlns:a16="http://schemas.microsoft.com/office/drawing/2014/main" id="{F8000C29-DBCD-4CAC-B122-9506AD1ABB01}"/>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885427" y="-1"/>
            <a:ext cx="2258573" cy="472441"/>
          </a:xfrm>
          <a:prstGeom prst="rect">
            <a:avLst/>
          </a:prstGeom>
        </p:spPr>
      </p:pic>
    </p:spTree>
    <p:extLst>
      <p:ext uri="{BB962C8B-B14F-4D97-AF65-F5344CB8AC3E}">
        <p14:creationId xmlns:p14="http://schemas.microsoft.com/office/powerpoint/2010/main" val="7821167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Vid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206D532-34F8-45B7-BD03-BB9137FD2C46}"/>
              </a:ext>
            </a:extLst>
          </p:cNvPr>
          <p:cNvSpPr/>
          <p:nvPr userDrawn="1"/>
        </p:nvSpPr>
        <p:spPr>
          <a:xfrm>
            <a:off x="0" y="0"/>
            <a:ext cx="9144000" cy="476672"/>
          </a:xfrm>
          <a:prstGeom prst="rect">
            <a:avLst/>
          </a:prstGeom>
          <a:solidFill>
            <a:srgbClr val="EC527E"/>
          </a:solidFill>
          <a:ln>
            <a:solidFill>
              <a:srgbClr val="EC527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srgbClr val="EC527E"/>
              </a:solidFill>
              <a:effectLst/>
              <a:uLnTx/>
              <a:uFillTx/>
              <a:latin typeface="Calibri" panose="020F0502020204030204"/>
              <a:ea typeface="+mn-ea"/>
              <a:cs typeface="+mn-cs"/>
            </a:endParaRPr>
          </a:p>
        </p:txBody>
      </p:sp>
      <p:sp>
        <p:nvSpPr>
          <p:cNvPr id="7" name="Title 1">
            <a:extLst>
              <a:ext uri="{FF2B5EF4-FFF2-40B4-BE49-F238E27FC236}">
                <a16:creationId xmlns:a16="http://schemas.microsoft.com/office/drawing/2014/main" id="{9408C5A3-5DBB-48BA-BA85-05B5604FF534}"/>
              </a:ext>
            </a:extLst>
          </p:cNvPr>
          <p:cNvSpPr>
            <a:spLocks noGrp="1"/>
          </p:cNvSpPr>
          <p:nvPr>
            <p:ph type="title"/>
          </p:nvPr>
        </p:nvSpPr>
        <p:spPr>
          <a:xfrm>
            <a:off x="0" y="0"/>
            <a:ext cx="4113032" cy="476673"/>
          </a:xfrm>
          <a:ln>
            <a:solidFill>
              <a:srgbClr val="EC527E"/>
            </a:solidFill>
          </a:ln>
        </p:spPr>
        <p:txBody>
          <a:bodyPr>
            <a:normAutofit/>
          </a:bodyPr>
          <a:lstStyle>
            <a:lvl1pPr>
              <a:defRPr sz="1800" b="1">
                <a:solidFill>
                  <a:schemeClr val="bg1"/>
                </a:solidFill>
                <a:latin typeface="Calibri" panose="020F0502020204030204" pitchFamily="34" charset="0"/>
                <a:cs typeface="Calibri" panose="020F0502020204030204" pitchFamily="34" charset="0"/>
              </a:defRPr>
            </a:lvl1pPr>
          </a:lstStyle>
          <a:p>
            <a:r>
              <a:rPr lang="fr-FR" dirty="0"/>
              <a:t>Modifiez le style du titre</a:t>
            </a:r>
            <a:endParaRPr lang="en-US" dirty="0"/>
          </a:p>
        </p:txBody>
      </p:sp>
      <p:pic>
        <p:nvPicPr>
          <p:cNvPr id="8" name="Image 7">
            <a:extLst>
              <a:ext uri="{FF2B5EF4-FFF2-40B4-BE49-F238E27FC236}">
                <a16:creationId xmlns:a16="http://schemas.microsoft.com/office/drawing/2014/main" id="{F8000C29-DBCD-4CAC-B122-9506AD1ABB01}"/>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885427" y="-1"/>
            <a:ext cx="2258573" cy="472441"/>
          </a:xfrm>
          <a:prstGeom prst="rect">
            <a:avLst/>
          </a:prstGeom>
        </p:spPr>
      </p:pic>
      <p:sp>
        <p:nvSpPr>
          <p:cNvPr id="9" name="Rectangle 8">
            <a:extLst>
              <a:ext uri="{FF2B5EF4-FFF2-40B4-BE49-F238E27FC236}">
                <a16:creationId xmlns:a16="http://schemas.microsoft.com/office/drawing/2014/main" id="{C511F10A-F4A0-4222-8B4E-B311B8929ED7}"/>
              </a:ext>
            </a:extLst>
          </p:cNvPr>
          <p:cNvSpPr/>
          <p:nvPr userDrawn="1"/>
        </p:nvSpPr>
        <p:spPr>
          <a:xfrm>
            <a:off x="18039" y="0"/>
            <a:ext cx="9144000" cy="6858000"/>
          </a:xfrm>
          <a:prstGeom prst="rect">
            <a:avLst/>
          </a:prstGeom>
          <a:noFill/>
          <a:ln w="101600">
            <a:solidFill>
              <a:srgbClr val="EC527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2242093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pic>
        <p:nvPicPr>
          <p:cNvPr id="5" name="Image 4" descr="Une image contenant texte&#10;&#10;Description générée automatiquement">
            <a:extLst>
              <a:ext uri="{FF2B5EF4-FFF2-40B4-BE49-F238E27FC236}">
                <a16:creationId xmlns:a16="http://schemas.microsoft.com/office/drawing/2014/main" id="{5614D3E7-780F-4F20-8F2A-83F233579B9E}"/>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t="1565" b="1565"/>
          <a:stretch/>
        </p:blipFill>
        <p:spPr>
          <a:xfrm>
            <a:off x="0" y="-1"/>
            <a:ext cx="9143999" cy="6858001"/>
          </a:xfrm>
          <a:prstGeom prst="rect">
            <a:avLst/>
          </a:prstGeom>
        </p:spPr>
      </p:pic>
      <p:sp>
        <p:nvSpPr>
          <p:cNvPr id="2" name="Title 1"/>
          <p:cNvSpPr>
            <a:spLocks noGrp="1"/>
          </p:cNvSpPr>
          <p:nvPr>
            <p:ph type="ctrTitle" hasCustomPrompt="1"/>
          </p:nvPr>
        </p:nvSpPr>
        <p:spPr>
          <a:xfrm>
            <a:off x="751788" y="3040905"/>
            <a:ext cx="7772400" cy="776190"/>
          </a:xfrm>
          <a:ln w="28575">
            <a:noFill/>
          </a:ln>
        </p:spPr>
        <p:txBody>
          <a:bodyPr anchor="b">
            <a:normAutofit/>
          </a:bodyPr>
          <a:lstStyle>
            <a:lvl1pPr algn="ctr">
              <a:spcBef>
                <a:spcPts val="600"/>
              </a:spcBef>
              <a:spcAft>
                <a:spcPts val="600"/>
              </a:spcAft>
              <a:defRPr sz="3200" b="1">
                <a:solidFill>
                  <a:srgbClr val="A39491"/>
                </a:solidFill>
                <a:latin typeface="Verdana" panose="020B0604030504040204" pitchFamily="34" charset="0"/>
                <a:ea typeface="Verdana" panose="020B0604030504040204" pitchFamily="34" charset="0"/>
                <a:cs typeface="Arial" panose="020B0604020202020204" pitchFamily="34" charset="0"/>
              </a:defRPr>
            </a:lvl1pPr>
          </a:lstStyle>
          <a:p>
            <a:r>
              <a:rPr lang="fr-FR" dirty="0"/>
              <a:t>MODIFIEZ LE STYLE DU TITRE</a:t>
            </a:r>
            <a:endParaRPr lang="en-US" dirty="0"/>
          </a:p>
        </p:txBody>
      </p:sp>
    </p:spTree>
    <p:extLst>
      <p:ext uri="{BB962C8B-B14F-4D97-AF65-F5344CB8AC3E}">
        <p14:creationId xmlns:p14="http://schemas.microsoft.com/office/powerpoint/2010/main" val="15605984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Vid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6C5949D7-6DDB-49D5-8300-650FD14B962A}"/>
              </a:ext>
            </a:extLst>
          </p:cNvPr>
          <p:cNvSpPr/>
          <p:nvPr userDrawn="1"/>
        </p:nvSpPr>
        <p:spPr>
          <a:xfrm>
            <a:off x="0" y="0"/>
            <a:ext cx="9144000" cy="476672"/>
          </a:xfrm>
          <a:prstGeom prst="rect">
            <a:avLst/>
          </a:prstGeom>
          <a:solidFill>
            <a:srgbClr val="FFD333"/>
          </a:solidFill>
          <a:ln>
            <a:solidFill>
              <a:srgbClr val="FFD3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7" name="Title 1">
            <a:extLst>
              <a:ext uri="{FF2B5EF4-FFF2-40B4-BE49-F238E27FC236}">
                <a16:creationId xmlns:a16="http://schemas.microsoft.com/office/drawing/2014/main" id="{9408C5A3-5DBB-48BA-BA85-05B5604FF534}"/>
              </a:ext>
            </a:extLst>
          </p:cNvPr>
          <p:cNvSpPr>
            <a:spLocks noGrp="1"/>
          </p:cNvSpPr>
          <p:nvPr>
            <p:ph type="title"/>
          </p:nvPr>
        </p:nvSpPr>
        <p:spPr>
          <a:xfrm>
            <a:off x="0" y="0"/>
            <a:ext cx="4113032" cy="476673"/>
          </a:xfrm>
          <a:ln>
            <a:solidFill>
              <a:srgbClr val="FFD333"/>
            </a:solidFill>
          </a:ln>
        </p:spPr>
        <p:txBody>
          <a:bodyPr>
            <a:normAutofit/>
          </a:bodyPr>
          <a:lstStyle>
            <a:lvl1pPr>
              <a:defRPr sz="1800" b="1">
                <a:solidFill>
                  <a:schemeClr val="bg1"/>
                </a:solidFill>
                <a:latin typeface="Calibri" panose="020F0502020204030204" pitchFamily="34" charset="0"/>
                <a:cs typeface="Calibri" panose="020F0502020204030204" pitchFamily="34" charset="0"/>
              </a:defRPr>
            </a:lvl1pPr>
          </a:lstStyle>
          <a:p>
            <a:r>
              <a:rPr lang="fr-FR" dirty="0"/>
              <a:t>Modifiez le style du titre</a:t>
            </a:r>
            <a:endParaRPr lang="en-US" dirty="0"/>
          </a:p>
        </p:txBody>
      </p:sp>
      <p:sp>
        <p:nvSpPr>
          <p:cNvPr id="9" name="Rectangle 8">
            <a:extLst>
              <a:ext uri="{FF2B5EF4-FFF2-40B4-BE49-F238E27FC236}">
                <a16:creationId xmlns:a16="http://schemas.microsoft.com/office/drawing/2014/main" id="{FD0F193E-E2AF-4A76-8C7D-DA6C7489E21C}"/>
              </a:ext>
            </a:extLst>
          </p:cNvPr>
          <p:cNvSpPr/>
          <p:nvPr userDrawn="1"/>
        </p:nvSpPr>
        <p:spPr>
          <a:xfrm>
            <a:off x="0" y="0"/>
            <a:ext cx="9144000" cy="6858000"/>
          </a:xfrm>
          <a:prstGeom prst="rect">
            <a:avLst/>
          </a:prstGeom>
          <a:noFill/>
          <a:ln w="101600">
            <a:solidFill>
              <a:srgbClr val="FFD3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3" name="Image 2">
            <a:extLst>
              <a:ext uri="{FF2B5EF4-FFF2-40B4-BE49-F238E27FC236}">
                <a16:creationId xmlns:a16="http://schemas.microsoft.com/office/drawing/2014/main" id="{0CE3AC5E-41FF-4A05-9406-0C0491A6591F}"/>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301585" y="-103991"/>
            <a:ext cx="734569" cy="1005842"/>
          </a:xfrm>
          <a:prstGeom prst="rect">
            <a:avLst/>
          </a:prstGeom>
        </p:spPr>
      </p:pic>
    </p:spTree>
    <p:extLst>
      <p:ext uri="{BB962C8B-B14F-4D97-AF65-F5344CB8AC3E}">
        <p14:creationId xmlns:p14="http://schemas.microsoft.com/office/powerpoint/2010/main" val="26207302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pic>
        <p:nvPicPr>
          <p:cNvPr id="7" name="Image 6" descr="Une image contenant texte&#10;&#10;Description générée automatiquement">
            <a:extLst>
              <a:ext uri="{FF2B5EF4-FFF2-40B4-BE49-F238E27FC236}">
                <a16:creationId xmlns:a16="http://schemas.microsoft.com/office/drawing/2014/main" id="{3508864F-53CD-46A0-B6BF-415F628DB919}"/>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t="46" b="-1589"/>
          <a:stretch/>
        </p:blipFill>
        <p:spPr>
          <a:xfrm>
            <a:off x="0" y="-107577"/>
            <a:ext cx="9143999" cy="7076357"/>
          </a:xfrm>
          <a:prstGeom prst="rect">
            <a:avLst/>
          </a:prstGeom>
        </p:spPr>
      </p:pic>
      <p:sp>
        <p:nvSpPr>
          <p:cNvPr id="2" name="Title 1"/>
          <p:cNvSpPr>
            <a:spLocks noGrp="1"/>
          </p:cNvSpPr>
          <p:nvPr>
            <p:ph type="ctrTitle" hasCustomPrompt="1"/>
          </p:nvPr>
        </p:nvSpPr>
        <p:spPr>
          <a:xfrm>
            <a:off x="751788" y="3040905"/>
            <a:ext cx="7772400" cy="776190"/>
          </a:xfrm>
          <a:ln w="28575">
            <a:noFill/>
          </a:ln>
        </p:spPr>
        <p:txBody>
          <a:bodyPr anchor="b">
            <a:normAutofit/>
          </a:bodyPr>
          <a:lstStyle>
            <a:lvl1pPr algn="ctr">
              <a:spcBef>
                <a:spcPts val="600"/>
              </a:spcBef>
              <a:spcAft>
                <a:spcPts val="600"/>
              </a:spcAft>
              <a:defRPr sz="3200" b="1">
                <a:solidFill>
                  <a:srgbClr val="A39491"/>
                </a:solidFill>
                <a:latin typeface="Verdana" panose="020B0604030504040204" pitchFamily="34" charset="0"/>
                <a:ea typeface="Verdana" panose="020B0604030504040204" pitchFamily="34" charset="0"/>
                <a:cs typeface="Arial" panose="020B0604020202020204" pitchFamily="34" charset="0"/>
              </a:defRPr>
            </a:lvl1pPr>
          </a:lstStyle>
          <a:p>
            <a:r>
              <a:rPr lang="fr-FR" dirty="0"/>
              <a:t>MODIFIEZ LE STYLE DU TITRE</a:t>
            </a:r>
            <a:endParaRPr lang="en-US" dirty="0"/>
          </a:p>
        </p:txBody>
      </p:sp>
    </p:spTree>
    <p:extLst>
      <p:ext uri="{BB962C8B-B14F-4D97-AF65-F5344CB8AC3E}">
        <p14:creationId xmlns:p14="http://schemas.microsoft.com/office/powerpoint/2010/main" val="40948682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Vid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0A8DF7BD-4FC4-46D8-8E51-1C50A815652F}"/>
              </a:ext>
            </a:extLst>
          </p:cNvPr>
          <p:cNvSpPr/>
          <p:nvPr userDrawn="1"/>
        </p:nvSpPr>
        <p:spPr>
          <a:xfrm>
            <a:off x="0" y="0"/>
            <a:ext cx="9144000" cy="476672"/>
          </a:xfrm>
          <a:prstGeom prst="rect">
            <a:avLst/>
          </a:prstGeom>
          <a:solidFill>
            <a:srgbClr val="61C4D1"/>
          </a:solidFill>
          <a:ln>
            <a:solidFill>
              <a:srgbClr val="61C4D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7" name="Title 1">
            <a:extLst>
              <a:ext uri="{FF2B5EF4-FFF2-40B4-BE49-F238E27FC236}">
                <a16:creationId xmlns:a16="http://schemas.microsoft.com/office/drawing/2014/main" id="{9408C5A3-5DBB-48BA-BA85-05B5604FF534}"/>
              </a:ext>
            </a:extLst>
          </p:cNvPr>
          <p:cNvSpPr>
            <a:spLocks noGrp="1"/>
          </p:cNvSpPr>
          <p:nvPr>
            <p:ph type="title"/>
          </p:nvPr>
        </p:nvSpPr>
        <p:spPr>
          <a:xfrm>
            <a:off x="0" y="0"/>
            <a:ext cx="4113032" cy="476673"/>
          </a:xfrm>
          <a:ln>
            <a:solidFill>
              <a:srgbClr val="61C4D1"/>
            </a:solidFill>
          </a:ln>
        </p:spPr>
        <p:txBody>
          <a:bodyPr>
            <a:normAutofit/>
          </a:bodyPr>
          <a:lstStyle>
            <a:lvl1pPr>
              <a:defRPr sz="1800" b="1">
                <a:solidFill>
                  <a:schemeClr val="bg1"/>
                </a:solidFill>
                <a:latin typeface="Calibri" panose="020F0502020204030204" pitchFamily="34" charset="0"/>
                <a:cs typeface="Calibri" panose="020F0502020204030204" pitchFamily="34" charset="0"/>
              </a:defRPr>
            </a:lvl1pPr>
          </a:lstStyle>
          <a:p>
            <a:r>
              <a:rPr lang="fr-FR" dirty="0"/>
              <a:t>Modifiez le style du titre</a:t>
            </a:r>
            <a:endParaRPr lang="en-US" dirty="0"/>
          </a:p>
        </p:txBody>
      </p:sp>
      <p:pic>
        <p:nvPicPr>
          <p:cNvPr id="8" name="Image 7">
            <a:extLst>
              <a:ext uri="{FF2B5EF4-FFF2-40B4-BE49-F238E27FC236}">
                <a16:creationId xmlns:a16="http://schemas.microsoft.com/office/drawing/2014/main" id="{F8000C29-DBCD-4CAC-B122-9506AD1ABB01}"/>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885427" y="-1"/>
            <a:ext cx="2258573" cy="472441"/>
          </a:xfrm>
          <a:prstGeom prst="rect">
            <a:avLst/>
          </a:prstGeom>
        </p:spPr>
      </p:pic>
      <p:sp>
        <p:nvSpPr>
          <p:cNvPr id="9" name="Rectangle 8">
            <a:extLst>
              <a:ext uri="{FF2B5EF4-FFF2-40B4-BE49-F238E27FC236}">
                <a16:creationId xmlns:a16="http://schemas.microsoft.com/office/drawing/2014/main" id="{96689A6C-72B0-4D31-9978-689932D59F48}"/>
              </a:ext>
            </a:extLst>
          </p:cNvPr>
          <p:cNvSpPr/>
          <p:nvPr userDrawn="1"/>
        </p:nvSpPr>
        <p:spPr>
          <a:xfrm>
            <a:off x="0" y="0"/>
            <a:ext cx="9144000" cy="6858000"/>
          </a:xfrm>
          <a:prstGeom prst="rect">
            <a:avLst/>
          </a:prstGeom>
          <a:noFill/>
          <a:ln w="101600">
            <a:solidFill>
              <a:srgbClr val="61C4D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5080979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pic>
        <p:nvPicPr>
          <p:cNvPr id="5" name="Image 4" descr="Une image contenant texte&#10;&#10;Description générée automatiquement">
            <a:extLst>
              <a:ext uri="{FF2B5EF4-FFF2-40B4-BE49-F238E27FC236}">
                <a16:creationId xmlns:a16="http://schemas.microsoft.com/office/drawing/2014/main" id="{C2D1119E-A446-4807-99A7-22FC0326BBFD}"/>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t="1565" b="1565"/>
          <a:stretch/>
        </p:blipFill>
        <p:spPr>
          <a:xfrm>
            <a:off x="0" y="-1"/>
            <a:ext cx="9143999" cy="6858001"/>
          </a:xfrm>
          <a:prstGeom prst="rect">
            <a:avLst/>
          </a:prstGeom>
        </p:spPr>
      </p:pic>
      <p:sp>
        <p:nvSpPr>
          <p:cNvPr id="2" name="Title 1"/>
          <p:cNvSpPr>
            <a:spLocks noGrp="1"/>
          </p:cNvSpPr>
          <p:nvPr>
            <p:ph type="ctrTitle" hasCustomPrompt="1"/>
          </p:nvPr>
        </p:nvSpPr>
        <p:spPr>
          <a:xfrm>
            <a:off x="751788" y="3040905"/>
            <a:ext cx="7772400" cy="776190"/>
          </a:xfrm>
          <a:ln w="28575">
            <a:noFill/>
          </a:ln>
        </p:spPr>
        <p:txBody>
          <a:bodyPr anchor="b">
            <a:normAutofit/>
          </a:bodyPr>
          <a:lstStyle>
            <a:lvl1pPr algn="ctr">
              <a:spcBef>
                <a:spcPts val="600"/>
              </a:spcBef>
              <a:spcAft>
                <a:spcPts val="600"/>
              </a:spcAft>
              <a:defRPr sz="3200" b="1">
                <a:solidFill>
                  <a:srgbClr val="A39491"/>
                </a:solidFill>
                <a:latin typeface="Verdana" panose="020B0604030504040204" pitchFamily="34" charset="0"/>
                <a:ea typeface="Verdana" panose="020B0604030504040204" pitchFamily="34" charset="0"/>
                <a:cs typeface="Arial" panose="020B0604020202020204" pitchFamily="34" charset="0"/>
              </a:defRPr>
            </a:lvl1pPr>
          </a:lstStyle>
          <a:p>
            <a:r>
              <a:rPr lang="fr-FR" dirty="0"/>
              <a:t>MODIFIEZ LE STYLE DU TITRE</a:t>
            </a:r>
            <a:endParaRPr lang="en-US" dirty="0"/>
          </a:p>
        </p:txBody>
      </p:sp>
    </p:spTree>
    <p:extLst>
      <p:ext uri="{BB962C8B-B14F-4D97-AF65-F5344CB8AC3E}">
        <p14:creationId xmlns:p14="http://schemas.microsoft.com/office/powerpoint/2010/main" val="365774831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10.xml.rels><?xml version="1.0" encoding="UTF-8" standalone="yes"?>
<Relationships xmlns="http://schemas.openxmlformats.org/package/2006/relationships"><Relationship Id="rId3" Type="http://schemas.openxmlformats.org/officeDocument/2006/relationships/slideLayout" Target="../slideLayouts/slideLayout29.xml"/><Relationship Id="rId2" Type="http://schemas.openxmlformats.org/officeDocument/2006/relationships/slideLayout" Target="../slideLayouts/slideLayout28.xml"/><Relationship Id="rId1" Type="http://schemas.openxmlformats.org/officeDocument/2006/relationships/slideLayout" Target="../slideLayouts/slideLayout27.xml"/><Relationship Id="rId5" Type="http://schemas.openxmlformats.org/officeDocument/2006/relationships/theme" Target="../theme/theme10.xml"/><Relationship Id="rId4" Type="http://schemas.openxmlformats.org/officeDocument/2006/relationships/slideLayout" Target="../slideLayouts/slideLayout30.xml"/></Relationships>
</file>

<file path=ppt/slideMasters/_rels/slideMaster11.xml.rels><?xml version="1.0" encoding="UTF-8" standalone="yes"?>
<Relationships xmlns="http://schemas.openxmlformats.org/package/2006/relationships"><Relationship Id="rId3" Type="http://schemas.openxmlformats.org/officeDocument/2006/relationships/slideLayout" Target="../slideLayouts/slideLayout33.xml"/><Relationship Id="rId2" Type="http://schemas.openxmlformats.org/officeDocument/2006/relationships/slideLayout" Target="../slideLayouts/slideLayout32.xml"/><Relationship Id="rId1" Type="http://schemas.openxmlformats.org/officeDocument/2006/relationships/slideLayout" Target="../slideLayouts/slideLayout31.xml"/><Relationship Id="rId5" Type="http://schemas.openxmlformats.org/officeDocument/2006/relationships/theme" Target="../theme/theme11.xml"/><Relationship Id="rId4" Type="http://schemas.openxmlformats.org/officeDocument/2006/relationships/slideLayout" Target="../slideLayouts/slideLayout34.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6.xml"/><Relationship Id="rId1" Type="http://schemas.openxmlformats.org/officeDocument/2006/relationships/slideLayout" Target="../slideLayouts/slideLayout5.xml"/></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2" Type="http://schemas.openxmlformats.org/officeDocument/2006/relationships/slideLayout" Target="../slideLayouts/slideLayout8.xml"/><Relationship Id="rId1" Type="http://schemas.openxmlformats.org/officeDocument/2006/relationships/slideLayout" Target="../slideLayouts/slideLayout7.xml"/></Relationships>
</file>

<file path=ppt/slideMasters/_rels/slideMaster4.xml.rels><?xml version="1.0" encoding="UTF-8" standalone="yes"?>
<Relationships xmlns="http://schemas.openxmlformats.org/package/2006/relationships"><Relationship Id="rId3" Type="http://schemas.openxmlformats.org/officeDocument/2006/relationships/theme" Target="../theme/theme4.xml"/><Relationship Id="rId2" Type="http://schemas.openxmlformats.org/officeDocument/2006/relationships/slideLayout" Target="../slideLayouts/slideLayout10.xml"/><Relationship Id="rId1" Type="http://schemas.openxmlformats.org/officeDocument/2006/relationships/slideLayout" Target="../slideLayouts/slideLayout9.xml"/></Relationships>
</file>

<file path=ppt/slideMasters/_rels/slideMaster5.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slideLayout" Target="../slideLayouts/slideLayout12.xml"/><Relationship Id="rId1" Type="http://schemas.openxmlformats.org/officeDocument/2006/relationships/slideLayout" Target="../slideLayouts/slideLayout11.xml"/><Relationship Id="rId5" Type="http://schemas.openxmlformats.org/officeDocument/2006/relationships/theme" Target="../theme/theme5.xml"/><Relationship Id="rId4" Type="http://schemas.openxmlformats.org/officeDocument/2006/relationships/slideLayout" Target="../slideLayouts/slideLayout14.xml"/></Relationships>
</file>

<file path=ppt/slideMasters/_rels/slideMaster6.xml.rels><?xml version="1.0" encoding="UTF-8" standalone="yes"?>
<Relationships xmlns="http://schemas.openxmlformats.org/package/2006/relationships"><Relationship Id="rId3" Type="http://schemas.openxmlformats.org/officeDocument/2006/relationships/slideLayout" Target="../slideLayouts/slideLayout17.xml"/><Relationship Id="rId2" Type="http://schemas.openxmlformats.org/officeDocument/2006/relationships/slideLayout" Target="../slideLayouts/slideLayout16.xml"/><Relationship Id="rId1" Type="http://schemas.openxmlformats.org/officeDocument/2006/relationships/slideLayout" Target="../slideLayouts/slideLayout15.xml"/><Relationship Id="rId4" Type="http://schemas.openxmlformats.org/officeDocument/2006/relationships/theme" Target="../theme/theme6.xml"/></Relationships>
</file>

<file path=ppt/slideMasters/_rels/slideMaster7.xml.rels><?xml version="1.0" encoding="UTF-8" standalone="yes"?>
<Relationships xmlns="http://schemas.openxmlformats.org/package/2006/relationships"><Relationship Id="rId3" Type="http://schemas.openxmlformats.org/officeDocument/2006/relationships/slideLayout" Target="../slideLayouts/slideLayout20.xml"/><Relationship Id="rId2" Type="http://schemas.openxmlformats.org/officeDocument/2006/relationships/slideLayout" Target="../slideLayouts/slideLayout19.xml"/><Relationship Id="rId1" Type="http://schemas.openxmlformats.org/officeDocument/2006/relationships/slideLayout" Target="../slideLayouts/slideLayout18.xml"/><Relationship Id="rId4" Type="http://schemas.openxmlformats.org/officeDocument/2006/relationships/theme" Target="../theme/theme7.xml"/></Relationships>
</file>

<file path=ppt/slideMasters/_rels/slideMaster8.xml.rels><?xml version="1.0" encoding="UTF-8" standalone="yes"?>
<Relationships xmlns="http://schemas.openxmlformats.org/package/2006/relationships"><Relationship Id="rId3" Type="http://schemas.openxmlformats.org/officeDocument/2006/relationships/slideLayout" Target="../slideLayouts/slideLayout23.xml"/><Relationship Id="rId2" Type="http://schemas.openxmlformats.org/officeDocument/2006/relationships/slideLayout" Target="../slideLayouts/slideLayout22.xml"/><Relationship Id="rId1" Type="http://schemas.openxmlformats.org/officeDocument/2006/relationships/slideLayout" Target="../slideLayouts/slideLayout21.xml"/><Relationship Id="rId5" Type="http://schemas.openxmlformats.org/officeDocument/2006/relationships/theme" Target="../theme/theme8.xml"/><Relationship Id="rId4" Type="http://schemas.openxmlformats.org/officeDocument/2006/relationships/slideLayout" Target="../slideLayouts/slideLayout24.xml"/></Relationships>
</file>

<file path=ppt/slideMasters/_rels/slideMaster9.xml.rels><?xml version="1.0" encoding="UTF-8" standalone="yes"?>
<Relationships xmlns="http://schemas.openxmlformats.org/package/2006/relationships"><Relationship Id="rId3" Type="http://schemas.openxmlformats.org/officeDocument/2006/relationships/theme" Target="../theme/theme9.xml"/><Relationship Id="rId2" Type="http://schemas.openxmlformats.org/officeDocument/2006/relationships/slideLayout" Target="../slideLayouts/slideLayout26.xml"/><Relationship Id="rId1"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fr-FR"/>
              <a:t>Modifiez le style du titre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marL="0" marR="0" lvl="0" indent="0" algn="l" defTabSz="457200" rtl="0" eaLnBrk="1" fontAlgn="auto" latinLnBrk="0" hangingPunct="1">
              <a:lnSpc>
                <a:spcPct val="100000"/>
              </a:lnSpc>
              <a:spcBef>
                <a:spcPts val="0"/>
              </a:spcBef>
              <a:spcAft>
                <a:spcPts val="0"/>
              </a:spcAft>
              <a:buClrTx/>
              <a:buSzTx/>
              <a:buFontTx/>
              <a:buNone/>
              <a:tabLst/>
              <a:defRPr/>
            </a:pPr>
            <a:fld id="{9B60914A-B9D9-4B95-BBEA-32E85AA20954}" type="datetimeFigureOut">
              <a:rPr kumimoji="0" lang="fr-FR"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16/01/2026</a:t>
            </a:fld>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marL="0" marR="0" lvl="0" indent="0" algn="r" defTabSz="457200" rtl="0" eaLnBrk="1" fontAlgn="auto" latinLnBrk="0" hangingPunct="1">
              <a:lnSpc>
                <a:spcPct val="100000"/>
              </a:lnSpc>
              <a:spcBef>
                <a:spcPts val="0"/>
              </a:spcBef>
              <a:spcAft>
                <a:spcPts val="0"/>
              </a:spcAft>
              <a:buClrTx/>
              <a:buSzTx/>
              <a:buFontTx/>
              <a:buNone/>
              <a:tabLst/>
              <a:defRPr/>
            </a:pPr>
            <a:fld id="{BD349CDC-BADB-4C39-95ED-E0FCA83A6716}" type="slidenum">
              <a:rPr kumimoji="0" lang="fr-FR"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‹N°›</a:t>
            </a:fld>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368748504"/>
      </p:ext>
    </p:extLst>
  </p:cSld>
  <p:clrMap bg1="lt1" tx1="dk1" bg2="lt2" tx2="dk2" accent1="accent1" accent2="accent2" accent3="accent3" accent4="accent4" accent5="accent5" accent6="accent6" hlink="hlink" folHlink="folHlink"/>
  <p:sldLayoutIdLst>
    <p:sldLayoutId id="2147483686" r:id="rId1"/>
    <p:sldLayoutId id="2147483687" r:id="rId2"/>
    <p:sldLayoutId id="2147483688" r:id="rId3"/>
    <p:sldLayoutId id="2147483689" r:id="rId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fr-FR"/>
              <a:t>Modifiez le style du titre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B60914A-B9D9-4B95-BBEA-32E85AA20954}" type="datetimeFigureOut">
              <a:rPr lang="fr-FR" smtClean="0">
                <a:solidFill>
                  <a:prstClr val="black">
                    <a:tint val="75000"/>
                  </a:prstClr>
                </a:solidFill>
              </a:rPr>
              <a:pPr/>
              <a:t>16/01/2026</a:t>
            </a:fld>
            <a:endParaRPr lang="fr-FR">
              <a:solidFill>
                <a:prstClr val="black">
                  <a:tint val="75000"/>
                </a:prstClr>
              </a:solidFill>
            </a:endParaRP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solidFill>
                <a:prstClr val="black">
                  <a:tint val="75000"/>
                </a:prstClr>
              </a:solidFill>
            </a:endParaRP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D349CDC-BADB-4C39-95ED-E0FCA83A6716}" type="slidenum">
              <a:rPr lang="fr-FR" smtClean="0">
                <a:solidFill>
                  <a:prstClr val="black">
                    <a:tint val="75000"/>
                  </a:prstClr>
                </a:solidFill>
              </a:rPr>
              <a:pPr/>
              <a:t>‹N°›</a:t>
            </a:fld>
            <a:endParaRPr lang="fr-FR">
              <a:solidFill>
                <a:prstClr val="black">
                  <a:tint val="75000"/>
                </a:prstClr>
              </a:solidFill>
            </a:endParaRPr>
          </a:p>
        </p:txBody>
      </p:sp>
    </p:spTree>
    <p:extLst>
      <p:ext uri="{BB962C8B-B14F-4D97-AF65-F5344CB8AC3E}">
        <p14:creationId xmlns:p14="http://schemas.microsoft.com/office/powerpoint/2010/main" val="2219630484"/>
      </p:ext>
    </p:extLst>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fr-FR"/>
              <a:t>Modifiez le style du titre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B60914A-B9D9-4B95-BBEA-32E85AA20954}" type="datetimeFigureOut">
              <a:rPr lang="fr-FR" smtClean="0">
                <a:solidFill>
                  <a:prstClr val="black">
                    <a:tint val="75000"/>
                  </a:prstClr>
                </a:solidFill>
              </a:rPr>
              <a:pPr/>
              <a:t>16/01/2026</a:t>
            </a:fld>
            <a:endParaRPr lang="fr-FR">
              <a:solidFill>
                <a:prstClr val="black">
                  <a:tint val="75000"/>
                </a:prstClr>
              </a:solidFill>
            </a:endParaRP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solidFill>
                <a:prstClr val="black">
                  <a:tint val="75000"/>
                </a:prstClr>
              </a:solidFill>
            </a:endParaRP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D349CDC-BADB-4C39-95ED-E0FCA83A6716}" type="slidenum">
              <a:rPr lang="fr-FR" smtClean="0">
                <a:solidFill>
                  <a:prstClr val="black">
                    <a:tint val="75000"/>
                  </a:prstClr>
                </a:solidFill>
              </a:rPr>
              <a:pPr/>
              <a:t>‹N°›</a:t>
            </a:fld>
            <a:endParaRPr lang="fr-FR">
              <a:solidFill>
                <a:prstClr val="black">
                  <a:tint val="75000"/>
                </a:prstClr>
              </a:solidFill>
            </a:endParaRPr>
          </a:p>
        </p:txBody>
      </p:sp>
    </p:spTree>
    <p:extLst>
      <p:ext uri="{BB962C8B-B14F-4D97-AF65-F5344CB8AC3E}">
        <p14:creationId xmlns:p14="http://schemas.microsoft.com/office/powerpoint/2010/main" val="2638657545"/>
      </p:ext>
    </p:extLst>
  </p:cSld>
  <p:clrMap bg1="lt1" tx1="dk1" bg2="lt2" tx2="dk2" accent1="accent1" accent2="accent2" accent3="accent3" accent4="accent4" accent5="accent5" accent6="accent6" hlink="hlink" folHlink="folHlink"/>
  <p:sldLayoutIdLst>
    <p:sldLayoutId id="2147483774" r:id="rId1"/>
    <p:sldLayoutId id="2147483775" r:id="rId2"/>
    <p:sldLayoutId id="2147483776" r:id="rId3"/>
    <p:sldLayoutId id="2147483777" r:id="rId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fr-FR"/>
              <a:t>Modifiez le style du titre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marL="0" marR="0" lvl="0" indent="0" algn="l" defTabSz="457200" rtl="0" eaLnBrk="1" fontAlgn="auto" latinLnBrk="0" hangingPunct="1">
              <a:lnSpc>
                <a:spcPct val="100000"/>
              </a:lnSpc>
              <a:spcBef>
                <a:spcPts val="0"/>
              </a:spcBef>
              <a:spcAft>
                <a:spcPts val="0"/>
              </a:spcAft>
              <a:buClrTx/>
              <a:buSzTx/>
              <a:buFontTx/>
              <a:buNone/>
              <a:tabLst/>
              <a:defRPr/>
            </a:pPr>
            <a:fld id="{9B60914A-B9D9-4B95-BBEA-32E85AA20954}" type="datetimeFigureOut">
              <a:rPr kumimoji="0" lang="fr-FR"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16/01/2026</a:t>
            </a:fld>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marL="0" marR="0" lvl="0" indent="0" algn="r" defTabSz="457200" rtl="0" eaLnBrk="1" fontAlgn="auto" latinLnBrk="0" hangingPunct="1">
              <a:lnSpc>
                <a:spcPct val="100000"/>
              </a:lnSpc>
              <a:spcBef>
                <a:spcPts val="0"/>
              </a:spcBef>
              <a:spcAft>
                <a:spcPts val="0"/>
              </a:spcAft>
              <a:buClrTx/>
              <a:buSzTx/>
              <a:buFontTx/>
              <a:buNone/>
              <a:tabLst/>
              <a:defRPr/>
            </a:pPr>
            <a:fld id="{BD349CDC-BADB-4C39-95ED-E0FCA83A6716}" type="slidenum">
              <a:rPr kumimoji="0" lang="fr-FR"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‹N°›</a:t>
            </a:fld>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60829290"/>
      </p:ext>
    </p:extLst>
  </p:cSld>
  <p:clrMap bg1="lt1" tx1="dk1" bg2="lt2" tx2="dk2" accent1="accent1" accent2="accent2" accent3="accent3" accent4="accent4" accent5="accent5" accent6="accent6" hlink="hlink" folHlink="folHlink"/>
  <p:sldLayoutIdLst>
    <p:sldLayoutId id="2147483691" r:id="rId1"/>
    <p:sldLayoutId id="2147483692" r:id="rId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fr-FR"/>
              <a:t>Modifiez le style du titre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marL="0" marR="0" lvl="0" indent="0" algn="l" defTabSz="457200" rtl="0" eaLnBrk="1" fontAlgn="auto" latinLnBrk="0" hangingPunct="1">
              <a:lnSpc>
                <a:spcPct val="100000"/>
              </a:lnSpc>
              <a:spcBef>
                <a:spcPts val="0"/>
              </a:spcBef>
              <a:spcAft>
                <a:spcPts val="0"/>
              </a:spcAft>
              <a:buClrTx/>
              <a:buSzTx/>
              <a:buFontTx/>
              <a:buNone/>
              <a:tabLst/>
              <a:defRPr/>
            </a:pPr>
            <a:fld id="{9B60914A-B9D9-4B95-BBEA-32E85AA20954}" type="datetimeFigureOut">
              <a:rPr kumimoji="0" lang="fr-FR"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16/01/2026</a:t>
            </a:fld>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marL="0" marR="0" lvl="0" indent="0" algn="r" defTabSz="457200" rtl="0" eaLnBrk="1" fontAlgn="auto" latinLnBrk="0" hangingPunct="1">
              <a:lnSpc>
                <a:spcPct val="100000"/>
              </a:lnSpc>
              <a:spcBef>
                <a:spcPts val="0"/>
              </a:spcBef>
              <a:spcAft>
                <a:spcPts val="0"/>
              </a:spcAft>
              <a:buClrTx/>
              <a:buSzTx/>
              <a:buFontTx/>
              <a:buNone/>
              <a:tabLst/>
              <a:defRPr/>
            </a:pPr>
            <a:fld id="{BD349CDC-BADB-4C39-95ED-E0FCA83A6716}" type="slidenum">
              <a:rPr kumimoji="0" lang="fr-FR"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‹N°›</a:t>
            </a:fld>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657185855"/>
      </p:ext>
    </p:extLst>
  </p:cSld>
  <p:clrMap bg1="lt1" tx1="dk1" bg2="lt2" tx2="dk2" accent1="accent1" accent2="accent2" accent3="accent3" accent4="accent4" accent5="accent5" accent6="accent6" hlink="hlink" folHlink="folHlink"/>
  <p:sldLayoutIdLst>
    <p:sldLayoutId id="2147483694" r:id="rId1"/>
    <p:sldLayoutId id="2147483695" r:id="rId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fr-FR"/>
              <a:t>Modifiez le style du titre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marL="0" marR="0" lvl="0" indent="0" algn="l" defTabSz="457200" rtl="0" eaLnBrk="1" fontAlgn="auto" latinLnBrk="0" hangingPunct="1">
              <a:lnSpc>
                <a:spcPct val="100000"/>
              </a:lnSpc>
              <a:spcBef>
                <a:spcPts val="0"/>
              </a:spcBef>
              <a:spcAft>
                <a:spcPts val="0"/>
              </a:spcAft>
              <a:buClrTx/>
              <a:buSzTx/>
              <a:buFontTx/>
              <a:buNone/>
              <a:tabLst/>
              <a:defRPr/>
            </a:pPr>
            <a:fld id="{9B60914A-B9D9-4B95-BBEA-32E85AA20954}" type="datetimeFigureOut">
              <a:rPr kumimoji="0" lang="fr-FR"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16/01/2026</a:t>
            </a:fld>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marL="0" marR="0" lvl="0" indent="0" algn="r" defTabSz="457200" rtl="0" eaLnBrk="1" fontAlgn="auto" latinLnBrk="0" hangingPunct="1">
              <a:lnSpc>
                <a:spcPct val="100000"/>
              </a:lnSpc>
              <a:spcBef>
                <a:spcPts val="0"/>
              </a:spcBef>
              <a:spcAft>
                <a:spcPts val="0"/>
              </a:spcAft>
              <a:buClrTx/>
              <a:buSzTx/>
              <a:buFontTx/>
              <a:buNone/>
              <a:tabLst/>
              <a:defRPr/>
            </a:pPr>
            <a:fld id="{BD349CDC-BADB-4C39-95ED-E0FCA83A6716}" type="slidenum">
              <a:rPr kumimoji="0" lang="fr-FR"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‹N°›</a:t>
            </a:fld>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661601429"/>
      </p:ext>
    </p:extLst>
  </p:cSld>
  <p:clrMap bg1="lt1" tx1="dk1" bg2="lt2" tx2="dk2" accent1="accent1" accent2="accent2" accent3="accent3" accent4="accent4" accent5="accent5" accent6="accent6" hlink="hlink" folHlink="folHlink"/>
  <p:sldLayoutIdLst>
    <p:sldLayoutId id="2147483697" r:id="rId1"/>
    <p:sldLayoutId id="2147483698" r:id="rId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fr-FR"/>
              <a:t>Modifiez le style du titre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B60914A-B9D9-4B95-BBEA-32E85AA20954}" type="datetimeFigureOut">
              <a:rPr lang="fr-FR" smtClean="0"/>
              <a:t>16/01/2026</a:t>
            </a:fld>
            <a:endParaRPr lang="fr-F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D349CDC-BADB-4C39-95ED-E0FCA83A6716}" type="slidenum">
              <a:rPr lang="fr-FR" smtClean="0"/>
              <a:t>‹N°›</a:t>
            </a:fld>
            <a:endParaRPr lang="fr-FR"/>
          </a:p>
        </p:txBody>
      </p:sp>
    </p:spTree>
    <p:extLst>
      <p:ext uri="{BB962C8B-B14F-4D97-AF65-F5344CB8AC3E}">
        <p14:creationId xmlns:p14="http://schemas.microsoft.com/office/powerpoint/2010/main" val="303890418"/>
      </p:ext>
    </p:extLst>
  </p:cSld>
  <p:clrMap bg1="lt1" tx1="dk1" bg2="lt2" tx2="dk2" accent1="accent1" accent2="accent2" accent3="accent3" accent4="accent4" accent5="accent5" accent6="accent6" hlink="hlink" folHlink="folHlink"/>
  <p:sldLayoutIdLst>
    <p:sldLayoutId id="2147483671" r:id="rId1"/>
    <p:sldLayoutId id="2147483672" r:id="rId2"/>
    <p:sldLayoutId id="2147483673" r:id="rId3"/>
    <p:sldLayoutId id="2147483675" r:id="rId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fr-FR"/>
              <a:t>Modifiez le style du titre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B60914A-B9D9-4B95-BBEA-32E85AA20954}" type="datetimeFigureOut">
              <a:rPr lang="fr-FR" smtClean="0"/>
              <a:t>16/01/2026</a:t>
            </a:fld>
            <a:endParaRPr lang="fr-F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D349CDC-BADB-4C39-95ED-E0FCA83A6716}" type="slidenum">
              <a:rPr lang="fr-FR" smtClean="0"/>
              <a:t>‹N°›</a:t>
            </a:fld>
            <a:endParaRPr lang="fr-FR"/>
          </a:p>
        </p:txBody>
      </p:sp>
    </p:spTree>
    <p:extLst>
      <p:ext uri="{BB962C8B-B14F-4D97-AF65-F5344CB8AC3E}">
        <p14:creationId xmlns:p14="http://schemas.microsoft.com/office/powerpoint/2010/main" val="202398969"/>
      </p:ext>
    </p:extLst>
  </p:cSld>
  <p:clrMap bg1="lt1" tx1="dk1" bg2="lt2" tx2="dk2" accent1="accent1" accent2="accent2" accent3="accent3" accent4="accent4" accent5="accent5" accent6="accent6" hlink="hlink" folHlink="folHlink"/>
  <p:sldLayoutIdLst>
    <p:sldLayoutId id="2147483677" r:id="rId1"/>
    <p:sldLayoutId id="2147483678" r:id="rId2"/>
    <p:sldLayoutId id="2147483680" r:id="rId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fr-FR"/>
              <a:t>Modifiez le style du titre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B60914A-B9D9-4B95-BBEA-32E85AA20954}" type="datetimeFigureOut">
              <a:rPr lang="fr-FR" smtClean="0"/>
              <a:t>16/01/2026</a:t>
            </a:fld>
            <a:endParaRPr lang="fr-F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D349CDC-BADB-4C39-95ED-E0FCA83A6716}" type="slidenum">
              <a:rPr lang="fr-FR" smtClean="0"/>
              <a:t>‹N°›</a:t>
            </a:fld>
            <a:endParaRPr lang="fr-FR"/>
          </a:p>
        </p:txBody>
      </p:sp>
    </p:spTree>
    <p:extLst>
      <p:ext uri="{BB962C8B-B14F-4D97-AF65-F5344CB8AC3E}">
        <p14:creationId xmlns:p14="http://schemas.microsoft.com/office/powerpoint/2010/main" val="741797351"/>
      </p:ext>
    </p:extLst>
  </p:cSld>
  <p:clrMap bg1="lt1" tx1="dk1" bg2="lt2" tx2="dk2" accent1="accent1" accent2="accent2" accent3="accent3" accent4="accent4" accent5="accent5" accent6="accent6" hlink="hlink" folHlink="folHlink"/>
  <p:sldLayoutIdLst>
    <p:sldLayoutId id="2147483682" r:id="rId1"/>
    <p:sldLayoutId id="2147483683" r:id="rId2"/>
    <p:sldLayoutId id="2147483684" r:id="rId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fr-FR"/>
              <a:t>Modifiez le style du titre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fld id="{9B60914A-B9D9-4B95-BBEA-32E85AA20954}" type="datetimeFigureOut">
              <a:rPr lang="fr-FR" smtClean="0">
                <a:solidFill>
                  <a:prstClr val="black">
                    <a:tint val="75000"/>
                  </a:prstClr>
                </a:solidFill>
              </a:rPr>
              <a:pPr>
                <a:defRPr/>
              </a:pPr>
              <a:t>16/01/2026</a:t>
            </a:fld>
            <a:endParaRPr lang="fr-FR">
              <a:solidFill>
                <a:prstClr val="black">
                  <a:tint val="75000"/>
                </a:prstClr>
              </a:solidFill>
            </a:endParaRP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endParaRPr lang="fr-FR">
              <a:solidFill>
                <a:prstClr val="black">
                  <a:tint val="75000"/>
                </a:prstClr>
              </a:solidFill>
            </a:endParaRP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BD349CDC-BADB-4C39-95ED-E0FCA83A6716}" type="slidenum">
              <a:rPr lang="fr-FR" smtClean="0">
                <a:solidFill>
                  <a:prstClr val="black">
                    <a:tint val="75000"/>
                  </a:prstClr>
                </a:solidFill>
              </a:rPr>
              <a:pPr>
                <a:defRPr/>
              </a:pPr>
              <a:t>‹N°›</a:t>
            </a:fld>
            <a:endParaRPr lang="fr-FR">
              <a:solidFill>
                <a:prstClr val="black">
                  <a:tint val="75000"/>
                </a:prstClr>
              </a:solidFill>
            </a:endParaRPr>
          </a:p>
        </p:txBody>
      </p:sp>
    </p:spTree>
    <p:extLst>
      <p:ext uri="{BB962C8B-B14F-4D97-AF65-F5344CB8AC3E}">
        <p14:creationId xmlns:p14="http://schemas.microsoft.com/office/powerpoint/2010/main" val="1877451171"/>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fr-FR"/>
              <a:t>Modifiez le style du titre</a:t>
            </a:r>
            <a:endParaRPr lang="en-US"/>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fld id="{9B60914A-B9D9-4B95-BBEA-32E85AA20954}" type="datetimeFigureOut">
              <a:rPr lang="fr-FR" smtClean="0">
                <a:solidFill>
                  <a:prstClr val="black">
                    <a:tint val="75000"/>
                  </a:prstClr>
                </a:solidFill>
              </a:rPr>
              <a:pPr>
                <a:defRPr/>
              </a:pPr>
              <a:t>16/01/2026</a:t>
            </a:fld>
            <a:endParaRPr lang="fr-FR">
              <a:solidFill>
                <a:prstClr val="black">
                  <a:tint val="75000"/>
                </a:prstClr>
              </a:solidFill>
            </a:endParaRP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endParaRPr lang="fr-FR">
              <a:solidFill>
                <a:prstClr val="black">
                  <a:tint val="75000"/>
                </a:prstClr>
              </a:solidFill>
            </a:endParaRP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BD349CDC-BADB-4C39-95ED-E0FCA83A6716}" type="slidenum">
              <a:rPr lang="fr-FR" smtClean="0">
                <a:solidFill>
                  <a:prstClr val="black">
                    <a:tint val="75000"/>
                  </a:prstClr>
                </a:solidFill>
              </a:rPr>
              <a:pPr>
                <a:defRPr/>
              </a:pPr>
              <a:t>‹N°›</a:t>
            </a:fld>
            <a:endParaRPr lang="fr-FR">
              <a:solidFill>
                <a:prstClr val="black">
                  <a:tint val="75000"/>
                </a:prstClr>
              </a:solidFill>
            </a:endParaRPr>
          </a:p>
        </p:txBody>
      </p:sp>
    </p:spTree>
    <p:extLst>
      <p:ext uri="{BB962C8B-B14F-4D97-AF65-F5344CB8AC3E}">
        <p14:creationId xmlns:p14="http://schemas.microsoft.com/office/powerpoint/2010/main" val="3059013770"/>
      </p:ext>
    </p:extLst>
  </p:cSld>
  <p:clrMap bg1="lt1" tx1="dk1" bg2="lt2" tx2="dk2" accent1="accent1" accent2="accent2" accent3="accent3" accent4="accent4" accent5="accent5" accent6="accent6" hlink="hlink" folHlink="folHlink"/>
  <p:sldLayoutIdLst>
    <p:sldLayoutId id="2147483761" r:id="rId1"/>
    <p:sldLayoutId id="2147483762" r:id="rId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7.xml"/></Relationships>
</file>

<file path=ppt/slides/_rels/slide2.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2.xml"/><Relationship Id="rId1" Type="http://schemas.openxmlformats.org/officeDocument/2006/relationships/slideLayout" Target="../slideLayouts/slideLayout32.xml"/></Relationships>
</file>

<file path=ppt/slides/_rels/slide3.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3.xml"/><Relationship Id="rId1" Type="http://schemas.openxmlformats.org/officeDocument/2006/relationships/slideLayout" Target="../slideLayouts/slideLayout32.xml"/></Relationships>
</file>

<file path=ppt/slides/_rels/slide4.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4.xml"/><Relationship Id="rId1" Type="http://schemas.openxmlformats.org/officeDocument/2006/relationships/slideLayout" Target="../slideLayouts/slideLayout32.xml"/></Relationships>
</file>

<file path=ppt/slides/_rels/slide5.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5.xml"/><Relationship Id="rId1" Type="http://schemas.openxmlformats.org/officeDocument/2006/relationships/slideLayout" Target="../slideLayouts/slideLayout32.xml"/></Relationships>
</file>

<file path=ppt/slides/_rels/slide6.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6.xml"/><Relationship Id="rId1" Type="http://schemas.openxmlformats.org/officeDocument/2006/relationships/slideLayout" Target="../slideLayouts/slideLayout32.xml"/></Relationships>
</file>

<file path=ppt/slides/_rels/slide7.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1">
            <a:extLst>
              <a:ext uri="{FF2B5EF4-FFF2-40B4-BE49-F238E27FC236}">
                <a16:creationId xmlns:a16="http://schemas.microsoft.com/office/drawing/2014/main" id="{713776E6-FDAB-4DC4-9050-5852F249B93E}"/>
              </a:ext>
            </a:extLst>
          </p:cNvPr>
          <p:cNvSpPr>
            <a:spLocks noGrp="1"/>
          </p:cNvSpPr>
          <p:nvPr>
            <p:ph type="ctrTitle"/>
          </p:nvPr>
        </p:nvSpPr>
        <p:spPr>
          <a:xfrm>
            <a:off x="1314450" y="3040905"/>
            <a:ext cx="6667500" cy="776190"/>
          </a:xfrm>
        </p:spPr>
        <p:txBody>
          <a:bodyPr>
            <a:normAutofit fontScale="90000"/>
          </a:bodyPr>
          <a:lstStyle/>
          <a:p>
            <a:pPr>
              <a:spcBef>
                <a:spcPts val="1200"/>
              </a:spcBef>
              <a:spcAft>
                <a:spcPts val="1200"/>
              </a:spcAft>
            </a:pPr>
            <a:r>
              <a:rPr lang="fr-FR" dirty="0"/>
              <a:t>30. Problèmes atypiques : apprendre à chercher</a:t>
            </a:r>
          </a:p>
        </p:txBody>
      </p:sp>
    </p:spTree>
    <p:extLst>
      <p:ext uri="{BB962C8B-B14F-4D97-AF65-F5344CB8AC3E}">
        <p14:creationId xmlns:p14="http://schemas.microsoft.com/office/powerpoint/2010/main" val="83865990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a:extLst>
              <a:ext uri="{FF2B5EF4-FFF2-40B4-BE49-F238E27FC236}">
                <a16:creationId xmlns:a16="http://schemas.microsoft.com/office/drawing/2014/main" id="{FE2AC673-35D1-7590-D9FE-5F93F6BB8428}"/>
              </a:ext>
            </a:extLst>
          </p:cNvPr>
          <p:cNvSpPr>
            <a:spLocks noGrp="1"/>
          </p:cNvSpPr>
          <p:nvPr>
            <p:ph type="title"/>
          </p:nvPr>
        </p:nvSpPr>
        <p:spPr/>
        <p:txBody>
          <a:bodyPr/>
          <a:lstStyle/>
          <a:p>
            <a:endParaRPr lang="fr-FR"/>
          </a:p>
        </p:txBody>
      </p:sp>
      <p:pic>
        <p:nvPicPr>
          <p:cNvPr id="5" name="Image 4">
            <a:extLst>
              <a:ext uri="{FF2B5EF4-FFF2-40B4-BE49-F238E27FC236}">
                <a16:creationId xmlns:a16="http://schemas.microsoft.com/office/drawing/2014/main" id="{D7D09B0B-C041-EADF-857F-2CC4915C78A0}"/>
              </a:ext>
            </a:extLst>
          </p:cNvPr>
          <p:cNvPicPr>
            <a:picLocks noGrp="1" noRo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17344998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FDF65F8C-3489-F553-BD8D-1965542531F4}"/>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D8EE2126-0BA7-EC7A-B0C4-A9B9A429AB71}"/>
              </a:ext>
            </a:extLst>
          </p:cNvPr>
          <p:cNvPicPr>
            <a:picLocks noGrp="1" noRo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182201677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a:extLst>
              <a:ext uri="{FF2B5EF4-FFF2-40B4-BE49-F238E27FC236}">
                <a16:creationId xmlns:a16="http://schemas.microsoft.com/office/drawing/2014/main" id="{925AE3D0-C0B8-E2ED-5E83-DD42108DA966}"/>
              </a:ext>
            </a:extLst>
          </p:cNvPr>
          <p:cNvSpPr>
            <a:spLocks noGrp="1"/>
          </p:cNvSpPr>
          <p:nvPr>
            <p:ph type="title"/>
          </p:nvPr>
        </p:nvSpPr>
        <p:spPr/>
        <p:txBody>
          <a:bodyPr/>
          <a:lstStyle/>
          <a:p>
            <a:endParaRPr lang="fr-FR"/>
          </a:p>
        </p:txBody>
      </p:sp>
      <p:pic>
        <p:nvPicPr>
          <p:cNvPr id="5" name="Image 4">
            <a:extLst>
              <a:ext uri="{FF2B5EF4-FFF2-40B4-BE49-F238E27FC236}">
                <a16:creationId xmlns:a16="http://schemas.microsoft.com/office/drawing/2014/main" id="{C2EB8C91-9970-8055-BA67-0A9F5615BF3C}"/>
              </a:ext>
            </a:extLst>
          </p:cNvPr>
          <p:cNvPicPr>
            <a:picLocks noGrp="1" noRo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13273691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5">
            <a:extLst>
              <a:ext uri="{FF2B5EF4-FFF2-40B4-BE49-F238E27FC236}">
                <a16:creationId xmlns:a16="http://schemas.microsoft.com/office/drawing/2014/main" id="{C34C3230-B0AB-BFE6-6379-42C6E34957FF}"/>
              </a:ext>
            </a:extLst>
          </p:cNvPr>
          <p:cNvSpPr>
            <a:spLocks noGrp="1"/>
          </p:cNvSpPr>
          <p:nvPr>
            <p:ph type="title"/>
          </p:nvPr>
        </p:nvSpPr>
        <p:spPr/>
        <p:txBody>
          <a:bodyPr/>
          <a:lstStyle/>
          <a:p>
            <a:endParaRPr lang="fr-FR"/>
          </a:p>
        </p:txBody>
      </p:sp>
      <p:pic>
        <p:nvPicPr>
          <p:cNvPr id="8" name="Image 7">
            <a:extLst>
              <a:ext uri="{FF2B5EF4-FFF2-40B4-BE49-F238E27FC236}">
                <a16:creationId xmlns:a16="http://schemas.microsoft.com/office/drawing/2014/main" id="{0911E7D9-869D-A82A-392D-8FDAF225DBC3}"/>
              </a:ext>
            </a:extLst>
          </p:cNvPr>
          <p:cNvPicPr>
            <a:picLocks noGrp="1" noRo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368732751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a:extLst>
              <a:ext uri="{FF2B5EF4-FFF2-40B4-BE49-F238E27FC236}">
                <a16:creationId xmlns:a16="http://schemas.microsoft.com/office/drawing/2014/main" id="{F5AE831B-58E3-8717-8CBA-D0E30E38D2AB}"/>
              </a:ext>
            </a:extLst>
          </p:cNvPr>
          <p:cNvSpPr>
            <a:spLocks noGrp="1"/>
          </p:cNvSpPr>
          <p:nvPr>
            <p:ph type="title"/>
          </p:nvPr>
        </p:nvSpPr>
        <p:spPr/>
        <p:txBody>
          <a:bodyPr/>
          <a:lstStyle/>
          <a:p>
            <a:endParaRPr lang="fr-FR"/>
          </a:p>
        </p:txBody>
      </p:sp>
      <p:pic>
        <p:nvPicPr>
          <p:cNvPr id="5" name="Image 4">
            <a:extLst>
              <a:ext uri="{FF2B5EF4-FFF2-40B4-BE49-F238E27FC236}">
                <a16:creationId xmlns:a16="http://schemas.microsoft.com/office/drawing/2014/main" id="{218A717F-62DE-D361-EFF6-883DAD62790B}"/>
              </a:ext>
            </a:extLst>
          </p:cNvPr>
          <p:cNvPicPr>
            <a:picLocks noGrp="1" noRo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56071686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F4DCA7D8-B2DE-DBE4-AF10-FF787A448D0C}"/>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851A48EF-17D3-6670-F9DA-651614391ECB}"/>
              </a:ext>
            </a:extLst>
          </p:cNvPr>
          <p:cNvPicPr>
            <a:picLocks noGrp="1" noRo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406648542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5A84EEF-EE52-1349-06DD-78F22CF1DAE5}"/>
            </a:ext>
          </a:extLst>
        </p:cNvPr>
        <p:cNvGrpSpPr/>
        <p:nvPr/>
      </p:nvGrpSpPr>
      <p:grpSpPr>
        <a:xfrm>
          <a:off x="0" y="0"/>
          <a:ext cx="0" cy="0"/>
          <a:chOff x="0" y="0"/>
          <a:chExt cx="0" cy="0"/>
        </a:xfrm>
      </p:grpSpPr>
      <p:sp>
        <p:nvSpPr>
          <p:cNvPr id="5" name="Titre 4">
            <a:extLst>
              <a:ext uri="{FF2B5EF4-FFF2-40B4-BE49-F238E27FC236}">
                <a16:creationId xmlns:a16="http://schemas.microsoft.com/office/drawing/2014/main" id="{0044840B-B0BC-130E-3058-7DBA4924769E}"/>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F7E724DD-98FD-26A0-F35D-10D8D3264D22}"/>
              </a:ext>
            </a:extLst>
          </p:cNvPr>
          <p:cNvPicPr>
            <a:picLocks noGrp="1" noRo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2547568506"/>
      </p:ext>
    </p:extLst>
  </p:cSld>
  <p:clrMapOvr>
    <a:masterClrMapping/>
  </p:clrMapOvr>
</p:sld>
</file>

<file path=ppt/theme/theme1.xml><?xml version="1.0" encoding="utf-8"?>
<a:theme xmlns:a="http://schemas.openxmlformats.org/drawingml/2006/main" name="4_Thème Office">
  <a:themeElements>
    <a:clrScheme name="Thème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hèm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0.xml><?xml version="1.0" encoding="utf-8"?>
<a:theme xmlns:a="http://schemas.openxmlformats.org/drawingml/2006/main" name="12_Thème Office">
  <a:themeElements>
    <a:clrScheme name="Thème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hèm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1.xml><?xml version="1.0" encoding="utf-8"?>
<a:theme xmlns:a="http://schemas.openxmlformats.org/drawingml/2006/main" name="9_Thème Office">
  <a:themeElements>
    <a:clrScheme name="Thème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hèm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5_Thème Office">
  <a:themeElements>
    <a:clrScheme name="Thème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hèm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6_Thème Office">
  <a:themeElements>
    <a:clrScheme name="Thème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hèm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7_Thème Office">
  <a:themeElements>
    <a:clrScheme name="Thème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hèm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1_Thème Office">
  <a:themeElements>
    <a:clrScheme name="Thème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hèm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2_Thème Office">
  <a:themeElements>
    <a:clrScheme name="Thème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hèm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3_Thème Office">
  <a:themeElements>
    <a:clrScheme name="Thème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hèm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8_Thème Office">
  <a:themeElements>
    <a:clrScheme name="Thème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hèm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9.xml><?xml version="1.0" encoding="utf-8"?>
<a:theme xmlns:a="http://schemas.openxmlformats.org/drawingml/2006/main" name="10_Thème Office">
  <a:themeElements>
    <a:clrScheme name="Thème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hèm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C56C2C895EEC4E44B0B53F68476E4C38" ma:contentTypeVersion="19" ma:contentTypeDescription="Create a new document." ma:contentTypeScope="" ma:versionID="8e556fe96a2334c42495bf08c01f98ef">
  <xsd:schema xmlns:xsd="http://www.w3.org/2001/XMLSchema" xmlns:xs="http://www.w3.org/2001/XMLSchema" xmlns:p="http://schemas.microsoft.com/office/2006/metadata/properties" xmlns:ns2="cd84cc96-e4f0-4e7f-873a-a508fb658c41" xmlns:ns3="27f64e36-29aa-44d5-a3e0-06242cad7d4d" targetNamespace="http://schemas.microsoft.com/office/2006/metadata/properties" ma:root="true" ma:fieldsID="b3bdd3667257d5e3337ab3dd29947f75" ns2:_="" ns3:_="">
    <xsd:import namespace="cd84cc96-e4f0-4e7f-873a-a508fb658c41"/>
    <xsd:import namespace="27f64e36-29aa-44d5-a3e0-06242cad7d4d"/>
    <xsd:element name="properties">
      <xsd:complexType>
        <xsd:sequence>
          <xsd:element name="documentManagement">
            <xsd:complexType>
              <xsd:all>
                <xsd:element ref="ns2:MediaServiceMetadata" minOccurs="0"/>
                <xsd:element ref="ns2:MediaServiceFastMetadata" minOccurs="0"/>
                <xsd:element ref="ns2:MediaServiceOCR" minOccurs="0"/>
                <xsd:element ref="ns2:MediaServiceGenerationTime" minOccurs="0"/>
                <xsd:element ref="ns2:MediaServiceEventHashCode" minOccurs="0"/>
                <xsd:element ref="ns2:MediaServiceDateTaken" minOccurs="0"/>
                <xsd:element ref="ns2:MediaLengthInSeconds" minOccurs="0"/>
                <xsd:element ref="ns3:SharedWithUsers" minOccurs="0"/>
                <xsd:element ref="ns3:SharedWithDetails" minOccurs="0"/>
                <xsd:element ref="ns2:MediaServiceLocation" minOccurs="0"/>
                <xsd:element ref="ns2:MediaServiceAutoKeyPoints" minOccurs="0"/>
                <xsd:element ref="ns2:MediaServiceKeyPoints" minOccurs="0"/>
                <xsd:element ref="ns2:lcf76f155ced4ddcb4097134ff3c332f" minOccurs="0"/>
                <xsd:element ref="ns3:TaxCatchAll" minOccurs="0"/>
                <xsd:element ref="ns2:MediaServiceSearchProperties"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d84cc96-e4f0-4e7f-873a-a508fb658c4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Extracted Text" ma:internalName="MediaServiceOCR" ma:readOnly="true">
      <xsd:simpleType>
        <xsd:restriction base="dms:Note">
          <xsd:maxLength value="255"/>
        </xsd:restriction>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DateTaken" ma:index="13" nillable="true" ma:displayName="MediaServiceDateTaken" ma:hidden="true" ma:internalName="MediaServiceDateTaken" ma:readOnly="true">
      <xsd:simpleType>
        <xsd:restriction base="dms:Text"/>
      </xsd:simpleType>
    </xsd:element>
    <xsd:element name="MediaLengthInSeconds" ma:index="14" nillable="true" ma:displayName="Length (seconds)" ma:internalName="MediaLengthInSeconds" ma:readOnly="true">
      <xsd:simpleType>
        <xsd:restriction base="dms:Unknown"/>
      </xsd:simpleType>
    </xsd:element>
    <xsd:element name="MediaServiceLocation" ma:index="17" nillable="true" ma:displayName="Location" ma:internalName="MediaServiceLocation"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lcf76f155ced4ddcb4097134ff3c332f" ma:index="21" nillable="true" ma:taxonomy="true" ma:internalName="lcf76f155ced4ddcb4097134ff3c332f" ma:taxonomyFieldName="MediaServiceImageTags" ma:displayName="Image Tags" ma:readOnly="false" ma:fieldId="{5cf76f15-5ced-4ddc-b409-7134ff3c332f}" ma:taxonomyMulti="true" ma:sspId="e0316926-e272-4302-89b0-5e160602c2e1" ma:termSetId="09814cd3-568e-fe90-9814-8d621ff8fb84" ma:anchorId="fba54fb3-c3e1-fe81-a776-ca4b69148c4d" ma:open="true" ma:isKeyword="false">
      <xsd:complexType>
        <xsd:sequence>
          <xsd:element ref="pc:Terms" minOccurs="0" maxOccurs="1"/>
        </xsd:sequence>
      </xsd:complexType>
    </xsd:element>
    <xsd:element name="MediaServiceSearchProperties" ma:index="23" nillable="true" ma:displayName="MediaServiceSearchProperties" ma:hidden="true" ma:internalName="MediaServiceSearchProperties" ma:readOnly="true">
      <xsd:simpleType>
        <xsd:restriction base="dms:Note"/>
      </xsd:simple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27f64e36-29aa-44d5-a3e0-06242cad7d4d" elementFormDefault="qualified">
    <xsd:import namespace="http://schemas.microsoft.com/office/2006/documentManagement/types"/>
    <xsd:import namespace="http://schemas.microsoft.com/office/infopath/2007/PartnerControls"/>
    <xsd:element name="SharedWithUsers" ma:index="15"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6" nillable="true" ma:displayName="Shared With Details" ma:internalName="SharedWithDetails" ma:readOnly="true">
      <xsd:simpleType>
        <xsd:restriction base="dms:Note">
          <xsd:maxLength value="255"/>
        </xsd:restriction>
      </xsd:simpleType>
    </xsd:element>
    <xsd:element name="TaxCatchAll" ma:index="22" nillable="true" ma:displayName="Taxonomy Catch All Column" ma:hidden="true" ma:list="{0909781d-db56-47c3-b873-85a7506b6ab1}" ma:internalName="TaxCatchAll" ma:showField="CatchAllData" ma:web="27f64e36-29aa-44d5-a3e0-06242cad7d4d">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cd84cc96-e4f0-4e7f-873a-a508fb658c41">
      <Terms xmlns="http://schemas.microsoft.com/office/infopath/2007/PartnerControls"/>
    </lcf76f155ced4ddcb4097134ff3c332f>
    <TaxCatchAll xmlns="27f64e36-29aa-44d5-a3e0-06242cad7d4d" xsi:nil="true"/>
  </documentManagement>
</p:properties>
</file>

<file path=customXml/itemProps1.xml><?xml version="1.0" encoding="utf-8"?>
<ds:datastoreItem xmlns:ds="http://schemas.openxmlformats.org/officeDocument/2006/customXml" ds:itemID="{A4934F36-F501-48F8-884F-92E0C64AE62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d84cc96-e4f0-4e7f-873a-a508fb658c41"/>
    <ds:schemaRef ds:uri="27f64e36-29aa-44d5-a3e0-06242cad7d4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1CB29B1E-CD13-48AB-BBEF-DF001D11879E}">
  <ds:schemaRefs>
    <ds:schemaRef ds:uri="http://schemas.microsoft.com/sharepoint/v3/contenttype/forms"/>
  </ds:schemaRefs>
</ds:datastoreItem>
</file>

<file path=customXml/itemProps3.xml><?xml version="1.0" encoding="utf-8"?>
<ds:datastoreItem xmlns:ds="http://schemas.openxmlformats.org/officeDocument/2006/customXml" ds:itemID="{E2B294D5-9479-4072-A39C-3F5AF912A241}">
  <ds:schemaRefs>
    <ds:schemaRef ds:uri="http://purl.org/dc/terms/"/>
    <ds:schemaRef ds:uri="27f64e36-29aa-44d5-a3e0-06242cad7d4d"/>
    <ds:schemaRef ds:uri="http://schemas.microsoft.com/office/2006/documentManagement/types"/>
    <ds:schemaRef ds:uri="http://schemas.microsoft.com/office/2006/metadata/properties"/>
    <ds:schemaRef ds:uri="http://purl.org/dc/elements/1.1/"/>
    <ds:schemaRef ds:uri="http://schemas.microsoft.com/office/infopath/2007/PartnerControls"/>
    <ds:schemaRef ds:uri="http://schemas.openxmlformats.org/package/2006/metadata/core-properties"/>
    <ds:schemaRef ds:uri="cd84cc96-e4f0-4e7f-873a-a508fb658c41"/>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Office Theme</Template>
  <TotalTime>0</TotalTime>
  <Words>583</Words>
  <Application>Microsoft Office PowerPoint</Application>
  <PresentationFormat>Affichage à l'écran (4:3)</PresentationFormat>
  <Paragraphs>40</Paragraphs>
  <Slides>8</Slides>
  <Notes>8</Notes>
  <HiddenSlides>0</HiddenSlides>
  <MMClips>0</MMClips>
  <ScaleCrop>false</ScaleCrop>
  <HeadingPairs>
    <vt:vector size="6" baseType="variant">
      <vt:variant>
        <vt:lpstr>Polices utilisées</vt:lpstr>
      </vt:variant>
      <vt:variant>
        <vt:i4>4</vt:i4>
      </vt:variant>
      <vt:variant>
        <vt:lpstr>Thème</vt:lpstr>
      </vt:variant>
      <vt:variant>
        <vt:i4>11</vt:i4>
      </vt:variant>
      <vt:variant>
        <vt:lpstr>Titres des diapositives</vt:lpstr>
      </vt:variant>
      <vt:variant>
        <vt:i4>8</vt:i4>
      </vt:variant>
    </vt:vector>
  </HeadingPairs>
  <TitlesOfParts>
    <vt:vector size="23" baseType="lpstr">
      <vt:lpstr>Arial</vt:lpstr>
      <vt:lpstr>Calibri</vt:lpstr>
      <vt:lpstr>Calibri Light</vt:lpstr>
      <vt:lpstr>Verdana</vt:lpstr>
      <vt:lpstr>4_Thème Office</vt:lpstr>
      <vt:lpstr>5_Thème Office</vt:lpstr>
      <vt:lpstr>6_Thème Office</vt:lpstr>
      <vt:lpstr>7_Thème Office</vt:lpstr>
      <vt:lpstr>1_Thème Office</vt:lpstr>
      <vt:lpstr>2_Thème Office</vt:lpstr>
      <vt:lpstr>3_Thème Office</vt:lpstr>
      <vt:lpstr>8_Thème Office</vt:lpstr>
      <vt:lpstr>10_Thème Office</vt:lpstr>
      <vt:lpstr>12_Thème Office</vt:lpstr>
      <vt:lpstr>9_Thème Office</vt:lpstr>
      <vt:lpstr>30. Problèmes atypiques : apprendre à chercher</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Éditions Hatier</dc:creator>
  <cp:lastModifiedBy>LE BOT SANDRA</cp:lastModifiedBy>
  <cp:revision>2</cp:revision>
  <dcterms:created xsi:type="dcterms:W3CDTF">2022-01-07T11:15:07Z</dcterms:created>
  <dcterms:modified xsi:type="dcterms:W3CDTF">2026-01-16T10:03:10Z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0x010100C56C2C895EEC4E44B0B53F68476E4C38</vt:lpwstr>
  </property>
  <property fmtid="{D5CDD505-2E9C-101B-9397-08002B2CF9AE}" pid="3" name="MediaServiceImageTags">
    <vt:lpwstr/>
  </property>
</Properties>
</file>