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3" r:id="rId5"/>
    <p:sldMasterId id="2147483662" r:id="rId6"/>
    <p:sldMasterId id="2147483666" r:id="rId7"/>
  </p:sldMasterIdLst>
  <p:notesMasterIdLst>
    <p:notesMasterId r:id="rId33"/>
  </p:notesMasterIdLst>
  <p:sldIdLst>
    <p:sldId id="256" r:id="rId8"/>
    <p:sldId id="322" r:id="rId9"/>
    <p:sldId id="367" r:id="rId10"/>
    <p:sldId id="353" r:id="rId11"/>
    <p:sldId id="355" r:id="rId12"/>
    <p:sldId id="373" r:id="rId13"/>
    <p:sldId id="356" r:id="rId14"/>
    <p:sldId id="374" r:id="rId15"/>
    <p:sldId id="358" r:id="rId16"/>
    <p:sldId id="368" r:id="rId17"/>
    <p:sldId id="359" r:id="rId18"/>
    <p:sldId id="360" r:id="rId19"/>
    <p:sldId id="371" r:id="rId20"/>
    <p:sldId id="361" r:id="rId21"/>
    <p:sldId id="372" r:id="rId22"/>
    <p:sldId id="362" r:id="rId23"/>
    <p:sldId id="369" r:id="rId24"/>
    <p:sldId id="364" r:id="rId25"/>
    <p:sldId id="363" r:id="rId26"/>
    <p:sldId id="285" r:id="rId27"/>
    <p:sldId id="309" r:id="rId28"/>
    <p:sldId id="311" r:id="rId29"/>
    <p:sldId id="298" r:id="rId30"/>
    <p:sldId id="370" r:id="rId31"/>
    <p:sldId id="287" r:id="rId32"/>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51BF5A0C-B0EB-839A-131C-955373972CF5}" name="LE BOT SANDRA" initials="SL" userId="S::SLEBOT@editions-hatier.fr::5fe4e071-d3f4-40df-970f-ee8fcf898346" providerId="AD"/>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99329D8D-736E-127F-056B-D92D91D3CEEB}" name="Harmonie Rossi Tessier" initials="HRT" userId="ce3dc0babca3d520" providerId="Windows Live"/>
  <p188:author id="{6E47C18F-DDAE-EA39-9B3A-D5582A6DAE9D}" name="pauline.negrellion" initials="pa" userId="S::pauline.negrellion_gmail.com#ext#@hachette.onmicrosoft.com::9fb65b54-3bbd-4994-b3cf-42d8602c7eef" providerId="AD"/>
  <p188:author id="{CB410498-00AA-A716-1E6C-E42B11846246}" name="jennifer riviere" initials="jr" userId="77148290420568c5" providerId="Windows Live"/>
  <p188:author id="{2EACF4B5-B5D6-1F77-434B-4ACC816D40DA}" name="Caroline HACHE" initials="CH" userId="Caroline HACHE" providerId="None"/>
  <p188:author id="{4CF84EDD-95CE-3E5E-4B94-06DB52278683}" name="Christophe Dracos" initials="CD" userId="S::cri.dracos_outlook.fr#ext#@hachette.onmicrosoft.com::9a339485-cc17-450e-b56d-f2edc49cae5a" providerId="AD"/>
  <p188:author id="{3AE103E3-5B5D-9446-BE1D-82E47926AE64}" name="LEMAIRE LOUHANNE" initials="LL" userId="S::LLEMAIRE@editions-hatier.fr::a1b6b622-126c-424e-b556-9693f133b9e2"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1" name="jennifer r" initials="" lastIdx="10" clrIdx="1"/>
  <p:cmAuthor id="2" name="Catherine MALLARD" initials="" lastIdx="7" clrIdx="2"/>
  <p:cmAuthor id="3" name="Pauline Negrel-Lion" initials="" lastIdx="10" clrIdx="3"/>
  <p:cmAuthor id="4" name="HACHE Caroline" initials="" lastIdx="3" clrIdx="4"/>
  <p:cmAuthor id="5" name="Harmonie Tessier" initials="" lastIdx="3"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333"/>
    <a:srgbClr val="FF9966"/>
    <a:srgbClr val="61C4D1"/>
    <a:srgbClr val="EC527E"/>
    <a:srgbClr val="FFFFFF"/>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540090C-17BB-4D7A-BAD1-B25E9EBB63E2}" v="13" dt="2026-01-21T13:33:36.276"/>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129" autoAdjust="0"/>
    <p:restoredTop sz="59322" autoAdjust="0"/>
  </p:normalViewPr>
  <p:slideViewPr>
    <p:cSldViewPr snapToGrid="0">
      <p:cViewPr>
        <p:scale>
          <a:sx n="100" d="100"/>
          <a:sy n="100" d="100"/>
        </p:scale>
        <p:origin x="1512" y="366"/>
      </p:cViewPr>
      <p:guideLst>
        <p:guide orient="horz" pos="2160"/>
        <p:guide pos="2880"/>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notesMaster" Target="notesMasters/notesMaster1.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57" Type="http://schemas.openxmlformats.org/officeDocument/2006/relationships/presProps" Target="presProps.xml"/><Relationship Id="rId61" Type="http://schemas.microsoft.com/office/2015/10/relationships/revisionInfo" Target="revisionInfo.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56"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r-FR" i="1" dirty="0"/>
              <a:t>Aujourd’hui, nous allons additionner et soustraire</a:t>
            </a:r>
            <a:r>
              <a:rPr lang="fr-FR" i="1" baseline="0" dirty="0"/>
              <a:t> des fractions qui ont les mêmes dénominateurs. </a:t>
            </a:r>
            <a:endParaRPr i="1" dirty="0"/>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baseline="0" dirty="0"/>
                  <a:t>Traiter ce premier item en collectif. </a:t>
                </a:r>
                <a:endParaRPr lang="fr-FR" i="0"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t>Faire</a:t>
                </a:r>
                <a:r>
                  <a:rPr lang="fr-FR" i="0" baseline="0" dirty="0"/>
                  <a:t> lire la soustraction et demander aux élèves de proposer une réponse écrite sur l’ardoise. Laisser un temps bref de recherche individuelle. Proposer aux élèves d’utiliser un rectangle unité pour vérifier les propositions et trouver la différence recherchée. </a:t>
                </a:r>
                <a:r>
                  <a:rPr lang="fr-FR" i="1" baseline="0" dirty="0"/>
                  <a:t>Quel rectangle allez-vous utiliser</a:t>
                </a:r>
                <a:r>
                  <a:rPr lang="fr-FR" sz="1200" b="0" i="0" u="none" strike="noStrike" cap="none" dirty="0">
                    <a:solidFill>
                      <a:schemeClr val="dk1"/>
                    </a:solidFill>
                    <a:effectLst/>
                    <a:latin typeface="Calibri"/>
                    <a:ea typeface="Calibri"/>
                    <a:cs typeface="Calibri"/>
                    <a:sym typeface="Calibri"/>
                  </a:rPr>
                  <a:t> </a:t>
                </a:r>
                <a:r>
                  <a:rPr lang="fr-FR" i="1" baseline="0" dirty="0"/>
                  <a:t>? → Un rectangle en douzièmes. </a:t>
                </a:r>
                <a:r>
                  <a:rPr lang="fr-FR" i="0" baseline="0" dirty="0"/>
                  <a:t>Faire justifier ce choix en explicitant le lien avec les deux dénominateurs des fractions qui sont égaux à 12.</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baseline="0" dirty="0">
                    <a:latin typeface="Calibri" charset="0"/>
                    <a:ea typeface="Calibri" charset="0"/>
                    <a:cs typeface="Calibri" charset="0"/>
                  </a:rPr>
                  <a:t>Réponse attendue</a:t>
                </a:r>
                <a:r>
                  <a:rPr lang="fr-FR" sz="1200" b="0" i="0" u="none" strike="noStrike" cap="none" dirty="0">
                    <a:solidFill>
                      <a:schemeClr val="dk1"/>
                    </a:solidFill>
                    <a:effectLst/>
                    <a:latin typeface="Calibri"/>
                    <a:ea typeface="Calibri"/>
                    <a:cs typeface="Calibri"/>
                    <a:sym typeface="Calibri"/>
                  </a:rPr>
                  <a:t> </a:t>
                </a:r>
                <a:r>
                  <a:rPr lang="fr-FR" b="0" i="0" u="none" baseline="0" dirty="0">
                    <a:latin typeface="Calibri" charset="0"/>
                    <a:ea typeface="Calibri" charset="0"/>
                    <a:cs typeface="Calibri" charset="0"/>
                  </a:rPr>
                  <a:t>: </a:t>
                </a:r>
                <a:r>
                  <a:rPr lang="fr-FR" i="0" u="none" baseline="0" dirty="0">
                    <a:latin typeface="Calibri" charset="0"/>
                    <a:ea typeface="Calibri" charset="0"/>
                    <a:cs typeface="Calibri" charset="0"/>
                  </a:rPr>
                  <a:t>7/12</a:t>
                </a:r>
                <a:r>
                  <a:rPr lang="fr-FR" sz="1200" b="0" u="none" dirty="0">
                    <a:effectLst/>
                    <a:ea typeface="Calibri" charset="0"/>
                    <a:cs typeface="Times New Roman" charset="0"/>
                  </a:rPr>
                  <a:t>.</a:t>
                </a:r>
                <a:endParaRPr lang="fr-FR" i="0" u="none"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i="0" baseline="0" dirty="0"/>
              </a:p>
              <a:p>
                <a:pPr marL="0" lvl="0" indent="0" algn="l" rtl="0">
                  <a:spcBef>
                    <a:spcPts val="0"/>
                  </a:spcBef>
                  <a:spcAft>
                    <a:spcPts val="0"/>
                  </a:spcAft>
                  <a:buNone/>
                </a:pPr>
                <a:endParaRPr lang="fr-FR" i="0"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10</a:t>
            </a:fld>
            <a:endParaRPr/>
          </a:p>
        </p:txBody>
      </p:sp>
    </p:spTree>
    <p:extLst>
      <p:ext uri="{BB962C8B-B14F-4D97-AF65-F5344CB8AC3E}">
        <p14:creationId xmlns:p14="http://schemas.microsoft.com/office/powerpoint/2010/main" val="2299422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dirty="0"/>
                  <a:t>On va utiliser la</a:t>
                </a:r>
                <a:r>
                  <a:rPr lang="fr-FR" i="1" u="none" baseline="0" dirty="0"/>
                  <a:t> </a:t>
                </a:r>
                <a:r>
                  <a:rPr lang="fr-FR" i="1" u="none" dirty="0"/>
                  <a:t>couleur</a:t>
                </a:r>
                <a:r>
                  <a:rPr lang="fr-FR" i="1" u="none" baseline="0" dirty="0"/>
                  <a:t> </a:t>
                </a:r>
                <a:r>
                  <a:rPr lang="fr-FR" i="1" u="none" dirty="0"/>
                  <a:t>bleue pour représenter la première fraction</a:t>
                </a:r>
                <a:r>
                  <a:rPr lang="fr-FR" i="1" u="none" baseline="0" dirty="0"/>
                  <a:t> 10/12</a:t>
                </a:r>
                <a14:m>
                  <m:oMath xmlns:m="http://schemas.openxmlformats.org/officeDocument/2006/math">
                    <m:r>
                      <a:rPr lang="fr-FR" sz="1200" b="0" i="1" u="none" smtClean="0">
                        <a:effectLst/>
                        <a:latin typeface="Cambria Math" charset="0"/>
                        <a:ea typeface="Calibri" charset="0"/>
                        <a:cs typeface="Times New Roman" charset="0"/>
                      </a:rPr>
                      <m:t>. </m:t>
                    </m:r>
                  </m:oMath>
                </a14:m>
                <a:endParaRPr lang="fr-FR" sz="1200" b="0" i="1" u="none" dirty="0">
                  <a:effectLst/>
                  <a:ea typeface="Calibri" charset="0"/>
                  <a:cs typeface="Times New Roman"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dirty="0"/>
                  <a:t>Que</a:t>
                </a:r>
                <a:r>
                  <a:rPr lang="fr-FR" i="1" u="none" baseline="0" dirty="0"/>
                  <a:t> doit-on colorier en bleu pour représenter la fraction 10/12 </a:t>
                </a:r>
                <a:r>
                  <a:rPr lang="fr-FR" i="1" u="none" dirty="0"/>
                  <a:t>de ce rectangle unité</a:t>
                </a:r>
                <a:r>
                  <a:rPr lang="fr-FR" sz="1200" b="0" i="0" u="none" strike="noStrike" cap="none" dirty="0">
                    <a:solidFill>
                      <a:schemeClr val="dk1"/>
                    </a:solidFill>
                    <a:effectLst/>
                    <a:latin typeface="Calibri"/>
                    <a:ea typeface="Calibri"/>
                    <a:cs typeface="Calibri"/>
                    <a:sym typeface="Calibri"/>
                  </a:rPr>
                  <a:t> </a:t>
                </a:r>
                <a:r>
                  <a:rPr lang="fr-FR" i="1" u="none" dirty="0"/>
                  <a:t>? → On</a:t>
                </a:r>
                <a:r>
                  <a:rPr lang="fr-FR" i="1" u="none" baseline="0" dirty="0"/>
                  <a:t> doit colorier dix</a:t>
                </a:r>
                <a:r>
                  <a:rPr lang="fr-FR" i="1" u="none" dirty="0"/>
                  <a:t> parts sur les douze au total.</a:t>
                </a:r>
                <a:r>
                  <a:rPr lang="fr-FR" i="1" u="none" baseline="0" dirty="0"/>
                  <a:t> </a:t>
                </a:r>
                <a:r>
                  <a:rPr lang="fr-FR" i="0" u="none" dirty="0"/>
                  <a:t>Colorier</a:t>
                </a:r>
                <a:r>
                  <a:rPr lang="fr-FR" i="0" u="none" baseline="0" dirty="0"/>
                  <a:t> dix parts en bleu en partant de la gauche par exemple.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dirty="0"/>
                  <a:t>Maintenant</a:t>
                </a:r>
                <a:r>
                  <a:rPr lang="fr-FR" i="1" u="none" baseline="0" dirty="0"/>
                  <a:t> on veut enlever la fraction 3/12 c’est-à-dire trois parts sur les douze au total. Comment faire</a:t>
                </a:r>
                <a:r>
                  <a:rPr lang="fr-FR" sz="1200" b="0" i="0" u="none" strike="noStrike" cap="none" dirty="0">
                    <a:solidFill>
                      <a:schemeClr val="dk1"/>
                    </a:solidFill>
                    <a:effectLst/>
                    <a:latin typeface="Calibri"/>
                    <a:ea typeface="Calibri"/>
                    <a:cs typeface="Calibri"/>
                    <a:sym typeface="Calibri"/>
                  </a:rPr>
                  <a:t> </a:t>
                </a:r>
                <a:r>
                  <a:rPr lang="fr-FR" i="1" u="none" baseline="0" dirty="0"/>
                  <a:t>? </a:t>
                </a:r>
                <a:r>
                  <a:rPr lang="fr-FR" i="1" u="none" dirty="0"/>
                  <a:t>→ On barre trois parts parmi les dix qui sont déjà coloriées.</a:t>
                </a:r>
                <a:r>
                  <a:rPr lang="fr-FR" i="1" u="none" baseline="0" dirty="0"/>
                  <a:t> Il reste alors sept parts sur les douze au total</a:t>
                </a:r>
                <a:r>
                  <a:rPr lang="fr-FR" i="0" u="none" baseline="0" dirty="0"/>
                  <a:t> (les dénombrer à voix haute)</a:t>
                </a:r>
                <a:r>
                  <a:rPr lang="fr-FR" i="1" u="none" baseline="0" dirty="0"/>
                  <a:t>, c’est-à-dire qu’il reste sept douzièmes du rectangle unité.</a:t>
                </a:r>
                <a:r>
                  <a:rPr lang="fr-FR" i="0" u="none" baseline="0" dirty="0"/>
                  <a:t> </a:t>
                </a:r>
                <a:r>
                  <a:rPr lang="fr-FR" i="1" u="none" baseline="0" dirty="0"/>
                  <a:t>On a donc dix douzièmes moins trois douzièmes est égal à sept douzièmes. En chiffres, on l’écrit avec 7 au numérateur et 12 au dénominateur</a:t>
                </a:r>
                <a:r>
                  <a:rPr lang="fr-FR" i="0" u="none" baseline="0" dirty="0"/>
                  <a:t>.</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u="none" baseline="0" dirty="0"/>
                  <a:t>Faire verbaliser que, pour soustraire deux fractions qui ont le même dénominateur, on soustrait les numérateurs (pour obtenir le nombre total de parts coloriées qui restent dans le rectangle) et que le dénominateur reste le même puisque le partage de l’unité n’a pas changé, ici on a toujours des douzièmes.</a:t>
                </a:r>
                <a:endParaRPr lang="fr-FR" i="0" u="none"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u="none" baseline="0" dirty="0"/>
                  <a:t>Compléter les pointillés.</a:t>
                </a:r>
                <a:endParaRPr lang="fr-FR" i="0" u="none"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11</a:t>
            </a:fld>
            <a:endParaRPr/>
          </a:p>
        </p:txBody>
      </p:sp>
    </p:spTree>
    <p:extLst>
      <p:ext uri="{BB962C8B-B14F-4D97-AF65-F5344CB8AC3E}">
        <p14:creationId xmlns:p14="http://schemas.microsoft.com/office/powerpoint/2010/main" val="12023573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indent="0">
                  <a:defRPr/>
                </a:pPr>
                <a:r>
                  <a:rPr lang="fr-FR" dirty="0"/>
                  <a:t>Même démarche.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charset="0"/>
                    <a:ea typeface="Calibri" charset="0"/>
                    <a:cs typeface="Calibri" charset="0"/>
                  </a:rPr>
                  <a:t>Réponse attendue</a:t>
                </a:r>
                <a:r>
                  <a:rPr lang="fr-FR" sz="1200" b="0" i="0" u="none" strike="noStrike" cap="none" dirty="0">
                    <a:solidFill>
                      <a:schemeClr val="dk1"/>
                    </a:solidFill>
                    <a:effectLst/>
                    <a:latin typeface="Calibri"/>
                    <a:ea typeface="Calibri"/>
                    <a:cs typeface="Calibri"/>
                    <a:sym typeface="Calibri"/>
                  </a:rPr>
                  <a:t> </a:t>
                </a:r>
                <a:r>
                  <a:rPr lang="fr-FR" b="0" i="0" baseline="0" dirty="0">
                    <a:latin typeface="Calibri" charset="0"/>
                    <a:ea typeface="Calibri" charset="0"/>
                    <a:cs typeface="Calibri" charset="0"/>
                  </a:rPr>
                  <a:t>:</a:t>
                </a:r>
                <a:r>
                  <a:rPr lang="fr-FR" i="0" baseline="0" dirty="0">
                    <a:latin typeface="Calibri" charset="0"/>
                    <a:ea typeface="Calibri" charset="0"/>
                    <a:cs typeface="Calibri" charset="0"/>
                  </a:rPr>
                  <a:t> 3/10</a:t>
                </a:r>
                <a:r>
                  <a:rPr lang="fr-FR" sz="1200" b="0" dirty="0">
                    <a:effectLst/>
                    <a:ea typeface="Calibri" charset="0"/>
                    <a:cs typeface="Times New Roman" charset="0"/>
                  </a:rPr>
                  <a:t>.</a:t>
                </a:r>
                <a:endParaRPr lang="fr-FR" i="0" dirty="0"/>
              </a:p>
              <a:p>
                <a:pPr marL="0" indent="0">
                  <a:defRPr/>
                </a:pPr>
                <a:endParaRPr lang="fr-FR" i="0"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12</a:t>
            </a:fld>
            <a:endParaRPr/>
          </a:p>
        </p:txBody>
      </p:sp>
    </p:spTree>
    <p:extLst>
      <p:ext uri="{BB962C8B-B14F-4D97-AF65-F5344CB8AC3E}">
        <p14:creationId xmlns:p14="http://schemas.microsoft.com/office/powerpoint/2010/main" val="20240286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a:extLst>
            <a:ext uri="{FF2B5EF4-FFF2-40B4-BE49-F238E27FC236}">
              <a16:creationId xmlns:a16="http://schemas.microsoft.com/office/drawing/2014/main" id="{F5D7E027-FC1A-121D-C0DB-12630B166BDD}"/>
            </a:ext>
          </a:extLst>
        </p:cNvPr>
        <p:cNvGrpSpPr/>
        <p:nvPr/>
      </p:nvGrpSpPr>
      <p:grpSpPr>
        <a:xfrm>
          <a:off x="0" y="0"/>
          <a:ext cx="0" cy="0"/>
          <a:chOff x="0" y="0"/>
          <a:chExt cx="0" cy="0"/>
        </a:xfrm>
      </p:grpSpPr>
      <p:sp>
        <p:nvSpPr>
          <p:cNvPr id="112" name="Google Shape;112;p2:notes">
            <a:extLst>
              <a:ext uri="{FF2B5EF4-FFF2-40B4-BE49-F238E27FC236}">
                <a16:creationId xmlns:a16="http://schemas.microsoft.com/office/drawing/2014/main" id="{183226BB-0087-D270-1E39-EC46A366A06D}"/>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p2:notes">
            <a:extLst>
              <a:ext uri="{FF2B5EF4-FFF2-40B4-BE49-F238E27FC236}">
                <a16:creationId xmlns:a16="http://schemas.microsoft.com/office/drawing/2014/main" id="{01605716-A51B-5A47-38E0-939C1EE590A0}"/>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dirty="0"/>
              <a:t>Inviter les élèves à se passer de</a:t>
            </a:r>
            <a:r>
              <a:rPr lang="fr-FR" i="0" baseline="0" dirty="0"/>
              <a:t> l’utilisation du rectangle unité, mais préciser que celui-ci est tout de même disponible si les élèves en ont besoin pour calculer ou vérifier un résultat trouvé. </a:t>
            </a:r>
            <a:endParaRPr lang="fr-FR" i="0"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t>Faire lire la soustraction au tableau, puis laisser un temps de recherche individuelle. Circuler pour aider les élèves. Interroger un ou plusieurs élèves, si plusieurs propositions apparaissent, les noter au tableau sur le côté du rectangle par exemple. Engager une discussion pour faire justifier la ou les propositions. Faire verbaliser</a:t>
            </a:r>
            <a:r>
              <a:rPr lang="fr-FR" sz="1200" b="0" i="0" u="none" strike="noStrike" cap="none" dirty="0">
                <a:solidFill>
                  <a:schemeClr val="dk1"/>
                </a:solidFill>
                <a:effectLst/>
                <a:latin typeface="Calibri"/>
                <a:ea typeface="Calibri"/>
                <a:cs typeface="Calibri"/>
                <a:sym typeface="Calibri"/>
              </a:rPr>
              <a:t> </a:t>
            </a:r>
            <a:r>
              <a:rPr lang="fr-FR" i="0" baseline="0" dirty="0"/>
              <a:t>: </a:t>
            </a:r>
            <a:r>
              <a:rPr lang="fr-FR" i="1" baseline="0" dirty="0"/>
              <a:t>huit dixièmes moins cinq dixièmes est égal à trois dixièmes </a:t>
            </a:r>
            <a:r>
              <a:rPr lang="fr-FR" i="0" baseline="0" dirty="0"/>
              <a:t>puis compléter les pointillés.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t>Proposer de colorier le rectangle pour valider le résultat avec le rectangle unité</a:t>
            </a:r>
            <a:r>
              <a:rPr lang="fr-FR" sz="1200" b="0" i="0" u="none" strike="noStrike" cap="none" dirty="0">
                <a:solidFill>
                  <a:schemeClr val="dk1"/>
                </a:solidFill>
                <a:effectLst/>
                <a:latin typeface="Calibri"/>
                <a:ea typeface="Calibri"/>
                <a:cs typeface="Calibri"/>
                <a:sym typeface="Calibri"/>
              </a:rPr>
              <a:t> </a:t>
            </a:r>
            <a:r>
              <a:rPr lang="fr-FR" i="0" baseline="0" dirty="0"/>
              <a:t>: </a:t>
            </a:r>
            <a:r>
              <a:rPr lang="fr-FR" i="1" baseline="0" dirty="0"/>
              <a:t>o</a:t>
            </a:r>
            <a:r>
              <a:rPr lang="fr-FR" i="1" dirty="0"/>
              <a:t>n partage l’unité en dix parts égales, on a donc des dixièmes.</a:t>
            </a:r>
            <a:r>
              <a:rPr lang="fr-FR" i="1" baseline="0" dirty="0"/>
              <a:t> O</a:t>
            </a:r>
            <a:r>
              <a:rPr lang="fr-FR" i="1" dirty="0"/>
              <a:t>n prend 8</a:t>
            </a:r>
            <a:r>
              <a:rPr lang="fr-FR" sz="1200" b="0" i="0" u="none" strike="noStrike" cap="none" dirty="0">
                <a:solidFill>
                  <a:schemeClr val="dk1"/>
                </a:solidFill>
                <a:effectLst/>
                <a:latin typeface="Calibri"/>
                <a:ea typeface="Calibri"/>
                <a:cs typeface="Calibri"/>
                <a:sym typeface="Calibri"/>
              </a:rPr>
              <a:t> </a:t>
            </a:r>
            <a:r>
              <a:rPr lang="fr-FR" i="1" dirty="0"/>
              <a:t>parts et on</a:t>
            </a:r>
            <a:r>
              <a:rPr lang="fr-FR" i="1" baseline="0" dirty="0"/>
              <a:t> enlève</a:t>
            </a:r>
            <a:r>
              <a:rPr lang="fr-FR" i="1" dirty="0"/>
              <a:t> 5</a:t>
            </a:r>
            <a:r>
              <a:rPr lang="fr-FR" sz="1200" b="0" i="0" u="none" strike="noStrike" cap="none" dirty="0">
                <a:solidFill>
                  <a:schemeClr val="dk1"/>
                </a:solidFill>
                <a:effectLst/>
                <a:latin typeface="Calibri"/>
                <a:ea typeface="Calibri"/>
                <a:cs typeface="Calibri"/>
                <a:sym typeface="Calibri"/>
              </a:rPr>
              <a:t> </a:t>
            </a:r>
            <a:r>
              <a:rPr lang="fr-FR" i="1" dirty="0"/>
              <a:t>parts</a:t>
            </a:r>
            <a:r>
              <a:rPr lang="fr-FR" i="1" baseline="0" dirty="0"/>
              <a:t> donc il reste 3 parts (car 8</a:t>
            </a:r>
            <a:r>
              <a:rPr lang="fr-FR" sz="1200" b="0" i="0" u="none" strike="noStrike" cap="none" dirty="0">
                <a:solidFill>
                  <a:schemeClr val="dk1"/>
                </a:solidFill>
                <a:effectLst/>
                <a:latin typeface="Calibri"/>
                <a:ea typeface="Calibri"/>
                <a:cs typeface="Calibri"/>
                <a:sym typeface="Calibri"/>
              </a:rPr>
              <a:t> </a:t>
            </a:r>
            <a:r>
              <a:rPr lang="fr-FR" i="1" baseline="0" dirty="0"/>
              <a:t>–</a:t>
            </a:r>
            <a:r>
              <a:rPr lang="fr-FR" sz="1200" b="0" i="0" u="none" strike="noStrike" cap="none" dirty="0">
                <a:solidFill>
                  <a:schemeClr val="dk1"/>
                </a:solidFill>
                <a:effectLst/>
                <a:latin typeface="Calibri"/>
                <a:ea typeface="Calibri"/>
                <a:cs typeface="Calibri"/>
                <a:sym typeface="Calibri"/>
              </a:rPr>
              <a:t> </a:t>
            </a:r>
            <a:r>
              <a:rPr lang="fr-FR" i="1" baseline="0" dirty="0"/>
              <a:t>5</a:t>
            </a:r>
            <a:r>
              <a:rPr lang="fr-FR" sz="1200" b="0" i="0" u="none" strike="noStrike" cap="none" dirty="0">
                <a:solidFill>
                  <a:schemeClr val="dk1"/>
                </a:solidFill>
                <a:effectLst/>
                <a:latin typeface="Calibri"/>
                <a:ea typeface="Calibri"/>
                <a:cs typeface="Calibri"/>
                <a:sym typeface="Calibri"/>
              </a:rPr>
              <a:t> </a:t>
            </a:r>
            <a:r>
              <a:rPr lang="fr-FR" i="1" baseline="0" dirty="0"/>
              <a:t>=</a:t>
            </a:r>
            <a:r>
              <a:rPr lang="fr-FR" sz="1200" b="0" i="0" u="none" strike="noStrike" cap="none" dirty="0">
                <a:solidFill>
                  <a:schemeClr val="dk1"/>
                </a:solidFill>
                <a:effectLst/>
                <a:latin typeface="Calibri"/>
                <a:ea typeface="Calibri"/>
                <a:cs typeface="Calibri"/>
                <a:sym typeface="Calibri"/>
              </a:rPr>
              <a:t> </a:t>
            </a:r>
            <a:r>
              <a:rPr lang="fr-FR" i="1" baseline="0" dirty="0"/>
              <a:t>3) sur les 10 au total. C’est-à-dire 3</a:t>
            </a:r>
            <a:r>
              <a:rPr lang="fr-FR" sz="1200" b="0" i="0" u="none" strike="noStrike" cap="none" dirty="0">
                <a:solidFill>
                  <a:schemeClr val="dk1"/>
                </a:solidFill>
                <a:effectLst/>
                <a:latin typeface="Calibri"/>
                <a:ea typeface="Calibri"/>
                <a:cs typeface="Calibri"/>
                <a:sym typeface="Calibri"/>
              </a:rPr>
              <a:t> </a:t>
            </a:r>
            <a:r>
              <a:rPr lang="fr-FR" i="1" baseline="0" dirty="0"/>
              <a:t>dix</a:t>
            </a:r>
            <a:r>
              <a:rPr lang="fr-FR" i="1" dirty="0"/>
              <a:t>ièmes. </a:t>
            </a:r>
            <a:endParaRPr lang="fr-FR" i="0" dirty="0"/>
          </a:p>
        </p:txBody>
      </p:sp>
      <p:sp>
        <p:nvSpPr>
          <p:cNvPr id="114" name="Google Shape;114;p2:notes">
            <a:extLst>
              <a:ext uri="{FF2B5EF4-FFF2-40B4-BE49-F238E27FC236}">
                <a16:creationId xmlns:a16="http://schemas.microsoft.com/office/drawing/2014/main" id="{444FAF6F-28DA-EC7F-DD8F-CF3225268350}"/>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13</a:t>
            </a:fld>
            <a:endParaRPr/>
          </a:p>
        </p:txBody>
      </p:sp>
    </p:spTree>
    <p:extLst>
      <p:ext uri="{BB962C8B-B14F-4D97-AF65-F5344CB8AC3E}">
        <p14:creationId xmlns:p14="http://schemas.microsoft.com/office/powerpoint/2010/main" val="8723037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charset="0"/>
                    <a:ea typeface="Calibri" charset="0"/>
                    <a:cs typeface="Calibri" charset="0"/>
                  </a:rPr>
                  <a:t>Réponse attendue</a:t>
                </a:r>
                <a:r>
                  <a:rPr lang="fr-FR" sz="1200" b="0" i="0" u="none" strike="noStrike" cap="none" dirty="0">
                    <a:solidFill>
                      <a:schemeClr val="dk1"/>
                    </a:solidFill>
                    <a:effectLst/>
                    <a:latin typeface="Calibri"/>
                    <a:ea typeface="Calibri"/>
                    <a:cs typeface="Calibri"/>
                    <a:sym typeface="Calibri"/>
                  </a:rPr>
                  <a:t> </a:t>
                </a:r>
                <a:r>
                  <a:rPr lang="fr-FR" b="0" i="0" baseline="0" dirty="0">
                    <a:latin typeface="Calibri" charset="0"/>
                    <a:ea typeface="Calibri" charset="0"/>
                    <a:cs typeface="Calibri" charset="0"/>
                  </a:rPr>
                  <a:t>:</a:t>
                </a:r>
                <a:r>
                  <a:rPr lang="fr-FR" i="0" baseline="0" dirty="0">
                    <a:latin typeface="Calibri" charset="0"/>
                    <a:ea typeface="Calibri" charset="0"/>
                    <a:cs typeface="Calibri" charset="0"/>
                  </a:rPr>
                  <a:t> 6/8</a:t>
                </a:r>
                <a:r>
                  <a:rPr lang="fr-FR" sz="1200" b="0" dirty="0">
                    <a:effectLst/>
                    <a:ea typeface="Calibri" charset="0"/>
                    <a:cs typeface="Times New Roman" charset="0"/>
                  </a:rPr>
                  <a:t>.</a:t>
                </a:r>
                <a:endParaRPr lang="fr-F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i="0"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14</a:t>
            </a:fld>
            <a:endParaRPr/>
          </a:p>
        </p:txBody>
      </p:sp>
    </p:spTree>
    <p:extLst>
      <p:ext uri="{BB962C8B-B14F-4D97-AF65-F5344CB8AC3E}">
        <p14:creationId xmlns:p14="http://schemas.microsoft.com/office/powerpoint/2010/main" val="19584337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a:extLst>
            <a:ext uri="{FF2B5EF4-FFF2-40B4-BE49-F238E27FC236}">
              <a16:creationId xmlns:a16="http://schemas.microsoft.com/office/drawing/2014/main" id="{792B5A35-0751-827D-9D6C-F7484F0BD470}"/>
            </a:ext>
          </a:extLst>
        </p:cNvPr>
        <p:cNvGrpSpPr/>
        <p:nvPr/>
      </p:nvGrpSpPr>
      <p:grpSpPr>
        <a:xfrm>
          <a:off x="0" y="0"/>
          <a:ext cx="0" cy="0"/>
          <a:chOff x="0" y="0"/>
          <a:chExt cx="0" cy="0"/>
        </a:xfrm>
      </p:grpSpPr>
      <p:sp>
        <p:nvSpPr>
          <p:cNvPr id="112" name="Google Shape;112;p2:notes">
            <a:extLst>
              <a:ext uri="{FF2B5EF4-FFF2-40B4-BE49-F238E27FC236}">
                <a16:creationId xmlns:a16="http://schemas.microsoft.com/office/drawing/2014/main" id="{E823199C-4F0E-48E1-7938-A6D6299CB2FF}"/>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p2:notes">
            <a:extLst>
              <a:ext uri="{FF2B5EF4-FFF2-40B4-BE49-F238E27FC236}">
                <a16:creationId xmlns:a16="http://schemas.microsoft.com/office/drawing/2014/main" id="{45144F8A-FCF1-0A5D-D42F-2C04C2AB068F}"/>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dirty="0"/>
              <a:t>Lors du retour</a:t>
            </a:r>
            <a:r>
              <a:rPr lang="fr-FR" baseline="0" dirty="0"/>
              <a:t> collectif, faire le lien avec l’utilisation du rectangle unité </a:t>
            </a:r>
            <a:r>
              <a:rPr lang="fr-FR" b="0" u="none" baseline="0" dirty="0"/>
              <a:t>partagé en huit parts égales</a:t>
            </a:r>
            <a:r>
              <a:rPr lang="fr-FR" sz="1200" b="0" i="0" u="none" strike="noStrike" cap="none" dirty="0">
                <a:solidFill>
                  <a:schemeClr val="dk1"/>
                </a:solidFill>
                <a:effectLst/>
                <a:latin typeface="Calibri"/>
                <a:ea typeface="Calibri"/>
                <a:cs typeface="Calibri"/>
                <a:sym typeface="Calibri"/>
              </a:rPr>
              <a:t> </a:t>
            </a:r>
            <a:r>
              <a:rPr lang="fr-FR" b="0" u="none" baseline="0" dirty="0"/>
              <a:t>: </a:t>
            </a:r>
            <a:r>
              <a:rPr lang="fr-FR" i="1" baseline="0" dirty="0"/>
              <a:t>o</a:t>
            </a:r>
            <a:r>
              <a:rPr lang="fr-FR" i="1" dirty="0"/>
              <a:t>n partage l’unité en huit parts égales, on a donc des huitièmes.</a:t>
            </a:r>
            <a:r>
              <a:rPr lang="fr-FR" i="1" baseline="0" dirty="0"/>
              <a:t> O</a:t>
            </a:r>
            <a:r>
              <a:rPr lang="fr-FR" i="1" dirty="0"/>
              <a:t>n prend 7 parts et on</a:t>
            </a:r>
            <a:r>
              <a:rPr lang="fr-FR" i="1" baseline="0" dirty="0"/>
              <a:t> enlève</a:t>
            </a:r>
            <a:r>
              <a:rPr lang="fr-FR" i="1" dirty="0"/>
              <a:t> 1 part</a:t>
            </a:r>
            <a:r>
              <a:rPr lang="fr-FR" i="1" baseline="0" dirty="0"/>
              <a:t> donc il reste 6</a:t>
            </a:r>
            <a:r>
              <a:rPr lang="fr-FR" sz="1200" b="0" i="0" u="none" strike="noStrike" cap="none" dirty="0">
                <a:solidFill>
                  <a:schemeClr val="dk1"/>
                </a:solidFill>
                <a:effectLst/>
                <a:latin typeface="Calibri"/>
                <a:ea typeface="Calibri"/>
                <a:cs typeface="Calibri"/>
                <a:sym typeface="Calibri"/>
              </a:rPr>
              <a:t> </a:t>
            </a:r>
            <a:r>
              <a:rPr lang="fr-FR" i="1" baseline="0" dirty="0"/>
              <a:t>parts (car 7</a:t>
            </a:r>
            <a:r>
              <a:rPr lang="fr-FR" sz="1200" b="0" i="0" u="none" strike="noStrike" cap="none" dirty="0">
                <a:solidFill>
                  <a:schemeClr val="dk1"/>
                </a:solidFill>
                <a:effectLst/>
                <a:latin typeface="Calibri"/>
                <a:ea typeface="Calibri"/>
                <a:cs typeface="Calibri"/>
                <a:sym typeface="Calibri"/>
              </a:rPr>
              <a:t> </a:t>
            </a:r>
            <a:r>
              <a:rPr lang="fr-FR" i="1" baseline="0" dirty="0"/>
              <a:t>–</a:t>
            </a:r>
            <a:r>
              <a:rPr lang="fr-FR" sz="1200" b="0" i="0" u="none" strike="noStrike" cap="none" dirty="0">
                <a:solidFill>
                  <a:schemeClr val="dk1"/>
                </a:solidFill>
                <a:effectLst/>
                <a:latin typeface="Calibri"/>
                <a:ea typeface="Calibri"/>
                <a:cs typeface="Calibri"/>
                <a:sym typeface="Calibri"/>
              </a:rPr>
              <a:t> </a:t>
            </a:r>
            <a:r>
              <a:rPr lang="fr-FR" i="1" baseline="0" dirty="0"/>
              <a:t>1</a:t>
            </a:r>
            <a:r>
              <a:rPr lang="fr-FR" sz="1200" b="0" i="0" u="none" strike="noStrike" cap="none" dirty="0">
                <a:solidFill>
                  <a:schemeClr val="dk1"/>
                </a:solidFill>
                <a:effectLst/>
                <a:latin typeface="Calibri"/>
                <a:ea typeface="Calibri"/>
                <a:cs typeface="Calibri"/>
                <a:sym typeface="Calibri"/>
              </a:rPr>
              <a:t> </a:t>
            </a:r>
            <a:r>
              <a:rPr lang="fr-FR" i="1" baseline="0" dirty="0"/>
              <a:t>=</a:t>
            </a:r>
            <a:r>
              <a:rPr lang="fr-FR" sz="1200" b="0" i="0" u="none" strike="noStrike" cap="none" dirty="0">
                <a:solidFill>
                  <a:schemeClr val="dk1"/>
                </a:solidFill>
                <a:effectLst/>
                <a:latin typeface="Calibri"/>
                <a:ea typeface="Calibri"/>
                <a:cs typeface="Calibri"/>
                <a:sym typeface="Calibri"/>
              </a:rPr>
              <a:t> </a:t>
            </a:r>
            <a:r>
              <a:rPr lang="fr-FR" i="1" baseline="0" dirty="0"/>
              <a:t>6) sur les 8</a:t>
            </a:r>
            <a:r>
              <a:rPr lang="fr-FR" sz="1200" b="0" i="0" u="none" strike="noStrike" cap="none" dirty="0">
                <a:solidFill>
                  <a:schemeClr val="dk1"/>
                </a:solidFill>
                <a:effectLst/>
                <a:latin typeface="Calibri"/>
                <a:ea typeface="Calibri"/>
                <a:cs typeface="Calibri"/>
                <a:sym typeface="Calibri"/>
              </a:rPr>
              <a:t> </a:t>
            </a:r>
            <a:r>
              <a:rPr lang="fr-FR" i="1" baseline="0" dirty="0"/>
              <a:t>parts au total. C’est-à-dire 6</a:t>
            </a:r>
            <a:r>
              <a:rPr lang="fr-FR" sz="1200" b="0" i="0" u="none" strike="noStrike" cap="none" dirty="0">
                <a:solidFill>
                  <a:schemeClr val="dk1"/>
                </a:solidFill>
                <a:effectLst/>
                <a:latin typeface="Calibri"/>
                <a:ea typeface="Calibri"/>
                <a:cs typeface="Calibri"/>
                <a:sym typeface="Calibri"/>
              </a:rPr>
              <a:t> </a:t>
            </a:r>
            <a:r>
              <a:rPr lang="fr-FR" i="1" baseline="0" dirty="0"/>
              <a:t>huitièmes.</a:t>
            </a:r>
            <a:r>
              <a:rPr lang="fr-FR" i="1" dirty="0"/>
              <a:t> </a:t>
            </a:r>
            <a:endParaRPr lang="fr-FR" i="0"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t>Faire de nouveau verbaliser une règle générale pour soustraire deux fractions qui ont le même dénominateur</a:t>
            </a:r>
            <a:r>
              <a:rPr lang="fr-FR" sz="1200" b="0" i="0" u="none" strike="noStrike" cap="none" dirty="0">
                <a:solidFill>
                  <a:schemeClr val="dk1"/>
                </a:solidFill>
                <a:effectLst/>
                <a:latin typeface="Calibri"/>
                <a:ea typeface="Calibri"/>
                <a:cs typeface="Calibri"/>
                <a:sym typeface="Calibri"/>
              </a:rPr>
              <a:t> </a:t>
            </a:r>
            <a:r>
              <a:rPr lang="fr-FR" i="0" baseline="0" dirty="0"/>
              <a:t>: </a:t>
            </a:r>
            <a:r>
              <a:rPr lang="fr-FR" i="1" baseline="0" dirty="0"/>
              <a:t>pour soustraire deux fractions qui ont le même dénominateur, on soustrait les numérateurs et le dénominateur reste le même.</a:t>
            </a:r>
            <a:endParaRPr lang="fr-FR" i="1"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i="0" dirty="0"/>
          </a:p>
        </p:txBody>
      </p:sp>
      <p:sp>
        <p:nvSpPr>
          <p:cNvPr id="114" name="Google Shape;114;p2:notes">
            <a:extLst>
              <a:ext uri="{FF2B5EF4-FFF2-40B4-BE49-F238E27FC236}">
                <a16:creationId xmlns:a16="http://schemas.microsoft.com/office/drawing/2014/main" id="{1FDA66C6-6FB0-E97B-2190-7DFEAF77CC88}"/>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15</a:t>
            </a:fld>
            <a:endParaRPr/>
          </a:p>
        </p:txBody>
      </p:sp>
    </p:spTree>
    <p:extLst>
      <p:ext uri="{BB962C8B-B14F-4D97-AF65-F5344CB8AC3E}">
        <p14:creationId xmlns:p14="http://schemas.microsoft.com/office/powerpoint/2010/main" val="1167315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baseline="0" dirty="0"/>
                  <a:t>Maintenant, vous allez vous entrainer à calculer des additions et des soustractions de fraction. À chaque fois, vous devez être bien attentifs au signe de l’opération pour ne pas vous tromper.</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t>Les rectangles unité ne sont plus affichés mais les élèves peuvent utiliser ceux du matériel encarté.</a:t>
                </a:r>
              </a:p>
              <a:p>
                <a:pPr marL="0" lvl="0" indent="0" algn="l" rtl="0">
                  <a:spcBef>
                    <a:spcPts val="0"/>
                  </a:spcBef>
                  <a:spcAft>
                    <a:spcPts val="0"/>
                  </a:spcAft>
                  <a:buNone/>
                </a:pPr>
                <a:endParaRPr lang="fr-FR" i="1"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16</a:t>
            </a:fld>
            <a:endParaRPr/>
          </a:p>
        </p:txBody>
      </p:sp>
    </p:spTree>
    <p:extLst>
      <p:ext uri="{BB962C8B-B14F-4D97-AF65-F5344CB8AC3E}">
        <p14:creationId xmlns:p14="http://schemas.microsoft.com/office/powerpoint/2010/main" val="5244377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t>Maintenant, vous allez</a:t>
                </a:r>
                <a:r>
                  <a:rPr lang="fr-FR" i="1" baseline="0" dirty="0"/>
                  <a:t> calculer les sommes et les soustractions données. Vous n’utilisez les rectangles que si vous en avez besoin.</a:t>
                </a:r>
              </a:p>
              <a:p>
                <a:pPr marL="0" lvl="0" indent="0" algn="l" rtl="0">
                  <a:spcBef>
                    <a:spcPts val="0"/>
                  </a:spcBef>
                  <a:spcAft>
                    <a:spcPts val="0"/>
                  </a:spcAft>
                  <a:buNone/>
                </a:pPr>
                <a:r>
                  <a:rPr lang="fr-FR" i="0" baseline="0" dirty="0"/>
                  <a:t>Laisser un temps de travail individuel. Circuler pour aider les élèves, notamment en utilisant les rectangles en différenciation ou en vérification. </a:t>
                </a:r>
                <a:endParaRPr lang="fr-FR" b="0" i="0" baseline="0" dirty="0">
                  <a:latin typeface="Calibri" charset="0"/>
                  <a:ea typeface="Calibri" charset="0"/>
                  <a:cs typeface="Calibri"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charset="0"/>
                    <a:ea typeface="Calibri" charset="0"/>
                    <a:cs typeface="Calibri" charset="0"/>
                  </a:rPr>
                  <a:t>Réponse attendue</a:t>
                </a:r>
                <a:r>
                  <a:rPr lang="fr-FR" sz="1200" b="0" i="0" u="none" strike="noStrike" cap="none" dirty="0">
                    <a:solidFill>
                      <a:schemeClr val="dk1"/>
                    </a:solidFill>
                    <a:effectLst/>
                    <a:latin typeface="Calibri"/>
                    <a:ea typeface="Calibri"/>
                    <a:cs typeface="Calibri"/>
                    <a:sym typeface="Calibri"/>
                  </a:rPr>
                  <a:t> </a:t>
                </a:r>
                <a:r>
                  <a:rPr lang="fr-FR" b="0" i="0" baseline="0" dirty="0">
                    <a:latin typeface="Calibri" charset="0"/>
                    <a:ea typeface="Calibri" charset="0"/>
                    <a:cs typeface="Calibri" charset="0"/>
                  </a:rPr>
                  <a:t>:</a:t>
                </a:r>
                <a:r>
                  <a:rPr lang="fr-FR" i="0" baseline="0" dirty="0">
                    <a:latin typeface="Calibri" charset="0"/>
                    <a:ea typeface="Calibri" charset="0"/>
                    <a:cs typeface="Calibri" charset="0"/>
                  </a:rPr>
                  <a:t> 3/7</a:t>
                </a:r>
                <a:r>
                  <a:rPr lang="fr-FR" sz="1200" b="0" dirty="0">
                    <a:effectLst/>
                    <a:ea typeface="Calibri" charset="0"/>
                    <a:cs typeface="Times New Roman" charset="0"/>
                  </a:rPr>
                  <a:t>.</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dirty="0"/>
                  <a:t>Lors du retour</a:t>
                </a:r>
                <a:r>
                  <a:rPr lang="fr-FR" baseline="0" dirty="0"/>
                  <a:t> collectif, faire le lien avec l’utilisation du rectangle unité partagé en sept parts égales</a:t>
                </a:r>
                <a:r>
                  <a:rPr lang="fr-FR" sz="1200" b="0" i="0" u="none" strike="noStrike" cap="none" dirty="0">
                    <a:solidFill>
                      <a:schemeClr val="dk1"/>
                    </a:solidFill>
                    <a:effectLst/>
                    <a:latin typeface="Calibri"/>
                    <a:ea typeface="Calibri"/>
                    <a:cs typeface="Calibri"/>
                    <a:sym typeface="Calibri"/>
                  </a:rPr>
                  <a:t> </a:t>
                </a:r>
                <a:r>
                  <a:rPr lang="fr-FR" baseline="0" dirty="0"/>
                  <a:t>: </a:t>
                </a:r>
                <a:r>
                  <a:rPr lang="fr-FR" i="1" baseline="0" dirty="0"/>
                  <a:t>ici</a:t>
                </a:r>
                <a:r>
                  <a:rPr lang="fr-FR" baseline="0" dirty="0"/>
                  <a:t>, </a:t>
                </a:r>
                <a:r>
                  <a:rPr lang="fr-FR" i="1" baseline="0" dirty="0"/>
                  <a:t>o</a:t>
                </a:r>
                <a:r>
                  <a:rPr lang="fr-FR" i="1" dirty="0"/>
                  <a:t>n partage l’unité en sept parts égales, on a donc des septièmes.</a:t>
                </a:r>
                <a:r>
                  <a:rPr lang="fr-FR" i="1" baseline="0" dirty="0"/>
                  <a:t> O</a:t>
                </a:r>
                <a:r>
                  <a:rPr lang="fr-FR" i="1" dirty="0"/>
                  <a:t>n prend 2</a:t>
                </a:r>
                <a:r>
                  <a:rPr lang="fr-FR" sz="1200" b="0" i="0" u="none" strike="noStrike" cap="none" dirty="0">
                    <a:solidFill>
                      <a:schemeClr val="dk1"/>
                    </a:solidFill>
                    <a:effectLst/>
                    <a:latin typeface="Calibri"/>
                    <a:ea typeface="Calibri"/>
                    <a:cs typeface="Calibri"/>
                    <a:sym typeface="Calibri"/>
                  </a:rPr>
                  <a:t> </a:t>
                </a:r>
                <a:r>
                  <a:rPr lang="fr-FR" i="1" dirty="0"/>
                  <a:t>parts et encore 1</a:t>
                </a:r>
                <a:r>
                  <a:rPr lang="fr-FR" sz="1200" b="0" i="0" u="none" strike="noStrike" cap="none" dirty="0">
                    <a:solidFill>
                      <a:schemeClr val="dk1"/>
                    </a:solidFill>
                    <a:effectLst/>
                    <a:latin typeface="Calibri"/>
                    <a:ea typeface="Calibri"/>
                    <a:cs typeface="Calibri"/>
                    <a:sym typeface="Calibri"/>
                  </a:rPr>
                  <a:t> </a:t>
                </a:r>
                <a:r>
                  <a:rPr lang="fr-FR" i="1" dirty="0"/>
                  <a:t>part</a:t>
                </a:r>
                <a:r>
                  <a:rPr lang="fr-FR" i="1" baseline="0" dirty="0"/>
                  <a:t> donc on a pris 3</a:t>
                </a:r>
                <a:r>
                  <a:rPr lang="fr-FR" sz="1200" b="0" i="0" u="none" strike="noStrike" cap="none" dirty="0">
                    <a:solidFill>
                      <a:schemeClr val="dk1"/>
                    </a:solidFill>
                    <a:effectLst/>
                    <a:latin typeface="Calibri"/>
                    <a:ea typeface="Calibri"/>
                    <a:cs typeface="Calibri"/>
                    <a:sym typeface="Calibri"/>
                  </a:rPr>
                  <a:t> </a:t>
                </a:r>
                <a:r>
                  <a:rPr lang="fr-FR" i="1" baseline="0" dirty="0"/>
                  <a:t>parts sur les 7</a:t>
                </a:r>
                <a:r>
                  <a:rPr lang="fr-FR" sz="1200" b="0" i="0" u="none" strike="noStrike" cap="none" dirty="0">
                    <a:solidFill>
                      <a:schemeClr val="dk1"/>
                    </a:solidFill>
                    <a:effectLst/>
                    <a:latin typeface="Calibri"/>
                    <a:ea typeface="Calibri"/>
                    <a:cs typeface="Calibri"/>
                    <a:sym typeface="Calibri"/>
                  </a:rPr>
                  <a:t> </a:t>
                </a:r>
                <a:r>
                  <a:rPr lang="fr-FR" i="1" baseline="0" dirty="0"/>
                  <a:t>parts au total. C’est-à-dire 3</a:t>
                </a:r>
                <a:r>
                  <a:rPr lang="fr-FR" sz="1200" b="0" i="0" u="none" strike="noStrike" cap="none" dirty="0">
                    <a:solidFill>
                      <a:schemeClr val="dk1"/>
                    </a:solidFill>
                    <a:effectLst/>
                    <a:latin typeface="Calibri"/>
                    <a:ea typeface="Calibri"/>
                    <a:cs typeface="Calibri"/>
                    <a:sym typeface="Calibri"/>
                  </a:rPr>
                  <a:t> </a:t>
                </a:r>
                <a:r>
                  <a:rPr lang="fr-FR" i="1" dirty="0"/>
                  <a:t>septièmes.</a:t>
                </a:r>
                <a:endParaRPr lang="fr-FR" i="0"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17</a:t>
            </a:fld>
            <a:endParaRPr/>
          </a:p>
        </p:txBody>
      </p:sp>
    </p:spTree>
    <p:extLst>
      <p:ext uri="{BB962C8B-B14F-4D97-AF65-F5344CB8AC3E}">
        <p14:creationId xmlns:p14="http://schemas.microsoft.com/office/powerpoint/2010/main" val="11020187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charset="0"/>
                    <a:ea typeface="Calibri" charset="0"/>
                    <a:cs typeface="Calibri" charset="0"/>
                  </a:rPr>
                  <a:t>Réponse attendue</a:t>
                </a:r>
                <a:r>
                  <a:rPr lang="fr-FR" sz="1200" b="0" i="0" u="none" strike="noStrike" cap="none" dirty="0">
                    <a:solidFill>
                      <a:schemeClr val="dk1"/>
                    </a:solidFill>
                    <a:effectLst/>
                    <a:latin typeface="Calibri"/>
                    <a:ea typeface="Calibri"/>
                    <a:cs typeface="Calibri"/>
                    <a:sym typeface="Calibri"/>
                  </a:rPr>
                  <a:t> </a:t>
                </a:r>
                <a:r>
                  <a:rPr lang="fr-FR" b="0" i="0" baseline="0" dirty="0">
                    <a:latin typeface="Calibri" charset="0"/>
                    <a:ea typeface="Calibri" charset="0"/>
                    <a:cs typeface="Calibri" charset="0"/>
                  </a:rPr>
                  <a:t>:</a:t>
                </a:r>
                <a:r>
                  <a:rPr lang="fr-FR" i="0" baseline="0" dirty="0">
                    <a:latin typeface="Calibri" charset="0"/>
                    <a:ea typeface="Calibri" charset="0"/>
                    <a:cs typeface="Calibri" charset="0"/>
                  </a:rPr>
                  <a:t> 2/11</a:t>
                </a:r>
                <a:r>
                  <a:rPr lang="fr-FR" sz="1200" b="0" dirty="0">
                    <a:effectLst/>
                    <a:ea typeface="Calibri" charset="0"/>
                    <a:cs typeface="Times New Roman" charset="0"/>
                  </a:rPr>
                  <a:t>.</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dirty="0"/>
                  <a:t>Lors du retour</a:t>
                </a:r>
                <a:r>
                  <a:rPr lang="fr-FR" baseline="0" dirty="0"/>
                  <a:t> collectif, faire le lien avec l’utilisation du rectangle unité partagé en onze parts égales</a:t>
                </a:r>
                <a:r>
                  <a:rPr lang="fr-FR" sz="1200" b="0" i="0" u="none" strike="noStrike" cap="none" dirty="0">
                    <a:solidFill>
                      <a:schemeClr val="dk1"/>
                    </a:solidFill>
                    <a:effectLst/>
                    <a:latin typeface="Calibri"/>
                    <a:ea typeface="Calibri"/>
                    <a:cs typeface="Calibri"/>
                    <a:sym typeface="Calibri"/>
                  </a:rPr>
                  <a:t> </a:t>
                </a:r>
                <a:r>
                  <a:rPr lang="fr-FR" baseline="0" dirty="0"/>
                  <a:t>: </a:t>
                </a:r>
                <a:r>
                  <a:rPr lang="fr-FR" i="1" baseline="0" dirty="0"/>
                  <a:t>ici</a:t>
                </a:r>
                <a:r>
                  <a:rPr lang="fr-FR" baseline="0" dirty="0"/>
                  <a:t>, </a:t>
                </a:r>
                <a:r>
                  <a:rPr lang="fr-FR" i="1" baseline="0" dirty="0"/>
                  <a:t>o</a:t>
                </a:r>
                <a:r>
                  <a:rPr lang="fr-FR" i="1" dirty="0"/>
                  <a:t>n partage l’unité en onze parts égales, on a donc des onzièmes.</a:t>
                </a:r>
                <a:r>
                  <a:rPr lang="fr-FR" i="1" baseline="0" dirty="0"/>
                  <a:t> O</a:t>
                </a:r>
                <a:r>
                  <a:rPr lang="fr-FR" i="1" dirty="0"/>
                  <a:t>n prend 6</a:t>
                </a:r>
                <a:r>
                  <a:rPr lang="fr-FR" sz="1200" b="0" i="0" u="none" strike="noStrike" cap="none" dirty="0">
                    <a:solidFill>
                      <a:schemeClr val="dk1"/>
                    </a:solidFill>
                    <a:effectLst/>
                    <a:latin typeface="Calibri"/>
                    <a:ea typeface="Calibri"/>
                    <a:cs typeface="Calibri"/>
                    <a:sym typeface="Calibri"/>
                  </a:rPr>
                  <a:t> </a:t>
                </a:r>
                <a:r>
                  <a:rPr lang="fr-FR" i="1" dirty="0"/>
                  <a:t>parts et on enlève 4</a:t>
                </a:r>
                <a:r>
                  <a:rPr lang="fr-FR" sz="1200" b="0" i="0" u="none" strike="noStrike" cap="none" dirty="0">
                    <a:solidFill>
                      <a:schemeClr val="dk1"/>
                    </a:solidFill>
                    <a:effectLst/>
                    <a:latin typeface="Calibri"/>
                    <a:ea typeface="Calibri"/>
                    <a:cs typeface="Calibri"/>
                    <a:sym typeface="Calibri"/>
                  </a:rPr>
                  <a:t> </a:t>
                </a:r>
                <a:r>
                  <a:rPr lang="fr-FR" i="1" dirty="0"/>
                  <a:t>parts,</a:t>
                </a:r>
                <a:r>
                  <a:rPr lang="fr-FR" i="1" baseline="0" dirty="0"/>
                  <a:t> donc, il reste 2</a:t>
                </a:r>
                <a:r>
                  <a:rPr lang="fr-FR" sz="1200" b="0" i="0" u="none" strike="noStrike" cap="none" dirty="0">
                    <a:solidFill>
                      <a:schemeClr val="dk1"/>
                    </a:solidFill>
                    <a:effectLst/>
                    <a:latin typeface="Calibri"/>
                    <a:ea typeface="Calibri"/>
                    <a:cs typeface="Calibri"/>
                    <a:sym typeface="Calibri"/>
                  </a:rPr>
                  <a:t> </a:t>
                </a:r>
                <a:r>
                  <a:rPr lang="fr-FR" i="1" baseline="0" dirty="0"/>
                  <a:t>parts sur les 11</a:t>
                </a:r>
                <a:r>
                  <a:rPr lang="fr-FR" sz="1200" b="0" i="0" u="none" strike="noStrike" cap="none" dirty="0">
                    <a:solidFill>
                      <a:schemeClr val="dk1"/>
                    </a:solidFill>
                    <a:effectLst/>
                    <a:latin typeface="Calibri"/>
                    <a:ea typeface="Calibri"/>
                    <a:cs typeface="Calibri"/>
                    <a:sym typeface="Calibri"/>
                  </a:rPr>
                  <a:t> </a:t>
                </a:r>
                <a:r>
                  <a:rPr lang="fr-FR" i="1" baseline="0" dirty="0"/>
                  <a:t>parts au total. C’est-à-dire 2</a:t>
                </a:r>
                <a:r>
                  <a:rPr lang="fr-FR" sz="1200" b="0" i="0" u="none" strike="noStrike" cap="none" dirty="0">
                    <a:solidFill>
                      <a:schemeClr val="dk1"/>
                    </a:solidFill>
                    <a:effectLst/>
                    <a:latin typeface="Calibri"/>
                    <a:ea typeface="Calibri"/>
                    <a:cs typeface="Calibri"/>
                    <a:sym typeface="Calibri"/>
                  </a:rPr>
                  <a:t> </a:t>
                </a:r>
                <a:r>
                  <a:rPr lang="fr-FR" i="1" baseline="0" dirty="0"/>
                  <a:t>onz</a:t>
                </a:r>
                <a:r>
                  <a:rPr lang="fr-FR" i="1" dirty="0"/>
                  <a:t>ièmes.</a:t>
                </a:r>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18</a:t>
            </a:fld>
            <a:endParaRPr/>
          </a:p>
        </p:txBody>
      </p:sp>
    </p:spTree>
    <p:extLst>
      <p:ext uri="{BB962C8B-B14F-4D97-AF65-F5344CB8AC3E}">
        <p14:creationId xmlns:p14="http://schemas.microsoft.com/office/powerpoint/2010/main" val="16061780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charset="0"/>
                    <a:ea typeface="Calibri" charset="0"/>
                    <a:cs typeface="Calibri" charset="0"/>
                  </a:rPr>
                  <a:t>Réponse attendue</a:t>
                </a:r>
                <a:r>
                  <a:rPr lang="fr-FR" sz="1200" b="1" i="0" u="none" strike="noStrike" cap="none" dirty="0">
                    <a:solidFill>
                      <a:schemeClr val="dk1"/>
                    </a:solidFill>
                    <a:effectLst/>
                    <a:latin typeface="Calibri"/>
                    <a:ea typeface="Calibri"/>
                    <a:cs typeface="Calibri"/>
                    <a:sym typeface="Calibri"/>
                  </a:rPr>
                  <a:t> </a:t>
                </a:r>
                <a:r>
                  <a:rPr lang="fr-FR" b="0" i="0" baseline="0" dirty="0">
                    <a:latin typeface="Calibri" charset="0"/>
                    <a:ea typeface="Calibri" charset="0"/>
                    <a:cs typeface="Calibri" charset="0"/>
                  </a:rPr>
                  <a:t>:</a:t>
                </a:r>
                <a:r>
                  <a:rPr lang="fr-FR" b="1" i="0" baseline="0" dirty="0">
                    <a:latin typeface="Calibri" charset="0"/>
                    <a:ea typeface="Calibri" charset="0"/>
                    <a:cs typeface="Calibri" charset="0"/>
                  </a:rPr>
                  <a:t> </a:t>
                </a:r>
                <a:r>
                  <a:rPr lang="fr-FR" i="0" baseline="0" dirty="0">
                    <a:latin typeface="Calibri" charset="0"/>
                    <a:ea typeface="Calibri" charset="0"/>
                    <a:cs typeface="Calibri" charset="0"/>
                  </a:rPr>
                  <a:t>5/5</a:t>
                </a:r>
                <a:r>
                  <a:rPr lang="fr-FR" sz="1200" b="0" dirty="0">
                    <a:effectLst/>
                    <a:ea typeface="Calibri" charset="0"/>
                    <a:cs typeface="Times New Roman" charset="0"/>
                  </a:rPr>
                  <a:t>.</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dirty="0"/>
                  <a:t>Lors du retour</a:t>
                </a:r>
                <a:r>
                  <a:rPr lang="fr-FR" baseline="0" dirty="0"/>
                  <a:t> collectif, faire le lien avec l’utilisation du rectangle unité partagé en cinq parts égales</a:t>
                </a:r>
                <a:r>
                  <a:rPr lang="fr-FR" sz="1200" b="0" i="0" u="none" strike="noStrike" cap="none" dirty="0">
                    <a:solidFill>
                      <a:schemeClr val="dk1"/>
                    </a:solidFill>
                    <a:effectLst/>
                    <a:latin typeface="Calibri"/>
                    <a:ea typeface="Calibri"/>
                    <a:cs typeface="Calibri"/>
                    <a:sym typeface="Calibri"/>
                  </a:rPr>
                  <a:t> </a:t>
                </a:r>
                <a:r>
                  <a:rPr lang="fr-FR" baseline="0" dirty="0"/>
                  <a:t>: </a:t>
                </a:r>
                <a:r>
                  <a:rPr lang="fr-FR" i="1" baseline="0" dirty="0"/>
                  <a:t>ici</a:t>
                </a:r>
                <a:r>
                  <a:rPr lang="fr-FR" baseline="0" dirty="0"/>
                  <a:t>, </a:t>
                </a:r>
                <a:r>
                  <a:rPr lang="fr-FR" i="1" baseline="0" dirty="0"/>
                  <a:t>o</a:t>
                </a:r>
                <a:r>
                  <a:rPr lang="fr-FR" i="1" dirty="0"/>
                  <a:t>n partage l’unité en cinq parts égales, on a donc des cinquièmes.</a:t>
                </a:r>
                <a:r>
                  <a:rPr lang="fr-FR" i="1" baseline="0" dirty="0"/>
                  <a:t> O</a:t>
                </a:r>
                <a:r>
                  <a:rPr lang="fr-FR" i="1" dirty="0"/>
                  <a:t>n prend 2</a:t>
                </a:r>
                <a:r>
                  <a:rPr lang="fr-FR" sz="1200" b="0" i="0" u="none" strike="noStrike" cap="none" dirty="0">
                    <a:solidFill>
                      <a:schemeClr val="dk1"/>
                    </a:solidFill>
                    <a:effectLst/>
                    <a:latin typeface="Calibri"/>
                    <a:ea typeface="Calibri"/>
                    <a:cs typeface="Calibri"/>
                    <a:sym typeface="Calibri"/>
                  </a:rPr>
                  <a:t> </a:t>
                </a:r>
                <a:r>
                  <a:rPr lang="fr-FR" i="1" dirty="0"/>
                  <a:t>parts et encore 3</a:t>
                </a:r>
                <a:r>
                  <a:rPr lang="fr-FR" sz="1200" b="0" i="0" u="none" strike="noStrike" cap="none" dirty="0">
                    <a:solidFill>
                      <a:schemeClr val="dk1"/>
                    </a:solidFill>
                    <a:effectLst/>
                    <a:latin typeface="Calibri"/>
                    <a:ea typeface="Calibri"/>
                    <a:cs typeface="Calibri"/>
                    <a:sym typeface="Calibri"/>
                  </a:rPr>
                  <a:t> </a:t>
                </a:r>
                <a:r>
                  <a:rPr lang="fr-FR" i="1" dirty="0"/>
                  <a:t>parts,</a:t>
                </a:r>
                <a:r>
                  <a:rPr lang="fr-FR" i="1" baseline="0" dirty="0"/>
                  <a:t> donc, on a pris 5</a:t>
                </a:r>
                <a:r>
                  <a:rPr lang="fr-FR" sz="1200" b="0" i="0" u="none" strike="noStrike" cap="none" dirty="0">
                    <a:solidFill>
                      <a:schemeClr val="dk1"/>
                    </a:solidFill>
                    <a:effectLst/>
                    <a:latin typeface="Calibri"/>
                    <a:ea typeface="Calibri"/>
                    <a:cs typeface="Calibri"/>
                    <a:sym typeface="Calibri"/>
                  </a:rPr>
                  <a:t> </a:t>
                </a:r>
                <a:r>
                  <a:rPr lang="fr-FR" i="1" baseline="0" dirty="0"/>
                  <a:t>parts sur les 5 au total. C’est à dire 5</a:t>
                </a:r>
                <a:r>
                  <a:rPr lang="fr-FR" sz="1200" b="0" i="0" u="none" strike="noStrike" cap="none" dirty="0">
                    <a:solidFill>
                      <a:schemeClr val="dk1"/>
                    </a:solidFill>
                    <a:effectLst/>
                    <a:latin typeface="Calibri"/>
                    <a:ea typeface="Calibri"/>
                    <a:cs typeface="Calibri"/>
                    <a:sym typeface="Calibri"/>
                  </a:rPr>
                  <a:t> </a:t>
                </a:r>
                <a:r>
                  <a:rPr lang="fr-FR" i="1" baseline="0" dirty="0"/>
                  <a:t>cinqu</a:t>
                </a:r>
                <a:r>
                  <a:rPr lang="fr-FR" i="1" dirty="0"/>
                  <a:t>ièmes.</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t>La fraction cinq cinquièmes signifie qu’on a partagé</a:t>
                </a:r>
                <a:r>
                  <a:rPr lang="fr-FR" i="1" baseline="0" dirty="0"/>
                  <a:t> une unité en cinq parts égales, car le dénominateur (le pointer) est 5 et on a pris cinq parts car le numérateur est 5 (le pointer). On a donc pris toutes les parts, on a pris l’unité entière. Cinq cinquièmes est égal à 1.</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t>Entourer la fraction 5/5</a:t>
                </a:r>
                <a:r>
                  <a:rPr lang="fr-FR" i="0" dirty="0"/>
                  <a:t>.</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i="0" dirty="0"/>
              </a:p>
              <a:p>
                <a:pPr marL="0" lvl="0" indent="0" algn="l" rtl="0">
                  <a:spcBef>
                    <a:spcPts val="0"/>
                  </a:spcBef>
                  <a:spcAft>
                    <a:spcPts val="0"/>
                  </a:spcAft>
                  <a:buNone/>
                </a:pPr>
                <a:endParaRPr lang="fr-FR" i="0"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19</a:t>
            </a:fld>
            <a:endParaRPr/>
          </a:p>
        </p:txBody>
      </p:sp>
    </p:spTree>
    <p:extLst>
      <p:ext uri="{BB962C8B-B14F-4D97-AF65-F5344CB8AC3E}">
        <p14:creationId xmlns:p14="http://schemas.microsoft.com/office/powerpoint/2010/main" val="15203204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baseline="0" dirty="0"/>
                  <a:t>Dans</a:t>
                </a:r>
                <a:r>
                  <a:rPr lang="fr-FR" i="0" baseline="0" dirty="0"/>
                  <a:t> </a:t>
                </a:r>
                <a:r>
                  <a:rPr lang="fr-FR" i="1" baseline="0" dirty="0"/>
                  <a:t>un premier temps, nous allons revoir comment additionner des fractions qui ont le même dénominateur.</a:t>
                </a:r>
              </a:p>
              <a:p>
                <a:pPr marL="0" lvl="0" indent="0" algn="l" rtl="0">
                  <a:spcBef>
                    <a:spcPts val="0"/>
                  </a:spcBef>
                  <a:spcAft>
                    <a:spcPts val="0"/>
                  </a:spcAft>
                  <a:buNone/>
                </a:pPr>
                <a:endParaRPr lang="fr-FR" i="0" dirty="0"/>
              </a:p>
              <a:p>
                <a:pPr marL="0" lvl="0" indent="0" algn="l" rtl="0">
                  <a:spcBef>
                    <a:spcPts val="0"/>
                  </a:spcBef>
                  <a:spcAft>
                    <a:spcPts val="0"/>
                  </a:spcAft>
                  <a:buNone/>
                </a:pPr>
                <a:endParaRPr lang="fr-FR" i="0"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a:t>
            </a:fld>
            <a:endParaRPr/>
          </a:p>
        </p:txBody>
      </p:sp>
    </p:spTree>
    <p:extLst>
      <p:ext uri="{BB962C8B-B14F-4D97-AF65-F5344CB8AC3E}">
        <p14:creationId xmlns:p14="http://schemas.microsoft.com/office/powerpoint/2010/main" val="19577161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89561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184078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23</a:t>
            </a:fld>
            <a:endParaRPr/>
          </a:p>
        </p:txBody>
      </p:sp>
    </p:spTree>
    <p:extLst>
      <p:ext uri="{BB962C8B-B14F-4D97-AF65-F5344CB8AC3E}">
        <p14:creationId xmlns:p14="http://schemas.microsoft.com/office/powerpoint/2010/main" val="11828549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24</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559539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baseline="0" dirty="0"/>
                  <a:t>Traiter ce premier item en collectif. </a:t>
                </a:r>
                <a:r>
                  <a:rPr lang="fr-FR" i="0" dirty="0"/>
                  <a:t>Faire</a:t>
                </a:r>
                <a:r>
                  <a:rPr lang="fr-FR" i="0" baseline="0" dirty="0"/>
                  <a:t> lire l’addition et demander aux élèves de proposer une réponse écrite sur l’ardoise. Laisser un temps bref de recherche individuelle, puis écrire les propositions des élèves au tableau. Proposer aux élèves d’utiliser un rectangle unité pour vérifier les propositions et trouver la somme recherchée. </a:t>
                </a:r>
                <a:r>
                  <a:rPr lang="fr-FR" i="1" baseline="0" dirty="0"/>
                  <a:t>Quel rectangle allez-vous utiliser</a:t>
                </a:r>
                <a:r>
                  <a:rPr lang="fr-FR" sz="1200" b="0" i="0" u="none" strike="noStrike" cap="none" dirty="0">
                    <a:solidFill>
                      <a:schemeClr val="dk1"/>
                    </a:solidFill>
                    <a:effectLst/>
                    <a:latin typeface="Calibri"/>
                    <a:ea typeface="Calibri"/>
                    <a:cs typeface="Calibri"/>
                    <a:sym typeface="Calibri"/>
                  </a:rPr>
                  <a:t> </a:t>
                </a:r>
                <a:r>
                  <a:rPr lang="fr-FR" i="1" baseline="0" dirty="0"/>
                  <a:t>? → Un rectangle en dixièmes. </a:t>
                </a:r>
                <a:r>
                  <a:rPr lang="fr-FR" i="0" baseline="0" dirty="0"/>
                  <a:t>Faire justifier ce choix en explicitant le lien avec les deux dénominateurs des fractions qui sont égaux à 10.</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t>Durant toute la séance, faire fréquemment référence à l’unité en haut à droite qui est représenté par un rectangle dont le contour est rose et qui vaut 1. </a:t>
                </a:r>
                <a:endParaRPr lang="fr-FR" i="0" dirty="0"/>
              </a:p>
              <a:p>
                <a:pPr marL="0" lvl="0" indent="0" algn="l" rtl="0">
                  <a:spcBef>
                    <a:spcPts val="0"/>
                  </a:spcBef>
                  <a:spcAft>
                    <a:spcPts val="0"/>
                  </a:spcAft>
                  <a:buNone/>
                </a:pPr>
                <a:endParaRPr lang="fr-FR" i="0" dirty="0"/>
              </a:p>
              <a:p>
                <a:pPr marL="0" lvl="0" indent="0" algn="l" rtl="0">
                  <a:spcBef>
                    <a:spcPts val="0"/>
                  </a:spcBef>
                  <a:spcAft>
                    <a:spcPts val="0"/>
                  </a:spcAft>
                  <a:buNone/>
                </a:pPr>
                <a:endParaRPr lang="fr-FR" i="0"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3</a:t>
            </a:fld>
            <a:endParaRPr/>
          </a:p>
        </p:txBody>
      </p:sp>
    </p:spTree>
    <p:extLst>
      <p:ext uri="{BB962C8B-B14F-4D97-AF65-F5344CB8AC3E}">
        <p14:creationId xmlns:p14="http://schemas.microsoft.com/office/powerpoint/2010/main" val="7821939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baseline="0" dirty="0">
                    <a:latin typeface="Calibri" charset="0"/>
                    <a:ea typeface="Calibri" charset="0"/>
                    <a:cs typeface="Calibri" charset="0"/>
                  </a:rPr>
                  <a:t>Réponse attendue</a:t>
                </a:r>
                <a:r>
                  <a:rPr lang="fr-FR" sz="1200" b="0" i="0" u="none" strike="noStrike" cap="none" dirty="0">
                    <a:solidFill>
                      <a:schemeClr val="dk1"/>
                    </a:solidFill>
                    <a:effectLst/>
                    <a:latin typeface="Calibri"/>
                    <a:ea typeface="Calibri"/>
                    <a:cs typeface="Calibri"/>
                    <a:sym typeface="Calibri"/>
                  </a:rPr>
                  <a:t> </a:t>
                </a:r>
                <a:r>
                  <a:rPr lang="fr-FR" b="0" i="0" u="none" baseline="0" dirty="0">
                    <a:latin typeface="Calibri" charset="0"/>
                    <a:ea typeface="Calibri" charset="0"/>
                    <a:cs typeface="Calibri" charset="0"/>
                  </a:rPr>
                  <a:t>:</a:t>
                </a:r>
                <a:r>
                  <a:rPr lang="fr-FR" i="0" u="none" baseline="0" dirty="0">
                    <a:latin typeface="Calibri" charset="0"/>
                    <a:ea typeface="Calibri" charset="0"/>
                    <a:cs typeface="Calibri" charset="0"/>
                  </a:rPr>
                  <a:t> 9/10</a:t>
                </a:r>
                <a:r>
                  <a:rPr lang="fr-FR" sz="1200" b="0" u="none" dirty="0">
                    <a:effectLst/>
                    <a:ea typeface="Calibri" charset="0"/>
                    <a:cs typeface="Times New Roman" charset="0"/>
                  </a:rPr>
                  <a:t>.</a:t>
                </a:r>
                <a:endParaRPr lang="fr-FR" i="1" u="none"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dirty="0"/>
                  <a:t>On va utiliser deux couleurs, le bleu pour la première fraction 5/10</a:t>
                </a:r>
                <a:r>
                  <a:rPr lang="fr-FR" i="1" u="none" baseline="0" dirty="0"/>
                  <a:t> </a:t>
                </a:r>
                <a:r>
                  <a:rPr lang="fr-FR" i="1" u="none" dirty="0"/>
                  <a:t>et le vert pour la deuxième 4/10.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dirty="0"/>
                  <a:t>Que</a:t>
                </a:r>
                <a:r>
                  <a:rPr lang="fr-FR" i="1" u="none" baseline="0" dirty="0"/>
                  <a:t> doit-on colorier en bleu pour représenter la fraction 5/10 </a:t>
                </a:r>
                <a:r>
                  <a:rPr lang="fr-FR" i="1" u="none" dirty="0"/>
                  <a:t>sur le rectangle unité</a:t>
                </a:r>
                <a:r>
                  <a:rPr lang="fr-FR" sz="1200" b="0" i="0" u="none" strike="noStrike" cap="none" dirty="0">
                    <a:solidFill>
                      <a:schemeClr val="dk1"/>
                    </a:solidFill>
                    <a:effectLst/>
                    <a:latin typeface="Calibri"/>
                    <a:ea typeface="Calibri"/>
                    <a:cs typeface="Calibri"/>
                    <a:sym typeface="Calibri"/>
                  </a:rPr>
                  <a:t> </a:t>
                </a:r>
                <a:r>
                  <a:rPr lang="fr-FR" i="1" u="none" dirty="0"/>
                  <a:t>? → Cinq parts.</a:t>
                </a:r>
                <a:r>
                  <a:rPr lang="fr-FR" i="1" u="none" baseline="0" dirty="0"/>
                  <a:t> </a:t>
                </a:r>
                <a:r>
                  <a:rPr lang="fr-FR" i="0" u="none" dirty="0"/>
                  <a:t>Colorier</a:t>
                </a:r>
                <a:r>
                  <a:rPr lang="fr-FR" i="0" u="none" baseline="0" dirty="0"/>
                  <a:t> cinq parts en bleu, en partant de la gauche par exemple.</a:t>
                </a:r>
                <a:endParaRPr lang="fr-FR" i="0" u="none"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dirty="0"/>
                  <a:t>Que</a:t>
                </a:r>
                <a:r>
                  <a:rPr lang="fr-FR" i="1" u="none" baseline="0" dirty="0"/>
                  <a:t> doit-on colorier en vert pour représenter la fraction 4/10</a:t>
                </a:r>
                <a:r>
                  <a:rPr lang="fr-FR" sz="1200" b="0" i="0" u="none" strike="noStrike" cap="none" dirty="0">
                    <a:solidFill>
                      <a:schemeClr val="dk1"/>
                    </a:solidFill>
                    <a:effectLst/>
                    <a:latin typeface="Calibri"/>
                    <a:ea typeface="Calibri"/>
                    <a:cs typeface="Calibri"/>
                    <a:sym typeface="Calibri"/>
                  </a:rPr>
                  <a:t> </a:t>
                </a:r>
                <a:r>
                  <a:rPr lang="fr-FR" i="1" u="none" dirty="0"/>
                  <a:t>? → Quatre parts. </a:t>
                </a:r>
                <a:r>
                  <a:rPr lang="fr-FR" i="0" u="none" dirty="0"/>
                  <a:t>Colorier</a:t>
                </a:r>
                <a:r>
                  <a:rPr lang="fr-FR" i="0" u="none" baseline="0" dirty="0"/>
                  <a:t> quatre parts en vert, à la suite de celles en bleu.</a:t>
                </a:r>
                <a:endParaRPr lang="fr-FR" i="0" u="none"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dirty="0"/>
                  <a:t>Combien</a:t>
                </a:r>
                <a:r>
                  <a:rPr lang="fr-FR" i="1" u="none" baseline="0" dirty="0"/>
                  <a:t> de parts sont coloriées en tout (en bleu ou en vert)</a:t>
                </a:r>
                <a:r>
                  <a:rPr lang="fr-FR" sz="1200" b="0" i="0" u="none" strike="noStrike" cap="none" dirty="0">
                    <a:solidFill>
                      <a:schemeClr val="dk1"/>
                    </a:solidFill>
                    <a:effectLst/>
                    <a:latin typeface="Calibri"/>
                    <a:ea typeface="Calibri"/>
                    <a:cs typeface="Calibri"/>
                    <a:sym typeface="Calibri"/>
                  </a:rPr>
                  <a:t> </a:t>
                </a:r>
                <a:r>
                  <a:rPr lang="fr-FR" i="1" u="none" baseline="0" dirty="0"/>
                  <a:t>? </a:t>
                </a:r>
                <a:r>
                  <a:rPr lang="fr-FR" i="1" u="none" dirty="0"/>
                  <a:t>→ En tout, il y a 9 parts coloriées.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baseline="0" dirty="0"/>
                  <a:t>On a donc 9 parts coloriées sur les 10 parts au total, donc cela représente la fraction neuf dixièmes</a:t>
                </a:r>
                <a:r>
                  <a:rPr lang="fr-FR" i="0" u="none" baseline="0" dirty="0"/>
                  <a:t> du rectangle unité : </a:t>
                </a:r>
                <a:r>
                  <a:rPr lang="fr-FR" i="1" u="none" baseline="0" dirty="0"/>
                  <a:t>on a donc cinq dixièmes plus quatre dixièmes est égal à neuf dixièmes. En chiffres, on l’écrit avec le nombre 9 au numérateur et le nombre 10 au dénominateur</a:t>
                </a:r>
                <a:r>
                  <a:rPr lang="fr-FR" i="0" u="none" baseline="0" dirty="0"/>
                  <a:t>. Faire verbaliser que pour ajouter deux fractions qui ont le même dénominateur, on additionne les numérateurs (pour obtenir le nombre total de parts coloriées dans le rectangle) et le dénominateur reste le même puisque le partage de l’unité n’a pas changé, ici on a toujours des dixièmes.</a:t>
                </a:r>
                <a:endParaRPr lang="fr-FR" i="0" u="none"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u="none" baseline="0" dirty="0"/>
                  <a:t>Compléter les pointillés.</a:t>
                </a:r>
                <a:endParaRPr lang="fr-FR" i="0" u="none"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4</a:t>
            </a:fld>
            <a:endParaRPr/>
          </a:p>
        </p:txBody>
      </p:sp>
    </p:spTree>
    <p:extLst>
      <p:ext uri="{BB962C8B-B14F-4D97-AF65-F5344CB8AC3E}">
        <p14:creationId xmlns:p14="http://schemas.microsoft.com/office/powerpoint/2010/main" val="6233876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indent="0"/>
                <a:r>
                  <a:rPr lang="fr-FR" dirty="0"/>
                  <a:t>Même démarche.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charset="0"/>
                    <a:ea typeface="Calibri" charset="0"/>
                    <a:cs typeface="Calibri" charset="0"/>
                  </a:rPr>
                  <a:t>Réponse attendue</a:t>
                </a:r>
                <a:r>
                  <a:rPr lang="fr-FR" sz="1200" b="0" i="0" u="none" strike="noStrike" cap="none" dirty="0">
                    <a:solidFill>
                      <a:schemeClr val="dk1"/>
                    </a:solidFill>
                    <a:effectLst/>
                    <a:latin typeface="Calibri"/>
                    <a:ea typeface="Calibri"/>
                    <a:cs typeface="Calibri"/>
                    <a:sym typeface="Calibri"/>
                  </a:rPr>
                  <a:t> </a:t>
                </a:r>
                <a:r>
                  <a:rPr lang="fr-FR" b="0" i="0" baseline="0" dirty="0">
                    <a:latin typeface="Calibri" charset="0"/>
                    <a:ea typeface="Calibri" charset="0"/>
                    <a:cs typeface="Calibri" charset="0"/>
                  </a:rPr>
                  <a:t>:</a:t>
                </a:r>
                <a:r>
                  <a:rPr lang="fr-FR" i="0" baseline="0" dirty="0">
                    <a:latin typeface="Calibri" charset="0"/>
                    <a:ea typeface="Calibri" charset="0"/>
                    <a:cs typeface="Calibri" charset="0"/>
                  </a:rPr>
                  <a:t> 6/8</a:t>
                </a:r>
                <a:r>
                  <a:rPr lang="fr-FR" i="0" dirty="0"/>
                  <a:t>.</a:t>
                </a:r>
              </a:p>
              <a:p>
                <a:pPr marL="0" indent="0"/>
                <a:endParaRPr lang="fr-FR" i="0"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5</a:t>
            </a:fld>
            <a:endParaRPr/>
          </a:p>
        </p:txBody>
      </p:sp>
    </p:spTree>
    <p:extLst>
      <p:ext uri="{BB962C8B-B14F-4D97-AF65-F5344CB8AC3E}">
        <p14:creationId xmlns:p14="http://schemas.microsoft.com/office/powerpoint/2010/main" val="7984901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a:extLst>
            <a:ext uri="{FF2B5EF4-FFF2-40B4-BE49-F238E27FC236}">
              <a16:creationId xmlns:a16="http://schemas.microsoft.com/office/drawing/2014/main" id="{EE2C5939-9230-BD9C-6E90-46679CEC8A0D}"/>
            </a:ext>
          </a:extLst>
        </p:cNvPr>
        <p:cNvGrpSpPr/>
        <p:nvPr/>
      </p:nvGrpSpPr>
      <p:grpSpPr>
        <a:xfrm>
          <a:off x="0" y="0"/>
          <a:ext cx="0" cy="0"/>
          <a:chOff x="0" y="0"/>
          <a:chExt cx="0" cy="0"/>
        </a:xfrm>
      </p:grpSpPr>
      <p:sp>
        <p:nvSpPr>
          <p:cNvPr id="112" name="Google Shape;112;p2:notes">
            <a:extLst>
              <a:ext uri="{FF2B5EF4-FFF2-40B4-BE49-F238E27FC236}">
                <a16:creationId xmlns:a16="http://schemas.microsoft.com/office/drawing/2014/main" id="{724E2CAC-AC8A-9FC7-D678-AA81A4D3E500}"/>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p2:notes">
            <a:extLst>
              <a:ext uri="{FF2B5EF4-FFF2-40B4-BE49-F238E27FC236}">
                <a16:creationId xmlns:a16="http://schemas.microsoft.com/office/drawing/2014/main" id="{60CB6E40-D34F-E5B2-4D1A-F2379C20ECC2}"/>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indent="0"/>
            <a:r>
              <a:rPr lang="fr-FR" dirty="0"/>
              <a:t>Lors de la correction collective, faire</a:t>
            </a:r>
            <a:r>
              <a:rPr lang="fr-FR" i="0" baseline="0" dirty="0"/>
              <a:t> verbaliser</a:t>
            </a:r>
            <a:r>
              <a:rPr lang="fr-FR" sz="1200" b="0" i="0" u="none" strike="noStrike" cap="none" dirty="0">
                <a:solidFill>
                  <a:schemeClr val="dk1"/>
                </a:solidFill>
                <a:effectLst/>
                <a:latin typeface="Calibri"/>
                <a:ea typeface="Calibri"/>
                <a:cs typeface="Calibri"/>
                <a:sym typeface="Calibri"/>
              </a:rPr>
              <a:t> </a:t>
            </a:r>
            <a:r>
              <a:rPr lang="fr-FR" i="0" baseline="0" dirty="0"/>
              <a:t>: </a:t>
            </a:r>
            <a:r>
              <a:rPr lang="fr-FR" i="1" baseline="0" dirty="0"/>
              <a:t>deux huitièmes plus quatre huitièmes est égal à six huitièmes.</a:t>
            </a:r>
            <a:r>
              <a:rPr lang="fr-FR" i="0" baseline="0" dirty="0"/>
              <a:t> Compléter les pointillés. </a:t>
            </a:r>
            <a:endParaRPr lang="fr-F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t>Proposer de colorier le rectangle pour valider le résultat avec le rectangle unité</a:t>
            </a:r>
            <a:r>
              <a:rPr lang="fr-FR" sz="1200" b="0" i="0" u="none" strike="noStrike" cap="none" dirty="0">
                <a:solidFill>
                  <a:schemeClr val="dk1"/>
                </a:solidFill>
                <a:effectLst/>
                <a:latin typeface="Calibri"/>
                <a:ea typeface="Calibri"/>
                <a:cs typeface="Calibri"/>
                <a:sym typeface="Calibri"/>
              </a:rPr>
              <a:t> </a:t>
            </a:r>
            <a:r>
              <a:rPr lang="fr-FR" baseline="0" dirty="0"/>
              <a:t>: </a:t>
            </a:r>
            <a:r>
              <a:rPr lang="fr-FR" i="1" baseline="0" dirty="0"/>
              <a:t>ici</a:t>
            </a:r>
            <a:r>
              <a:rPr lang="fr-FR" baseline="0" dirty="0"/>
              <a:t>, </a:t>
            </a:r>
            <a:r>
              <a:rPr lang="fr-FR" i="1" baseline="0" dirty="0"/>
              <a:t>o</a:t>
            </a:r>
            <a:r>
              <a:rPr lang="fr-FR" i="1" dirty="0"/>
              <a:t>n partage l’unité en huit parts égales, on a donc des huitièmes.</a:t>
            </a:r>
            <a:r>
              <a:rPr lang="fr-FR" i="1" baseline="0" dirty="0"/>
              <a:t> O</a:t>
            </a:r>
            <a:r>
              <a:rPr lang="fr-FR" i="1" dirty="0"/>
              <a:t>n prend 2 parts et encore 4 parts</a:t>
            </a:r>
            <a:r>
              <a:rPr lang="fr-FR" i="1" baseline="0" dirty="0"/>
              <a:t> donc on a pris 6 parts sur les 8 parts au total. C’est-à-dire 6 hui</a:t>
            </a:r>
            <a:r>
              <a:rPr lang="fr-FR" i="1" dirty="0"/>
              <a:t>tièmes.</a:t>
            </a:r>
          </a:p>
          <a:p>
            <a:pPr marL="0" lvl="0" indent="0" algn="l" rtl="0">
              <a:spcBef>
                <a:spcPts val="0"/>
              </a:spcBef>
              <a:spcAft>
                <a:spcPts val="0"/>
              </a:spcAft>
              <a:buNone/>
            </a:pPr>
            <a:endParaRPr lang="fr-FR" i="0" dirty="0"/>
          </a:p>
          <a:p>
            <a:pPr marL="0" lvl="0" indent="0" algn="l" rtl="0">
              <a:spcBef>
                <a:spcPts val="0"/>
              </a:spcBef>
              <a:spcAft>
                <a:spcPts val="0"/>
              </a:spcAft>
              <a:buNone/>
            </a:pPr>
            <a:endParaRPr lang="fr-FR" i="0" dirty="0"/>
          </a:p>
        </p:txBody>
      </p:sp>
      <p:sp>
        <p:nvSpPr>
          <p:cNvPr id="114" name="Google Shape;114;p2:notes">
            <a:extLst>
              <a:ext uri="{FF2B5EF4-FFF2-40B4-BE49-F238E27FC236}">
                <a16:creationId xmlns:a16="http://schemas.microsoft.com/office/drawing/2014/main" id="{3E04289D-686C-0E08-BBAE-DC122DF73BC2}"/>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6</a:t>
            </a:fld>
            <a:endParaRPr/>
          </a:p>
        </p:txBody>
      </p:sp>
    </p:spTree>
    <p:extLst>
      <p:ext uri="{BB962C8B-B14F-4D97-AF65-F5344CB8AC3E}">
        <p14:creationId xmlns:p14="http://schemas.microsoft.com/office/powerpoint/2010/main" val="38377812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b="1" i="0" baseline="0" dirty="0">
                    <a:latin typeface="Calibri" charset="0"/>
                    <a:ea typeface="Calibri" charset="0"/>
                    <a:cs typeface="Calibri" charset="0"/>
                  </a:rPr>
                  <a:t>Réponse attendue</a:t>
                </a:r>
                <a:r>
                  <a:rPr lang="fr-FR" sz="1200" b="0" i="0" u="none" strike="noStrike" cap="none" dirty="0">
                    <a:solidFill>
                      <a:schemeClr val="dk1"/>
                    </a:solidFill>
                    <a:effectLst/>
                    <a:latin typeface="Calibri"/>
                    <a:ea typeface="Calibri"/>
                    <a:cs typeface="Calibri"/>
                    <a:sym typeface="Calibri"/>
                  </a:rPr>
                  <a:t> </a:t>
                </a:r>
                <a:r>
                  <a:rPr lang="fr-FR" b="0" i="0" baseline="0" dirty="0">
                    <a:latin typeface="Calibri" charset="0"/>
                    <a:ea typeface="Calibri" charset="0"/>
                    <a:cs typeface="Calibri" charset="0"/>
                  </a:rPr>
                  <a:t>:</a:t>
                </a:r>
                <a:r>
                  <a:rPr lang="fr-FR" i="0" baseline="0" dirty="0">
                    <a:latin typeface="Calibri" charset="0"/>
                    <a:ea typeface="Calibri" charset="0"/>
                    <a:cs typeface="Calibri" charset="0"/>
                  </a:rPr>
                  <a:t> 12/12</a:t>
                </a:r>
                <a:r>
                  <a:rPr lang="fr-FR" i="0" dirty="0"/>
                  <a:t>.</a:t>
                </a:r>
                <a:endParaRPr lang="fr-FR"/>
              </a:p>
              <a:p>
                <a:pPr marL="0" lvl="0" indent="0" algn="l" rtl="0">
                  <a:spcBef>
                    <a:spcPts val="0"/>
                  </a:spcBef>
                  <a:spcAft>
                    <a:spcPts val="0"/>
                  </a:spcAft>
                  <a:buNone/>
                </a:pPr>
                <a:endParaRPr lang="fr-FR" i="0"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7</a:t>
            </a:fld>
            <a:endParaRPr/>
          </a:p>
        </p:txBody>
      </p:sp>
    </p:spTree>
    <p:extLst>
      <p:ext uri="{BB962C8B-B14F-4D97-AF65-F5344CB8AC3E}">
        <p14:creationId xmlns:p14="http://schemas.microsoft.com/office/powerpoint/2010/main" val="15170538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a:extLst>
            <a:ext uri="{FF2B5EF4-FFF2-40B4-BE49-F238E27FC236}">
              <a16:creationId xmlns:a16="http://schemas.microsoft.com/office/drawing/2014/main" id="{5F27A071-C477-18AE-138C-5F8C9F5A3D69}"/>
            </a:ext>
          </a:extLst>
        </p:cNvPr>
        <p:cNvGrpSpPr/>
        <p:nvPr/>
      </p:nvGrpSpPr>
      <p:grpSpPr>
        <a:xfrm>
          <a:off x="0" y="0"/>
          <a:ext cx="0" cy="0"/>
          <a:chOff x="0" y="0"/>
          <a:chExt cx="0" cy="0"/>
        </a:xfrm>
      </p:grpSpPr>
      <p:sp>
        <p:nvSpPr>
          <p:cNvPr id="112" name="Google Shape;112;p2:notes">
            <a:extLst>
              <a:ext uri="{FF2B5EF4-FFF2-40B4-BE49-F238E27FC236}">
                <a16:creationId xmlns:a16="http://schemas.microsoft.com/office/drawing/2014/main" id="{7EE3A62E-9F51-7980-11E7-C42EC63359F9}"/>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p2:notes">
            <a:extLst>
              <a:ext uri="{FF2B5EF4-FFF2-40B4-BE49-F238E27FC236}">
                <a16:creationId xmlns:a16="http://schemas.microsoft.com/office/drawing/2014/main" id="{C1536A42-67FC-79F3-A6F4-9D7066B155B9}"/>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indent="0"/>
            <a:r>
              <a:rPr lang="fr-FR" i="0" u="none" dirty="0"/>
              <a:t>Lors de la correction collective,</a:t>
            </a:r>
            <a:r>
              <a:rPr lang="fr-FR" i="0" u="none" baseline="0" dirty="0"/>
              <a:t> faire remarquer que l’on obtient douze douzièmes, c’est-à-dire que l’unité est partagée en douze parts égales et qu’on les prend toutes</a:t>
            </a:r>
            <a:r>
              <a:rPr lang="fr-FR" sz="1200" b="0" i="0" u="none" strike="noStrike" cap="none" dirty="0">
                <a:solidFill>
                  <a:schemeClr val="dk1"/>
                </a:solidFill>
                <a:effectLst/>
                <a:latin typeface="Calibri"/>
                <a:ea typeface="Calibri"/>
                <a:cs typeface="Calibri"/>
                <a:sym typeface="Calibri"/>
              </a:rPr>
              <a:t> </a:t>
            </a:r>
            <a:r>
              <a:rPr lang="fr-FR" i="0" u="none" baseline="0" dirty="0"/>
              <a:t>: </a:t>
            </a:r>
            <a:r>
              <a:rPr lang="fr-FR" i="1" u="none" baseline="0" dirty="0"/>
              <a:t>on a donc l’unité entière, c’est-à-dire 1. Douze douzièmes est égal à 1. On va entourer les fractions </a:t>
            </a:r>
            <a:r>
              <a:rPr lang="fr-FR" i="1" u="none" dirty="0"/>
              <a:t>lorsqu'elles sont</a:t>
            </a:r>
            <a:r>
              <a:rPr lang="fr-FR" i="1" u="none" baseline="0" dirty="0"/>
              <a:t> égales à 1</a:t>
            </a:r>
            <a:r>
              <a:rPr lang="fr-FR" i="1" u="none" dirty="0"/>
              <a:t> sur l'ardoise ou dans le fichier</a:t>
            </a:r>
            <a:r>
              <a:rPr lang="fr-FR" i="1" u="none" baseline="0" dirty="0"/>
              <a:t>. </a:t>
            </a:r>
            <a:r>
              <a:rPr lang="fr-FR" i="0" u="none" baseline="0" dirty="0"/>
              <a:t>Entourer la fraction 12/12</a:t>
            </a:r>
            <a:r>
              <a:rPr lang="fr-FR" i="0" u="none" dirty="0"/>
              <a:t>. </a:t>
            </a:r>
          </a:p>
          <a:p>
            <a:pPr marL="0" lvl="0" indent="0" algn="l" rtl="0">
              <a:spcBef>
                <a:spcPts val="0"/>
              </a:spcBef>
              <a:spcAft>
                <a:spcPts val="0"/>
              </a:spcAft>
              <a:buNone/>
            </a:pPr>
            <a:r>
              <a:rPr lang="fr-FR" u="none" dirty="0"/>
              <a:t>Lors du retour</a:t>
            </a:r>
            <a:r>
              <a:rPr lang="fr-FR" u="none" baseline="0" dirty="0"/>
              <a:t> collectif, faire le lien avec l’utilisation du rectangle unité partagé en douze parts égales</a:t>
            </a:r>
            <a:r>
              <a:rPr lang="fr-FR" sz="1200" b="0" i="0" u="none" strike="noStrike" cap="none" dirty="0">
                <a:solidFill>
                  <a:schemeClr val="dk1"/>
                </a:solidFill>
                <a:effectLst/>
                <a:latin typeface="Calibri"/>
                <a:ea typeface="Calibri"/>
                <a:cs typeface="Calibri"/>
                <a:sym typeface="Calibri"/>
              </a:rPr>
              <a:t> </a:t>
            </a:r>
            <a:r>
              <a:rPr lang="fr-FR" u="none" baseline="0" dirty="0"/>
              <a:t>: </a:t>
            </a:r>
            <a:r>
              <a:rPr lang="fr-FR" i="1" u="none" baseline="0" dirty="0"/>
              <a:t>ici</a:t>
            </a:r>
            <a:r>
              <a:rPr lang="fr-FR" u="none" baseline="0" dirty="0"/>
              <a:t>, </a:t>
            </a:r>
            <a:r>
              <a:rPr lang="fr-FR" i="1" u="none" baseline="0" dirty="0"/>
              <a:t>o</a:t>
            </a:r>
            <a:r>
              <a:rPr lang="fr-FR" i="1" u="none" dirty="0"/>
              <a:t>n partage l’unité en douze parts égales, on a donc des douzièmes.</a:t>
            </a:r>
            <a:r>
              <a:rPr lang="fr-FR" i="1" u="none" baseline="0" dirty="0"/>
              <a:t> O</a:t>
            </a:r>
            <a:r>
              <a:rPr lang="fr-FR" i="1" u="none" dirty="0"/>
              <a:t>n prend 7 parts et encore 5 parts,</a:t>
            </a:r>
            <a:r>
              <a:rPr lang="fr-FR" i="1" u="none" baseline="0" dirty="0"/>
              <a:t> donc, on a pris 12</a:t>
            </a:r>
            <a:r>
              <a:rPr lang="fr-FR" sz="1200" b="0" i="0" u="none" strike="noStrike" cap="none" dirty="0">
                <a:solidFill>
                  <a:schemeClr val="dk1"/>
                </a:solidFill>
                <a:effectLst/>
                <a:latin typeface="Calibri"/>
                <a:ea typeface="Calibri"/>
                <a:cs typeface="Calibri"/>
                <a:sym typeface="Calibri"/>
              </a:rPr>
              <a:t> </a:t>
            </a:r>
            <a:r>
              <a:rPr lang="fr-FR" i="1" u="none" baseline="0" dirty="0"/>
              <a:t>parts (car 7</a:t>
            </a:r>
            <a:r>
              <a:rPr lang="fr-FR" sz="1200" b="0" i="0" u="none" strike="noStrike" cap="none" dirty="0">
                <a:solidFill>
                  <a:schemeClr val="dk1"/>
                </a:solidFill>
                <a:effectLst/>
                <a:latin typeface="Calibri"/>
                <a:ea typeface="Calibri"/>
                <a:cs typeface="Calibri"/>
                <a:sym typeface="Calibri"/>
              </a:rPr>
              <a:t> </a:t>
            </a:r>
            <a:r>
              <a:rPr lang="fr-FR" i="1" u="none" baseline="0" dirty="0"/>
              <a:t>+</a:t>
            </a:r>
            <a:r>
              <a:rPr lang="fr-FR" sz="1200" b="0" i="0" u="none" strike="noStrike" cap="none" dirty="0">
                <a:solidFill>
                  <a:schemeClr val="dk1"/>
                </a:solidFill>
                <a:effectLst/>
                <a:latin typeface="Calibri"/>
                <a:ea typeface="Calibri"/>
                <a:cs typeface="Calibri"/>
                <a:sym typeface="Calibri"/>
              </a:rPr>
              <a:t> </a:t>
            </a:r>
            <a:r>
              <a:rPr lang="fr-FR" i="1" u="none" baseline="0" dirty="0"/>
              <a:t>5</a:t>
            </a:r>
            <a:r>
              <a:rPr lang="fr-FR" sz="1200" b="0" i="0" u="none" strike="noStrike" cap="none" dirty="0">
                <a:solidFill>
                  <a:schemeClr val="dk1"/>
                </a:solidFill>
                <a:effectLst/>
                <a:latin typeface="Calibri"/>
                <a:ea typeface="Calibri"/>
                <a:cs typeface="Calibri"/>
                <a:sym typeface="Calibri"/>
              </a:rPr>
              <a:t> </a:t>
            </a:r>
            <a:r>
              <a:rPr lang="fr-FR" i="1" u="none" baseline="0" dirty="0"/>
              <a:t>=</a:t>
            </a:r>
            <a:r>
              <a:rPr lang="fr-FR" sz="1200" b="0" i="0" u="none" strike="noStrike" cap="none" dirty="0">
                <a:solidFill>
                  <a:schemeClr val="dk1"/>
                </a:solidFill>
                <a:effectLst/>
                <a:latin typeface="Calibri"/>
                <a:ea typeface="Calibri"/>
                <a:cs typeface="Calibri"/>
                <a:sym typeface="Calibri"/>
              </a:rPr>
              <a:t> </a:t>
            </a:r>
            <a:r>
              <a:rPr lang="fr-FR" i="1" u="none" baseline="0" dirty="0"/>
              <a:t>12) sur les 12</a:t>
            </a:r>
            <a:r>
              <a:rPr lang="fr-FR" sz="1200" b="0" i="0" u="none" strike="noStrike" cap="none" dirty="0">
                <a:solidFill>
                  <a:schemeClr val="dk1"/>
                </a:solidFill>
                <a:effectLst/>
                <a:latin typeface="Calibri"/>
                <a:ea typeface="Calibri"/>
                <a:cs typeface="Calibri"/>
                <a:sym typeface="Calibri"/>
              </a:rPr>
              <a:t> </a:t>
            </a:r>
            <a:r>
              <a:rPr lang="fr-FR" i="1" u="none" baseline="0" dirty="0"/>
              <a:t>parts au total. C’est-à-dire 12</a:t>
            </a:r>
            <a:r>
              <a:rPr lang="fr-FR" sz="1200" b="0" i="0" u="none" strike="noStrike" cap="none" dirty="0">
                <a:solidFill>
                  <a:schemeClr val="dk1"/>
                </a:solidFill>
                <a:effectLst/>
                <a:latin typeface="Calibri"/>
                <a:ea typeface="Calibri"/>
                <a:cs typeface="Calibri"/>
                <a:sym typeface="Calibri"/>
              </a:rPr>
              <a:t> </a:t>
            </a:r>
            <a:r>
              <a:rPr lang="fr-FR" i="1" u="none" baseline="0" dirty="0"/>
              <a:t>douz</a:t>
            </a:r>
            <a:r>
              <a:rPr lang="fr-FR" i="1" u="none" dirty="0"/>
              <a:t>ièmes. </a:t>
            </a:r>
            <a:r>
              <a:rPr lang="fr-FR" i="0" u="none" dirty="0"/>
              <a:t>Si besoin, </a:t>
            </a:r>
            <a:r>
              <a:rPr lang="fr-FR" i="0" u="none" baseline="0" dirty="0"/>
              <a:t>proposer de colorier le rectangle pour valider le résultat avec le rectangle unité.</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u="none" baseline="0" dirty="0"/>
              <a:t>Faire de nouveau verbaliser une règle générale pour additionner deux fractions qui ont le même dénominateur</a:t>
            </a:r>
            <a:r>
              <a:rPr lang="fr-FR" sz="1200" b="0" i="0" u="none" strike="noStrike" cap="none" dirty="0">
                <a:solidFill>
                  <a:schemeClr val="dk1"/>
                </a:solidFill>
                <a:effectLst/>
                <a:latin typeface="Calibri"/>
                <a:ea typeface="Calibri"/>
                <a:cs typeface="Calibri"/>
                <a:sym typeface="Calibri"/>
              </a:rPr>
              <a:t> </a:t>
            </a:r>
            <a:r>
              <a:rPr lang="fr-FR" i="0" u="none" baseline="0" dirty="0"/>
              <a:t>: </a:t>
            </a:r>
            <a:r>
              <a:rPr lang="fr-FR" i="1" u="none" baseline="0" dirty="0"/>
              <a:t>pour ajouter deux fractions qui ont le même dénominateur, on ajoute les numérateurs et le dénominateur reste le même.</a:t>
            </a:r>
            <a:endParaRPr lang="fr-FR" i="0" u="none" dirty="0"/>
          </a:p>
        </p:txBody>
      </p:sp>
      <p:sp>
        <p:nvSpPr>
          <p:cNvPr id="114" name="Google Shape;114;p2:notes">
            <a:extLst>
              <a:ext uri="{FF2B5EF4-FFF2-40B4-BE49-F238E27FC236}">
                <a16:creationId xmlns:a16="http://schemas.microsoft.com/office/drawing/2014/main" id="{1A0EF845-881A-C5AE-0881-6580DC784BA1}"/>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8</a:t>
            </a:fld>
            <a:endParaRPr/>
          </a:p>
        </p:txBody>
      </p:sp>
    </p:spTree>
    <p:extLst>
      <p:ext uri="{BB962C8B-B14F-4D97-AF65-F5344CB8AC3E}">
        <p14:creationId xmlns:p14="http://schemas.microsoft.com/office/powerpoint/2010/main" val="12350504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baseline="0" dirty="0"/>
                  <a:t>Attention, maintenant, </a:t>
                </a:r>
                <a:r>
                  <a:rPr lang="fr-FR" i="1" baseline="0" dirty="0"/>
                  <a:t>v</a:t>
                </a:r>
                <a:r>
                  <a:rPr lang="fr-FR" i="1" dirty="0"/>
                  <a:t>ous allez maintenant calculer des différences. </a:t>
                </a:r>
                <a:r>
                  <a:rPr lang="fr-FR" i="1" baseline="0" dirty="0"/>
                  <a:t>Nous allons revoir ensemble comment faire. </a:t>
                </a:r>
                <a:endParaRPr lang="fr-FR" i="1" dirty="0"/>
              </a:p>
              <a:p>
                <a:pPr marL="0" lvl="0" indent="0" algn="l" rtl="0">
                  <a:spcBef>
                    <a:spcPts val="0"/>
                  </a:spcBef>
                  <a:spcAft>
                    <a:spcPts val="0"/>
                  </a:spcAft>
                  <a:buNone/>
                </a:pPr>
                <a:endParaRPr lang="fr-FR" i="0"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9</a:t>
            </a:fld>
            <a:endParaRPr/>
          </a:p>
        </p:txBody>
      </p:sp>
    </p:spTree>
    <p:extLst>
      <p:ext uri="{BB962C8B-B14F-4D97-AF65-F5344CB8AC3E}">
        <p14:creationId xmlns:p14="http://schemas.microsoft.com/office/powerpoint/2010/main" val="5638933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B21F1DCF-5406-1700-0F36-4D41C3AF544B}"/>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rgbClr val="A3949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dirty="0">
                <a:solidFill>
                  <a:schemeClr val="bg1"/>
                </a:solidFill>
                <a:latin typeface="Verdana"/>
                <a:ea typeface="Verdana"/>
                <a:cs typeface="Verdana"/>
                <a:sym typeface="Verdana"/>
              </a:rPr>
              <a:t>Réservé à la </a:t>
            </a:r>
            <a:r>
              <a:rPr lang="fr-FR" sz="2000" b="0" i="0" u="none" strike="noStrike" cap="none" dirty="0" err="1">
                <a:solidFill>
                  <a:schemeClr val="bg1"/>
                </a:solidFill>
                <a:latin typeface="Verdana"/>
                <a:ea typeface="Verdana"/>
                <a:cs typeface="Verdana"/>
                <a:sym typeface="Verdana"/>
              </a:rPr>
              <a:t>vidéoprojection</a:t>
            </a:r>
            <a:endParaRPr sz="2000" b="0" i="0" u="none" strike="noStrike" cap="none" dirty="0">
              <a:solidFill>
                <a:schemeClr val="bg1"/>
              </a:solidFill>
              <a:latin typeface="Verdana"/>
              <a:ea typeface="Verdana"/>
              <a:cs typeface="Verdana"/>
              <a:sym typeface="Verdan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28576"/>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eux contenus" userDrawn="1">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086850" cy="476672"/>
          </a:xfrm>
          <a:prstGeom prst="rect">
            <a:avLst/>
          </a:prstGeom>
          <a:solidFill>
            <a:srgbClr val="00B050"/>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 name="Google Shape;24;p35">
            <a:extLst>
              <a:ext uri="{FF2B5EF4-FFF2-40B4-BE49-F238E27FC236}">
                <a16:creationId xmlns:a16="http://schemas.microsoft.com/office/drawing/2014/main" id="{A1B17535-1102-2C72-46E2-7517B38F137D}"/>
              </a:ext>
            </a:extLst>
          </p:cNvPr>
          <p:cNvPicPr preferRelativeResize="0"/>
          <p:nvPr userDrawn="1"/>
        </p:nvPicPr>
        <p:blipFill rotWithShape="1">
          <a:blip r:embed="rId2">
            <a:alphaModFix/>
          </a:blip>
          <a:srcRect/>
          <a:stretch/>
        </p:blipFill>
        <p:spPr>
          <a:xfrm>
            <a:off x="6885427" y="-1"/>
            <a:ext cx="2258573" cy="472441"/>
          </a:xfrm>
          <a:prstGeom prst="rect">
            <a:avLst/>
          </a:prstGeom>
          <a:noFill/>
          <a:ln>
            <a:noFill/>
          </a:ln>
        </p:spPr>
      </p:pic>
      <p:sp>
        <p:nvSpPr>
          <p:cNvPr id="4" name="Google Shape;21;p35">
            <a:extLst>
              <a:ext uri="{FF2B5EF4-FFF2-40B4-BE49-F238E27FC236}">
                <a16:creationId xmlns:a16="http://schemas.microsoft.com/office/drawing/2014/main" id="{42938C4C-06E1-1850-09D0-FECE838E0DED}"/>
              </a:ext>
            </a:extLst>
          </p:cNvPr>
          <p:cNvSpPr txBox="1">
            <a:spLocks noGrp="1"/>
          </p:cNvSpPr>
          <p:nvPr>
            <p:ph type="title"/>
          </p:nvPr>
        </p:nvSpPr>
        <p:spPr>
          <a:xfrm>
            <a:off x="0" y="-28576"/>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et contenu" userDrawn="1">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6" name="Google Shape;46;p3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61;p46">
            <a:extLst>
              <a:ext uri="{FF2B5EF4-FFF2-40B4-BE49-F238E27FC236}">
                <a16:creationId xmlns:a16="http://schemas.microsoft.com/office/drawing/2014/main" id="{564A3A83-35E2-AFB6-B1DD-3BE2B9B30A4A}"/>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 name="Google Shape;21;p35">
            <a:extLst>
              <a:ext uri="{FF2B5EF4-FFF2-40B4-BE49-F238E27FC236}">
                <a16:creationId xmlns:a16="http://schemas.microsoft.com/office/drawing/2014/main" id="{2CBD701E-F4D9-C253-A40B-55FBA84DC856}"/>
              </a:ext>
            </a:extLst>
          </p:cNvPr>
          <p:cNvSpPr txBox="1">
            <a:spLocks noGrp="1"/>
          </p:cNvSpPr>
          <p:nvPr>
            <p:ph type="title" hasCustomPrompt="1"/>
          </p:nvPr>
        </p:nvSpPr>
        <p:spPr>
          <a:xfrm>
            <a:off x="0" y="-28576"/>
            <a:ext cx="6029608" cy="476673"/>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eux contenus" userDrawn="1">
  <p:cSld name="TWO_OBJECTS">
    <p:spTree>
      <p:nvGrpSpPr>
        <p:cNvPr id="1" name="Shape 53"/>
        <p:cNvGrpSpPr/>
        <p:nvPr/>
      </p:nvGrpSpPr>
      <p:grpSpPr>
        <a:xfrm>
          <a:off x="0" y="0"/>
          <a:ext cx="0" cy="0"/>
          <a:chOff x="0" y="0"/>
          <a:chExt cx="0" cy="0"/>
        </a:xfrm>
      </p:grpSpPr>
      <p:sp>
        <p:nvSpPr>
          <p:cNvPr id="54" name="Google Shape;54;p45"/>
          <p:cNvSpPr/>
          <p:nvPr/>
        </p:nvSpPr>
        <p:spPr>
          <a:xfrm>
            <a:off x="57150" y="0"/>
            <a:ext cx="908685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6" name="Google Shape;56;p45"/>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p45"/>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59" name="Google Shape;59;p45"/>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58;p45">
            <a:extLst>
              <a:ext uri="{FF2B5EF4-FFF2-40B4-BE49-F238E27FC236}">
                <a16:creationId xmlns:a16="http://schemas.microsoft.com/office/drawing/2014/main" id="{F21DD13B-A008-F110-CFD7-A7C842BDF3A8}"/>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 name="Google Shape;21;p35">
            <a:extLst>
              <a:ext uri="{FF2B5EF4-FFF2-40B4-BE49-F238E27FC236}">
                <a16:creationId xmlns:a16="http://schemas.microsoft.com/office/drawing/2014/main" id="{9F3433D4-999D-9273-44A5-5FC8DEC89992}"/>
              </a:ext>
            </a:extLst>
          </p:cNvPr>
          <p:cNvSpPr txBox="1">
            <a:spLocks noGrp="1"/>
          </p:cNvSpPr>
          <p:nvPr>
            <p:ph type="title" hasCustomPrompt="1"/>
          </p:nvPr>
        </p:nvSpPr>
        <p:spPr>
          <a:xfrm>
            <a:off x="0" y="-28576"/>
            <a:ext cx="6029608" cy="476673"/>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userDrawn="1">
  <p:cSld name="Vide">
    <p:spTree>
      <p:nvGrpSpPr>
        <p:cNvPr id="1" name="Shape 60"/>
        <p:cNvGrpSpPr/>
        <p:nvPr/>
      </p:nvGrpSpPr>
      <p:grpSpPr>
        <a:xfrm>
          <a:off x="0" y="0"/>
          <a:ext cx="0" cy="0"/>
          <a:chOff x="0" y="0"/>
          <a:chExt cx="0" cy="0"/>
        </a:xfrm>
      </p:grpSpPr>
      <p:sp>
        <p:nvSpPr>
          <p:cNvPr id="61" name="Google Shape;61;p46"/>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2" name="Google Shape;62;p46"/>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64" name="Google Shape;64;p46"/>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21;p35">
            <a:extLst>
              <a:ext uri="{FF2B5EF4-FFF2-40B4-BE49-F238E27FC236}">
                <a16:creationId xmlns:a16="http://schemas.microsoft.com/office/drawing/2014/main" id="{C189CD1B-7599-60DE-AAC3-D99C7BB7E449}"/>
              </a:ext>
            </a:extLst>
          </p:cNvPr>
          <p:cNvSpPr txBox="1">
            <a:spLocks noGrp="1"/>
          </p:cNvSpPr>
          <p:nvPr>
            <p:ph type="title" hasCustomPrompt="1"/>
          </p:nvPr>
        </p:nvSpPr>
        <p:spPr>
          <a:xfrm>
            <a:off x="0" y="-28576"/>
            <a:ext cx="6029608" cy="476673"/>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ide" userDrawn="1">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21;p35">
            <a:extLst>
              <a:ext uri="{FF2B5EF4-FFF2-40B4-BE49-F238E27FC236}">
                <a16:creationId xmlns:a16="http://schemas.microsoft.com/office/drawing/2014/main" id="{AEE2ACD9-501E-F93D-4BCF-19F7FF03206C}"/>
              </a:ext>
            </a:extLst>
          </p:cNvPr>
          <p:cNvSpPr txBox="1">
            <a:spLocks noGrp="1"/>
          </p:cNvSpPr>
          <p:nvPr>
            <p:ph type="title" hasCustomPrompt="1"/>
          </p:nvPr>
        </p:nvSpPr>
        <p:spPr>
          <a:xfrm>
            <a:off x="0" y="-28576"/>
            <a:ext cx="6029608" cy="476673"/>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Devoirs</a:t>
            </a:r>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Google Shape;21;p35">
            <a:extLst>
              <a:ext uri="{FF2B5EF4-FFF2-40B4-BE49-F238E27FC236}">
                <a16:creationId xmlns:a16="http://schemas.microsoft.com/office/drawing/2014/main" id="{6D257518-A022-504B-AE2E-EA43D2926E05}"/>
              </a:ext>
            </a:extLst>
          </p:cNvPr>
          <p:cNvSpPr txBox="1">
            <a:spLocks noGrp="1"/>
          </p:cNvSpPr>
          <p:nvPr>
            <p:ph type="title" hasCustomPrompt="1"/>
          </p:nvPr>
        </p:nvSpPr>
        <p:spPr>
          <a:xfrm>
            <a:off x="0" y="-28576"/>
            <a:ext cx="6029608" cy="476673"/>
          </a:xfrm>
          <a:prstGeom prst="rect">
            <a:avLst/>
          </a:prstGeom>
          <a:noFill/>
          <a:ln w="9525" cap="flat" cmpd="sng">
            <a:solidFill>
              <a:srgbClr val="FF9966"/>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Leçon</a:t>
            </a:r>
            <a:endParaRPr dirty="0"/>
          </a:p>
        </p:txBody>
      </p:sp>
    </p:spTree>
    <p:extLst>
      <p:ext uri="{BB962C8B-B14F-4D97-AF65-F5344CB8AC3E}">
        <p14:creationId xmlns:p14="http://schemas.microsoft.com/office/powerpoint/2010/main" val="20159300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ide" userDrawn="1">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 name="Google Shape;21;p35">
            <a:extLst>
              <a:ext uri="{FF2B5EF4-FFF2-40B4-BE49-F238E27FC236}">
                <a16:creationId xmlns:a16="http://schemas.microsoft.com/office/drawing/2014/main" id="{61350A20-9688-B8AC-8DE0-2B1D484AE84A}"/>
              </a:ext>
            </a:extLst>
          </p:cNvPr>
          <p:cNvSpPr txBox="1">
            <a:spLocks noGrp="1"/>
          </p:cNvSpPr>
          <p:nvPr>
            <p:ph type="title" hasCustomPrompt="1"/>
          </p:nvPr>
        </p:nvSpPr>
        <p:spPr>
          <a:xfrm>
            <a:off x="0" y="-28576"/>
            <a:ext cx="6029608" cy="476673"/>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spTree>
    <p:extLst>
      <p:ext uri="{BB962C8B-B14F-4D97-AF65-F5344CB8AC3E}">
        <p14:creationId xmlns:p14="http://schemas.microsoft.com/office/powerpoint/2010/main" val="97619419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9.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 id="2147483656" r:id="rId2"/>
    <p:sldLayoutId id="2147483657"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21/01/2026</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 id="214748366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685800" y="2922372"/>
            <a:ext cx="7772400" cy="1192428"/>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A39491"/>
              </a:buClr>
              <a:buSzPct val="100000"/>
              <a:buFont typeface="Verdana"/>
              <a:buNone/>
            </a:pPr>
            <a:r>
              <a:rPr lang="fr-FR" dirty="0">
                <a:solidFill>
                  <a:schemeClr val="bg1"/>
                </a:solidFill>
              </a:rPr>
              <a:t>84. Additionner et soustraire </a:t>
            </a:r>
            <a:br>
              <a:rPr lang="fr-FR" dirty="0">
                <a:solidFill>
                  <a:schemeClr val="bg1"/>
                </a:solidFill>
              </a:rPr>
            </a:br>
            <a:r>
              <a:rPr lang="fr-FR" dirty="0">
                <a:solidFill>
                  <a:schemeClr val="bg1"/>
                </a:solidFill>
              </a:rPr>
              <a:t>des fractions (1)</a:t>
            </a:r>
            <a:endParaRPr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5" name="Titre 4">
            <a:extLst>
              <a:ext uri="{FF2B5EF4-FFF2-40B4-BE49-F238E27FC236}">
                <a16:creationId xmlns:a16="http://schemas.microsoft.com/office/drawing/2014/main" id="{0B17D49C-7D5C-8BDE-1868-7574A677CA0F}"/>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C75FE5DE-32D9-0391-BCD3-71FBD6974CD0}"/>
              </a:ext>
            </a:extLst>
          </p:cNvPr>
          <p:cNvSpPr>
            <a:spLocks noGrp="1"/>
          </p:cNvSpPr>
          <p:nvPr>
            <p:ph type="body" idx="1"/>
          </p:nvPr>
        </p:nvSpPr>
        <p:spPr/>
        <p:txBody>
          <a:bodyPr/>
          <a:lstStyle/>
          <a:p>
            <a:endParaRPr lang="fr-FR"/>
          </a:p>
        </p:txBody>
      </p:sp>
      <p:pic>
        <p:nvPicPr>
          <p:cNvPr id="14" name="Image 13">
            <a:extLst>
              <a:ext uri="{FF2B5EF4-FFF2-40B4-BE49-F238E27FC236}">
                <a16:creationId xmlns:a16="http://schemas.microsoft.com/office/drawing/2014/main" id="{F732A12A-6836-36A0-24CD-5771D3440C6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4793714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4" name="Titre 3">
            <a:extLst>
              <a:ext uri="{FF2B5EF4-FFF2-40B4-BE49-F238E27FC236}">
                <a16:creationId xmlns:a16="http://schemas.microsoft.com/office/drawing/2014/main" id="{68AADBB9-2FCC-FD74-E239-F836E27F3E25}"/>
              </a:ext>
            </a:extLst>
          </p:cNvPr>
          <p:cNvSpPr>
            <a:spLocks noGrp="1"/>
          </p:cNvSpPr>
          <p:nvPr>
            <p:ph type="title"/>
          </p:nvPr>
        </p:nvSpPr>
        <p:spPr/>
        <p:txBody>
          <a:bodyPr/>
          <a:lstStyle/>
          <a:p>
            <a:endParaRPr lang="fr-FR"/>
          </a:p>
        </p:txBody>
      </p:sp>
      <p:sp>
        <p:nvSpPr>
          <p:cNvPr id="13" name="Espace réservé du texte 12">
            <a:extLst>
              <a:ext uri="{FF2B5EF4-FFF2-40B4-BE49-F238E27FC236}">
                <a16:creationId xmlns:a16="http://schemas.microsoft.com/office/drawing/2014/main" id="{DE80318E-23B8-B852-9061-E5ACD9CE1957}"/>
              </a:ext>
            </a:extLst>
          </p:cNvPr>
          <p:cNvSpPr>
            <a:spLocks noGrp="1"/>
          </p:cNvSpPr>
          <p:nvPr>
            <p:ph type="body" idx="1"/>
          </p:nvPr>
        </p:nvSpPr>
        <p:spPr/>
        <p:txBody>
          <a:bodyPr/>
          <a:lstStyle/>
          <a:p>
            <a:endParaRPr lang="fr-FR"/>
          </a:p>
        </p:txBody>
      </p:sp>
      <p:pic>
        <p:nvPicPr>
          <p:cNvPr id="15" name="Image 14">
            <a:extLst>
              <a:ext uri="{FF2B5EF4-FFF2-40B4-BE49-F238E27FC236}">
                <a16:creationId xmlns:a16="http://schemas.microsoft.com/office/drawing/2014/main" id="{637B194B-57D0-73CB-0B1F-CD257E3F314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9884775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5" name="Titre 4">
            <a:extLst>
              <a:ext uri="{FF2B5EF4-FFF2-40B4-BE49-F238E27FC236}">
                <a16:creationId xmlns:a16="http://schemas.microsoft.com/office/drawing/2014/main" id="{071C648E-7CCE-3FEB-145A-7FC7F55D807A}"/>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45258553-6C3B-CF40-73E7-0948911A862E}"/>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E2FD1B57-16BF-B2F0-6B14-737622E5DCA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621945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5">
          <a:extLst>
            <a:ext uri="{FF2B5EF4-FFF2-40B4-BE49-F238E27FC236}">
              <a16:creationId xmlns:a16="http://schemas.microsoft.com/office/drawing/2014/main" id="{B55A10AE-8409-6A11-DB63-8483633A20F5}"/>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C74EE5DF-F04D-45B4-DCD0-6CDC1C89D243}"/>
              </a:ext>
            </a:extLst>
          </p:cNvPr>
          <p:cNvSpPr>
            <a:spLocks noGrp="1"/>
          </p:cNvSpPr>
          <p:nvPr>
            <p:ph type="title"/>
          </p:nvPr>
        </p:nvSpPr>
        <p:spPr/>
        <p:txBody>
          <a:bodyPr/>
          <a:lstStyle/>
          <a:p>
            <a:endParaRPr lang="fr-FR"/>
          </a:p>
        </p:txBody>
      </p:sp>
      <p:sp>
        <p:nvSpPr>
          <p:cNvPr id="8" name="Espace réservé du texte 7">
            <a:extLst>
              <a:ext uri="{FF2B5EF4-FFF2-40B4-BE49-F238E27FC236}">
                <a16:creationId xmlns:a16="http://schemas.microsoft.com/office/drawing/2014/main" id="{5B27D588-5885-9CB7-1828-D855AE3059E7}"/>
              </a:ext>
            </a:extLst>
          </p:cNvPr>
          <p:cNvSpPr>
            <a:spLocks noGrp="1"/>
          </p:cNvSpPr>
          <p:nvPr>
            <p:ph type="body" idx="1"/>
          </p:nvPr>
        </p:nvSpPr>
        <p:spPr/>
        <p:txBody>
          <a:bodyPr/>
          <a:lstStyle/>
          <a:p>
            <a:endParaRPr lang="fr-FR"/>
          </a:p>
        </p:txBody>
      </p:sp>
      <p:pic>
        <p:nvPicPr>
          <p:cNvPr id="10" name="Image 9">
            <a:extLst>
              <a:ext uri="{FF2B5EF4-FFF2-40B4-BE49-F238E27FC236}">
                <a16:creationId xmlns:a16="http://schemas.microsoft.com/office/drawing/2014/main" id="{16CEE551-B7F0-FE50-BAF2-840FB8DB21E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9528139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5" name="Titre 4">
            <a:extLst>
              <a:ext uri="{FF2B5EF4-FFF2-40B4-BE49-F238E27FC236}">
                <a16:creationId xmlns:a16="http://schemas.microsoft.com/office/drawing/2014/main" id="{232951B0-2ECB-C161-6871-693D200E5D57}"/>
              </a:ext>
            </a:extLst>
          </p:cNvPr>
          <p:cNvSpPr>
            <a:spLocks noGrp="1"/>
          </p:cNvSpPr>
          <p:nvPr>
            <p:ph type="title"/>
          </p:nvPr>
        </p:nvSpPr>
        <p:spPr/>
        <p:txBody>
          <a:bodyPr/>
          <a:lstStyle/>
          <a:p>
            <a:endParaRPr lang="fr-FR"/>
          </a:p>
        </p:txBody>
      </p:sp>
      <p:sp>
        <p:nvSpPr>
          <p:cNvPr id="11" name="Espace réservé du texte 10">
            <a:extLst>
              <a:ext uri="{FF2B5EF4-FFF2-40B4-BE49-F238E27FC236}">
                <a16:creationId xmlns:a16="http://schemas.microsoft.com/office/drawing/2014/main" id="{7F97D420-7C4A-862C-127B-8A18660DB468}"/>
              </a:ext>
            </a:extLst>
          </p:cNvPr>
          <p:cNvSpPr>
            <a:spLocks noGrp="1"/>
          </p:cNvSpPr>
          <p:nvPr>
            <p:ph type="body" idx="1"/>
          </p:nvPr>
        </p:nvSpPr>
        <p:spPr/>
        <p:txBody>
          <a:bodyPr/>
          <a:lstStyle/>
          <a:p>
            <a:endParaRPr lang="fr-FR"/>
          </a:p>
        </p:txBody>
      </p:sp>
      <p:pic>
        <p:nvPicPr>
          <p:cNvPr id="14" name="Image 13">
            <a:extLst>
              <a:ext uri="{FF2B5EF4-FFF2-40B4-BE49-F238E27FC236}">
                <a16:creationId xmlns:a16="http://schemas.microsoft.com/office/drawing/2014/main" id="{791AE460-645A-1F17-BB93-E38B9F09937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579969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15">
          <a:extLst>
            <a:ext uri="{FF2B5EF4-FFF2-40B4-BE49-F238E27FC236}">
              <a16:creationId xmlns:a16="http://schemas.microsoft.com/office/drawing/2014/main" id="{DED95A85-138E-5C33-8677-C560AC0E4254}"/>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B672C885-E06C-BEA5-1D24-5E669FB19FC0}"/>
              </a:ext>
            </a:extLst>
          </p:cNvPr>
          <p:cNvSpPr>
            <a:spLocks noGrp="1"/>
          </p:cNvSpPr>
          <p:nvPr>
            <p:ph type="title"/>
          </p:nvPr>
        </p:nvSpPr>
        <p:spPr/>
        <p:txBody>
          <a:bodyPr/>
          <a:lstStyle/>
          <a:p>
            <a:endParaRPr lang="fr-FR"/>
          </a:p>
        </p:txBody>
      </p:sp>
      <p:sp>
        <p:nvSpPr>
          <p:cNvPr id="13" name="Espace réservé du texte 12">
            <a:extLst>
              <a:ext uri="{FF2B5EF4-FFF2-40B4-BE49-F238E27FC236}">
                <a16:creationId xmlns:a16="http://schemas.microsoft.com/office/drawing/2014/main" id="{887A1483-BD59-27F7-4DC6-29C2EA7FFFC5}"/>
              </a:ext>
            </a:extLst>
          </p:cNvPr>
          <p:cNvSpPr>
            <a:spLocks noGrp="1"/>
          </p:cNvSpPr>
          <p:nvPr>
            <p:ph type="body" idx="1"/>
          </p:nvPr>
        </p:nvSpPr>
        <p:spPr/>
        <p:txBody>
          <a:bodyPr/>
          <a:lstStyle/>
          <a:p>
            <a:endParaRPr lang="fr-FR"/>
          </a:p>
        </p:txBody>
      </p:sp>
      <p:pic>
        <p:nvPicPr>
          <p:cNvPr id="15" name="Image 14">
            <a:extLst>
              <a:ext uri="{FF2B5EF4-FFF2-40B4-BE49-F238E27FC236}">
                <a16:creationId xmlns:a16="http://schemas.microsoft.com/office/drawing/2014/main" id="{CAF68E88-79EE-33EB-2B96-9E645BCD9BF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096946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5" name="Titre 4">
            <a:extLst>
              <a:ext uri="{FF2B5EF4-FFF2-40B4-BE49-F238E27FC236}">
                <a16:creationId xmlns:a16="http://schemas.microsoft.com/office/drawing/2014/main" id="{AB3E163F-3EA3-6BA1-58F2-7E6284C8E8B2}"/>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DF849066-3706-2D61-7A21-3296E6814E3C}"/>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36FFE2A7-4774-0160-5763-9B392D6B97F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297323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5" name="Titre 4">
            <a:extLst>
              <a:ext uri="{FF2B5EF4-FFF2-40B4-BE49-F238E27FC236}">
                <a16:creationId xmlns:a16="http://schemas.microsoft.com/office/drawing/2014/main" id="{2C549B38-BE4D-D276-9FB3-3F1920222AE5}"/>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B4B4084C-B116-D8E6-7C73-B8DC8801CD73}"/>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73D6CF0A-B3E3-FE7B-5E34-83F31459A50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686211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5" name="Titre 4">
            <a:extLst>
              <a:ext uri="{FF2B5EF4-FFF2-40B4-BE49-F238E27FC236}">
                <a16:creationId xmlns:a16="http://schemas.microsoft.com/office/drawing/2014/main" id="{E1DA4F37-09C8-FF45-2CDE-0CE2E2E3FA44}"/>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7E2860A1-A33B-7151-FDB4-B00102BA9B53}"/>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DACBFEB1-6552-40BC-286A-AFBFFFFE797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729718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5" name="Titre 4">
            <a:extLst>
              <a:ext uri="{FF2B5EF4-FFF2-40B4-BE49-F238E27FC236}">
                <a16:creationId xmlns:a16="http://schemas.microsoft.com/office/drawing/2014/main" id="{22A119C6-AF2C-7FE8-A367-E332D921C63A}"/>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DF115130-9702-16F1-65B4-183557C2EEFD}"/>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F8046BE9-A2F0-D3BF-FFCD-EBAD765183C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607591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4" name="Titre 3">
            <a:extLst>
              <a:ext uri="{FF2B5EF4-FFF2-40B4-BE49-F238E27FC236}">
                <a16:creationId xmlns:a16="http://schemas.microsoft.com/office/drawing/2014/main" id="{FC0CB8FF-CC47-2FC1-FE85-6CCBCB382BF7}"/>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F2E93AD0-7174-A7E0-0D18-2A0AB0CAA929}"/>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4C650FE2-B105-6690-E5C3-7F767C366C3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9611790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5A4E5937-E9F8-321A-B8C6-58386B5E25E9}"/>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E801B11B-D1F0-8ABC-6067-ED840871041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38FECA4A-932F-5747-EC90-9B3D26094AA7}"/>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26A17694-4B21-7B6E-BB23-6059D51DD42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607184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6FC4FE66-C62E-EF56-2338-B68D043510FF}"/>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4593889B-62C9-13E7-22E9-40AEF4878BB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122505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4" name="Titre 3">
            <a:extLst>
              <a:ext uri="{FF2B5EF4-FFF2-40B4-BE49-F238E27FC236}">
                <a16:creationId xmlns:a16="http://schemas.microsoft.com/office/drawing/2014/main" id="{C55499D7-96B2-F336-4819-63F3304A0034}"/>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615660C9-F928-54DC-0E2A-50DB39154EC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06882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616B04A5-CA12-5B01-C259-FB98006E84C0}"/>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80385C34-89EA-1D2C-CC9A-6DEA2E234F4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017592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4" name="Titre 3">
            <a:extLst>
              <a:ext uri="{FF2B5EF4-FFF2-40B4-BE49-F238E27FC236}">
                <a16:creationId xmlns:a16="http://schemas.microsoft.com/office/drawing/2014/main" id="{DD274E6D-19C2-A5A9-5C23-FCC7789E8ACD}"/>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BCAB9C56-93BF-DF41-FDF6-2CCAF44C14C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5" name="Titre 4">
            <a:extLst>
              <a:ext uri="{FF2B5EF4-FFF2-40B4-BE49-F238E27FC236}">
                <a16:creationId xmlns:a16="http://schemas.microsoft.com/office/drawing/2014/main" id="{AF963639-08BC-D732-E4D5-519376065076}"/>
              </a:ext>
            </a:extLst>
          </p:cNvPr>
          <p:cNvSpPr>
            <a:spLocks noGrp="1"/>
          </p:cNvSpPr>
          <p:nvPr>
            <p:ph type="title"/>
          </p:nvPr>
        </p:nvSpPr>
        <p:spPr/>
        <p:txBody>
          <a:bodyPr/>
          <a:lstStyle/>
          <a:p>
            <a:endParaRPr lang="fr-FR"/>
          </a:p>
        </p:txBody>
      </p:sp>
      <p:sp>
        <p:nvSpPr>
          <p:cNvPr id="11" name="Espace réservé du texte 10">
            <a:extLst>
              <a:ext uri="{FF2B5EF4-FFF2-40B4-BE49-F238E27FC236}">
                <a16:creationId xmlns:a16="http://schemas.microsoft.com/office/drawing/2014/main" id="{0AFB33A6-AACC-8ADA-7EC1-41DC16D80AAB}"/>
              </a:ext>
            </a:extLst>
          </p:cNvPr>
          <p:cNvSpPr>
            <a:spLocks noGrp="1"/>
          </p:cNvSpPr>
          <p:nvPr>
            <p:ph type="body" idx="1"/>
          </p:nvPr>
        </p:nvSpPr>
        <p:spPr/>
        <p:txBody>
          <a:bodyPr/>
          <a:lstStyle/>
          <a:p>
            <a:endParaRPr lang="fr-FR"/>
          </a:p>
        </p:txBody>
      </p:sp>
      <p:pic>
        <p:nvPicPr>
          <p:cNvPr id="14" name="Image 13">
            <a:extLst>
              <a:ext uri="{FF2B5EF4-FFF2-40B4-BE49-F238E27FC236}">
                <a16:creationId xmlns:a16="http://schemas.microsoft.com/office/drawing/2014/main" id="{ED9FB3CF-F75A-C7A3-AD4D-A7281F08F6C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372749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6" name="Titre 5">
            <a:extLst>
              <a:ext uri="{FF2B5EF4-FFF2-40B4-BE49-F238E27FC236}">
                <a16:creationId xmlns:a16="http://schemas.microsoft.com/office/drawing/2014/main" id="{EBF99836-5DF8-44D9-1220-3CF606889589}"/>
              </a:ext>
            </a:extLst>
          </p:cNvPr>
          <p:cNvSpPr>
            <a:spLocks noGrp="1"/>
          </p:cNvSpPr>
          <p:nvPr>
            <p:ph type="title"/>
          </p:nvPr>
        </p:nvSpPr>
        <p:spPr/>
        <p:txBody>
          <a:bodyPr/>
          <a:lstStyle/>
          <a:p>
            <a:endParaRPr lang="fr-FR"/>
          </a:p>
        </p:txBody>
      </p:sp>
      <p:sp>
        <p:nvSpPr>
          <p:cNvPr id="13" name="Espace réservé du texte 12">
            <a:extLst>
              <a:ext uri="{FF2B5EF4-FFF2-40B4-BE49-F238E27FC236}">
                <a16:creationId xmlns:a16="http://schemas.microsoft.com/office/drawing/2014/main" id="{8B38109F-FEBF-53EC-F1ED-75EC2A19E071}"/>
              </a:ext>
            </a:extLst>
          </p:cNvPr>
          <p:cNvSpPr>
            <a:spLocks noGrp="1"/>
          </p:cNvSpPr>
          <p:nvPr>
            <p:ph type="body" idx="1"/>
          </p:nvPr>
        </p:nvSpPr>
        <p:spPr/>
        <p:txBody>
          <a:bodyPr/>
          <a:lstStyle/>
          <a:p>
            <a:endParaRPr lang="fr-FR"/>
          </a:p>
        </p:txBody>
      </p:sp>
      <p:pic>
        <p:nvPicPr>
          <p:cNvPr id="15" name="Image 14">
            <a:extLst>
              <a:ext uri="{FF2B5EF4-FFF2-40B4-BE49-F238E27FC236}">
                <a16:creationId xmlns:a16="http://schemas.microsoft.com/office/drawing/2014/main" id="{56E2DECC-3F57-74AF-AD3B-43C1EF00BAE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481140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5" name="Titre 4">
            <a:extLst>
              <a:ext uri="{FF2B5EF4-FFF2-40B4-BE49-F238E27FC236}">
                <a16:creationId xmlns:a16="http://schemas.microsoft.com/office/drawing/2014/main" id="{EA0B865B-862D-666E-5109-074019689074}"/>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CBCDB8FC-A04A-A672-C95B-910C761CE396}"/>
              </a:ext>
            </a:extLst>
          </p:cNvPr>
          <p:cNvSpPr>
            <a:spLocks noGrp="1"/>
          </p:cNvSpPr>
          <p:nvPr>
            <p:ph type="body" idx="1"/>
          </p:nvPr>
        </p:nvSpPr>
        <p:spPr/>
        <p:txBody>
          <a:bodyPr/>
          <a:lstStyle/>
          <a:p>
            <a:endParaRPr lang="fr-FR"/>
          </a:p>
        </p:txBody>
      </p:sp>
      <p:pic>
        <p:nvPicPr>
          <p:cNvPr id="14" name="Image 13">
            <a:extLst>
              <a:ext uri="{FF2B5EF4-FFF2-40B4-BE49-F238E27FC236}">
                <a16:creationId xmlns:a16="http://schemas.microsoft.com/office/drawing/2014/main" id="{E849432B-E58D-BB6B-BFF4-D92601319FC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1139268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5">
          <a:extLst>
            <a:ext uri="{FF2B5EF4-FFF2-40B4-BE49-F238E27FC236}">
              <a16:creationId xmlns:a16="http://schemas.microsoft.com/office/drawing/2014/main" id="{5B003B82-7E69-41DF-B49E-39F0E419FFE4}"/>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0BC50D8D-F03E-35AB-574D-F1230A19D967}"/>
              </a:ext>
            </a:extLst>
          </p:cNvPr>
          <p:cNvSpPr>
            <a:spLocks noGrp="1"/>
          </p:cNvSpPr>
          <p:nvPr>
            <p:ph type="title"/>
          </p:nvPr>
        </p:nvSpPr>
        <p:spPr/>
        <p:txBody>
          <a:bodyPr/>
          <a:lstStyle/>
          <a:p>
            <a:endParaRPr lang="fr-FR"/>
          </a:p>
        </p:txBody>
      </p:sp>
      <p:sp>
        <p:nvSpPr>
          <p:cNvPr id="13" name="Espace réservé du texte 12">
            <a:extLst>
              <a:ext uri="{FF2B5EF4-FFF2-40B4-BE49-F238E27FC236}">
                <a16:creationId xmlns:a16="http://schemas.microsoft.com/office/drawing/2014/main" id="{E83771A4-3CDE-A767-C0E3-24CD79553722}"/>
              </a:ext>
            </a:extLst>
          </p:cNvPr>
          <p:cNvSpPr>
            <a:spLocks noGrp="1"/>
          </p:cNvSpPr>
          <p:nvPr>
            <p:ph type="body" idx="1"/>
          </p:nvPr>
        </p:nvSpPr>
        <p:spPr/>
        <p:txBody>
          <a:bodyPr/>
          <a:lstStyle/>
          <a:p>
            <a:endParaRPr lang="fr-FR"/>
          </a:p>
        </p:txBody>
      </p:sp>
      <p:pic>
        <p:nvPicPr>
          <p:cNvPr id="15" name="Image 14">
            <a:extLst>
              <a:ext uri="{FF2B5EF4-FFF2-40B4-BE49-F238E27FC236}">
                <a16:creationId xmlns:a16="http://schemas.microsoft.com/office/drawing/2014/main" id="{4106D749-E23D-2BB6-E219-78A0F8BAA88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377566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5" name="Titre 4">
            <a:extLst>
              <a:ext uri="{FF2B5EF4-FFF2-40B4-BE49-F238E27FC236}">
                <a16:creationId xmlns:a16="http://schemas.microsoft.com/office/drawing/2014/main" id="{63B7A1BC-F2F6-4A7C-EEEC-3BE62B02DED6}"/>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8A316DD0-D398-B1FA-0C53-ACF86B7149F6}"/>
              </a:ext>
            </a:extLst>
          </p:cNvPr>
          <p:cNvSpPr>
            <a:spLocks noGrp="1"/>
          </p:cNvSpPr>
          <p:nvPr>
            <p:ph type="body" idx="1"/>
          </p:nvPr>
        </p:nvSpPr>
        <p:spPr/>
        <p:txBody>
          <a:bodyPr/>
          <a:lstStyle/>
          <a:p>
            <a:endParaRPr lang="fr-FR"/>
          </a:p>
        </p:txBody>
      </p:sp>
      <p:pic>
        <p:nvPicPr>
          <p:cNvPr id="14" name="Image 13">
            <a:extLst>
              <a:ext uri="{FF2B5EF4-FFF2-40B4-BE49-F238E27FC236}">
                <a16:creationId xmlns:a16="http://schemas.microsoft.com/office/drawing/2014/main" id="{1A494DEB-B06B-DDF7-1B0E-E8F88D7836B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952462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5">
          <a:extLst>
            <a:ext uri="{FF2B5EF4-FFF2-40B4-BE49-F238E27FC236}">
              <a16:creationId xmlns:a16="http://schemas.microsoft.com/office/drawing/2014/main" id="{891E87F2-E4F3-4388-973E-387B9A12FA59}"/>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0BE48516-141A-B0D5-7CF4-E0D341BB5857}"/>
              </a:ext>
            </a:extLst>
          </p:cNvPr>
          <p:cNvSpPr>
            <a:spLocks noGrp="1"/>
          </p:cNvSpPr>
          <p:nvPr>
            <p:ph type="title"/>
          </p:nvPr>
        </p:nvSpPr>
        <p:spPr/>
        <p:txBody>
          <a:bodyPr/>
          <a:lstStyle/>
          <a:p>
            <a:endParaRPr lang="fr-FR"/>
          </a:p>
        </p:txBody>
      </p:sp>
      <p:sp>
        <p:nvSpPr>
          <p:cNvPr id="13" name="Espace réservé du texte 12">
            <a:extLst>
              <a:ext uri="{FF2B5EF4-FFF2-40B4-BE49-F238E27FC236}">
                <a16:creationId xmlns:a16="http://schemas.microsoft.com/office/drawing/2014/main" id="{187C8EFF-CF0D-C6CB-A450-4F87111ACD80}"/>
              </a:ext>
            </a:extLst>
          </p:cNvPr>
          <p:cNvSpPr>
            <a:spLocks noGrp="1"/>
          </p:cNvSpPr>
          <p:nvPr>
            <p:ph type="body" idx="1"/>
          </p:nvPr>
        </p:nvSpPr>
        <p:spPr/>
        <p:txBody>
          <a:bodyPr/>
          <a:lstStyle/>
          <a:p>
            <a:endParaRPr lang="fr-FR"/>
          </a:p>
        </p:txBody>
      </p:sp>
      <p:pic>
        <p:nvPicPr>
          <p:cNvPr id="15" name="Image 14">
            <a:extLst>
              <a:ext uri="{FF2B5EF4-FFF2-40B4-BE49-F238E27FC236}">
                <a16:creationId xmlns:a16="http://schemas.microsoft.com/office/drawing/2014/main" id="{0A3E6A22-17C9-6BF6-0E83-8B31BA24719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7020390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5" name="Titre 4">
            <a:extLst>
              <a:ext uri="{FF2B5EF4-FFF2-40B4-BE49-F238E27FC236}">
                <a16:creationId xmlns:a16="http://schemas.microsoft.com/office/drawing/2014/main" id="{EE5E5807-5900-3512-B284-0E5D79201211}"/>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7F550F3C-9405-ABDF-3E0E-E19110D9FE48}"/>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9EECD7E4-3B6D-4A1E-CF2B-6808B3FC407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86280440"/>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eate a new document." ma:contentTypeScope="" ma:versionID="8e556fe96a2334c42495bf08c01f98ef">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b3bdd3667257d5e3337ab3dd29947f75"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CB6929A-325D-48F6-9877-191C169E6107}">
  <ds:schemaRefs>
    <ds:schemaRef ds:uri="http://purl.org/dc/terms/"/>
    <ds:schemaRef ds:uri="http://schemas.microsoft.com/office/2006/documentManagement/types"/>
    <ds:schemaRef ds:uri="http://purl.org/dc/elements/1.1/"/>
    <ds:schemaRef ds:uri="http://schemas.microsoft.com/office/2006/metadata/properties"/>
    <ds:schemaRef ds:uri="http://schemas.microsoft.com/office/infopath/2007/PartnerControls"/>
    <ds:schemaRef ds:uri="27f64e36-29aa-44d5-a3e0-06242cad7d4d"/>
    <ds:schemaRef ds:uri="http://schemas.openxmlformats.org/package/2006/metadata/core-properties"/>
    <ds:schemaRef ds:uri="cd84cc96-e4f0-4e7f-873a-a508fb658c41"/>
    <ds:schemaRef ds:uri="http://www.w3.org/XML/1998/namespace"/>
    <ds:schemaRef ds:uri="http://purl.org/dc/dcmitype/"/>
  </ds:schemaRefs>
</ds:datastoreItem>
</file>

<file path=customXml/itemProps2.xml><?xml version="1.0" encoding="utf-8"?>
<ds:datastoreItem xmlns:ds="http://schemas.openxmlformats.org/officeDocument/2006/customXml" ds:itemID="{DD31D020-4F48-4B3B-AC4B-DA00B68BFEE7}">
  <ds:schemaRefs>
    <ds:schemaRef ds:uri="http://schemas.microsoft.com/sharepoint/v3/contenttype/forms"/>
  </ds:schemaRefs>
</ds:datastoreItem>
</file>

<file path=customXml/itemProps3.xml><?xml version="1.0" encoding="utf-8"?>
<ds:datastoreItem xmlns:ds="http://schemas.openxmlformats.org/officeDocument/2006/customXml" ds:itemID="{41FBB7D2-E7AF-4870-B21C-C7438136D5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1641</Words>
  <Application>Microsoft Office PowerPoint</Application>
  <PresentationFormat>Affichage à l'écran (4:3)</PresentationFormat>
  <Paragraphs>69</Paragraphs>
  <Slides>25</Slides>
  <Notes>25</Notes>
  <HiddenSlides>0</HiddenSlides>
  <MMClips>0</MMClips>
  <ScaleCrop>false</ScaleCrop>
  <HeadingPairs>
    <vt:vector size="6" baseType="variant">
      <vt:variant>
        <vt:lpstr>Polices utilisées</vt:lpstr>
      </vt:variant>
      <vt:variant>
        <vt:i4>5</vt:i4>
      </vt:variant>
      <vt:variant>
        <vt:lpstr>Thème</vt:lpstr>
      </vt:variant>
      <vt:variant>
        <vt:i4>4</vt:i4>
      </vt:variant>
      <vt:variant>
        <vt:lpstr>Titres des diapositives</vt:lpstr>
      </vt:variant>
      <vt:variant>
        <vt:i4>25</vt:i4>
      </vt:variant>
    </vt:vector>
  </HeadingPairs>
  <TitlesOfParts>
    <vt:vector size="34" baseType="lpstr">
      <vt:lpstr>Arial</vt:lpstr>
      <vt:lpstr>Calibri</vt:lpstr>
      <vt:lpstr>Calibri Light</vt:lpstr>
      <vt:lpstr>Cambria Math</vt:lpstr>
      <vt:lpstr>Verdana</vt:lpstr>
      <vt:lpstr>Thème Office</vt:lpstr>
      <vt:lpstr>1_Thème Office</vt:lpstr>
      <vt:lpstr>3_Thème Office</vt:lpstr>
      <vt:lpstr>7_Thème Office</vt:lpstr>
      <vt:lpstr>84. Additionner et soustraire  des fractions (1)</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LE BOT SANDRA</cp:lastModifiedBy>
  <cp:revision>2</cp:revision>
  <dcterms:created xsi:type="dcterms:W3CDTF">2022-01-07T11:15:07Z</dcterms:created>
  <dcterms:modified xsi:type="dcterms:W3CDTF">2026-01-21T13:34:30Z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