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81" r:id="rId5"/>
    <p:sldMasterId id="2147483690" r:id="rId6"/>
    <p:sldMasterId id="2147483698" r:id="rId7"/>
    <p:sldMasterId id="2147483702" r:id="rId8"/>
  </p:sldMasterIdLst>
  <p:notesMasterIdLst>
    <p:notesMasterId r:id="rId46"/>
  </p:notesMasterIdLst>
  <p:sldIdLst>
    <p:sldId id="257" r:id="rId9"/>
    <p:sldId id="322" r:id="rId10"/>
    <p:sldId id="367" r:id="rId11"/>
    <p:sldId id="345" r:id="rId12"/>
    <p:sldId id="373" r:id="rId13"/>
    <p:sldId id="391" r:id="rId14"/>
    <p:sldId id="349" r:id="rId15"/>
    <p:sldId id="371" r:id="rId16"/>
    <p:sldId id="374" r:id="rId17"/>
    <p:sldId id="370" r:id="rId18"/>
    <p:sldId id="375" r:id="rId19"/>
    <p:sldId id="393" r:id="rId20"/>
    <p:sldId id="372" r:id="rId21"/>
    <p:sldId id="394" r:id="rId22"/>
    <p:sldId id="344" r:id="rId23"/>
    <p:sldId id="376" r:id="rId24"/>
    <p:sldId id="379" r:id="rId25"/>
    <p:sldId id="380" r:id="rId26"/>
    <p:sldId id="381" r:id="rId27"/>
    <p:sldId id="382" r:id="rId28"/>
    <p:sldId id="383" r:id="rId29"/>
    <p:sldId id="390" r:id="rId30"/>
    <p:sldId id="386" r:id="rId31"/>
    <p:sldId id="362" r:id="rId32"/>
    <p:sldId id="384" r:id="rId33"/>
    <p:sldId id="385" r:id="rId34"/>
    <p:sldId id="388" r:id="rId35"/>
    <p:sldId id="387" r:id="rId36"/>
    <p:sldId id="389" r:id="rId37"/>
    <p:sldId id="366" r:id="rId38"/>
    <p:sldId id="395" r:id="rId39"/>
    <p:sldId id="396" r:id="rId40"/>
    <p:sldId id="399" r:id="rId41"/>
    <p:sldId id="400" r:id="rId42"/>
    <p:sldId id="397" r:id="rId43"/>
    <p:sldId id="401" r:id="rId44"/>
    <p:sldId id="398" r:id="rId45"/>
  </p:sldIdLst>
  <p:sldSz cx="9144000" cy="6858000" type="screen4x3"/>
  <p:notesSz cx="6858000" cy="9144000"/>
  <p:embeddedFontLst>
    <p:embeddedFont>
      <p:font typeface="Verdana" panose="020B0604030504040204" pitchFamily="34" charset="0"/>
      <p:regular r:id="rId47"/>
      <p:bold r:id="rId48"/>
      <p:italic r:id="rId49"/>
      <p:boldItalic r:id="rId5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51BF5A0C-B0EB-839A-131C-955373972CF5}" name="LE BOT SANDRA" initials="SL" userId="S::SLEBOT@editions-hatier.fr::5fe4e071-d3f4-40df-970f-ee8fcf898346" providerId="AD"/>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CB410498-00AA-A716-1E6C-E42B11846246}" name="jennifer riviere" initials="jr" userId="77148290420568c5" providerId="Windows Live"/>
  <p188:author id="{A731B9A7-FB2F-8BD0-97C6-EA6906EE8F3B}" name="Justine Taillade" initials="JT" userId="Justine Taillade" providerId="None"/>
  <p188:author id="{2EACF4B5-B5D6-1F77-434B-4ACC816D40DA}" name="Caroline HACHE" initials="CH" userId="Caroline HACHE" providerId="None"/>
  <p188:author id="{EC690DC6-A5A8-45CC-58AB-0C5F588EDC89}" name="LION Pascal" initials="PL" userId="S::pascal.lion@kemone.com::fbec95ae-2e6f-4ba0-8a1e-416917b9e63f" providerId="AD"/>
  <p188:author id="{4FF4CFEC-E717-A85B-221E-54576BCF7E1A}" name="Pauline Negrel" initials="PN" userId="S::pauline.negrel@ac-aix-marseille.fr::26a6f53f-97b6-482a-86bf-81043e9826c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66"/>
    <a:srgbClr val="61C4D1"/>
    <a:srgbClr val="FFD133"/>
    <a:srgbClr val="EC527E"/>
    <a:srgbClr val="00B050"/>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4D1BBD-F871-4324-A82C-BCD2148EC84F}" v="33" dt="2026-01-21T14:49:31.9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69" autoAdjust="0"/>
    <p:restoredTop sz="70460" autoAdjust="0"/>
  </p:normalViewPr>
  <p:slideViewPr>
    <p:cSldViewPr snapToGrid="0">
      <p:cViewPr varScale="1">
        <p:scale>
          <a:sx n="78" d="100"/>
          <a:sy n="78" d="100"/>
        </p:scale>
        <p:origin x="2778" y="84"/>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font" Target="fonts/font1.fntdata"/><Relationship Id="rId50" Type="http://schemas.openxmlformats.org/officeDocument/2006/relationships/font" Target="fonts/font4.fntdata"/><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notesMaster" Target="notesMasters/notesMaster1.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font" Target="fonts/font3.fntdata"/><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font" Target="fonts/font2.fntdata"/><Relationship Id="rId56" Type="http://schemas.openxmlformats.org/officeDocument/2006/relationships/commentAuthors" Target="commentAuthors.xml"/><Relationship Id="rId8" Type="http://schemas.openxmlformats.org/officeDocument/2006/relationships/slideMaster" Target="slideMasters/slideMaster5.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i="1" dirty="0"/>
              <a:t>Aujourd’hui, nous allons retravailler sur les longueurs et les unités qui permettent de mesurer des longueurs. Puis, on va comparer et additionner des longueurs. </a:t>
            </a:r>
            <a:endParaRPr i="1"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E2799-A17B-F6CE-40A8-73954C22832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9E3EED1-A60C-E584-CCA2-5E3B0CB103FD}"/>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C0AE6962-B4B0-075C-56AC-41DF717CF245}"/>
              </a:ext>
            </a:extLst>
          </p:cNvPr>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Calibri"/>
              <a:buNone/>
            </a:pPr>
            <a:r>
              <a:rPr lang="fr-FR" i="1" baseline="0" dirty="0">
                <a:latin typeface="Calibri" panose="020F0502020204030204" pitchFamily="34" charset="0"/>
              </a:rPr>
              <a:t>On pourrait mettre bout à bout 10 grains de sable pour faire un centimètre. </a:t>
            </a:r>
            <a:r>
              <a:rPr lang="fr-FR" i="0" baseline="0" dirty="0">
                <a:latin typeface="Calibri" panose="020F0502020204030204" pitchFamily="34" charset="0"/>
              </a:rPr>
              <a:t>Pointer les 10 petits grains de sable qui se trouvent sous la réglette blanche. </a:t>
            </a:r>
            <a:r>
              <a:rPr lang="fr-FR" i="1" baseline="0" dirty="0">
                <a:latin typeface="Calibri" panose="020F0502020204030204" pitchFamily="34" charset="0"/>
              </a:rPr>
              <a:t>Donc,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cm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10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err="1">
                <a:latin typeface="Calibri" panose="020F0502020204030204" pitchFamily="34" charset="0"/>
              </a:rPr>
              <a:t>mm.</a:t>
            </a:r>
            <a:r>
              <a:rPr lang="fr-FR" i="1" baseline="0" dirty="0">
                <a:latin typeface="Calibri" panose="020F0502020204030204" pitchFamily="34" charset="0"/>
              </a:rPr>
              <a:t> </a:t>
            </a:r>
          </a:p>
        </p:txBody>
      </p:sp>
      <p:sp>
        <p:nvSpPr>
          <p:cNvPr id="4" name="Espace réservé du numéro de diapositive 3">
            <a:extLst>
              <a:ext uri="{FF2B5EF4-FFF2-40B4-BE49-F238E27FC236}">
                <a16:creationId xmlns:a16="http://schemas.microsoft.com/office/drawing/2014/main" id="{872CF919-A49E-CA46-AEF3-41200548021E}"/>
              </a:ext>
            </a:extLst>
          </p:cNvPr>
          <p:cNvSpPr>
            <a:spLocks noGrp="1"/>
          </p:cNvSpPr>
          <p:nvPr>
            <p:ph type="sldNum" sz="quarter" idx="10"/>
          </p:nvPr>
        </p:nvSpPr>
        <p:spPr/>
        <p:txBody>
          <a:bodyPr/>
          <a:lstStyle/>
          <a:p>
            <a:fld id="{0F5038E3-B7CF-455E-96F4-A4DE1B143443}" type="slidenum">
              <a:rPr lang="fr-FR" smtClean="0"/>
              <a:t>10</a:t>
            </a:fld>
            <a:endParaRPr lang="fr-FR"/>
          </a:p>
        </p:txBody>
      </p:sp>
    </p:spTree>
    <p:extLst>
      <p:ext uri="{BB962C8B-B14F-4D97-AF65-F5344CB8AC3E}">
        <p14:creationId xmlns:p14="http://schemas.microsoft.com/office/powerpoint/2010/main" val="14609545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E6A722-F8F8-BC2B-8A51-E59C36241AA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D61060F-3665-7D26-33D9-68CF4B1EC8D8}"/>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1687FC0F-96C0-8547-D365-56F4429A5FD0}"/>
              </a:ext>
            </a:extLst>
          </p:cNvPr>
          <p:cNvSpPr>
            <a:spLocks noGrp="1"/>
          </p:cNvSpPr>
          <p:nvPr>
            <p:ph type="body" idx="1"/>
          </p:nvPr>
        </p:nvSpPr>
        <p:spPr/>
        <p:txBody>
          <a:bodyPr/>
          <a:lstStyle/>
          <a:p>
            <a:pPr marL="0"/>
            <a:r>
              <a:rPr lang="fr-FR" b="0" i="1" u="none" strike="noStrike" cap="none" dirty="0">
                <a:solidFill>
                  <a:schemeClr val="dk1"/>
                </a:solidFill>
                <a:latin typeface="Calibri" panose="020F0502020204030204" pitchFamily="34" charset="0"/>
                <a:ea typeface="Calibri"/>
                <a:cs typeface="Calibri"/>
                <a:sym typeface="Calibri"/>
              </a:rPr>
              <a:t>Un kilomètre est égal à combien de mètres</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latin typeface="Calibri" panose="020F0502020204030204" pitchFamily="34" charset="0"/>
                <a:ea typeface="Calibri"/>
                <a:cs typeface="Calibri"/>
                <a:sym typeface="Calibri"/>
              </a:rPr>
              <a:t>? </a:t>
            </a:r>
            <a:endParaRPr lang="fr-FR" b="0" i="1" u="none" strike="noStrike" cap="none" dirty="0">
              <a:solidFill>
                <a:schemeClr val="dk1"/>
              </a:solidFill>
              <a:latin typeface="Calibri" panose="020F0502020204030204" pitchFamily="34" charset="0"/>
              <a:ea typeface="Calibri"/>
              <a:cs typeface="Calibri"/>
              <a:sym typeface="Symbol" panose="05050102010706020507" pitchFamily="18" charset="2"/>
            </a:endParaRPr>
          </a:p>
          <a:p>
            <a:pPr marL="0"/>
            <a:r>
              <a:rPr lang="fr-FR" b="0" i="0" u="none" strike="noStrike" cap="none" dirty="0">
                <a:solidFill>
                  <a:schemeClr val="dk1"/>
                </a:solidFill>
                <a:latin typeface="Calibri" panose="020F0502020204030204" pitchFamily="34" charset="0"/>
                <a:ea typeface="Calibri"/>
                <a:cs typeface="Calibri"/>
                <a:sym typeface="Calibri"/>
              </a:rPr>
              <a:t>Laisser quelques instants aux élèves. Ils lèvent leur ardoise lorsqu’ils ont fini. Valider discrètement d’un signe de tête.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strike="noStrike" cap="none" dirty="0">
                <a:solidFill>
                  <a:schemeClr val="dk1"/>
                </a:solidFill>
                <a:latin typeface="Calibri" panose="020F0502020204030204" pitchFamily="34" charset="0"/>
                <a:ea typeface="Calibri"/>
                <a:cs typeface="Calibri"/>
                <a:sym typeface="Calibri"/>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a:t>
            </a:r>
            <a:r>
              <a:rPr lang="fr-FR" b="1" i="0" u="none" strike="noStrike" cap="none" dirty="0">
                <a:solidFill>
                  <a:schemeClr val="dk1"/>
                </a:solidFill>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km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m.</a:t>
            </a:r>
          </a:p>
          <a:p>
            <a:pPr marL="0" marR="0" lvl="0" indent="0" algn="l" rtl="0">
              <a:lnSpc>
                <a:spcPct val="100000"/>
              </a:lnSpc>
              <a:spcBef>
                <a:spcPts val="0"/>
              </a:spcBef>
              <a:spcAft>
                <a:spcPts val="0"/>
              </a:spcAft>
              <a:buClr>
                <a:schemeClr val="dk1"/>
              </a:buClr>
              <a:buSzPts val="1200"/>
              <a:buFont typeface="Calibri"/>
              <a:buNone/>
            </a:pPr>
            <a:endParaRPr lang="fr-FR" i="1" baseline="0" dirty="0">
              <a:latin typeface="+mn-lt"/>
            </a:endParaRPr>
          </a:p>
        </p:txBody>
      </p:sp>
      <p:sp>
        <p:nvSpPr>
          <p:cNvPr id="4" name="Espace réservé du numéro de diapositive 3">
            <a:extLst>
              <a:ext uri="{FF2B5EF4-FFF2-40B4-BE49-F238E27FC236}">
                <a16:creationId xmlns:a16="http://schemas.microsoft.com/office/drawing/2014/main" id="{C529B7AC-C3A6-4D5C-F568-A9A310F07405}"/>
              </a:ext>
            </a:extLst>
          </p:cNvPr>
          <p:cNvSpPr>
            <a:spLocks noGrp="1"/>
          </p:cNvSpPr>
          <p:nvPr>
            <p:ph type="sldNum" sz="quarter" idx="10"/>
          </p:nvPr>
        </p:nvSpPr>
        <p:spPr/>
        <p:txBody>
          <a:bodyPr/>
          <a:lstStyle/>
          <a:p>
            <a:fld id="{0F5038E3-B7CF-455E-96F4-A4DE1B143443}" type="slidenum">
              <a:rPr lang="fr-FR" smtClean="0"/>
              <a:t>11</a:t>
            </a:fld>
            <a:endParaRPr lang="fr-FR"/>
          </a:p>
        </p:txBody>
      </p:sp>
    </p:spTree>
    <p:extLst>
      <p:ext uri="{BB962C8B-B14F-4D97-AF65-F5344CB8AC3E}">
        <p14:creationId xmlns:p14="http://schemas.microsoft.com/office/powerpoint/2010/main" val="29519416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3EAB09-D100-5CEC-F4BE-13DBD61CA26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309FF73-0722-763B-A6A2-6EBA5A0849E9}"/>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3E345D14-C1A9-1890-35A6-B1E0E18D41AE}"/>
              </a:ext>
            </a:extLst>
          </p:cNvPr>
          <p:cNvSpPr>
            <a:spLocks noGrp="1"/>
          </p:cNvSpPr>
          <p:nvPr>
            <p:ph type="body" idx="1"/>
          </p:nvPr>
        </p:nvSpPr>
        <p:spPr/>
        <p:txBody>
          <a:bodyPr/>
          <a:lstStyle/>
          <a:p>
            <a:pPr marL="0"/>
            <a:r>
              <a:rPr lang="fr-FR" b="0" i="0" dirty="0">
                <a:solidFill>
                  <a:schemeClr val="dk1"/>
                </a:solidFill>
                <a:latin typeface="Calibri" panose="020F0502020204030204" pitchFamily="34" charset="0"/>
                <a:ea typeface="Calibri"/>
                <a:cs typeface="Calibri"/>
                <a:sym typeface="Symbol" panose="05050102010706020507" pitchFamily="18" charset="2"/>
              </a:rPr>
              <a:t>Reprendre en collectif</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solidFill>
                  <a:schemeClr val="dk1"/>
                </a:solidFill>
                <a:latin typeface="Calibri" panose="020F0502020204030204" pitchFamily="34" charset="0"/>
                <a:ea typeface="Calibri"/>
                <a:cs typeface="Calibri"/>
                <a:sym typeface="Symbol" panose="05050102010706020507" pitchFamily="18" charset="2"/>
              </a:rPr>
              <a:t>: </a:t>
            </a:r>
            <a:r>
              <a:rPr lang="fr-FR" b="0" i="1" dirty="0">
                <a:solidFill>
                  <a:schemeClr val="dk1"/>
                </a:solidFill>
                <a:latin typeface="Calibri" panose="020F0502020204030204" pitchFamily="34" charset="0"/>
                <a:ea typeface="Calibri"/>
                <a:cs typeface="Calibri"/>
                <a:sym typeface="Symbol" panose="05050102010706020507" pitchFamily="18" charset="2"/>
              </a:rPr>
              <a:t>un kilomètre correspond à 10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ea typeface="Calibri"/>
                <a:cs typeface="Calibri"/>
                <a:sym typeface="Symbol" panose="05050102010706020507" pitchFamily="18" charset="2"/>
              </a:rPr>
              <a:t>terrains de foot. On ne peut pas le représenter sur le diaporama, mais essayez d’imaginer dans votre tête combien on pourrait mettre de règles de classe </a:t>
            </a:r>
            <a:r>
              <a:rPr lang="fr-FR" b="0" i="0" dirty="0">
                <a:solidFill>
                  <a:schemeClr val="dk1"/>
                </a:solidFill>
                <a:latin typeface="Calibri" panose="020F0502020204030204" pitchFamily="34" charset="0"/>
                <a:ea typeface="Calibri"/>
                <a:cs typeface="Calibri"/>
                <a:sym typeface="Symbol" panose="05050102010706020507" pitchFamily="18" charset="2"/>
              </a:rPr>
              <a:t>(montrer le trait jaune sur le diaporama)</a:t>
            </a:r>
            <a:r>
              <a:rPr lang="fr-FR" b="0" i="1" dirty="0">
                <a:solidFill>
                  <a:schemeClr val="dk1"/>
                </a:solidFill>
                <a:latin typeface="Calibri" panose="020F0502020204030204" pitchFamily="34" charset="0"/>
                <a:ea typeface="Calibri"/>
                <a:cs typeface="Calibri"/>
                <a:sym typeface="Symbol" panose="05050102010706020507" pitchFamily="18" charset="2"/>
              </a:rPr>
              <a:t> sur 10 terrains de foot. On pourrait en mettre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ea typeface="Calibri"/>
                <a:cs typeface="Calibri"/>
                <a:sym typeface="Symbol" panose="05050102010706020507" pitchFamily="18" charset="2"/>
              </a:rPr>
              <a:t>000. Un kilomètre, c’est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ea typeface="Calibri"/>
                <a:cs typeface="Calibri"/>
                <a:sym typeface="Symbol" panose="05050102010706020507" pitchFamily="18" charset="2"/>
              </a:rPr>
              <a:t>000 mètres. Le mot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ea typeface="Calibri"/>
                <a:cs typeface="Calibri"/>
                <a:sym typeface="Symbol" panose="05050102010706020507" pitchFamily="18" charset="2"/>
              </a:rPr>
              <a:t>kilo</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ea typeface="Calibri"/>
                <a:cs typeface="Calibri"/>
                <a:sym typeface="Symbol" panose="05050102010706020507" pitchFamily="18" charset="2"/>
              </a:rPr>
              <a:t>» vient du grec et signifie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ea typeface="Calibri"/>
                <a:cs typeface="Calibri"/>
                <a:sym typeface="Symbol" panose="05050102010706020507" pitchFamily="18" charset="2"/>
              </a:rPr>
              <a:t>mille fois plus grand</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ea typeface="Calibri"/>
                <a:cs typeface="Calibri"/>
                <a:sym typeface="Symbol" panose="05050102010706020507" pitchFamily="18" charset="2"/>
              </a:rPr>
              <a:t>». Rappelez-vous, on a déjà rencontré le mot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ea typeface="Calibri"/>
                <a:cs typeface="Calibri"/>
                <a:sym typeface="Symbol" panose="05050102010706020507" pitchFamily="18" charset="2"/>
              </a:rPr>
              <a:t>kilo</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ea typeface="Calibri"/>
                <a:cs typeface="Calibri"/>
                <a:sym typeface="Symbol" panose="05050102010706020507" pitchFamily="18" charset="2"/>
              </a:rPr>
              <a:t>» dans les masses. Un kilogramme c’est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ea typeface="Calibri"/>
                <a:cs typeface="Calibri"/>
                <a:sym typeface="Symbol" panose="05050102010706020507" pitchFamily="18" charset="2"/>
              </a:rPr>
              <a:t>000 grammes. Un kilomètre, c’est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ea typeface="Calibri"/>
                <a:cs typeface="Calibri"/>
                <a:sym typeface="Symbol" panose="05050102010706020507" pitchFamily="18" charset="2"/>
              </a:rPr>
              <a:t>000 fois plus grand qu’un mètre donc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ea typeface="Calibri"/>
                <a:cs typeface="Calibri"/>
                <a:sym typeface="Symbol" panose="05050102010706020507" pitchFamily="18" charset="2"/>
              </a:rPr>
              <a:t>kilomètre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ea typeface="Calibri"/>
                <a:cs typeface="Calibri"/>
                <a:sym typeface="Symbol" panose="05050102010706020507" pitchFamily="18" charset="2"/>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ea typeface="Calibri"/>
                <a:cs typeface="Calibri"/>
                <a:sym typeface="Symbol" panose="05050102010706020507" pitchFamily="18" charset="2"/>
              </a:rPr>
              <a:t>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ea typeface="Calibri"/>
                <a:cs typeface="Calibri"/>
                <a:sym typeface="Symbol" panose="05050102010706020507" pitchFamily="18" charset="2"/>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ea typeface="Calibri"/>
                <a:cs typeface="Calibri"/>
                <a:sym typeface="Symbol" panose="05050102010706020507" pitchFamily="18" charset="2"/>
              </a:rPr>
              <a:t>mètres. </a:t>
            </a:r>
          </a:p>
          <a:p>
            <a:pPr marL="0"/>
            <a:endParaRPr lang="fr-FR" b="0" i="1" dirty="0">
              <a:solidFill>
                <a:schemeClr val="dk1"/>
              </a:solidFill>
              <a:latin typeface="Calibri" panose="020F0502020204030204" pitchFamily="34" charset="0"/>
              <a:ea typeface="Calibri"/>
              <a:cs typeface="Calibri"/>
              <a:sym typeface="Symbol" panose="05050102010706020507" pitchFamily="18" charset="2"/>
            </a:endParaRPr>
          </a:p>
          <a:p>
            <a:pPr marL="0" marR="0" lvl="0" indent="0" algn="l" rtl="0">
              <a:lnSpc>
                <a:spcPct val="100000"/>
              </a:lnSpc>
              <a:spcBef>
                <a:spcPts val="0"/>
              </a:spcBef>
              <a:spcAft>
                <a:spcPts val="0"/>
              </a:spcAft>
              <a:buClr>
                <a:schemeClr val="dk1"/>
              </a:buClr>
              <a:buSzPts val="1200"/>
              <a:buFont typeface="Calibri"/>
              <a:buNone/>
            </a:pPr>
            <a:endParaRPr lang="fr-FR" i="1" baseline="0" dirty="0">
              <a:latin typeface="+mn-lt"/>
            </a:endParaRPr>
          </a:p>
        </p:txBody>
      </p:sp>
      <p:sp>
        <p:nvSpPr>
          <p:cNvPr id="4" name="Espace réservé du numéro de diapositive 3">
            <a:extLst>
              <a:ext uri="{FF2B5EF4-FFF2-40B4-BE49-F238E27FC236}">
                <a16:creationId xmlns:a16="http://schemas.microsoft.com/office/drawing/2014/main" id="{656540E7-634B-3762-D60E-AD98125540B1}"/>
              </a:ext>
            </a:extLst>
          </p:cNvPr>
          <p:cNvSpPr>
            <a:spLocks noGrp="1"/>
          </p:cNvSpPr>
          <p:nvPr>
            <p:ph type="sldNum" sz="quarter" idx="10"/>
          </p:nvPr>
        </p:nvSpPr>
        <p:spPr/>
        <p:txBody>
          <a:bodyPr/>
          <a:lstStyle/>
          <a:p>
            <a:fld id="{0F5038E3-B7CF-455E-96F4-A4DE1B143443}" type="slidenum">
              <a:rPr lang="fr-FR" smtClean="0"/>
              <a:t>12</a:t>
            </a:fld>
            <a:endParaRPr lang="fr-FR"/>
          </a:p>
        </p:txBody>
      </p:sp>
    </p:spTree>
    <p:extLst>
      <p:ext uri="{BB962C8B-B14F-4D97-AF65-F5344CB8AC3E}">
        <p14:creationId xmlns:p14="http://schemas.microsoft.com/office/powerpoint/2010/main" val="30846492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7DB9E4-2B89-0E7E-E5D6-C19D7C98401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ECE54E4-6F1C-8ABF-D3CC-C6D0F1ABA891}"/>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CB74DFB4-48F3-3F3B-ED17-62F29C0409FD}"/>
              </a:ext>
            </a:extLst>
          </p:cNvPr>
          <p:cNvSpPr>
            <a:spLocks noGrp="1"/>
          </p:cNvSpPr>
          <p:nvPr>
            <p:ph type="body" idx="1"/>
          </p:nvPr>
        </p:nvSpPr>
        <p:spPr/>
        <p:txBody>
          <a:bodyPr/>
          <a:lstStyle/>
          <a:p>
            <a:pPr marL="0"/>
            <a:r>
              <a:rPr lang="fr-FR" b="0" i="1" dirty="0">
                <a:solidFill>
                  <a:schemeClr val="dk1"/>
                </a:solidFill>
                <a:latin typeface="Calibri" panose="020F0502020204030204" pitchFamily="34" charset="0"/>
                <a:cs typeface="Calibri"/>
                <a:sym typeface="Calibri"/>
              </a:rPr>
              <a:t>Dans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mètre, combien de décimètres y a-t-il</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 </a:t>
            </a:r>
            <a:endParaRPr lang="fr-FR" b="0" i="1" dirty="0">
              <a:solidFill>
                <a:schemeClr val="dk1"/>
              </a:solidFill>
              <a:latin typeface="Calibri" panose="020F0502020204030204" pitchFamily="34" charset="0"/>
              <a:ea typeface="Calibri"/>
              <a:cs typeface="Calibri"/>
              <a:sym typeface="Symbol" panose="05050102010706020507" pitchFamily="18" charset="2"/>
            </a:endParaRP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strike="noStrike" cap="none" dirty="0">
                <a:solidFill>
                  <a:schemeClr val="dk1"/>
                </a:solidFill>
                <a:latin typeface="Calibri" panose="020F0502020204030204" pitchFamily="34" charset="0"/>
                <a:ea typeface="Calibri"/>
                <a:cs typeface="Calibri"/>
                <a:sym typeface="Calibri"/>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a:t>
            </a:r>
            <a:r>
              <a:rPr lang="fr-FR" b="1" i="0" u="none" strike="noStrike" cap="none" dirty="0">
                <a:solidFill>
                  <a:schemeClr val="dk1"/>
                </a:solidFill>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10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dm.</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u="none" strike="noStrike" cap="none" dirty="0">
                <a:solidFill>
                  <a:schemeClr val="dk1"/>
                </a:solidFill>
                <a:latin typeface="Calibri" panose="020F0502020204030204" pitchFamily="34" charset="0"/>
                <a:ea typeface="Calibri"/>
                <a:cs typeface="Calibri"/>
                <a:sym typeface="Calibri"/>
              </a:rPr>
              <a:t>Passer à la slide suivante pour corriger. </a:t>
            </a:r>
          </a:p>
          <a:p>
            <a:pPr marL="0"/>
            <a:endParaRPr lang="fr-FR" b="0" i="1" dirty="0">
              <a:solidFill>
                <a:schemeClr val="dk1"/>
              </a:solidFill>
              <a:latin typeface="Calibri" panose="020F0502020204030204" pitchFamily="34" charset="0"/>
              <a:ea typeface="Calibri"/>
              <a:cs typeface="Calibri"/>
              <a:sym typeface="Symbol" panose="05050102010706020507" pitchFamily="18" charset="2"/>
            </a:endParaRPr>
          </a:p>
          <a:p>
            <a:pPr marL="0" marR="0" lvl="0" indent="0" algn="l" rtl="0">
              <a:lnSpc>
                <a:spcPct val="100000"/>
              </a:lnSpc>
              <a:spcBef>
                <a:spcPts val="0"/>
              </a:spcBef>
              <a:spcAft>
                <a:spcPts val="0"/>
              </a:spcAft>
              <a:buClr>
                <a:schemeClr val="dk1"/>
              </a:buClr>
              <a:buSzPts val="1200"/>
              <a:buFont typeface="Calibri"/>
              <a:buNone/>
            </a:pPr>
            <a:endParaRPr lang="fr-FR" i="1" baseline="0" dirty="0">
              <a:latin typeface="+mn-lt"/>
            </a:endParaRPr>
          </a:p>
        </p:txBody>
      </p:sp>
      <p:sp>
        <p:nvSpPr>
          <p:cNvPr id="4" name="Espace réservé du numéro de diapositive 3">
            <a:extLst>
              <a:ext uri="{FF2B5EF4-FFF2-40B4-BE49-F238E27FC236}">
                <a16:creationId xmlns:a16="http://schemas.microsoft.com/office/drawing/2014/main" id="{4396C7AA-FA07-C128-F184-4E3C9DB2B22A}"/>
              </a:ext>
            </a:extLst>
          </p:cNvPr>
          <p:cNvSpPr>
            <a:spLocks noGrp="1"/>
          </p:cNvSpPr>
          <p:nvPr>
            <p:ph type="sldNum" sz="quarter" idx="10"/>
          </p:nvPr>
        </p:nvSpPr>
        <p:spPr/>
        <p:txBody>
          <a:bodyPr/>
          <a:lstStyle/>
          <a:p>
            <a:fld id="{0F5038E3-B7CF-455E-96F4-A4DE1B143443}" type="slidenum">
              <a:rPr lang="fr-FR" smtClean="0"/>
              <a:t>13</a:t>
            </a:fld>
            <a:endParaRPr lang="fr-FR"/>
          </a:p>
        </p:txBody>
      </p:sp>
    </p:spTree>
    <p:extLst>
      <p:ext uri="{BB962C8B-B14F-4D97-AF65-F5344CB8AC3E}">
        <p14:creationId xmlns:p14="http://schemas.microsoft.com/office/powerpoint/2010/main" val="33851306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A9F252-17E0-EFB6-A276-721B5DA0E87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5C18239-876C-F2E1-505D-0F92F557CBE0}"/>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3028F58B-BBA5-6902-2FC0-B8B8F60F1BDE}"/>
              </a:ext>
            </a:extLst>
          </p:cNvPr>
          <p:cNvSpPr>
            <a:spLocks noGrp="1"/>
          </p:cNvSpPr>
          <p:nvPr>
            <p:ph type="body" idx="1"/>
          </p:nvPr>
        </p:nvSpPr>
        <p:spPr/>
        <p:txBody>
          <a:bodyPr/>
          <a:lstStyle/>
          <a:p>
            <a:pPr marL="0"/>
            <a:r>
              <a:rPr lang="fr-FR" b="0" i="1" dirty="0">
                <a:solidFill>
                  <a:schemeClr val="dk1"/>
                </a:solidFill>
                <a:latin typeface="Calibri" panose="020F0502020204030204" pitchFamily="34" charset="0"/>
                <a:cs typeface="Calibri"/>
                <a:sym typeface="Symbol" panose="05050102010706020507" pitchFamily="18" charset="2"/>
              </a:rPr>
              <a:t>Comment avez-vous trouvé cette bonne réponse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Symbol" panose="05050102010706020507" pitchFamily="18" charset="2"/>
              </a:rPr>
              <a:t>? </a:t>
            </a:r>
            <a:r>
              <a:rPr lang="fr-FR" i="1" dirty="0">
                <a:latin typeface="Calibri" panose="020F0502020204030204" pitchFamily="34" charset="0"/>
              </a:rPr>
              <a:t>→</a:t>
            </a:r>
            <a:r>
              <a:rPr lang="fr-FR" b="0" i="1" dirty="0">
                <a:solidFill>
                  <a:schemeClr val="dk1"/>
                </a:solidFill>
                <a:latin typeface="Calibri" panose="020F0502020204030204" pitchFamily="34" charset="0"/>
                <a:ea typeface="Calibri"/>
                <a:cs typeface="Calibri"/>
                <a:sym typeface="Symbol" panose="05050102010706020507" pitchFamily="18" charset="2"/>
              </a:rPr>
              <a:t> La règle jaune de la classe mesure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ea typeface="Calibri"/>
                <a:cs typeface="Calibri"/>
                <a:sym typeface="Symbol" panose="05050102010706020507" pitchFamily="18" charset="2"/>
              </a:rPr>
              <a:t>m. Combien pourrait-on mettre de réglettes orange pour faire la même longueur ?</a:t>
            </a:r>
            <a:endParaRPr lang="fr-FR" b="0" i="1" strike="sngStrike" dirty="0">
              <a:solidFill>
                <a:srgbClr val="444746"/>
              </a:solidFill>
              <a:latin typeface="Calibri" panose="020F0502020204030204" pitchFamily="34" charset="0"/>
              <a:ea typeface="Calibri"/>
              <a:cs typeface="Calibri"/>
            </a:endParaRPr>
          </a:p>
          <a:p>
            <a:pPr marL="0"/>
            <a:r>
              <a:rPr lang="fr-FR" b="0" i="0" dirty="0">
                <a:solidFill>
                  <a:schemeClr val="dk1"/>
                </a:solidFill>
                <a:latin typeface="Calibri" panose="020F0502020204030204" pitchFamily="34" charset="0"/>
                <a:cs typeface="Calibri"/>
                <a:sym typeface="Symbol" panose="05050102010706020507" pitchFamily="18" charset="2"/>
              </a:rPr>
              <a:t>Inviter un élève à vérifier au tableau en mesurant la règle jaune de 1 mètre à l’aide de réglettes orange.</a:t>
            </a:r>
            <a:endParaRPr lang="fr-FR" b="0" i="0" dirty="0">
              <a:solidFill>
                <a:schemeClr val="dk1"/>
              </a:solidFill>
              <a:latin typeface="Calibri" panose="020F0502020204030204" pitchFamily="34" charset="0"/>
              <a:cs typeface="Calibri"/>
              <a:sym typeface="Calibri"/>
            </a:endParaRPr>
          </a:p>
        </p:txBody>
      </p:sp>
      <p:sp>
        <p:nvSpPr>
          <p:cNvPr id="4" name="Espace réservé du numéro de diapositive 3">
            <a:extLst>
              <a:ext uri="{FF2B5EF4-FFF2-40B4-BE49-F238E27FC236}">
                <a16:creationId xmlns:a16="http://schemas.microsoft.com/office/drawing/2014/main" id="{D057CA5E-C90C-BEF2-FE42-F3AAD4D2405A}"/>
              </a:ext>
            </a:extLst>
          </p:cNvPr>
          <p:cNvSpPr>
            <a:spLocks noGrp="1"/>
          </p:cNvSpPr>
          <p:nvPr>
            <p:ph type="sldNum" sz="quarter" idx="10"/>
          </p:nvPr>
        </p:nvSpPr>
        <p:spPr/>
        <p:txBody>
          <a:bodyPr/>
          <a:lstStyle/>
          <a:p>
            <a:fld id="{0F5038E3-B7CF-455E-96F4-A4DE1B143443}" type="slidenum">
              <a:rPr lang="fr-FR" smtClean="0"/>
              <a:t>14</a:t>
            </a:fld>
            <a:endParaRPr lang="fr-FR"/>
          </a:p>
        </p:txBody>
      </p:sp>
    </p:spTree>
    <p:extLst>
      <p:ext uri="{BB962C8B-B14F-4D97-AF65-F5344CB8AC3E}">
        <p14:creationId xmlns:p14="http://schemas.microsoft.com/office/powerpoint/2010/main" val="6675081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b="0" i="1" dirty="0">
                <a:solidFill>
                  <a:schemeClr val="dk1"/>
                </a:solidFill>
                <a:latin typeface="Calibri" panose="020F0502020204030204" pitchFamily="34" charset="0"/>
                <a:ea typeface="Calibri"/>
                <a:cs typeface="Calibri"/>
                <a:sym typeface="Symbol" panose="05050102010706020507" pitchFamily="18" charset="2"/>
              </a:rPr>
              <a:t>On pourrait mettre 10 réglettes orange pour faire la même longueur. </a:t>
            </a:r>
            <a:r>
              <a:rPr lang="fr-FR" b="0" i="1" u="none" strike="noStrike" cap="none" dirty="0">
                <a:solidFill>
                  <a:schemeClr val="dk1"/>
                </a:solidFill>
                <a:latin typeface="Calibri" panose="020F0502020204030204" pitchFamily="34" charset="0"/>
                <a:ea typeface="Calibri"/>
                <a:cs typeface="Calibri"/>
                <a:sym typeface="Symbol" panose="05050102010706020507" pitchFamily="18" charset="2"/>
              </a:rPr>
              <a:t>Souvenez-vous,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latin typeface="Calibri" panose="020F0502020204030204" pitchFamily="34" charset="0"/>
                <a:ea typeface="Calibri"/>
                <a:cs typeface="Calibri"/>
                <a:sym typeface="Symbol" panose="05050102010706020507" pitchFamily="18" charset="2"/>
              </a:rPr>
              <a:t>déci</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latin typeface="Calibri" panose="020F0502020204030204" pitchFamily="34" charset="0"/>
                <a:ea typeface="Calibri"/>
                <a:cs typeface="Calibri"/>
                <a:sym typeface="Symbol" panose="05050102010706020507" pitchFamily="18" charset="2"/>
              </a:rPr>
              <a:t>» signifie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latin typeface="Calibri" panose="020F0502020204030204" pitchFamily="34" charset="0"/>
                <a:ea typeface="Calibri"/>
                <a:cs typeface="Calibri"/>
                <a:sym typeface="Symbol" panose="05050102010706020507" pitchFamily="18" charset="2"/>
              </a:rPr>
              <a:t>10 fois plus petit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latin typeface="Calibri" panose="020F0502020204030204" pitchFamily="34" charset="0"/>
                <a:ea typeface="Calibri"/>
                <a:cs typeface="Calibri"/>
                <a:sym typeface="Symbol" panose="05050102010706020507" pitchFamily="18" charset="2"/>
              </a:rPr>
              <a:t>» donc un décimètre est 10 fois plus petit qu’un mètre. </a:t>
            </a:r>
            <a:endParaRPr lang="fr-FR" b="0" i="1" u="none" strike="noStrike" cap="none" dirty="0">
              <a:solidFill>
                <a:schemeClr val="dk1"/>
              </a:solidFill>
              <a:latin typeface="Calibri" panose="020F0502020204030204" pitchFamily="34" charset="0"/>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endParaRPr lang="fr-FR" i="1" baseline="0" dirty="0">
              <a:latin typeface="+mn-lt"/>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15</a:t>
            </a:fld>
            <a:endParaRPr lang="fr-FR"/>
          </a:p>
        </p:txBody>
      </p:sp>
    </p:spTree>
    <p:extLst>
      <p:ext uri="{BB962C8B-B14F-4D97-AF65-F5344CB8AC3E}">
        <p14:creationId xmlns:p14="http://schemas.microsoft.com/office/powerpoint/2010/main" val="13963214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1DF7FE-A969-7660-96FD-3C9CF70890F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6B2BB46-0524-62BF-7078-4AD6D1429C4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7998BB3-E95C-CFCE-32BA-DE1EFE4AD0E2}"/>
              </a:ext>
            </a:extLst>
          </p:cNvPr>
          <p:cNvSpPr>
            <a:spLocks noGrp="1"/>
          </p:cNvSpPr>
          <p:nvPr>
            <p:ph type="body" idx="1"/>
          </p:nvPr>
        </p:nvSpPr>
        <p:spPr/>
        <p:txBody>
          <a:bodyPr/>
          <a:lstStyle/>
          <a:p>
            <a:pPr marL="0"/>
            <a:r>
              <a:rPr lang="fr-FR" i="1" dirty="0">
                <a:latin typeface="Calibri" panose="020F0502020204030204" pitchFamily="34" charset="0"/>
              </a:rPr>
              <a:t>Maintenant, on va continuer de convertir des longueurs, c’est-à-dire de passer d’une unité de longueur à une autre, mais il n’y aura plus les dessins pour vous aider. C’est à vous d’imaginer seuls dans vos tête les objets de référence. </a:t>
            </a:r>
            <a:endParaRPr lang="fr-FR" i="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A695EEFA-B7C6-CA68-0CE3-A84A2FF3B5A2}"/>
              </a:ext>
            </a:extLst>
          </p:cNvPr>
          <p:cNvSpPr>
            <a:spLocks noGrp="1"/>
          </p:cNvSpPr>
          <p:nvPr>
            <p:ph type="sldNum" sz="quarter" idx="5"/>
          </p:nvPr>
        </p:nvSpPr>
        <p:spPr/>
        <p:txBody>
          <a:bodyPr/>
          <a:lstStyle/>
          <a:p>
            <a:fld id="{0F5038E3-B7CF-455E-96F4-A4DE1B143443}" type="slidenum">
              <a:rPr lang="fr-FR" smtClean="0"/>
              <a:t>16</a:t>
            </a:fld>
            <a:endParaRPr lang="fr-FR"/>
          </a:p>
        </p:txBody>
      </p:sp>
    </p:spTree>
    <p:extLst>
      <p:ext uri="{BB962C8B-B14F-4D97-AF65-F5344CB8AC3E}">
        <p14:creationId xmlns:p14="http://schemas.microsoft.com/office/powerpoint/2010/main" val="21109790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07C03F-835B-9155-F05B-E7D7291212F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12191BC-74D7-38D1-711C-DB8C0987499E}"/>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F0A7903-226D-608A-E09A-FEAC452C9C0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a:t>
            </a:r>
            <a:r>
              <a:rPr lang="fr-FR" b="1" dirty="0">
                <a:latin typeface="Calibri" panose="020F0502020204030204" pitchFamily="34" charset="0"/>
              </a:rPr>
              <a:t> </a:t>
            </a:r>
            <a:r>
              <a:rPr lang="fr-FR" b="0" dirty="0">
                <a:latin typeface="Calibri" panose="020F0502020204030204" pitchFamily="34" charset="0"/>
              </a:rPr>
              <a:t>300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cm.</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Laisser quelques instants aux élèves, puis corriger.</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Calibri" panose="020F0502020204030204" pitchFamily="34" charset="0"/>
              </a:rPr>
              <a:t>Insister sur la relation entre ces égalités</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 </a:t>
            </a:r>
            <a:r>
              <a:rPr lang="fr-FR" i="1" dirty="0">
                <a:latin typeface="Calibri" panose="020F0502020204030204" pitchFamily="34" charset="0"/>
              </a:rPr>
              <a:t>si </a:t>
            </a:r>
            <a:r>
              <a:rPr lang="fr-FR" b="0" i="1" u="none" dirty="0">
                <a:latin typeface="Calibri" panose="020F0502020204030204" pitchFamily="34" charset="0"/>
              </a:rPr>
              <a:t>1</a:t>
            </a:r>
            <a:r>
              <a:rPr lang="fr-FR" b="0" i="1" u="none" strike="noStrike" cap="none" dirty="0">
                <a:solidFill>
                  <a:schemeClr val="dk1"/>
                </a:solidFill>
                <a:effectLst/>
                <a:latin typeface="Calibri" panose="020F0502020204030204" pitchFamily="34" charset="0"/>
                <a:ea typeface="Calibri"/>
                <a:cs typeface="Calibri"/>
                <a:sym typeface="Calibri"/>
              </a:rPr>
              <a:t> </a:t>
            </a:r>
            <a:r>
              <a:rPr lang="fr-FR" b="0" i="1" dirty="0">
                <a:latin typeface="Calibri" panose="020F0502020204030204" pitchFamily="34" charset="0"/>
              </a:rPr>
              <a:t>m vaut </a:t>
            </a:r>
            <a:r>
              <a:rPr lang="fr-FR" b="0" i="1" u="none" dirty="0">
                <a:latin typeface="Calibri" panose="020F0502020204030204" pitchFamily="34" charset="0"/>
              </a:rPr>
              <a:t>1</a:t>
            </a:r>
            <a:r>
              <a:rPr lang="fr-FR" b="0" i="1" dirty="0">
                <a:latin typeface="Calibri" panose="020F0502020204030204" pitchFamily="34" charset="0"/>
              </a:rPr>
              <a:t>00</a:t>
            </a:r>
            <a:r>
              <a:rPr lang="fr-FR" b="0" i="1" u="none" strike="noStrike" cap="none" dirty="0">
                <a:solidFill>
                  <a:schemeClr val="dk1"/>
                </a:solidFill>
                <a:effectLst/>
                <a:latin typeface="Calibri" panose="020F0502020204030204" pitchFamily="34" charset="0"/>
                <a:ea typeface="Calibri"/>
                <a:cs typeface="Calibri"/>
                <a:sym typeface="Calibri"/>
              </a:rPr>
              <a:t> </a:t>
            </a:r>
            <a:r>
              <a:rPr lang="fr-FR" b="0" i="1" dirty="0">
                <a:latin typeface="Calibri" panose="020F0502020204030204" pitchFamily="34" charset="0"/>
              </a:rPr>
              <a:t>cm, alors </a:t>
            </a:r>
            <a:r>
              <a:rPr lang="fr-FR" b="0" i="1" u="none" dirty="0">
                <a:latin typeface="Calibri" panose="020F0502020204030204" pitchFamily="34" charset="0"/>
              </a:rPr>
              <a:t>3</a:t>
            </a:r>
            <a:r>
              <a:rPr lang="fr-FR" b="0" i="1" u="none" strike="noStrike" cap="none" dirty="0">
                <a:solidFill>
                  <a:schemeClr val="dk1"/>
                </a:solidFill>
                <a:effectLst/>
                <a:latin typeface="Calibri" panose="020F0502020204030204" pitchFamily="34" charset="0"/>
                <a:ea typeface="Calibri"/>
                <a:cs typeface="Calibri"/>
                <a:sym typeface="Calibri"/>
              </a:rPr>
              <a:t> </a:t>
            </a:r>
            <a:r>
              <a:rPr lang="fr-FR" b="0" i="1" dirty="0">
                <a:latin typeface="Calibri" panose="020F0502020204030204" pitchFamily="34" charset="0"/>
              </a:rPr>
              <a:t>m valent </a:t>
            </a:r>
            <a:r>
              <a:rPr lang="fr-FR" b="0" i="1" u="none" dirty="0">
                <a:latin typeface="Calibri" panose="020F0502020204030204" pitchFamily="34" charset="0"/>
              </a:rPr>
              <a:t>3</a:t>
            </a:r>
            <a:r>
              <a:rPr lang="fr-FR" b="0" i="1" dirty="0">
                <a:latin typeface="Calibri" panose="020F0502020204030204" pitchFamily="34" charset="0"/>
              </a:rPr>
              <a:t>00</a:t>
            </a:r>
            <a:r>
              <a:rPr lang="fr-FR" b="0" i="1" u="none" strike="noStrike" cap="none" dirty="0">
                <a:solidFill>
                  <a:schemeClr val="dk1"/>
                </a:solidFill>
                <a:effectLst/>
                <a:latin typeface="Calibri" panose="020F0502020204030204" pitchFamily="34" charset="0"/>
                <a:ea typeface="Calibri"/>
                <a:cs typeface="Calibri"/>
                <a:sym typeface="Calibri"/>
              </a:rPr>
              <a:t> </a:t>
            </a:r>
            <a:r>
              <a:rPr lang="fr-FR" b="0" i="1" dirty="0">
                <a:latin typeface="Calibri" panose="020F0502020204030204" pitchFamily="34" charset="0"/>
              </a:rPr>
              <a:t>cm, car 3</a:t>
            </a:r>
            <a:r>
              <a:rPr lang="fr-FR" b="0" i="1" u="none" strike="noStrike" cap="none" dirty="0">
                <a:solidFill>
                  <a:schemeClr val="dk1"/>
                </a:solidFill>
                <a:effectLst/>
                <a:latin typeface="Calibri" panose="020F0502020204030204" pitchFamily="34" charset="0"/>
                <a:ea typeface="Calibri"/>
                <a:cs typeface="Calibri"/>
                <a:sym typeface="Calibri"/>
              </a:rPr>
              <a:t> </a:t>
            </a:r>
            <a:r>
              <a:rPr lang="fr-FR" b="0" i="1" dirty="0">
                <a:latin typeface="Calibri" panose="020F0502020204030204" pitchFamily="34" charset="0"/>
              </a:rPr>
              <a:t>m, c’est 3 fois un mètre</a:t>
            </a:r>
            <a:r>
              <a:rPr lang="fr-FR" i="1" dirty="0">
                <a:latin typeface="Calibri" panose="020F0502020204030204" pitchFamily="34" charset="0"/>
              </a:rPr>
              <a:t>, donc on calcule 3</a:t>
            </a:r>
            <a:r>
              <a:rPr lang="fr-FR" b="0" i="1"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1"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100. </a:t>
            </a:r>
          </a:p>
        </p:txBody>
      </p:sp>
      <p:sp>
        <p:nvSpPr>
          <p:cNvPr id="4" name="Espace réservé du numéro de diapositive 3">
            <a:extLst>
              <a:ext uri="{FF2B5EF4-FFF2-40B4-BE49-F238E27FC236}">
                <a16:creationId xmlns:a16="http://schemas.microsoft.com/office/drawing/2014/main" id="{FCAD3AB7-8F1D-80A8-2524-76BE912EB226}"/>
              </a:ext>
            </a:extLst>
          </p:cNvPr>
          <p:cNvSpPr>
            <a:spLocks noGrp="1"/>
          </p:cNvSpPr>
          <p:nvPr>
            <p:ph type="sldNum" sz="quarter" idx="5"/>
          </p:nvPr>
        </p:nvSpPr>
        <p:spPr/>
        <p:txBody>
          <a:bodyPr/>
          <a:lstStyle/>
          <a:p>
            <a:fld id="{0F5038E3-B7CF-455E-96F4-A4DE1B143443}" type="slidenum">
              <a:rPr lang="fr-FR" smtClean="0"/>
              <a:t>17</a:t>
            </a:fld>
            <a:endParaRPr lang="fr-FR"/>
          </a:p>
        </p:txBody>
      </p:sp>
    </p:spTree>
    <p:extLst>
      <p:ext uri="{BB962C8B-B14F-4D97-AF65-F5344CB8AC3E}">
        <p14:creationId xmlns:p14="http://schemas.microsoft.com/office/powerpoint/2010/main" val="39642055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286BA8-E05E-F804-3446-38B80B4CF53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AC73D5B-F98F-72E8-7377-20B77D585F1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7AF29F6-0DE8-733D-583A-33695FF58188}"/>
              </a:ext>
            </a:extLst>
          </p:cNvPr>
          <p:cNvSpPr>
            <a:spLocks noGrp="1"/>
          </p:cNvSpPr>
          <p:nvPr>
            <p:ph type="body" idx="1"/>
          </p:nvPr>
        </p:nvSpPr>
        <p:spPr/>
        <p:txBody>
          <a:bodyPr/>
          <a:lstStyle/>
          <a:p>
            <a:pPr marL="0"/>
            <a:r>
              <a:rPr lang="fr-FR" i="0" dirty="0">
                <a:latin typeface="Calibri" panose="020F0502020204030204" pitchFamily="34" charset="0"/>
              </a:rPr>
              <a:t>Même démarche. </a:t>
            </a:r>
          </a:p>
          <a:p>
            <a:pPr marL="0"/>
            <a:r>
              <a:rPr lang="fr-FR" i="0" dirty="0">
                <a:latin typeface="Calibri" panose="020F0502020204030204" pitchFamily="34" charset="0"/>
              </a:rPr>
              <a:t>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dm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10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cm, donc </a:t>
            </a:r>
            <a:r>
              <a:rPr lang="fr-FR" b="1" i="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1" i="0" dirty="0">
                <a:latin typeface="Calibri" panose="020F0502020204030204" pitchFamily="34" charset="0"/>
              </a:rPr>
              <a:t> </a:t>
            </a:r>
            <a:r>
              <a:rPr lang="fr-FR" b="0" i="0" dirty="0">
                <a:latin typeface="Calibri" panose="020F0502020204030204" pitchFamily="34" charset="0"/>
              </a:rPr>
              <a:t>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dm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20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cm. </a:t>
            </a:r>
          </a:p>
          <a:p>
            <a:pPr marL="0"/>
            <a:r>
              <a:rPr lang="fr-FR" i="0" dirty="0">
                <a:latin typeface="Calibri" panose="020F0502020204030204" pitchFamily="34" charset="0"/>
              </a:rPr>
              <a:t>On peut dire aussi que 2 réglettes orange font la même longueur que 20 petites réglettes blanches. </a:t>
            </a:r>
            <a:endParaRPr lang="fr-FR"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831BB8F8-43BE-7EA9-F7A2-53FEB9F2EF6A}"/>
              </a:ext>
            </a:extLst>
          </p:cNvPr>
          <p:cNvSpPr>
            <a:spLocks noGrp="1"/>
          </p:cNvSpPr>
          <p:nvPr>
            <p:ph type="sldNum" sz="quarter" idx="5"/>
          </p:nvPr>
        </p:nvSpPr>
        <p:spPr/>
        <p:txBody>
          <a:bodyPr/>
          <a:lstStyle/>
          <a:p>
            <a:fld id="{0F5038E3-B7CF-455E-96F4-A4DE1B143443}" type="slidenum">
              <a:rPr lang="fr-FR" smtClean="0"/>
              <a:t>18</a:t>
            </a:fld>
            <a:endParaRPr lang="fr-FR"/>
          </a:p>
        </p:txBody>
      </p:sp>
    </p:spTree>
    <p:extLst>
      <p:ext uri="{BB962C8B-B14F-4D97-AF65-F5344CB8AC3E}">
        <p14:creationId xmlns:p14="http://schemas.microsoft.com/office/powerpoint/2010/main" val="35110319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04EBB2-8192-22B7-A490-8CBB67FC580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51DB1CD-20ED-8B0B-3259-61E0E042B81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39D38D57-7657-99D5-E82A-8DEAF88FFBAD}"/>
              </a:ext>
            </a:extLst>
          </p:cNvPr>
          <p:cNvSpPr>
            <a:spLocks noGrp="1"/>
          </p:cNvSpPr>
          <p:nvPr>
            <p:ph type="body" idx="1"/>
          </p:nvPr>
        </p:nvSpPr>
        <p:spPr/>
        <p:txBody>
          <a:bodyPr/>
          <a:lstStyle/>
          <a:p>
            <a:pPr marL="0"/>
            <a:r>
              <a:rPr lang="fr-FR" i="1" dirty="0">
                <a:latin typeface="Calibri" panose="020F0502020204030204" pitchFamily="34" charset="0"/>
              </a:rPr>
              <a:t>Dans cet item, le nombre que l’on cherche se trouve à gauche du signe égal. Mais la procédure est la même. </a:t>
            </a:r>
          </a:p>
          <a:p>
            <a:pPr marL="0"/>
            <a:r>
              <a:rPr lang="fr-FR" dirty="0">
                <a:latin typeface="Calibri" panose="020F0502020204030204" pitchFamily="34" charset="0"/>
              </a:rPr>
              <a:t>Verbaliser l’item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 </a:t>
            </a:r>
            <a:r>
              <a:rPr lang="fr-FR" i="1" dirty="0">
                <a:latin typeface="Calibri" panose="020F0502020204030204" pitchFamily="34" charset="0"/>
              </a:rPr>
              <a:t>combien de kilomètres sont égaux à 6</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 </a:t>
            </a:r>
          </a:p>
          <a:p>
            <a:pPr marL="0"/>
            <a:r>
              <a:rPr lang="fr-FR" b="1" dirty="0">
                <a:latin typeface="Calibri" panose="020F0502020204030204" pitchFamily="34" charset="0"/>
              </a:rPr>
              <a:t>Réponse attendue</a:t>
            </a:r>
            <a:r>
              <a:rPr lang="fr-FR" b="1"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a:t>
            </a:r>
            <a:r>
              <a:rPr lang="fr-FR" b="1" dirty="0">
                <a:latin typeface="Calibri" panose="020F0502020204030204" pitchFamily="34" charset="0"/>
              </a:rPr>
              <a:t> </a:t>
            </a:r>
            <a:r>
              <a:rPr lang="fr-FR" b="0" dirty="0">
                <a:latin typeface="Calibri" panose="020F0502020204030204" pitchFamily="34" charset="0"/>
              </a:rPr>
              <a:t>6</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km.</a:t>
            </a:r>
          </a:p>
          <a:p>
            <a:pPr marL="0"/>
            <a:r>
              <a:rPr lang="fr-FR" dirty="0">
                <a:latin typeface="Calibri" panose="020F0502020204030204" pitchFamily="34" charset="0"/>
              </a:rPr>
              <a:t>Interroger un élève</a:t>
            </a:r>
            <a:r>
              <a:rPr lang="fr-FR" b="0" i="0" u="none" strike="noStrike" cap="none" dirty="0">
                <a:solidFill>
                  <a:schemeClr val="dk1"/>
                </a:solidFill>
                <a:effectLst/>
                <a:latin typeface="Calibri" panose="020F0502020204030204" pitchFamily="34" charset="0"/>
                <a:ea typeface="Calibri"/>
                <a:cs typeface="Calibri"/>
                <a:sym typeface="Calibri"/>
              </a:rPr>
              <a:t>.</a:t>
            </a:r>
            <a:r>
              <a:rPr lang="fr-FR" dirty="0">
                <a:latin typeface="Calibri" panose="020F0502020204030204" pitchFamily="34" charset="0"/>
              </a:rPr>
              <a:t> </a:t>
            </a:r>
            <a:r>
              <a:rPr lang="fr-FR" i="1" dirty="0">
                <a:latin typeface="Calibri" panose="020F0502020204030204" pitchFamily="34" charset="0"/>
              </a:rPr>
              <a:t>On sait que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km donc 6</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6</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km. </a:t>
            </a:r>
          </a:p>
        </p:txBody>
      </p:sp>
      <p:sp>
        <p:nvSpPr>
          <p:cNvPr id="4" name="Espace réservé du numéro de diapositive 3">
            <a:extLst>
              <a:ext uri="{FF2B5EF4-FFF2-40B4-BE49-F238E27FC236}">
                <a16:creationId xmlns:a16="http://schemas.microsoft.com/office/drawing/2014/main" id="{7DC08308-4454-1401-6B0D-9EAB0D523328}"/>
              </a:ext>
            </a:extLst>
          </p:cNvPr>
          <p:cNvSpPr>
            <a:spLocks noGrp="1"/>
          </p:cNvSpPr>
          <p:nvPr>
            <p:ph type="sldNum" sz="quarter" idx="5"/>
          </p:nvPr>
        </p:nvSpPr>
        <p:spPr/>
        <p:txBody>
          <a:bodyPr/>
          <a:lstStyle/>
          <a:p>
            <a:fld id="{0F5038E3-B7CF-455E-96F4-A4DE1B143443}" type="slidenum">
              <a:rPr lang="fr-FR" smtClean="0"/>
              <a:t>19</a:t>
            </a:fld>
            <a:endParaRPr lang="fr-FR"/>
          </a:p>
        </p:txBody>
      </p:sp>
    </p:spTree>
    <p:extLst>
      <p:ext uri="{BB962C8B-B14F-4D97-AF65-F5344CB8AC3E}">
        <p14:creationId xmlns:p14="http://schemas.microsoft.com/office/powerpoint/2010/main" val="18581277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Calibri"/>
              <a:buNone/>
            </a:pPr>
            <a:r>
              <a:rPr lang="fr-FR" i="1" baseline="0" dirty="0">
                <a:latin typeface="Calibri" panose="020F0502020204030204" pitchFamily="34" charset="0"/>
              </a:rPr>
              <a:t>Voici les objets que l’on utilise pour se rappeler des unités de longueur. Attention, sur le diaporama, on ne peut pas les représenter à leur juste longueur. </a:t>
            </a:r>
          </a:p>
          <a:p>
            <a:pPr marL="0" marR="0" lvl="0" indent="0" algn="l" rtl="0">
              <a:lnSpc>
                <a:spcPct val="100000"/>
              </a:lnSpc>
              <a:spcBef>
                <a:spcPts val="0"/>
              </a:spcBef>
              <a:spcAft>
                <a:spcPts val="0"/>
              </a:spcAft>
              <a:buClr>
                <a:schemeClr val="dk1"/>
              </a:buClr>
              <a:buSzPts val="1200"/>
              <a:buFont typeface="Calibri"/>
              <a:buNone/>
            </a:pPr>
            <a:r>
              <a:rPr lang="fr-FR" i="0" baseline="0" dirty="0">
                <a:latin typeface="Calibri" panose="020F0502020204030204" pitchFamily="34" charset="0"/>
              </a:rPr>
              <a:t>Pour chaque objet, interroger un élève qui nomme l’objet et donne l’unité correspondante.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1" i="0" baseline="0" dirty="0">
                <a:latin typeface="Calibri" panose="020F0502020204030204" pitchFamily="34" charset="0"/>
              </a:rPr>
              <a:t>Réponses attendues</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a:t>
            </a:r>
            <a:r>
              <a:rPr lang="fr-FR" b="1" i="0" baseline="0" dirty="0">
                <a:latin typeface="Calibri" panose="020F0502020204030204" pitchFamily="34" charset="0"/>
              </a:rPr>
              <a:t> </a:t>
            </a:r>
            <a:r>
              <a:rPr lang="fr-FR" b="0" i="0" baseline="0" dirty="0">
                <a:latin typeface="Calibri" panose="020F0502020204030204" pitchFamily="34" charset="0"/>
              </a:rPr>
              <a:t>L</a:t>
            </a:r>
            <a:r>
              <a:rPr lang="fr-FR" i="0" baseline="0" dirty="0">
                <a:latin typeface="Calibri" panose="020F0502020204030204" pitchFamily="34" charset="0"/>
              </a:rPr>
              <a:t>es 10 terrains de foot mis bout à bout mesurent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kilomètre. La réglette blanche mesure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centimètre. Le grain de sable (le montrer sur le tableau) mesure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millimètre, la règle jaune du tableau mesure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mètre et la réglette orange mesure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décimètre. </a:t>
            </a:r>
          </a:p>
          <a:p>
            <a:pPr marL="0" marR="0" lvl="0" indent="0" algn="l" rtl="0">
              <a:lnSpc>
                <a:spcPct val="100000"/>
              </a:lnSpc>
              <a:spcBef>
                <a:spcPts val="0"/>
              </a:spcBef>
              <a:spcAft>
                <a:spcPts val="0"/>
              </a:spcAft>
              <a:buClr>
                <a:schemeClr val="dk1"/>
              </a:buClr>
              <a:buSzPts val="1200"/>
              <a:buFont typeface="Calibri"/>
              <a:buNone/>
            </a:pPr>
            <a:r>
              <a:rPr lang="fr-FR" i="0" baseline="0" dirty="0">
                <a:latin typeface="Calibri" panose="020F0502020204030204" pitchFamily="34" charset="0"/>
              </a:rPr>
              <a:t>Continuer ainsi jusqu’à mémorisation de chaque objet de référence.</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2</a:t>
            </a:fld>
            <a:endParaRPr lang="fr-FR"/>
          </a:p>
        </p:txBody>
      </p:sp>
    </p:spTree>
    <p:extLst>
      <p:ext uri="{BB962C8B-B14F-4D97-AF65-F5344CB8AC3E}">
        <p14:creationId xmlns:p14="http://schemas.microsoft.com/office/powerpoint/2010/main" val="22887351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EBCAFF-E79C-8B47-6A1B-2B6FCC6C526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EAB497A-9BD1-CC18-D7A2-34D46334C47E}"/>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23FCECB-8DAF-6599-06DD-7185C380853F}"/>
              </a:ext>
            </a:extLst>
          </p:cNvPr>
          <p:cNvSpPr>
            <a:spLocks noGrp="1"/>
          </p:cNvSpPr>
          <p:nvPr>
            <p:ph type="body" idx="1"/>
          </p:nvPr>
        </p:nvSpPr>
        <p:spPr/>
        <p:txBody>
          <a:bodyPr/>
          <a:lstStyle/>
          <a:p>
            <a:pPr marL="0"/>
            <a:r>
              <a:rPr lang="fr-FR" dirty="0">
                <a:latin typeface="Calibri" panose="020F0502020204030204" pitchFamily="34" charset="0"/>
              </a:rPr>
              <a:t>Même démarche.</a:t>
            </a:r>
          </a:p>
          <a:p>
            <a:pPr marL="0"/>
            <a:r>
              <a:rPr lang="fr-FR" b="1"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 370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dm.</a:t>
            </a:r>
          </a:p>
          <a:p>
            <a:pPr marL="0"/>
            <a:r>
              <a:rPr lang="fr-FR" i="1" dirty="0">
                <a:latin typeface="Calibri" panose="020F0502020204030204" pitchFamily="34" charset="0"/>
              </a:rPr>
              <a:t>On veut passer d’une longueur donnée en mètre à l’expression de cette même longueur en décimètres. On sait que 10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dm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a:t>
            </a:r>
            <a:r>
              <a:rPr lang="fr-FR" dirty="0">
                <a:latin typeface="Calibri" panose="020F0502020204030204" pitchFamily="34" charset="0"/>
              </a:rPr>
              <a:t> </a:t>
            </a:r>
            <a:r>
              <a:rPr lang="fr-FR" i="1" dirty="0">
                <a:latin typeface="Calibri" panose="020F0502020204030204" pitchFamily="34" charset="0"/>
              </a:rPr>
              <a:t>m donc 37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mètres c’est 37 fois 10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dm. On calcule 37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370 donc 37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mètres</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370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décimètres. </a:t>
            </a:r>
          </a:p>
        </p:txBody>
      </p:sp>
      <p:sp>
        <p:nvSpPr>
          <p:cNvPr id="4" name="Espace réservé du numéro de diapositive 3">
            <a:extLst>
              <a:ext uri="{FF2B5EF4-FFF2-40B4-BE49-F238E27FC236}">
                <a16:creationId xmlns:a16="http://schemas.microsoft.com/office/drawing/2014/main" id="{8D99691A-2DD4-0B09-FDA0-6858A1E3BD19}"/>
              </a:ext>
            </a:extLst>
          </p:cNvPr>
          <p:cNvSpPr>
            <a:spLocks noGrp="1"/>
          </p:cNvSpPr>
          <p:nvPr>
            <p:ph type="sldNum" sz="quarter" idx="5"/>
          </p:nvPr>
        </p:nvSpPr>
        <p:spPr/>
        <p:txBody>
          <a:bodyPr/>
          <a:lstStyle/>
          <a:p>
            <a:fld id="{0F5038E3-B7CF-455E-96F4-A4DE1B143443}" type="slidenum">
              <a:rPr lang="fr-FR" smtClean="0"/>
              <a:t>20</a:t>
            </a:fld>
            <a:endParaRPr lang="fr-FR"/>
          </a:p>
        </p:txBody>
      </p:sp>
    </p:spTree>
    <p:extLst>
      <p:ext uri="{BB962C8B-B14F-4D97-AF65-F5344CB8AC3E}">
        <p14:creationId xmlns:p14="http://schemas.microsoft.com/office/powerpoint/2010/main" val="24841069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6760C4-B44C-2251-E490-E961400C3DC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BF51B2D-645F-8957-E5AE-7D4BEFC0418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35B1DF1E-C4F9-3CB7-6595-0F0F71D5B03F}"/>
              </a:ext>
            </a:extLst>
          </p:cNvPr>
          <p:cNvSpPr>
            <a:spLocks noGrp="1"/>
          </p:cNvSpPr>
          <p:nvPr>
            <p:ph type="body" idx="1"/>
          </p:nvPr>
        </p:nvSpPr>
        <p:spPr/>
        <p:txBody>
          <a:bodyPr/>
          <a:lstStyle/>
          <a:p>
            <a:pPr marL="0"/>
            <a:r>
              <a:rPr lang="fr-FR" dirty="0">
                <a:latin typeface="Calibri" panose="020F0502020204030204" pitchFamily="34" charset="0"/>
              </a:rPr>
              <a:t>Même démarche.</a:t>
            </a:r>
          </a:p>
          <a:p>
            <a:pPr marL="0"/>
            <a:r>
              <a:rPr lang="fr-FR" b="1"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a:t>
            </a:r>
            <a:r>
              <a:rPr lang="fr-FR" b="1" dirty="0">
                <a:latin typeface="Calibri" panose="020F0502020204030204" pitchFamily="34" charset="0"/>
              </a:rPr>
              <a:t> </a:t>
            </a:r>
            <a:r>
              <a:rPr lang="fr-FR" b="0" dirty="0">
                <a:latin typeface="Calibri" panose="020F0502020204030204" pitchFamily="34" charset="0"/>
              </a:rPr>
              <a:t>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dm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100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err="1">
                <a:latin typeface="Calibri" panose="020F0502020204030204" pitchFamily="34" charset="0"/>
              </a:rPr>
              <a:t>mm.</a:t>
            </a:r>
            <a:endParaRPr lang="fr-FR" b="0" dirty="0">
              <a:latin typeface="Calibri" panose="020F0502020204030204" pitchFamily="34" charset="0"/>
            </a:endParaRPr>
          </a:p>
          <a:p>
            <a:pPr marL="0"/>
            <a:r>
              <a:rPr lang="fr-FR" i="1" dirty="0">
                <a:latin typeface="Calibri" panose="020F0502020204030204" pitchFamily="34" charset="0"/>
              </a:rPr>
              <a:t>On veut passer d’une longueur donnée en décimètre à l’expression de cette même longueur en millimètres. On sait que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dm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cm et on sait aussi que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cm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err="1">
                <a:latin typeface="Calibri" panose="020F0502020204030204" pitchFamily="34" charset="0"/>
              </a:rPr>
              <a:t>mm.</a:t>
            </a:r>
            <a:r>
              <a:rPr lang="fr-FR" i="1" dirty="0">
                <a:latin typeface="Calibri" panose="020F0502020204030204" pitchFamily="34" charset="0"/>
              </a:rPr>
              <a:t> Donc,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dm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mm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err="1">
                <a:latin typeface="Calibri" panose="020F0502020204030204" pitchFamily="34" charset="0"/>
              </a:rPr>
              <a:t>mm.</a:t>
            </a:r>
            <a:r>
              <a:rPr lang="fr-FR" i="1" dirty="0">
                <a:latin typeface="Calibri" panose="020F0502020204030204" pitchFamily="34" charset="0"/>
              </a:rPr>
              <a:t> On complète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dm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err="1">
                <a:latin typeface="Calibri" panose="020F0502020204030204" pitchFamily="34" charset="0"/>
              </a:rPr>
              <a:t>mm.</a:t>
            </a:r>
            <a:r>
              <a:rPr lang="fr-FR" i="1" dirty="0">
                <a:latin typeface="Calibri" panose="020F0502020204030204" pitchFamily="34" charset="0"/>
              </a:rPr>
              <a:t> </a:t>
            </a:r>
          </a:p>
          <a:p>
            <a:pPr marL="0"/>
            <a:endParaRPr lang="fr-FR" dirty="0"/>
          </a:p>
        </p:txBody>
      </p:sp>
      <p:sp>
        <p:nvSpPr>
          <p:cNvPr id="4" name="Espace réservé du numéro de diapositive 3">
            <a:extLst>
              <a:ext uri="{FF2B5EF4-FFF2-40B4-BE49-F238E27FC236}">
                <a16:creationId xmlns:a16="http://schemas.microsoft.com/office/drawing/2014/main" id="{4988D0CA-A2DA-8266-ACEC-75B701DA6743}"/>
              </a:ext>
            </a:extLst>
          </p:cNvPr>
          <p:cNvSpPr>
            <a:spLocks noGrp="1"/>
          </p:cNvSpPr>
          <p:nvPr>
            <p:ph type="sldNum" sz="quarter" idx="5"/>
          </p:nvPr>
        </p:nvSpPr>
        <p:spPr/>
        <p:txBody>
          <a:bodyPr/>
          <a:lstStyle/>
          <a:p>
            <a:fld id="{0F5038E3-B7CF-455E-96F4-A4DE1B143443}" type="slidenum">
              <a:rPr lang="fr-FR" smtClean="0"/>
              <a:t>21</a:t>
            </a:fld>
            <a:endParaRPr lang="fr-FR"/>
          </a:p>
        </p:txBody>
      </p:sp>
    </p:spTree>
    <p:extLst>
      <p:ext uri="{BB962C8B-B14F-4D97-AF65-F5344CB8AC3E}">
        <p14:creationId xmlns:p14="http://schemas.microsoft.com/office/powerpoint/2010/main" val="32859121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46C111-7C1C-87A0-7AAB-360DF4575BE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75D9976-6F54-50D4-8B7C-BF5E30CF5AF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6C64CE2C-E64A-2E55-D7A6-0F15AA53E6EC}"/>
              </a:ext>
            </a:extLst>
          </p:cNvPr>
          <p:cNvSpPr>
            <a:spLocks noGrp="1"/>
          </p:cNvSpPr>
          <p:nvPr>
            <p:ph type="body" idx="1"/>
          </p:nvPr>
        </p:nvSpPr>
        <p:spPr/>
        <p:txBody>
          <a:bodyPr/>
          <a:lstStyle/>
          <a:p>
            <a:pPr marL="0"/>
            <a:r>
              <a:rPr lang="fr-FR" i="1" dirty="0">
                <a:latin typeface="Calibri" panose="020F0502020204030204" pitchFamily="34" charset="0"/>
              </a:rPr>
              <a:t>Ici, on veut exprimer une longueur donnée uniquement en centimètres en utilisant plusieurs unités. </a:t>
            </a:r>
          </a:p>
          <a:p>
            <a:pPr marL="0"/>
            <a:r>
              <a:rPr lang="fr-FR" b="1"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a:t>
            </a:r>
            <a:r>
              <a:rPr lang="fr-FR" b="1" dirty="0">
                <a:latin typeface="Calibri" panose="020F0502020204030204" pitchFamily="34" charset="0"/>
              </a:rPr>
              <a:t> </a:t>
            </a:r>
            <a:r>
              <a:rPr lang="fr-FR" b="0" dirty="0">
                <a:latin typeface="Calibri" panose="020F0502020204030204" pitchFamily="34" charset="0"/>
              </a:rPr>
              <a:t>574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cm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500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cm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70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cm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cm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dm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dirty="0">
                <a:latin typeface="Calibri" panose="020F0502020204030204" pitchFamily="34" charset="0"/>
              </a:rPr>
              <a:t>cm.</a:t>
            </a:r>
          </a:p>
          <a:p>
            <a:pPr marL="0"/>
            <a:r>
              <a:rPr lang="fr-FR" i="1" dirty="0">
                <a:latin typeface="Calibri" panose="020F0502020204030204" pitchFamily="34" charset="0"/>
              </a:rPr>
              <a:t>On utilise la décomposition de 574 en 500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70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4 pour ensuite convertir. 500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cm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m et 70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cm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dm. </a:t>
            </a:r>
          </a:p>
          <a:p>
            <a:pPr marL="0"/>
            <a:endParaRPr lang="fr-FR" dirty="0"/>
          </a:p>
        </p:txBody>
      </p:sp>
      <p:sp>
        <p:nvSpPr>
          <p:cNvPr id="4" name="Espace réservé du numéro de diapositive 3">
            <a:extLst>
              <a:ext uri="{FF2B5EF4-FFF2-40B4-BE49-F238E27FC236}">
                <a16:creationId xmlns:a16="http://schemas.microsoft.com/office/drawing/2014/main" id="{374A1A9E-06F6-D890-597B-CB02F9F04D22}"/>
              </a:ext>
            </a:extLst>
          </p:cNvPr>
          <p:cNvSpPr>
            <a:spLocks noGrp="1"/>
          </p:cNvSpPr>
          <p:nvPr>
            <p:ph type="sldNum" sz="quarter" idx="5"/>
          </p:nvPr>
        </p:nvSpPr>
        <p:spPr/>
        <p:txBody>
          <a:bodyPr/>
          <a:lstStyle/>
          <a:p>
            <a:fld id="{0F5038E3-B7CF-455E-96F4-A4DE1B143443}" type="slidenum">
              <a:rPr lang="fr-FR" smtClean="0"/>
              <a:t>22</a:t>
            </a:fld>
            <a:endParaRPr lang="fr-FR"/>
          </a:p>
        </p:txBody>
      </p:sp>
    </p:spTree>
    <p:extLst>
      <p:ext uri="{BB962C8B-B14F-4D97-AF65-F5344CB8AC3E}">
        <p14:creationId xmlns:p14="http://schemas.microsoft.com/office/powerpoint/2010/main" val="19104601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15D5A8-CC0D-42B3-A5AC-147E7EEA93F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C118D2B-3C61-C9E7-64D6-A9ECB69F6B6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1DEC7E1-EA84-6400-474D-CE35928A33DB}"/>
              </a:ext>
            </a:extLst>
          </p:cNvPr>
          <p:cNvSpPr>
            <a:spLocks noGrp="1"/>
          </p:cNvSpPr>
          <p:nvPr>
            <p:ph type="body" idx="1"/>
          </p:nvPr>
        </p:nvSpPr>
        <p:spPr/>
        <p:txBody>
          <a:bodyPr/>
          <a:lstStyle/>
          <a:p>
            <a:pPr marL="0"/>
            <a:r>
              <a:rPr lang="fr-FR" b="0" i="1" dirty="0">
                <a:solidFill>
                  <a:schemeClr val="dk1"/>
                </a:solidFill>
                <a:latin typeface="Calibri" panose="020F0502020204030204" pitchFamily="34" charset="0"/>
                <a:cs typeface="Calibri"/>
              </a:rPr>
              <a:t>Maintenant, vous allez devoir comparer des longueurs. Attention, elles seront exprimées dans des unités de longueur différentes donc il ne suffira pas de comparer seulement les nombres. Essayez de vous représenter les longueurs dans votre tête ou essayer de convertir une des longueurs dans la même unité que l’autre pour mieux pouvoir les comparer. </a:t>
            </a:r>
          </a:p>
        </p:txBody>
      </p:sp>
      <p:sp>
        <p:nvSpPr>
          <p:cNvPr id="4" name="Espace réservé du numéro de diapositive 3">
            <a:extLst>
              <a:ext uri="{FF2B5EF4-FFF2-40B4-BE49-F238E27FC236}">
                <a16:creationId xmlns:a16="http://schemas.microsoft.com/office/drawing/2014/main" id="{8715AACC-3ACB-2391-E594-878F3C0F4103}"/>
              </a:ext>
            </a:extLst>
          </p:cNvPr>
          <p:cNvSpPr>
            <a:spLocks noGrp="1"/>
          </p:cNvSpPr>
          <p:nvPr>
            <p:ph type="sldNum" sz="quarter" idx="5"/>
          </p:nvPr>
        </p:nvSpPr>
        <p:spPr/>
        <p:txBody>
          <a:bodyPr/>
          <a:lstStyle/>
          <a:p>
            <a:fld id="{0F5038E3-B7CF-455E-96F4-A4DE1B143443}" type="slidenum">
              <a:rPr lang="fr-FR" smtClean="0"/>
              <a:t>23</a:t>
            </a:fld>
            <a:endParaRPr lang="fr-FR"/>
          </a:p>
        </p:txBody>
      </p:sp>
    </p:spTree>
    <p:extLst>
      <p:ext uri="{BB962C8B-B14F-4D97-AF65-F5344CB8AC3E}">
        <p14:creationId xmlns:p14="http://schemas.microsoft.com/office/powerpoint/2010/main" val="3360972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b="0" i="1" dirty="0">
                <a:solidFill>
                  <a:schemeClr val="dk1"/>
                </a:solidFill>
                <a:latin typeface="Calibri" panose="020F0502020204030204" pitchFamily="34" charset="0"/>
                <a:ea typeface="Calibri"/>
                <a:cs typeface="Calibri"/>
                <a:sym typeface="Calibri"/>
              </a:rPr>
              <a:t>On veut comparer 3</a:t>
            </a:r>
            <a:r>
              <a:rPr lang="fr-FR" b="0" i="1"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ea typeface="Calibri"/>
                <a:cs typeface="Calibri"/>
                <a:sym typeface="Calibri"/>
              </a:rPr>
              <a:t>mètres et 7</a:t>
            </a:r>
            <a:r>
              <a:rPr lang="fr-FR" b="0" i="1"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ea typeface="Calibri"/>
                <a:cs typeface="Calibri"/>
                <a:sym typeface="Calibri"/>
              </a:rPr>
              <a:t>décimètres. </a:t>
            </a:r>
          </a:p>
          <a:p>
            <a:pPr marL="0"/>
            <a:r>
              <a:rPr lang="fr-FR" b="0" i="0" dirty="0">
                <a:solidFill>
                  <a:schemeClr val="dk1"/>
                </a:solidFill>
                <a:latin typeface="Calibri" panose="020F0502020204030204" pitchFamily="34" charset="0"/>
                <a:ea typeface="Calibri"/>
                <a:cs typeface="Calibri"/>
                <a:sym typeface="Calibri"/>
              </a:rPr>
              <a:t>Laisser quelques instants aux élèves. </a:t>
            </a:r>
            <a:r>
              <a:rPr lang="fr-FR" b="0" i="0" strike="noStrike" dirty="0">
                <a:solidFill>
                  <a:schemeClr val="dk1"/>
                </a:solidFill>
                <a:latin typeface="Calibri" panose="020F0502020204030204" pitchFamily="34" charset="0"/>
                <a:ea typeface="Calibri"/>
                <a:cs typeface="Calibri"/>
                <a:sym typeface="Calibri"/>
              </a:rPr>
              <a:t>Ils </a:t>
            </a:r>
            <a:r>
              <a:rPr lang="fr-FR" b="0" i="0" dirty="0">
                <a:solidFill>
                  <a:schemeClr val="dk1"/>
                </a:solidFill>
                <a:latin typeface="Calibri" panose="020F0502020204030204" pitchFamily="34" charset="0"/>
                <a:ea typeface="Calibri"/>
                <a:cs typeface="Calibri"/>
                <a:sym typeface="Calibri"/>
              </a:rPr>
              <a:t>lèvent leur ardoise lorsqu’ils ont fini. Valider discrètement d’un signe de tête.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strike="noStrike" cap="none" dirty="0">
                <a:solidFill>
                  <a:schemeClr val="dk1"/>
                </a:solidFill>
                <a:latin typeface="Calibri" panose="020F0502020204030204" pitchFamily="34" charset="0"/>
                <a:ea typeface="Calibri"/>
                <a:cs typeface="Calibri"/>
                <a:sym typeface="Calibri"/>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a:t>
            </a:r>
            <a:r>
              <a:rPr lang="fr-FR" b="1" i="0" u="none" strike="noStrike" cap="none" dirty="0">
                <a:solidFill>
                  <a:schemeClr val="dk1"/>
                </a:solidFill>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&gt;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dm.</a:t>
            </a:r>
            <a:endParaRPr lang="fr-FR" b="0" i="0" dirty="0">
              <a:solidFill>
                <a:schemeClr val="dk1"/>
              </a:solidFill>
              <a:latin typeface="Calibri" panose="020F0502020204030204" pitchFamily="34" charset="0"/>
              <a:ea typeface="Calibri"/>
              <a:cs typeface="Calibri"/>
              <a:sym typeface="Calibri"/>
            </a:endParaRPr>
          </a:p>
          <a:p>
            <a:pPr marL="0"/>
            <a:r>
              <a:rPr lang="fr-FR" b="0" i="0" dirty="0">
                <a:solidFill>
                  <a:schemeClr val="dk1"/>
                </a:solidFill>
                <a:latin typeface="Calibri" panose="020F0502020204030204" pitchFamily="34" charset="0"/>
                <a:cs typeface="Calibri"/>
                <a:sym typeface="Calibri"/>
              </a:rPr>
              <a:t>Reprendre en collectif en interrogeant un élève sur son résultat et sa procédure. </a:t>
            </a:r>
            <a:r>
              <a:rPr lang="fr-FR" b="0" i="1" dirty="0">
                <a:solidFill>
                  <a:schemeClr val="dk1"/>
                </a:solidFill>
                <a:latin typeface="Calibri" panose="020F0502020204030204" pitchFamily="34" charset="0"/>
                <a:cs typeface="Calibri"/>
                <a:sym typeface="Calibri"/>
              </a:rPr>
              <a:t>Quand l’unité n’est pas la même, c’est difficile car on ne peut pas comparer directement les mêmes nombres. Il faut que les 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longueurs soient données dans la même unité. </a:t>
            </a:r>
          </a:p>
          <a:p>
            <a:pPr marL="0" indent="0">
              <a:buFont typeface="Arial" panose="020B0604020202020204" pitchFamily="34" charset="0"/>
              <a:buNone/>
            </a:pPr>
            <a:r>
              <a:rPr lang="fr-FR" i="1" dirty="0">
                <a:solidFill>
                  <a:schemeClr val="dk1"/>
                </a:solidFill>
                <a:latin typeface="Calibri" panose="020F0502020204030204" pitchFamily="34" charset="0"/>
                <a:cs typeface="Calibri"/>
                <a:sym typeface="Calibri"/>
              </a:rPr>
              <a:t>Il faut convertir </a:t>
            </a:r>
            <a:r>
              <a:rPr lang="fr-FR" b="0" i="1" dirty="0">
                <a:solidFill>
                  <a:schemeClr val="dk1"/>
                </a:solidFill>
                <a:latin typeface="Calibri" panose="020F0502020204030204" pitchFamily="34" charset="0"/>
                <a:cs typeface="Calibri"/>
                <a:sym typeface="Calibri"/>
              </a:rPr>
              <a:t>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m </a:t>
            </a:r>
            <a:r>
              <a:rPr lang="fr-FR" i="1" dirty="0">
                <a:solidFill>
                  <a:schemeClr val="dk1"/>
                </a:solidFill>
                <a:latin typeface="Calibri" panose="020F0502020204030204" pitchFamily="34" charset="0"/>
                <a:cs typeface="Calibri"/>
                <a:sym typeface="Calibri"/>
              </a:rPr>
              <a:t>en</a:t>
            </a:r>
            <a:r>
              <a:rPr lang="fr-FR" b="0" i="1" dirty="0">
                <a:solidFill>
                  <a:schemeClr val="dk1"/>
                </a:solidFill>
                <a:latin typeface="Calibri" panose="020F0502020204030204" pitchFamily="34" charset="0"/>
                <a:cs typeface="Calibri"/>
                <a:sym typeface="Calibri"/>
              </a:rPr>
              <a:t> 30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dm,</a:t>
            </a:r>
            <a:r>
              <a:rPr lang="fr-FR" i="1" dirty="0">
                <a:solidFill>
                  <a:schemeClr val="dk1"/>
                </a:solidFill>
                <a:latin typeface="Calibri" panose="020F0502020204030204" pitchFamily="34" charset="0"/>
                <a:cs typeface="Calibri"/>
                <a:sym typeface="Calibri"/>
              </a:rPr>
              <a:t> puis </a:t>
            </a:r>
            <a:r>
              <a:rPr lang="fr-FR" i="1" dirty="0">
                <a:latin typeface="Calibri" panose="020F0502020204030204" pitchFamily="34" charset="0"/>
                <a:sym typeface="Calibri"/>
              </a:rPr>
              <a:t>comparer 30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sym typeface="Calibri"/>
              </a:rPr>
              <a:t>dm avec</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solidFill>
                  <a:schemeClr val="dk1"/>
                </a:solidFill>
                <a:latin typeface="Calibri" panose="020F0502020204030204" pitchFamily="34" charset="0"/>
                <a:cs typeface="Calibri"/>
                <a:sym typeface="Calibri"/>
              </a:rPr>
              <a:t>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solidFill>
                  <a:schemeClr val="dk1"/>
                </a:solidFill>
                <a:latin typeface="Calibri" panose="020F0502020204030204" pitchFamily="34" charset="0"/>
                <a:cs typeface="Calibri"/>
                <a:sym typeface="Calibri"/>
              </a:rPr>
              <a:t>dm.</a:t>
            </a:r>
            <a:endParaRPr lang="fr-FR" b="0" i="1" dirty="0">
              <a:solidFill>
                <a:schemeClr val="dk1"/>
              </a:solidFill>
              <a:latin typeface="Calibri" panose="020F0502020204030204" pitchFamily="34" charset="0"/>
              <a:cs typeface="Calibri"/>
            </a:endParaRPr>
          </a:p>
          <a:p>
            <a:pPr marL="0" indent="0">
              <a:buFont typeface="Arial" panose="020B0604020202020204" pitchFamily="34" charset="0"/>
              <a:buNone/>
            </a:pPr>
            <a:r>
              <a:rPr lang="fr-FR" b="0" i="1" dirty="0">
                <a:solidFill>
                  <a:schemeClr val="dk1"/>
                </a:solidFill>
                <a:latin typeface="Calibri" panose="020F0502020204030204" pitchFamily="34" charset="0"/>
                <a:cs typeface="Calibri"/>
                <a:sym typeface="Calibri"/>
              </a:rPr>
              <a:t>Il peut également être utile de visualiser les objets de référence dans sa tête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 3 règles jaunes du tableau sont plus grandes que 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réglettes orange.</a:t>
            </a:r>
            <a:endParaRPr lang="fr-FR" b="0" i="1" dirty="0">
              <a:solidFill>
                <a:schemeClr val="dk1"/>
              </a:solidFill>
              <a:latin typeface="Calibri" panose="020F0502020204030204" pitchFamily="34" charset="0"/>
              <a:cs typeface="Calibri"/>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24</a:t>
            </a:fld>
            <a:endParaRPr lang="fr-FR"/>
          </a:p>
        </p:txBody>
      </p:sp>
    </p:spTree>
    <p:extLst>
      <p:ext uri="{BB962C8B-B14F-4D97-AF65-F5344CB8AC3E}">
        <p14:creationId xmlns:p14="http://schemas.microsoft.com/office/powerpoint/2010/main" val="36329702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0CAA13-4CE6-E19E-DE87-8F619808B65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60FFC87-BAA5-BC95-9BB5-790D04A5AC33}"/>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C63E734-2F21-374A-5332-379533CA9155}"/>
              </a:ext>
            </a:extLst>
          </p:cNvPr>
          <p:cNvSpPr>
            <a:spLocks noGrp="1"/>
          </p:cNvSpPr>
          <p:nvPr>
            <p:ph type="body" idx="1"/>
          </p:nvPr>
        </p:nvSpPr>
        <p:spPr/>
        <p:txBody>
          <a:bodyPr/>
          <a:lstStyle/>
          <a:p>
            <a:pPr marL="0"/>
            <a:r>
              <a:rPr lang="fr-FR" i="1" dirty="0">
                <a:latin typeface="Calibri" panose="020F0502020204030204" pitchFamily="34" charset="0"/>
              </a:rPr>
              <a:t>Voici deux nouvelles longueurs à comparer</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000 mètres et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kilomètres. </a:t>
            </a:r>
          </a:p>
          <a:p>
            <a:pPr marL="0"/>
            <a:r>
              <a:rPr lang="fr-FR" dirty="0">
                <a:latin typeface="Calibri" panose="020F0502020204030204" pitchFamily="34" charset="0"/>
              </a:rPr>
              <a:t>L</a:t>
            </a:r>
            <a:r>
              <a:rPr lang="fr-FR" b="0" i="0" dirty="0">
                <a:solidFill>
                  <a:schemeClr val="dk1"/>
                </a:solidFill>
                <a:latin typeface="Calibri" panose="020F0502020204030204" pitchFamily="34" charset="0"/>
                <a:ea typeface="Calibri"/>
                <a:cs typeface="Calibri"/>
                <a:sym typeface="Calibri"/>
              </a:rPr>
              <a:t>aisser quelques instants aux élèves. </a:t>
            </a:r>
            <a:r>
              <a:rPr lang="fr-FR" b="0" i="0" strike="noStrike" dirty="0">
                <a:solidFill>
                  <a:schemeClr val="dk1"/>
                </a:solidFill>
                <a:latin typeface="Calibri" panose="020F0502020204030204" pitchFamily="34" charset="0"/>
                <a:ea typeface="Calibri"/>
                <a:cs typeface="Calibri"/>
                <a:sym typeface="Calibri"/>
              </a:rPr>
              <a:t>Ils </a:t>
            </a:r>
            <a:r>
              <a:rPr lang="fr-FR" b="0" i="0" dirty="0">
                <a:solidFill>
                  <a:schemeClr val="dk1"/>
                </a:solidFill>
                <a:latin typeface="Calibri" panose="020F0502020204030204" pitchFamily="34" charset="0"/>
                <a:ea typeface="Calibri"/>
                <a:cs typeface="Calibri"/>
                <a:sym typeface="Calibri"/>
              </a:rPr>
              <a:t>lèvent leur ardoise lorsqu’ils ont fini. Valider discrètement d’un signe de tête.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strike="noStrike" cap="none" dirty="0">
                <a:solidFill>
                  <a:schemeClr val="dk1"/>
                </a:solidFill>
                <a:latin typeface="Calibri" panose="020F0502020204030204" pitchFamily="34" charset="0"/>
                <a:ea typeface="Calibri"/>
                <a:cs typeface="Calibri"/>
                <a:sym typeface="Calibri"/>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1" i="0" u="none" strike="noStrike" cap="none" dirty="0">
                <a:solidFill>
                  <a:schemeClr val="dk1"/>
                </a:solidFill>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km.</a:t>
            </a:r>
            <a:endParaRPr lang="fr-FR" b="0" i="0" dirty="0">
              <a:solidFill>
                <a:schemeClr val="dk1"/>
              </a:solidFill>
              <a:latin typeface="Calibri" panose="020F0502020204030204" pitchFamily="34" charset="0"/>
              <a:ea typeface="Calibri"/>
              <a:cs typeface="Calibri"/>
              <a:sym typeface="Calibri"/>
            </a:endParaRPr>
          </a:p>
          <a:p>
            <a:pPr marL="0"/>
            <a:r>
              <a:rPr lang="fr-FR" b="0" i="0" dirty="0">
                <a:solidFill>
                  <a:schemeClr val="dk1"/>
                </a:solidFill>
                <a:latin typeface="Calibri" panose="020F0502020204030204" pitchFamily="34" charset="0"/>
                <a:cs typeface="Calibri"/>
                <a:sym typeface="Calibri"/>
              </a:rPr>
              <a:t>Reprendre en collectif en interrogeant un élève sur son résultat et sa procédure. </a:t>
            </a:r>
          </a:p>
          <a:p>
            <a:pPr marL="0"/>
            <a:r>
              <a:rPr lang="fr-FR" b="0" i="1" dirty="0">
                <a:solidFill>
                  <a:schemeClr val="dk1"/>
                </a:solidFill>
                <a:latin typeface="Calibri" panose="020F0502020204030204" pitchFamily="34" charset="0"/>
                <a:cs typeface="Calibri"/>
                <a:sym typeface="Calibri"/>
              </a:rPr>
              <a:t>On peut convertir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m en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km. Ici, on peut aussi convertir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km à droite en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000</a:t>
            </a:r>
            <a:r>
              <a:rPr lang="fr-FR" i="1" dirty="0">
                <a:latin typeface="Calibri" panose="020F0502020204030204" pitchFamily="34" charset="0"/>
              </a:rPr>
              <a:t> </a:t>
            </a:r>
            <a:r>
              <a:rPr lang="fr-FR" b="0" i="1" dirty="0">
                <a:solidFill>
                  <a:schemeClr val="dk1"/>
                </a:solidFill>
                <a:latin typeface="Calibri" panose="020F0502020204030204" pitchFamily="34" charset="0"/>
                <a:cs typeface="Calibri"/>
                <a:sym typeface="Calibri"/>
              </a:rPr>
              <a:t>m. </a:t>
            </a:r>
          </a:p>
          <a:p>
            <a:pPr marL="0"/>
            <a:r>
              <a:rPr lang="fr-FR" b="0" i="1" dirty="0">
                <a:solidFill>
                  <a:schemeClr val="dk1"/>
                </a:solidFill>
                <a:latin typeface="Calibri" panose="020F0502020204030204" pitchFamily="34" charset="0"/>
                <a:cs typeface="Calibri"/>
                <a:sym typeface="Calibri"/>
              </a:rPr>
              <a:t>Quelle que soit la procédure, on constate que les 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longueurs sont identiques donc la réponse est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1" i="1" dirty="0">
                <a:solidFill>
                  <a:schemeClr val="dk1"/>
                </a:solidFill>
                <a:latin typeface="Calibri" panose="020F0502020204030204" pitchFamily="34" charset="0"/>
                <a:cs typeface="Calibri"/>
                <a:sym typeface="Calibri"/>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km.</a:t>
            </a:r>
          </a:p>
        </p:txBody>
      </p:sp>
      <p:sp>
        <p:nvSpPr>
          <p:cNvPr id="4" name="Espace réservé du numéro de diapositive 3">
            <a:extLst>
              <a:ext uri="{FF2B5EF4-FFF2-40B4-BE49-F238E27FC236}">
                <a16:creationId xmlns:a16="http://schemas.microsoft.com/office/drawing/2014/main" id="{2EB2EA56-DEED-9B5F-9DE3-354FF3BB9F36}"/>
              </a:ext>
            </a:extLst>
          </p:cNvPr>
          <p:cNvSpPr>
            <a:spLocks noGrp="1"/>
          </p:cNvSpPr>
          <p:nvPr>
            <p:ph type="sldNum" sz="quarter" idx="5"/>
          </p:nvPr>
        </p:nvSpPr>
        <p:spPr/>
        <p:txBody>
          <a:bodyPr/>
          <a:lstStyle/>
          <a:p>
            <a:fld id="{0F5038E3-B7CF-455E-96F4-A4DE1B143443}" type="slidenum">
              <a:rPr lang="fr-FR" smtClean="0"/>
              <a:t>25</a:t>
            </a:fld>
            <a:endParaRPr lang="fr-FR"/>
          </a:p>
        </p:txBody>
      </p:sp>
    </p:spTree>
    <p:extLst>
      <p:ext uri="{BB962C8B-B14F-4D97-AF65-F5344CB8AC3E}">
        <p14:creationId xmlns:p14="http://schemas.microsoft.com/office/powerpoint/2010/main" val="14973406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5A69A7-C985-B4B8-FA32-74C17DB3D8A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8D0ADB7-C5F6-F4B5-FB63-9B1D93AD54F3}"/>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B6477B0-5972-D6CD-4DC3-4FECB8B0A040}"/>
              </a:ext>
            </a:extLst>
          </p:cNvPr>
          <p:cNvSpPr>
            <a:spLocks noGrp="1"/>
          </p:cNvSpPr>
          <p:nvPr>
            <p:ph type="body" idx="1"/>
          </p:nvPr>
        </p:nvSpPr>
        <p:spPr/>
        <p:txBody>
          <a:bodyPr/>
          <a:lstStyle/>
          <a:p>
            <a:pPr marL="0" indent="0">
              <a:buFont typeface="Arial" panose="020B0604020202020204" pitchFamily="34" charset="0"/>
              <a:buNone/>
            </a:pPr>
            <a:r>
              <a:rPr lang="fr-FR" b="0" i="0" dirty="0">
                <a:solidFill>
                  <a:schemeClr val="dk1"/>
                </a:solidFill>
                <a:latin typeface="Calibri" panose="020F0502020204030204" pitchFamily="34" charset="0"/>
                <a:cs typeface="Calibri"/>
                <a:sym typeface="Calibri"/>
              </a:rPr>
              <a:t>Même démarche.</a:t>
            </a:r>
          </a:p>
          <a:p>
            <a:pPr marL="0" marR="0" lvl="0" indent="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None/>
              <a:tabLst/>
              <a:defRPr/>
            </a:pPr>
            <a:r>
              <a:rPr lang="fr-FR" b="1" i="0" u="none" strike="noStrike" cap="none" dirty="0">
                <a:solidFill>
                  <a:schemeClr val="dk1"/>
                </a:solidFill>
                <a:latin typeface="Calibri" panose="020F0502020204030204" pitchFamily="34" charset="0"/>
                <a:ea typeface="Calibri"/>
                <a:cs typeface="Calibri"/>
                <a:sym typeface="Calibri"/>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 </a:t>
            </a:r>
            <a:r>
              <a:rPr lang="fr-FR" b="0" i="0" u="none" strike="noStrike" cap="none" dirty="0">
                <a:solidFill>
                  <a:schemeClr val="dk1"/>
                </a:solidFill>
                <a:latin typeface="Calibri" panose="020F0502020204030204" pitchFamily="34" charset="0"/>
                <a:ea typeface="Calibri"/>
                <a:cs typeface="Calibri"/>
                <a:sym typeface="Calibri"/>
              </a:rPr>
              <a:t>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cm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&lt;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56</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err="1">
                <a:solidFill>
                  <a:schemeClr val="dk1"/>
                </a:solidFill>
                <a:latin typeface="Calibri" panose="020F0502020204030204" pitchFamily="34" charset="0"/>
                <a:ea typeface="Calibri"/>
                <a:cs typeface="Calibri"/>
                <a:sym typeface="Calibri"/>
              </a:rPr>
              <a:t>mm.</a:t>
            </a:r>
            <a:endParaRPr lang="fr-FR" b="0" i="0" dirty="0">
              <a:solidFill>
                <a:schemeClr val="dk1"/>
              </a:solidFill>
              <a:latin typeface="Calibri" panose="020F0502020204030204" pitchFamily="34" charset="0"/>
              <a:cs typeface="Calibri"/>
              <a:sym typeface="Calibri"/>
            </a:endParaRPr>
          </a:p>
          <a:p>
            <a:pPr marL="0" indent="0">
              <a:buFont typeface="Arial" panose="020B0604020202020204" pitchFamily="34" charset="0"/>
              <a:buNone/>
            </a:pPr>
            <a:r>
              <a:rPr lang="fr-FR" b="0" i="1" dirty="0">
                <a:solidFill>
                  <a:schemeClr val="dk1"/>
                </a:solidFill>
                <a:latin typeface="Calibri" panose="020F0502020204030204" pitchFamily="34" charset="0"/>
                <a:cs typeface="Calibri"/>
                <a:sym typeface="Calibri"/>
              </a:rPr>
              <a:t>On convertit 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cm en 50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mm et on en déduit que 50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mm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&lt;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56</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mm donc 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cm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&lt;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56</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err="1">
                <a:solidFill>
                  <a:schemeClr val="dk1"/>
                </a:solidFill>
                <a:latin typeface="Calibri" panose="020F0502020204030204" pitchFamily="34" charset="0"/>
                <a:cs typeface="Calibri"/>
                <a:sym typeface="Calibri"/>
              </a:rPr>
              <a:t>mm.</a:t>
            </a:r>
            <a:r>
              <a:rPr lang="fr-FR" b="0" i="1" dirty="0">
                <a:solidFill>
                  <a:schemeClr val="dk1"/>
                </a:solidFill>
                <a:latin typeface="Calibri" panose="020F0502020204030204" pitchFamily="34" charset="0"/>
                <a:cs typeface="Calibri"/>
                <a:sym typeface="Calibri"/>
              </a:rPr>
              <a:t> </a:t>
            </a:r>
          </a:p>
        </p:txBody>
      </p:sp>
      <p:sp>
        <p:nvSpPr>
          <p:cNvPr id="4" name="Espace réservé du numéro de diapositive 3">
            <a:extLst>
              <a:ext uri="{FF2B5EF4-FFF2-40B4-BE49-F238E27FC236}">
                <a16:creationId xmlns:a16="http://schemas.microsoft.com/office/drawing/2014/main" id="{E83ED401-EED8-298D-2D0F-46D2CBEE10D3}"/>
              </a:ext>
            </a:extLst>
          </p:cNvPr>
          <p:cNvSpPr>
            <a:spLocks noGrp="1"/>
          </p:cNvSpPr>
          <p:nvPr>
            <p:ph type="sldNum" sz="quarter" idx="5"/>
          </p:nvPr>
        </p:nvSpPr>
        <p:spPr/>
        <p:txBody>
          <a:bodyPr/>
          <a:lstStyle/>
          <a:p>
            <a:fld id="{0F5038E3-B7CF-455E-96F4-A4DE1B143443}" type="slidenum">
              <a:rPr lang="fr-FR" smtClean="0"/>
              <a:t>26</a:t>
            </a:fld>
            <a:endParaRPr lang="fr-FR"/>
          </a:p>
        </p:txBody>
      </p:sp>
    </p:spTree>
    <p:extLst>
      <p:ext uri="{BB962C8B-B14F-4D97-AF65-F5344CB8AC3E}">
        <p14:creationId xmlns:p14="http://schemas.microsoft.com/office/powerpoint/2010/main" val="27478405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F19FD2-E481-C148-0255-C3DAB643DE2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F276684-8F41-D5C8-3BD9-F1F3D09B858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DE23FAE-187A-BF4D-5458-05CBBA3DC23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None/>
              <a:tabLst/>
              <a:defRPr/>
            </a:pPr>
            <a:r>
              <a:rPr lang="fr-FR" b="0" i="1" u="none" strike="noStrike" cap="none" dirty="0">
                <a:solidFill>
                  <a:schemeClr val="dk1"/>
                </a:solidFill>
                <a:latin typeface="Calibri" panose="020F0502020204030204" pitchFamily="34" charset="0"/>
                <a:ea typeface="Calibri"/>
                <a:cs typeface="Calibri"/>
                <a:sym typeface="Calibri"/>
              </a:rPr>
              <a:t>Maintenant, vous allez devoir ajouter des longueurs. Attention, elles seront exprimées dans des unités de longueur différentes donc il va falloir convertir une des longueurs dans la même unité que l’autre pour pouvoir les ajouter. </a:t>
            </a:r>
          </a:p>
          <a:p>
            <a:pPr marL="0" indent="0">
              <a:buFont typeface="Arial" panose="020B0604020202020204" pitchFamily="34" charset="0"/>
              <a:buNone/>
            </a:pPr>
            <a:endParaRPr lang="fr-FR" sz="1200" b="0" i="0" dirty="0">
              <a:solidFill>
                <a:schemeClr val="dk1"/>
              </a:solidFill>
              <a:latin typeface="+mn-lt"/>
              <a:cs typeface="Calibri"/>
              <a:sym typeface="Calibri"/>
            </a:endParaRPr>
          </a:p>
        </p:txBody>
      </p:sp>
      <p:sp>
        <p:nvSpPr>
          <p:cNvPr id="4" name="Espace réservé du numéro de diapositive 3">
            <a:extLst>
              <a:ext uri="{FF2B5EF4-FFF2-40B4-BE49-F238E27FC236}">
                <a16:creationId xmlns:a16="http://schemas.microsoft.com/office/drawing/2014/main" id="{2204D4FD-0F5A-EF91-DAD0-E6D2B3357EE0}"/>
              </a:ext>
            </a:extLst>
          </p:cNvPr>
          <p:cNvSpPr>
            <a:spLocks noGrp="1"/>
          </p:cNvSpPr>
          <p:nvPr>
            <p:ph type="sldNum" sz="quarter" idx="5"/>
          </p:nvPr>
        </p:nvSpPr>
        <p:spPr/>
        <p:txBody>
          <a:bodyPr/>
          <a:lstStyle/>
          <a:p>
            <a:fld id="{0F5038E3-B7CF-455E-96F4-A4DE1B143443}" type="slidenum">
              <a:rPr lang="fr-FR" smtClean="0"/>
              <a:t>27</a:t>
            </a:fld>
            <a:endParaRPr lang="fr-FR"/>
          </a:p>
        </p:txBody>
      </p:sp>
    </p:spTree>
    <p:extLst>
      <p:ext uri="{BB962C8B-B14F-4D97-AF65-F5344CB8AC3E}">
        <p14:creationId xmlns:p14="http://schemas.microsoft.com/office/powerpoint/2010/main" val="7540481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338A78-C7AA-A9AF-63D7-E47FDD9FE10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4605534-7692-78E7-A58A-3BBC23AF8E9E}"/>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AF05930-6AAC-1D37-6913-93C113471A3D}"/>
              </a:ext>
            </a:extLst>
          </p:cNvPr>
          <p:cNvSpPr>
            <a:spLocks noGrp="1"/>
          </p:cNvSpPr>
          <p:nvPr>
            <p:ph type="body" idx="1"/>
          </p:nvPr>
        </p:nvSpPr>
        <p:spPr/>
        <p:txBody>
          <a:bodyPr/>
          <a:lstStyle/>
          <a:p>
            <a:pPr marL="0"/>
            <a:r>
              <a:rPr lang="fr-FR" b="0" i="0" u="none" strike="noStrike" cap="none" dirty="0">
                <a:solidFill>
                  <a:schemeClr val="dk1"/>
                </a:solidFill>
                <a:latin typeface="Calibri" panose="020F0502020204030204" pitchFamily="34" charset="0"/>
                <a:ea typeface="Calibri"/>
                <a:cs typeface="Calibri"/>
                <a:sym typeface="Calibri"/>
              </a:rPr>
              <a:t>On veut ajouter 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décimètres et 9</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centimètres. </a:t>
            </a:r>
          </a:p>
          <a:p>
            <a:pPr marL="0" marR="0" lvl="0" indent="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None/>
              <a:tabLst/>
              <a:defRPr/>
            </a:pPr>
            <a:r>
              <a:rPr lang="fr-FR" b="1" i="0" u="none" strike="noStrike" cap="none" dirty="0">
                <a:solidFill>
                  <a:schemeClr val="dk1"/>
                </a:solidFill>
                <a:latin typeface="Calibri" panose="020F0502020204030204" pitchFamily="34" charset="0"/>
                <a:ea typeface="Calibri"/>
                <a:cs typeface="Calibri"/>
                <a:sym typeface="Calibri"/>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a:t>
            </a:r>
            <a:r>
              <a:rPr lang="fr-FR" b="1" i="0" u="none" strike="noStrike" cap="none" dirty="0">
                <a:solidFill>
                  <a:schemeClr val="dk1"/>
                </a:solidFill>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dm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9</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cm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20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cm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9</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cm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29</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cm. </a:t>
            </a:r>
          </a:p>
          <a:p>
            <a:pPr marL="0" marR="0" lvl="0" indent="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None/>
              <a:tabLst/>
              <a:defRPr/>
            </a:pPr>
            <a:r>
              <a:rPr lang="fr-FR" b="0" i="0" u="none" strike="noStrike" cap="none" dirty="0">
                <a:solidFill>
                  <a:schemeClr val="dk1"/>
                </a:solidFill>
                <a:latin typeface="Calibri" panose="020F0502020204030204" pitchFamily="34" charset="0"/>
                <a:ea typeface="Calibri"/>
                <a:cs typeface="Calibri"/>
                <a:sym typeface="Calibri"/>
              </a:rPr>
              <a:t>Après un temps de recherche sur ardoise, corriger en collectif. </a:t>
            </a:r>
            <a:endParaRPr lang="fr-FR" b="0" i="0" dirty="0">
              <a:solidFill>
                <a:schemeClr val="dk1"/>
              </a:solidFill>
              <a:latin typeface="Calibri" panose="020F0502020204030204" pitchFamily="34" charset="0"/>
              <a:cs typeface="Calibri"/>
              <a:sym typeface="Calibri"/>
            </a:endParaRPr>
          </a:p>
          <a:p>
            <a:pPr marL="0" indent="0">
              <a:buFont typeface="Arial" panose="020B0604020202020204" pitchFamily="34" charset="0"/>
              <a:buNone/>
            </a:pPr>
            <a:r>
              <a:rPr lang="fr-FR" b="0" i="1" dirty="0">
                <a:solidFill>
                  <a:schemeClr val="dk1"/>
                </a:solidFill>
                <a:latin typeface="Calibri" panose="020F0502020204030204" pitchFamily="34" charset="0"/>
                <a:cs typeface="Calibri"/>
                <a:sym typeface="Calibri"/>
              </a:rPr>
              <a:t>On convertit 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dm en 20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cm et on ajoute 9</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cm donc on obtient 29</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cm. </a:t>
            </a:r>
          </a:p>
          <a:p>
            <a:pPr marL="0" indent="0">
              <a:buFont typeface="Arial" panose="020B0604020202020204" pitchFamily="34" charset="0"/>
              <a:buNone/>
            </a:pPr>
            <a:r>
              <a:rPr lang="fr-FR" b="0" i="0" dirty="0">
                <a:solidFill>
                  <a:schemeClr val="dk1"/>
                </a:solidFill>
                <a:latin typeface="Calibri" panose="020F0502020204030204" pitchFamily="34" charset="0"/>
                <a:cs typeface="Calibri"/>
                <a:sym typeface="Calibri"/>
              </a:rPr>
              <a:t>Pour vérification, prendre 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solidFill>
                  <a:schemeClr val="dk1"/>
                </a:solidFill>
                <a:latin typeface="Calibri" panose="020F0502020204030204" pitchFamily="34" charset="0"/>
                <a:cs typeface="Calibri"/>
                <a:sym typeface="Calibri"/>
              </a:rPr>
              <a:t>réglettes orange (2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solidFill>
                  <a:schemeClr val="dk1"/>
                </a:solidFill>
                <a:latin typeface="Calibri" panose="020F0502020204030204" pitchFamily="34" charset="0"/>
                <a:cs typeface="Calibri"/>
                <a:sym typeface="Calibri"/>
              </a:rPr>
              <a:t>dm) mises bout à bout avec 9</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solidFill>
                  <a:schemeClr val="dk1"/>
                </a:solidFill>
                <a:latin typeface="Calibri" panose="020F0502020204030204" pitchFamily="34" charset="0"/>
                <a:cs typeface="Calibri"/>
                <a:sym typeface="Calibri"/>
              </a:rPr>
              <a:t>réglettes blanches (9</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solidFill>
                  <a:schemeClr val="dk1"/>
                </a:solidFill>
                <a:latin typeface="Calibri" panose="020F0502020204030204" pitchFamily="34" charset="0"/>
                <a:cs typeface="Calibri"/>
                <a:sym typeface="Calibri"/>
              </a:rPr>
              <a:t>cm) afin de faire constater aux élèves que cela fait bien 29</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solidFill>
                  <a:schemeClr val="dk1"/>
                </a:solidFill>
                <a:latin typeface="Calibri" panose="020F0502020204030204" pitchFamily="34" charset="0"/>
                <a:cs typeface="Calibri"/>
                <a:sym typeface="Calibri"/>
              </a:rPr>
              <a:t>cm et non 11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solidFill>
                  <a:schemeClr val="dk1"/>
                </a:solidFill>
                <a:latin typeface="Calibri" panose="020F0502020204030204" pitchFamily="34" charset="0"/>
                <a:cs typeface="Calibri"/>
                <a:sym typeface="Calibri"/>
              </a:rPr>
              <a:t>dm ou 11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solidFill>
                  <a:schemeClr val="dk1"/>
                </a:solidFill>
                <a:latin typeface="Calibri" panose="020F0502020204030204" pitchFamily="34" charset="0"/>
                <a:cs typeface="Calibri"/>
                <a:sym typeface="Calibri"/>
              </a:rPr>
              <a:t>cm (réponses erronées prévisibles). </a:t>
            </a:r>
          </a:p>
        </p:txBody>
      </p:sp>
      <p:sp>
        <p:nvSpPr>
          <p:cNvPr id="4" name="Espace réservé du numéro de diapositive 3">
            <a:extLst>
              <a:ext uri="{FF2B5EF4-FFF2-40B4-BE49-F238E27FC236}">
                <a16:creationId xmlns:a16="http://schemas.microsoft.com/office/drawing/2014/main" id="{806AF62E-5933-6112-E8D4-8C782DCE18FA}"/>
              </a:ext>
            </a:extLst>
          </p:cNvPr>
          <p:cNvSpPr>
            <a:spLocks noGrp="1"/>
          </p:cNvSpPr>
          <p:nvPr>
            <p:ph type="sldNum" sz="quarter" idx="5"/>
          </p:nvPr>
        </p:nvSpPr>
        <p:spPr/>
        <p:txBody>
          <a:bodyPr/>
          <a:lstStyle/>
          <a:p>
            <a:fld id="{0F5038E3-B7CF-455E-96F4-A4DE1B143443}" type="slidenum">
              <a:rPr lang="fr-FR" smtClean="0"/>
              <a:t>28</a:t>
            </a:fld>
            <a:endParaRPr lang="fr-FR"/>
          </a:p>
        </p:txBody>
      </p:sp>
    </p:spTree>
    <p:extLst>
      <p:ext uri="{BB962C8B-B14F-4D97-AF65-F5344CB8AC3E}">
        <p14:creationId xmlns:p14="http://schemas.microsoft.com/office/powerpoint/2010/main" val="35608541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5C11C4-4061-2C2D-28FB-AD037D8B6FA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A2A8E4E-E2A0-89B5-13D1-2A34FAE71F0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76383C1-EB22-E031-8E34-E68525402F0A}"/>
              </a:ext>
            </a:extLst>
          </p:cNvPr>
          <p:cNvSpPr>
            <a:spLocks noGrp="1"/>
          </p:cNvSpPr>
          <p:nvPr>
            <p:ph type="body" idx="1"/>
          </p:nvPr>
        </p:nvSpPr>
        <p:spPr/>
        <p:txBody>
          <a:bodyPr/>
          <a:lstStyle/>
          <a:p>
            <a:pPr marL="0"/>
            <a:r>
              <a:rPr lang="fr-FR" b="0" i="0" u="none" strike="noStrike" cap="none" dirty="0">
                <a:solidFill>
                  <a:schemeClr val="dk1"/>
                </a:solidFill>
                <a:latin typeface="Calibri" panose="020F0502020204030204" pitchFamily="34" charset="0"/>
                <a:ea typeface="Calibri"/>
                <a:cs typeface="Calibri"/>
                <a:sym typeface="Calibri"/>
              </a:rPr>
              <a:t>Même démarche.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None/>
              <a:tabLst/>
              <a:defRPr/>
            </a:pPr>
            <a:r>
              <a:rPr lang="fr-FR" b="1" i="0" u="none" strike="noStrike" cap="none" dirty="0">
                <a:solidFill>
                  <a:schemeClr val="dk1"/>
                </a:solidFill>
                <a:latin typeface="Calibri" panose="020F0502020204030204" pitchFamily="34" charset="0"/>
                <a:ea typeface="Calibri"/>
                <a:cs typeface="Calibri"/>
                <a:sym typeface="Calibri"/>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a:t>
            </a:r>
            <a:r>
              <a:rPr lang="fr-FR" b="1" i="0" u="none" strike="noStrike" cap="none" dirty="0">
                <a:solidFill>
                  <a:schemeClr val="dk1"/>
                </a:solidFill>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km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250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250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250</a:t>
            </a:r>
            <a:r>
              <a:rPr lang="fr-FR" i="1" dirty="0">
                <a:latin typeface="Calibri" panose="020F0502020204030204" pitchFamily="34" charset="0"/>
              </a:rPr>
              <a:t> </a:t>
            </a:r>
            <a:r>
              <a:rPr lang="fr-FR" b="0" i="0" u="none" strike="noStrike" cap="none" dirty="0">
                <a:solidFill>
                  <a:schemeClr val="dk1"/>
                </a:solidFill>
                <a:latin typeface="Calibri" panose="020F0502020204030204" pitchFamily="34" charset="0"/>
                <a:ea typeface="Calibri"/>
                <a:cs typeface="Calibri"/>
                <a:sym typeface="Calibri"/>
              </a:rPr>
              <a:t>m. </a:t>
            </a:r>
            <a:endParaRPr lang="fr-FR" b="0" i="0" dirty="0">
              <a:solidFill>
                <a:schemeClr val="dk1"/>
              </a:solidFill>
              <a:latin typeface="Calibri" panose="020F0502020204030204" pitchFamily="34" charset="0"/>
              <a:cs typeface="Calibri"/>
              <a:sym typeface="Calibri"/>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None/>
              <a:tabLst/>
              <a:defRPr/>
            </a:pPr>
            <a:r>
              <a:rPr lang="fr-FR" b="0" i="0" u="none" strike="noStrike" cap="none" dirty="0">
                <a:solidFill>
                  <a:schemeClr val="dk1"/>
                </a:solidFill>
                <a:latin typeface="Calibri" panose="020F0502020204030204" pitchFamily="34" charset="0"/>
                <a:ea typeface="Calibri"/>
                <a:cs typeface="Calibri"/>
                <a:sym typeface="Calibri"/>
              </a:rPr>
              <a:t>Après un temps de recherche sur ardoise, corriger en collectif. </a:t>
            </a:r>
          </a:p>
          <a:p>
            <a:pPr marL="0" indent="0">
              <a:buFont typeface="Arial" panose="020B0604020202020204" pitchFamily="34" charset="0"/>
              <a:buNone/>
            </a:pPr>
            <a:r>
              <a:rPr lang="fr-FR" b="0" i="1" dirty="0">
                <a:solidFill>
                  <a:schemeClr val="dk1"/>
                </a:solidFill>
                <a:latin typeface="Calibri" panose="020F0502020204030204" pitchFamily="34" charset="0"/>
                <a:cs typeface="Calibri"/>
                <a:sym typeface="Calibri"/>
              </a:rPr>
              <a:t>On convertit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km en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m et on ajoute 250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m donc on obtient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250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m. </a:t>
            </a:r>
          </a:p>
        </p:txBody>
      </p:sp>
      <p:sp>
        <p:nvSpPr>
          <p:cNvPr id="4" name="Espace réservé du numéro de diapositive 3">
            <a:extLst>
              <a:ext uri="{FF2B5EF4-FFF2-40B4-BE49-F238E27FC236}">
                <a16:creationId xmlns:a16="http://schemas.microsoft.com/office/drawing/2014/main" id="{6C1F0A00-9400-2301-0431-F6EED26DE4B9}"/>
              </a:ext>
            </a:extLst>
          </p:cNvPr>
          <p:cNvSpPr>
            <a:spLocks noGrp="1"/>
          </p:cNvSpPr>
          <p:nvPr>
            <p:ph type="sldNum" sz="quarter" idx="5"/>
          </p:nvPr>
        </p:nvSpPr>
        <p:spPr/>
        <p:txBody>
          <a:bodyPr/>
          <a:lstStyle/>
          <a:p>
            <a:fld id="{0F5038E3-B7CF-455E-96F4-A4DE1B143443}" type="slidenum">
              <a:rPr lang="fr-FR" smtClean="0"/>
              <a:t>29</a:t>
            </a:fld>
            <a:endParaRPr lang="fr-FR"/>
          </a:p>
        </p:txBody>
      </p:sp>
    </p:spTree>
    <p:extLst>
      <p:ext uri="{BB962C8B-B14F-4D97-AF65-F5344CB8AC3E}">
        <p14:creationId xmlns:p14="http://schemas.microsoft.com/office/powerpoint/2010/main" val="22640549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0D46D0-A344-20C1-3E74-8345F38296E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4921F5B-9461-3F9C-AE99-0DF20C9EA1EC}"/>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2407E82C-CF49-6562-D1FD-F3D39B9DD6B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1" baseline="0" dirty="0">
                <a:latin typeface="Calibri" panose="020F0502020204030204" pitchFamily="34" charset="0"/>
              </a:rPr>
              <a:t>Vous allez maintenant écrire sur vos ardoises l’abréviation de ces unités, dans l’ordre où elles sont écrites.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1" i="0" baseline="0" dirty="0">
                <a:latin typeface="Calibri" panose="020F0502020204030204" pitchFamily="34" charset="0"/>
              </a:rPr>
              <a:t>Réponses attendues</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a:t>
            </a:r>
            <a:r>
              <a:rPr lang="fr-FR" b="1" i="0" baseline="0" dirty="0">
                <a:latin typeface="Calibri" panose="020F0502020204030204" pitchFamily="34" charset="0"/>
              </a:rPr>
              <a:t> </a:t>
            </a:r>
            <a:r>
              <a:rPr lang="fr-FR" i="0" baseline="0" dirty="0">
                <a:latin typeface="Calibri" panose="020F0502020204030204" pitchFamily="34" charset="0"/>
              </a:rPr>
              <a:t>km, cm, m, mm, dm.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0" baseline="0" dirty="0">
                <a:latin typeface="Calibri" panose="020F0502020204030204" pitchFamily="34" charset="0"/>
              </a:rPr>
              <a:t>Les élèves lèvent leur ardoise lorsqu’ils ont fini. Valider discrètement d’un signe de tête.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0" baseline="0" dirty="0">
                <a:latin typeface="Calibri" panose="020F0502020204030204" pitchFamily="34" charset="0"/>
              </a:rPr>
              <a:t>Corriger en collectif en interrogeant un élève et en écrivant la réponse sur les pointillés.</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0" i="1" u="none" strike="noStrike" cap="none" dirty="0">
                <a:solidFill>
                  <a:schemeClr val="dk1"/>
                </a:solidFill>
                <a:latin typeface="Calibri" panose="020F0502020204030204" pitchFamily="34" charset="0"/>
                <a:ea typeface="Calibri"/>
                <a:cs typeface="Calibri"/>
                <a:sym typeface="Symbol" panose="05050102010706020507" pitchFamily="18" charset="2"/>
              </a:rPr>
              <a:t>Souvenez-vous, on avait parlé, lors d’une séance précédente, des préfixes qui nous aident à retenir le nom des unités. Par exemple,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latin typeface="Calibri" panose="020F0502020204030204" pitchFamily="34" charset="0"/>
                <a:ea typeface="Calibri"/>
                <a:cs typeface="Calibri"/>
                <a:sym typeface="Symbol" panose="05050102010706020507" pitchFamily="18" charset="2"/>
              </a:rPr>
              <a:t>milli</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latin typeface="Calibri" panose="020F0502020204030204" pitchFamily="34" charset="0"/>
                <a:ea typeface="Calibri"/>
                <a:cs typeface="Calibri"/>
                <a:sym typeface="Symbol" panose="05050102010706020507" pitchFamily="18" charset="2"/>
              </a:rPr>
              <a:t>» signifie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latin typeface="Calibri" panose="020F0502020204030204" pitchFamily="34" charset="0"/>
                <a:ea typeface="Calibri"/>
                <a:cs typeface="Calibri"/>
                <a:sym typeface="Symbol" panose="05050102010706020507" pitchFamily="18" charset="2"/>
              </a:rPr>
              <a:t>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latin typeface="Calibri" panose="020F0502020204030204" pitchFamily="34" charset="0"/>
                <a:ea typeface="Calibri"/>
                <a:cs typeface="Calibri"/>
                <a:sym typeface="Symbol" panose="05050102010706020507" pitchFamily="18" charset="2"/>
              </a:rPr>
              <a:t>000 fois plus petit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latin typeface="Calibri" panose="020F0502020204030204" pitchFamily="34" charset="0"/>
                <a:ea typeface="Calibri"/>
                <a:cs typeface="Calibri"/>
                <a:sym typeface="Symbol" panose="05050102010706020507" pitchFamily="18" charset="2"/>
              </a:rPr>
              <a:t>», donc un millimètre est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latin typeface="Calibri" panose="020F0502020204030204" pitchFamily="34" charset="0"/>
                <a:ea typeface="Calibri"/>
                <a:cs typeface="Calibri"/>
                <a:sym typeface="Symbol" panose="05050102010706020507" pitchFamily="18" charset="2"/>
              </a:rPr>
              <a:t>000 fois plus petit qu’un mètre. </a:t>
            </a:r>
            <a:endParaRPr lang="fr-FR" i="1" baseline="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6F4EF7EB-C031-D20A-3ED0-B8A74D6B3999}"/>
              </a:ext>
            </a:extLst>
          </p:cNvPr>
          <p:cNvSpPr>
            <a:spLocks noGrp="1"/>
          </p:cNvSpPr>
          <p:nvPr>
            <p:ph type="sldNum" sz="quarter" idx="10"/>
          </p:nvPr>
        </p:nvSpPr>
        <p:spPr/>
        <p:txBody>
          <a:bodyPr/>
          <a:lstStyle/>
          <a:p>
            <a:fld id="{0F5038E3-B7CF-455E-96F4-A4DE1B143443}" type="slidenum">
              <a:rPr lang="fr-FR" smtClean="0"/>
              <a:t>3</a:t>
            </a:fld>
            <a:endParaRPr lang="fr-FR"/>
          </a:p>
        </p:txBody>
      </p:sp>
    </p:spTree>
    <p:extLst>
      <p:ext uri="{BB962C8B-B14F-4D97-AF65-F5344CB8AC3E}">
        <p14:creationId xmlns:p14="http://schemas.microsoft.com/office/powerpoint/2010/main" val="1272250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5E2E9243-EDC6-92B7-64BB-2D20253439AE}"/>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917130EE-4232-DF97-6091-CE53EFC0F830}"/>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0DA2DBDF-F9B0-B391-591B-FB498486D5B1}"/>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15812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FA5F1522-4F3E-AD52-15B7-F4B99D3C5923}"/>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F7B777B1-8873-D2C0-8D14-CEDDD5B890C9}"/>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9C3F6C34-54C8-6DA5-FFF6-02EB5C21EBB7}"/>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9573800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AB62B61B-CF10-4CDE-39C6-FB21C98C2DA3}"/>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1565082A-FCDF-5277-4791-355210330A86}"/>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DADA2A57-F46F-6032-4109-6E393CC75224}"/>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6006254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91C81EAE-471F-AE43-619A-94FA85F91BC1}"/>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17C51778-40C3-ABD7-F3BF-52CB771BC020}"/>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EA9D1A47-A1ED-C26D-ED83-296EA2138E9B}"/>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860719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186C6438-D082-E97C-5AE2-55F3535CDE96}"/>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0DB1C777-7D54-6386-940A-068CA20BCE59}"/>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6C74453A-A2E8-C4DD-496C-E76A664AEB21}"/>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199854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818D8D0E-78BB-7C2D-DDBF-E5E353293139}"/>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4EADC4E2-55B4-1880-BF53-FA25B3645AC6}"/>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36E69E82-7908-7199-2CEA-1D911EAB0EC9}"/>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1087584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endParaRPr lang="fr-FR" dirty="0"/>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36</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882103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endParaRPr lang="fr-FR" dirty="0"/>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37</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5138310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1" baseline="0" dirty="0">
                <a:latin typeface="Calibri" panose="020F0502020204030204" pitchFamily="34" charset="0"/>
              </a:rPr>
              <a:t>En utilisant les objets de référence que vous connaissez, écrivez combien de centimètres il y a dans 1 décimètre. </a:t>
            </a:r>
          </a:p>
          <a:p>
            <a:pPr marL="0" marR="0" lvl="0" indent="0" algn="l" rtl="0">
              <a:lnSpc>
                <a:spcPct val="100000"/>
              </a:lnSpc>
              <a:spcBef>
                <a:spcPts val="0"/>
              </a:spcBef>
              <a:spcAft>
                <a:spcPts val="0"/>
              </a:spcAft>
              <a:buClr>
                <a:schemeClr val="dk1"/>
              </a:buClr>
              <a:buSzPts val="1200"/>
              <a:buFont typeface="Calibri"/>
              <a:buNone/>
            </a:pPr>
            <a:r>
              <a:rPr lang="fr-FR" i="1" baseline="0" dirty="0">
                <a:latin typeface="Calibri" panose="020F0502020204030204" pitchFamily="34" charset="0"/>
              </a:rPr>
              <a:t>Une fois trouvée, vous noterez sur votre ardoise l’égalité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dm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cm » en la complétant. </a:t>
            </a:r>
            <a:r>
              <a:rPr lang="fr-FR" b="0" i="0" dirty="0">
                <a:solidFill>
                  <a:schemeClr val="dk1"/>
                </a:solidFill>
                <a:latin typeface="Calibri" panose="020F0502020204030204" pitchFamily="34" charset="0"/>
                <a:ea typeface="Calibri"/>
                <a:cs typeface="Calibri"/>
                <a:sym typeface="Calibri"/>
              </a:rPr>
              <a:t>Laisser quelques instants aux élèves. </a:t>
            </a:r>
            <a:r>
              <a:rPr lang="fr-FR" b="0" i="0" strike="noStrike" dirty="0">
                <a:solidFill>
                  <a:schemeClr val="dk1"/>
                </a:solidFill>
                <a:latin typeface="Calibri" panose="020F0502020204030204" pitchFamily="34" charset="0"/>
                <a:ea typeface="Calibri"/>
                <a:cs typeface="Calibri"/>
                <a:sym typeface="Calibri"/>
              </a:rPr>
              <a:t>Ils </a:t>
            </a:r>
            <a:r>
              <a:rPr lang="fr-FR" b="0" i="0" dirty="0">
                <a:solidFill>
                  <a:schemeClr val="dk1"/>
                </a:solidFill>
                <a:latin typeface="Calibri" panose="020F0502020204030204" pitchFamily="34" charset="0"/>
                <a:ea typeface="Calibri"/>
                <a:cs typeface="Calibri"/>
                <a:sym typeface="Calibri"/>
              </a:rPr>
              <a:t>lèvent leur ardoise lorsqu’ils ont fini. Valider d’un signe de tête discret. </a:t>
            </a:r>
          </a:p>
          <a:p>
            <a:pPr marL="0" marR="0" lvl="0" indent="0" algn="l" rtl="0">
              <a:lnSpc>
                <a:spcPct val="100000"/>
              </a:lnSpc>
              <a:spcBef>
                <a:spcPts val="0"/>
              </a:spcBef>
              <a:spcAft>
                <a:spcPts val="0"/>
              </a:spcAft>
              <a:buClr>
                <a:schemeClr val="dk1"/>
              </a:buClr>
              <a:buSzPts val="1200"/>
              <a:buFont typeface="Calibri"/>
              <a:buNone/>
            </a:pPr>
            <a:r>
              <a:rPr lang="fr-FR" b="1" i="0" dirty="0">
                <a:solidFill>
                  <a:schemeClr val="dk1"/>
                </a:solidFill>
                <a:latin typeface="Calibri" panose="020F0502020204030204" pitchFamily="34" charset="0"/>
                <a:ea typeface="Calibri"/>
                <a:cs typeface="Calibri"/>
                <a:sym typeface="Calibri"/>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solidFill>
                  <a:schemeClr val="dk1"/>
                </a:solidFill>
                <a:latin typeface="Calibri" panose="020F0502020204030204" pitchFamily="34" charset="0"/>
                <a:ea typeface="Calibri"/>
                <a:cs typeface="Calibri"/>
                <a:sym typeface="Calibri"/>
              </a:rPr>
              <a:t>: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solidFill>
                  <a:schemeClr val="dk1"/>
                </a:solidFill>
                <a:latin typeface="Calibri" panose="020F0502020204030204" pitchFamily="34" charset="0"/>
                <a:ea typeface="Calibri"/>
                <a:cs typeface="Calibri"/>
                <a:sym typeface="Calibri"/>
              </a:rPr>
              <a:t>dm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solidFill>
                  <a:schemeClr val="dk1"/>
                </a:solidFill>
                <a:latin typeface="Calibri" panose="020F0502020204030204" pitchFamily="34" charset="0"/>
                <a:ea typeface="Calibri"/>
                <a:cs typeface="Calibri"/>
                <a:sym typeface="Calibri"/>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solidFill>
                  <a:schemeClr val="dk1"/>
                </a:solidFill>
                <a:latin typeface="Calibri" panose="020F0502020204030204" pitchFamily="34" charset="0"/>
                <a:ea typeface="Calibri"/>
                <a:cs typeface="Calibri"/>
                <a:sym typeface="Calibri"/>
              </a:rPr>
              <a:t>10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solidFill>
                  <a:schemeClr val="dk1"/>
                </a:solidFill>
                <a:latin typeface="Calibri" panose="020F0502020204030204" pitchFamily="34" charset="0"/>
                <a:ea typeface="Calibri"/>
                <a:cs typeface="Calibri"/>
                <a:sym typeface="Calibri"/>
              </a:rPr>
              <a:t>cm.</a:t>
            </a:r>
          </a:p>
          <a:p>
            <a:pPr marL="0" marR="0" lvl="0" indent="0" algn="l" rtl="0">
              <a:lnSpc>
                <a:spcPct val="100000"/>
              </a:lnSpc>
              <a:spcBef>
                <a:spcPts val="0"/>
              </a:spcBef>
              <a:spcAft>
                <a:spcPts val="0"/>
              </a:spcAft>
              <a:buClr>
                <a:schemeClr val="dk1"/>
              </a:buClr>
              <a:buSzPts val="1200"/>
              <a:buFont typeface="Calibri"/>
              <a:buNone/>
            </a:pPr>
            <a:r>
              <a:rPr lang="fr-FR" b="0" i="0" dirty="0">
                <a:solidFill>
                  <a:schemeClr val="dk1"/>
                </a:solidFill>
                <a:latin typeface="Calibri" panose="020F0502020204030204" pitchFamily="34" charset="0"/>
                <a:ea typeface="Calibri"/>
                <a:cs typeface="Calibri"/>
                <a:sym typeface="Calibri"/>
              </a:rPr>
              <a:t>Passer à la slide suivante pour corriger. </a:t>
            </a:r>
          </a:p>
          <a:p>
            <a:pPr marL="0" marR="0" lvl="0" indent="0" algn="l" rtl="0">
              <a:lnSpc>
                <a:spcPct val="100000"/>
              </a:lnSpc>
              <a:spcBef>
                <a:spcPts val="0"/>
              </a:spcBef>
              <a:spcAft>
                <a:spcPts val="0"/>
              </a:spcAft>
              <a:buClr>
                <a:schemeClr val="dk1"/>
              </a:buClr>
              <a:buSzPts val="1200"/>
              <a:buFont typeface="Calibri"/>
              <a:buNone/>
            </a:pPr>
            <a:endParaRPr lang="fr-FR" sz="1200" b="0" i="1" dirty="0">
              <a:solidFill>
                <a:schemeClr val="dk1"/>
              </a:solidFill>
              <a:latin typeface="+mn-lt"/>
              <a:cs typeface="Calibri"/>
              <a:sym typeface="Calibri"/>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4</a:t>
            </a:fld>
            <a:endParaRPr lang="fr-FR"/>
          </a:p>
        </p:txBody>
      </p:sp>
    </p:spTree>
    <p:extLst>
      <p:ext uri="{BB962C8B-B14F-4D97-AF65-F5344CB8AC3E}">
        <p14:creationId xmlns:p14="http://schemas.microsoft.com/office/powerpoint/2010/main" val="14438727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47A744-7C29-498C-8EF7-89D47FEB5DC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7204D28-B5F0-68A1-5F69-FE98A7B7DD7D}"/>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A1466467-825E-F426-AB83-DC23766CEAA8}"/>
              </a:ext>
            </a:extLst>
          </p:cNvPr>
          <p:cNvSpPr>
            <a:spLocks noGrp="1"/>
          </p:cNvSpPr>
          <p:nvPr>
            <p:ph type="body" idx="1"/>
          </p:nvPr>
        </p:nvSpPr>
        <p:spPr/>
        <p:txBody>
          <a:bodyPr/>
          <a:lstStyle/>
          <a:p>
            <a:pPr marL="0"/>
            <a:r>
              <a:rPr lang="fr-FR" b="0" i="0" dirty="0">
                <a:solidFill>
                  <a:schemeClr val="dk1"/>
                </a:solidFill>
                <a:latin typeface="Calibri" panose="020F0502020204030204" pitchFamily="34" charset="0"/>
                <a:cs typeface="Calibri"/>
                <a:sym typeface="Calibri"/>
              </a:rPr>
              <a:t>Reprendre en collectif en interrogeant un élève. </a:t>
            </a:r>
          </a:p>
          <a:p>
            <a:pPr marL="0"/>
            <a:r>
              <a:rPr lang="fr-FR" b="0" i="1" dirty="0">
                <a:solidFill>
                  <a:schemeClr val="dk1"/>
                </a:solidFill>
                <a:latin typeface="Calibri" panose="020F0502020204030204" pitchFamily="34" charset="0"/>
                <a:cs typeface="Calibri"/>
                <a:sym typeface="Calibri"/>
              </a:rPr>
              <a:t>Dans un décimètre, combien de centimètres y a-t-il</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 </a:t>
            </a:r>
            <a:r>
              <a:rPr lang="fr-FR" i="1" dirty="0">
                <a:latin typeface="Calibri" panose="020F0502020204030204" pitchFamily="34" charset="0"/>
              </a:rPr>
              <a:t>→</a:t>
            </a:r>
            <a:r>
              <a:rPr lang="fr-FR" b="0" i="1" dirty="0">
                <a:solidFill>
                  <a:schemeClr val="dk1"/>
                </a:solidFill>
                <a:latin typeface="Calibri" panose="020F0502020204030204" pitchFamily="34" charset="0"/>
                <a:ea typeface="Calibri"/>
                <a:cs typeface="Calibri"/>
                <a:sym typeface="Symbol" panose="05050102010706020507" pitchFamily="18" charset="2"/>
              </a:rPr>
              <a:t> 10.</a:t>
            </a:r>
          </a:p>
        </p:txBody>
      </p:sp>
      <p:sp>
        <p:nvSpPr>
          <p:cNvPr id="4" name="Espace réservé du numéro de diapositive 3">
            <a:extLst>
              <a:ext uri="{FF2B5EF4-FFF2-40B4-BE49-F238E27FC236}">
                <a16:creationId xmlns:a16="http://schemas.microsoft.com/office/drawing/2014/main" id="{4EDAFAE1-3892-F52E-896C-64AE0255CACD}"/>
              </a:ext>
            </a:extLst>
          </p:cNvPr>
          <p:cNvSpPr>
            <a:spLocks noGrp="1"/>
          </p:cNvSpPr>
          <p:nvPr>
            <p:ph type="sldNum" sz="quarter" idx="10"/>
          </p:nvPr>
        </p:nvSpPr>
        <p:spPr/>
        <p:txBody>
          <a:bodyPr/>
          <a:lstStyle/>
          <a:p>
            <a:fld id="{0F5038E3-B7CF-455E-96F4-A4DE1B143443}" type="slidenum">
              <a:rPr lang="fr-FR" smtClean="0"/>
              <a:t>5</a:t>
            </a:fld>
            <a:endParaRPr lang="fr-FR"/>
          </a:p>
        </p:txBody>
      </p:sp>
    </p:spTree>
    <p:extLst>
      <p:ext uri="{BB962C8B-B14F-4D97-AF65-F5344CB8AC3E}">
        <p14:creationId xmlns:p14="http://schemas.microsoft.com/office/powerpoint/2010/main" val="27551374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2CE2F9-17E0-1EA7-6781-6B5AFBB457F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FB42E0F-18E0-C2D6-3311-4C29E077AE71}"/>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E888F843-AF86-1A33-B65B-C4C89C30A96F}"/>
              </a:ext>
            </a:extLst>
          </p:cNvPr>
          <p:cNvSpPr>
            <a:spLocks noGrp="1"/>
          </p:cNvSpPr>
          <p:nvPr>
            <p:ph type="body" idx="1"/>
          </p:nvPr>
        </p:nvSpPr>
        <p:spPr/>
        <p:txBody>
          <a:bodyPr/>
          <a:lstStyle/>
          <a:p>
            <a:pPr marL="0"/>
            <a:r>
              <a:rPr lang="fr-FR" b="0" i="1" dirty="0">
                <a:solidFill>
                  <a:schemeClr val="dk1"/>
                </a:solidFill>
                <a:latin typeface="Calibri" panose="020F0502020204030204" pitchFamily="34" charset="0"/>
                <a:ea typeface="Calibri"/>
                <a:cs typeface="Calibri"/>
                <a:sym typeface="Symbol" panose="05050102010706020507" pitchFamily="18" charset="2"/>
              </a:rPr>
              <a:t>Comment avez-vous trouvé la bonne réponse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ea typeface="Calibri"/>
                <a:cs typeface="Calibri"/>
                <a:sym typeface="Symbol" panose="05050102010706020507" pitchFamily="18" charset="2"/>
              </a:rPr>
              <a:t>? </a:t>
            </a:r>
            <a:r>
              <a:rPr lang="fr-FR" b="0" i="1" u="none" baseline="0" dirty="0">
                <a:latin typeface="Calibri" panose="020F0502020204030204" pitchFamily="34" charset="0"/>
              </a:rPr>
              <a:t>→ </a:t>
            </a:r>
            <a:r>
              <a:rPr lang="fr-FR" b="0" i="1" dirty="0">
                <a:solidFill>
                  <a:schemeClr val="dk1"/>
                </a:solidFill>
                <a:latin typeface="Calibri" panose="020F0502020204030204" pitchFamily="34" charset="0"/>
                <a:ea typeface="Calibri"/>
                <a:cs typeface="Calibri"/>
                <a:sym typeface="Symbol" panose="05050102010706020507" pitchFamily="18" charset="2"/>
              </a:rPr>
              <a:t>Il faut 10 réglettes blanches représentant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ea typeface="Calibri"/>
                <a:cs typeface="Calibri"/>
                <a:sym typeface="Symbol" panose="05050102010706020507" pitchFamily="18" charset="2"/>
              </a:rPr>
              <a:t>cm pour faire la même longueur qu’une réglette orange représentant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ea typeface="Calibri"/>
                <a:cs typeface="Calibri"/>
                <a:sym typeface="Symbol" panose="05050102010706020507" pitchFamily="18" charset="2"/>
              </a:rPr>
              <a:t>dm.</a:t>
            </a:r>
            <a:r>
              <a:rPr lang="fr-FR" b="0" i="1" dirty="0">
                <a:solidFill>
                  <a:schemeClr val="dk1"/>
                </a:solidFill>
                <a:latin typeface="Calibri" panose="020F0502020204030204" pitchFamily="34" charset="0"/>
                <a:cs typeface="Calibri"/>
                <a:sym typeface="Symbol" panose="05050102010706020507" pitchFamily="18" charset="2"/>
              </a:rPr>
              <a:t> Donc,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Symbol" panose="05050102010706020507" pitchFamily="18" charset="2"/>
              </a:rPr>
              <a:t>dm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Symbol" panose="05050102010706020507" pitchFamily="18" charset="2"/>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Symbol" panose="05050102010706020507" pitchFamily="18" charset="2"/>
              </a:rPr>
              <a:t>10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Symbol" panose="05050102010706020507" pitchFamily="18" charset="2"/>
              </a:rPr>
              <a:t>cm</a:t>
            </a:r>
            <a:r>
              <a:rPr lang="fr-FR" i="1" dirty="0">
                <a:solidFill>
                  <a:schemeClr val="dk1"/>
                </a:solidFill>
                <a:latin typeface="Calibri" panose="020F0502020204030204" pitchFamily="34" charset="0"/>
                <a:cs typeface="Calibri"/>
                <a:sym typeface="Symbol" panose="05050102010706020507" pitchFamily="18" charset="2"/>
              </a:rPr>
              <a:t>.</a:t>
            </a:r>
          </a:p>
          <a:p>
            <a:pPr marL="0" marR="0" lvl="0" indent="0" algn="l" rtl="0">
              <a:lnSpc>
                <a:spcPct val="100000"/>
              </a:lnSpc>
              <a:spcBef>
                <a:spcPts val="0"/>
              </a:spcBef>
              <a:spcAft>
                <a:spcPts val="0"/>
              </a:spcAft>
              <a:buClr>
                <a:schemeClr val="dk1"/>
              </a:buClr>
              <a:buSzPts val="1200"/>
              <a:buFont typeface="Calibri"/>
              <a:buNone/>
            </a:pPr>
            <a:endParaRPr lang="fr-FR" sz="1200" b="0" i="1" dirty="0">
              <a:solidFill>
                <a:schemeClr val="dk1"/>
              </a:solidFill>
              <a:latin typeface="+mn-lt"/>
              <a:cs typeface="Calibri"/>
              <a:sym typeface="Calibri"/>
            </a:endParaRPr>
          </a:p>
        </p:txBody>
      </p:sp>
      <p:sp>
        <p:nvSpPr>
          <p:cNvPr id="4" name="Espace réservé du numéro de diapositive 3">
            <a:extLst>
              <a:ext uri="{FF2B5EF4-FFF2-40B4-BE49-F238E27FC236}">
                <a16:creationId xmlns:a16="http://schemas.microsoft.com/office/drawing/2014/main" id="{A5C5D6BF-A139-7660-2DE4-6D2FDAFB7E15}"/>
              </a:ext>
            </a:extLst>
          </p:cNvPr>
          <p:cNvSpPr>
            <a:spLocks noGrp="1"/>
          </p:cNvSpPr>
          <p:nvPr>
            <p:ph type="sldNum" sz="quarter" idx="10"/>
          </p:nvPr>
        </p:nvSpPr>
        <p:spPr/>
        <p:txBody>
          <a:bodyPr/>
          <a:lstStyle/>
          <a:p>
            <a:fld id="{0F5038E3-B7CF-455E-96F4-A4DE1B143443}" type="slidenum">
              <a:rPr lang="fr-FR" smtClean="0"/>
              <a:t>6</a:t>
            </a:fld>
            <a:endParaRPr lang="fr-FR"/>
          </a:p>
        </p:txBody>
      </p:sp>
    </p:spTree>
    <p:extLst>
      <p:ext uri="{BB962C8B-B14F-4D97-AF65-F5344CB8AC3E}">
        <p14:creationId xmlns:p14="http://schemas.microsoft.com/office/powerpoint/2010/main" val="41089431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0" baseline="0" dirty="0">
                <a:latin typeface="Calibri" panose="020F0502020204030204" pitchFamily="34" charset="0"/>
              </a:rPr>
              <a:t>Même démarche.</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1" baseline="0" dirty="0">
                <a:latin typeface="Calibri" panose="020F0502020204030204" pitchFamily="34" charset="0"/>
              </a:rPr>
              <a:t>Combien de centimètres y a-t-il dans 1 mètre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a:t>
            </a:r>
          </a:p>
          <a:p>
            <a:pPr marL="0" marR="0" lvl="0" indent="0" algn="l" rtl="0">
              <a:lnSpc>
                <a:spcPct val="100000"/>
              </a:lnSpc>
              <a:spcBef>
                <a:spcPts val="0"/>
              </a:spcBef>
              <a:spcAft>
                <a:spcPts val="0"/>
              </a:spcAft>
              <a:buClr>
                <a:schemeClr val="dk1"/>
              </a:buClr>
              <a:buSzPts val="1200"/>
              <a:buFont typeface="Calibri"/>
              <a:buNone/>
            </a:pPr>
            <a:r>
              <a:rPr lang="fr-FR" i="1" baseline="0" dirty="0">
                <a:latin typeface="Calibri" panose="020F0502020204030204" pitchFamily="34" charset="0"/>
              </a:rPr>
              <a:t>Une fois trouvée, vous noterez sur votre ardoise l’égalité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cm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 en la complétant.</a:t>
            </a:r>
          </a:p>
          <a:p>
            <a:pPr marL="0"/>
            <a:r>
              <a:rPr lang="fr-FR" b="0" i="0" dirty="0">
                <a:solidFill>
                  <a:schemeClr val="dk1"/>
                </a:solidFill>
                <a:latin typeface="Calibri" panose="020F0502020204030204" pitchFamily="34" charset="0"/>
                <a:ea typeface="Calibri"/>
                <a:cs typeface="Calibri"/>
                <a:sym typeface="Calibri"/>
              </a:rPr>
              <a:t>Laisser quelques instants aux élèves. </a:t>
            </a:r>
            <a:r>
              <a:rPr lang="fr-FR" b="0" i="0" strike="noStrike" dirty="0">
                <a:solidFill>
                  <a:schemeClr val="dk1"/>
                </a:solidFill>
                <a:latin typeface="Calibri" panose="020F0502020204030204" pitchFamily="34" charset="0"/>
                <a:ea typeface="Calibri"/>
                <a:cs typeface="Calibri"/>
                <a:sym typeface="Calibri"/>
              </a:rPr>
              <a:t>Ils </a:t>
            </a:r>
            <a:r>
              <a:rPr lang="fr-FR" b="0" i="0" dirty="0">
                <a:solidFill>
                  <a:schemeClr val="dk1"/>
                </a:solidFill>
                <a:latin typeface="Calibri" panose="020F0502020204030204" pitchFamily="34" charset="0"/>
                <a:ea typeface="Calibri"/>
                <a:cs typeface="Calibri"/>
                <a:sym typeface="Calibri"/>
              </a:rPr>
              <a:t>lèvent leur ardoise lorsqu’ils ont fini. Valider discrètement d’un signe de tête.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strike="noStrike" cap="none" dirty="0">
                <a:solidFill>
                  <a:schemeClr val="dk1"/>
                </a:solidFill>
                <a:latin typeface="Calibri" panose="020F0502020204030204" pitchFamily="34" charset="0"/>
                <a:ea typeface="Calibri"/>
                <a:cs typeface="Calibri"/>
                <a:sym typeface="Calibri"/>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100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cm.</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u="none" strike="noStrike" cap="none" dirty="0">
                <a:solidFill>
                  <a:schemeClr val="dk1"/>
                </a:solidFill>
                <a:latin typeface="Calibri" panose="020F0502020204030204" pitchFamily="34" charset="0"/>
                <a:ea typeface="Calibri"/>
                <a:cs typeface="Calibri"/>
                <a:sym typeface="Calibri"/>
              </a:rPr>
              <a:t>Passer à la slide suivante pour corriger. </a:t>
            </a:r>
          </a:p>
          <a:p>
            <a:pPr marL="0"/>
            <a:endParaRPr lang="fr-FR" b="0" i="0" dirty="0">
              <a:solidFill>
                <a:schemeClr val="dk1"/>
              </a:solidFill>
              <a:latin typeface="Calibri" panose="020F0502020204030204" pitchFamily="34" charset="0"/>
              <a:ea typeface="Calibri"/>
              <a:cs typeface="Calibri"/>
              <a:sym typeface="Calibri"/>
            </a:endParaRPr>
          </a:p>
          <a:p>
            <a:endParaRPr lang="fr-FR" b="0" i="1" dirty="0">
              <a:solidFill>
                <a:schemeClr val="dk1"/>
              </a:solidFill>
              <a:latin typeface="Calibri" panose="020F0502020204030204" pitchFamily="34" charset="0"/>
              <a:ea typeface="Calibri"/>
              <a:cs typeface="Calibri"/>
              <a:sym typeface="Symbol" panose="05050102010706020507" pitchFamily="18" charset="2"/>
            </a:endParaRPr>
          </a:p>
          <a:p>
            <a:pPr marL="0" marR="0" lvl="0" indent="0" algn="l" rtl="0">
              <a:lnSpc>
                <a:spcPct val="100000"/>
              </a:lnSpc>
              <a:spcBef>
                <a:spcPts val="0"/>
              </a:spcBef>
              <a:spcAft>
                <a:spcPts val="0"/>
              </a:spcAft>
              <a:buClr>
                <a:schemeClr val="dk1"/>
              </a:buClr>
              <a:buSzPts val="1200"/>
              <a:buFont typeface="Calibri"/>
              <a:buNone/>
            </a:pPr>
            <a:endParaRPr lang="fr-FR" i="1" baseline="0" dirty="0">
              <a:latin typeface="+mn-lt"/>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7</a:t>
            </a:fld>
            <a:endParaRPr lang="fr-FR"/>
          </a:p>
        </p:txBody>
      </p:sp>
    </p:spTree>
    <p:extLst>
      <p:ext uri="{BB962C8B-B14F-4D97-AF65-F5344CB8AC3E}">
        <p14:creationId xmlns:p14="http://schemas.microsoft.com/office/powerpoint/2010/main" val="4853655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FA0057-6F84-9B86-7D5A-462F49A6EEB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5FCEDF2-C726-7EB7-39F4-19429A5D6688}"/>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F3E49029-8091-9BD4-3119-0F52441A5CBC}"/>
              </a:ext>
            </a:extLst>
          </p:cNvPr>
          <p:cNvSpPr>
            <a:spLocks noGrp="1"/>
          </p:cNvSpPr>
          <p:nvPr>
            <p:ph type="body" idx="1"/>
          </p:nvPr>
        </p:nvSpPr>
        <p:spPr/>
        <p:txBody>
          <a:bodyPr/>
          <a:lstStyle/>
          <a:p>
            <a:pPr marL="0"/>
            <a:r>
              <a:rPr lang="fr-FR" b="0" i="0" dirty="0">
                <a:solidFill>
                  <a:schemeClr val="dk1"/>
                </a:solidFill>
                <a:latin typeface="Calibri" panose="020F0502020204030204" pitchFamily="34" charset="0"/>
                <a:cs typeface="Calibri"/>
                <a:sym typeface="Calibri"/>
              </a:rPr>
              <a:t>Reprendre en collectif en interrogeant un élève. </a:t>
            </a:r>
          </a:p>
          <a:p>
            <a:pPr marL="0"/>
            <a:r>
              <a:rPr lang="fr-FR" b="0" i="1" dirty="0">
                <a:solidFill>
                  <a:schemeClr val="dk1"/>
                </a:solidFill>
                <a:latin typeface="Calibri" panose="020F0502020204030204" pitchFamily="34" charset="0"/>
                <a:cs typeface="Calibri"/>
                <a:sym typeface="Calibri"/>
              </a:rPr>
              <a:t>Dans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mètre, combien de centimètres y a-t-il</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Calibri"/>
              </a:rPr>
              <a:t>? </a:t>
            </a:r>
            <a:r>
              <a:rPr lang="fr-FR" i="1" dirty="0">
                <a:latin typeface="Calibri" panose="020F0502020204030204" pitchFamily="34" charset="0"/>
              </a:rPr>
              <a:t>→</a:t>
            </a:r>
            <a:r>
              <a:rPr lang="fr-FR" b="0" i="1" dirty="0">
                <a:solidFill>
                  <a:schemeClr val="dk1"/>
                </a:solidFill>
                <a:latin typeface="Calibri" panose="020F0502020204030204" pitchFamily="34" charset="0"/>
                <a:ea typeface="Calibri"/>
                <a:cs typeface="Calibri"/>
                <a:sym typeface="Symbol" panose="05050102010706020507" pitchFamily="18" charset="2"/>
              </a:rPr>
              <a:t> 100.</a:t>
            </a:r>
          </a:p>
          <a:p>
            <a:pPr marL="0"/>
            <a:r>
              <a:rPr lang="fr-FR" b="0" i="1" dirty="0">
                <a:solidFill>
                  <a:schemeClr val="dk1"/>
                </a:solidFill>
                <a:latin typeface="Calibri" panose="020F0502020204030204" pitchFamily="34" charset="0"/>
                <a:cs typeface="Calibri"/>
                <a:sym typeface="Symbol" panose="05050102010706020507" pitchFamily="18" charset="2"/>
              </a:rPr>
              <a:t>Comment avez-vous trouvé la bonne réponse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cs typeface="Calibri"/>
                <a:sym typeface="Symbol" panose="05050102010706020507" pitchFamily="18" charset="2"/>
              </a:rPr>
              <a:t>? </a:t>
            </a:r>
            <a:r>
              <a:rPr lang="fr-FR" i="1" dirty="0">
                <a:latin typeface="Calibri" panose="020F0502020204030204" pitchFamily="34" charset="0"/>
              </a:rPr>
              <a:t>→</a:t>
            </a:r>
            <a:r>
              <a:rPr lang="fr-FR" b="0" i="1" dirty="0">
                <a:solidFill>
                  <a:schemeClr val="dk1"/>
                </a:solidFill>
                <a:latin typeface="Calibri" panose="020F0502020204030204" pitchFamily="34" charset="0"/>
                <a:ea typeface="Calibri"/>
                <a:cs typeface="Calibri"/>
                <a:sym typeface="Symbol" panose="05050102010706020507" pitchFamily="18" charset="2"/>
              </a:rPr>
              <a:t> La règle jaune de la classe mesure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ea typeface="Calibri"/>
                <a:cs typeface="Calibri"/>
                <a:sym typeface="Symbol" panose="05050102010706020507" pitchFamily="18" charset="2"/>
              </a:rPr>
              <a:t>m. Elle est graduée en cm et va jusqu’à 100. Donc,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ea typeface="Calibri"/>
                <a:cs typeface="Calibri"/>
                <a:sym typeface="Symbol" panose="05050102010706020507" pitchFamily="18" charset="2"/>
              </a:rPr>
              <a:t>mètre correspond à 100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ea typeface="Calibri"/>
                <a:cs typeface="Calibri"/>
                <a:sym typeface="Symbol" panose="05050102010706020507" pitchFamily="18" charset="2"/>
              </a:rPr>
              <a:t>cm. C’est la même longueur que 100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solidFill>
                  <a:schemeClr val="dk1"/>
                </a:solidFill>
                <a:latin typeface="Calibri" panose="020F0502020204030204" pitchFamily="34" charset="0"/>
                <a:ea typeface="Calibri"/>
                <a:cs typeface="Calibri"/>
                <a:sym typeface="Symbol" panose="05050102010706020507" pitchFamily="18" charset="2"/>
              </a:rPr>
              <a:t>réglettes unité. </a:t>
            </a:r>
            <a:r>
              <a:rPr lang="fr-FR" b="0" i="1" u="none" strike="noStrike" cap="none" dirty="0">
                <a:solidFill>
                  <a:schemeClr val="dk1"/>
                </a:solidFill>
                <a:effectLst/>
                <a:latin typeface="Calibri" panose="020F0502020204030204" pitchFamily="34" charset="0"/>
                <a:ea typeface="Calibri"/>
                <a:cs typeface="Calibri"/>
                <a:sym typeface="Calibri"/>
              </a:rPr>
              <a:t>Si on veut (mais ce serait un peu long), on pourrait mettre 100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effectLst/>
                <a:latin typeface="Calibri" panose="020F0502020204030204" pitchFamily="34" charset="0"/>
                <a:ea typeface="Calibri"/>
                <a:cs typeface="Calibri"/>
                <a:sym typeface="Calibri"/>
              </a:rPr>
              <a:t>réglettes blanches pour faire la même longueur que la règle de la classe. Essayez de visualiser ça dans votre tête. 100 petites réglettes blanches tout le long de la grande règle. </a:t>
            </a:r>
            <a:endParaRPr lang="fr-FR" b="0" i="1" dirty="0">
              <a:solidFill>
                <a:schemeClr val="dk1"/>
              </a:solidFill>
              <a:latin typeface="Calibri" panose="020F0502020204030204" pitchFamily="34" charset="0"/>
              <a:ea typeface="Calibri"/>
              <a:cs typeface="Calibri"/>
              <a:sym typeface="Symbol" panose="05050102010706020507" pitchFamily="18" charset="2"/>
            </a:endParaRP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1" u="none" strike="noStrike" cap="none" dirty="0">
                <a:solidFill>
                  <a:schemeClr val="dk1"/>
                </a:solidFill>
                <a:latin typeface="Calibri" panose="020F0502020204030204" pitchFamily="34" charset="0"/>
                <a:ea typeface="Calibri"/>
                <a:cs typeface="Calibri"/>
                <a:sym typeface="Symbol" panose="05050102010706020507" pitchFamily="18" charset="2"/>
              </a:rPr>
              <a:t>Souvenez-vous, on avait parlé lors d’une séance précédente des préfixes qui nous aident à retenir le nom des unités</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latin typeface="Calibri" panose="020F0502020204030204" pitchFamily="34" charset="0"/>
                <a:ea typeface="Calibri"/>
                <a:cs typeface="Calibri"/>
                <a:sym typeface="Symbol" panose="05050102010706020507" pitchFamily="18" charset="2"/>
              </a:rPr>
              <a:t>: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err="1">
                <a:solidFill>
                  <a:schemeClr val="dk1"/>
                </a:solidFill>
                <a:latin typeface="Calibri" panose="020F0502020204030204" pitchFamily="34" charset="0"/>
                <a:ea typeface="Calibri"/>
                <a:cs typeface="Calibri"/>
                <a:sym typeface="Symbol" panose="05050102010706020507" pitchFamily="18" charset="2"/>
              </a:rPr>
              <a:t>centi</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latin typeface="Calibri" panose="020F0502020204030204" pitchFamily="34" charset="0"/>
                <a:ea typeface="Calibri"/>
                <a:cs typeface="Calibri"/>
                <a:sym typeface="Symbol" panose="05050102010706020507" pitchFamily="18" charset="2"/>
              </a:rPr>
              <a:t>» signifie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latin typeface="Calibri" panose="020F0502020204030204" pitchFamily="34" charset="0"/>
                <a:ea typeface="Calibri"/>
                <a:cs typeface="Calibri"/>
                <a:sym typeface="Symbol" panose="05050102010706020507" pitchFamily="18" charset="2"/>
              </a:rPr>
              <a:t>100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latin typeface="Calibri" panose="020F0502020204030204" pitchFamily="34" charset="0"/>
                <a:ea typeface="Calibri"/>
                <a:cs typeface="Calibri"/>
                <a:sym typeface="Symbol" panose="05050102010706020507" pitchFamily="18" charset="2"/>
              </a:rPr>
              <a:t>fois plus petit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latin typeface="Calibri" panose="020F0502020204030204" pitchFamily="34" charset="0"/>
                <a:ea typeface="Calibri"/>
                <a:cs typeface="Calibri"/>
                <a:sym typeface="Symbol" panose="05050102010706020507" pitchFamily="18" charset="2"/>
              </a:rPr>
              <a:t>» donc un centimètre est 100 fois plus petit qu’un mètre. </a:t>
            </a:r>
            <a:endParaRPr lang="fr-FR" i="1" baseline="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0010E3F7-E8B0-5F0A-DC2F-FF5AAE542C7E}"/>
              </a:ext>
            </a:extLst>
          </p:cNvPr>
          <p:cNvSpPr>
            <a:spLocks noGrp="1"/>
          </p:cNvSpPr>
          <p:nvPr>
            <p:ph type="sldNum" sz="quarter" idx="10"/>
          </p:nvPr>
        </p:nvSpPr>
        <p:spPr/>
        <p:txBody>
          <a:bodyPr/>
          <a:lstStyle/>
          <a:p>
            <a:fld id="{0F5038E3-B7CF-455E-96F4-A4DE1B143443}" type="slidenum">
              <a:rPr lang="fr-FR" smtClean="0"/>
              <a:t>8</a:t>
            </a:fld>
            <a:endParaRPr lang="fr-FR"/>
          </a:p>
        </p:txBody>
      </p:sp>
    </p:spTree>
    <p:extLst>
      <p:ext uri="{BB962C8B-B14F-4D97-AF65-F5344CB8AC3E}">
        <p14:creationId xmlns:p14="http://schemas.microsoft.com/office/powerpoint/2010/main" val="14238804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8CCF77-A87E-CACC-51A6-216985D0B5E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0B6A5B8-D91B-C50A-87C3-C55D33112186}"/>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F583068D-8BAA-70B9-22FA-CBD45CDAECC1}"/>
              </a:ext>
            </a:extLst>
          </p:cNvPr>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Calibri"/>
              <a:buNone/>
            </a:pPr>
            <a:r>
              <a:rPr lang="fr-FR" i="0" baseline="0" dirty="0">
                <a:latin typeface="Calibri" panose="020F0502020204030204" pitchFamily="34" charset="0"/>
              </a:rPr>
              <a:t>Même démarche.</a:t>
            </a:r>
          </a:p>
          <a:p>
            <a:pPr marL="0" marR="0" lvl="0" indent="0" algn="l" rtl="0">
              <a:lnSpc>
                <a:spcPct val="100000"/>
              </a:lnSpc>
              <a:spcBef>
                <a:spcPts val="0"/>
              </a:spcBef>
              <a:spcAft>
                <a:spcPts val="0"/>
              </a:spcAft>
              <a:buClr>
                <a:schemeClr val="dk1"/>
              </a:buClr>
              <a:buSzPts val="1200"/>
              <a:buFont typeface="Calibri"/>
              <a:buNone/>
            </a:pPr>
            <a:r>
              <a:rPr lang="fr-FR" i="1" baseline="0" dirty="0">
                <a:latin typeface="Calibri" panose="020F0502020204030204" pitchFamily="34" charset="0"/>
              </a:rPr>
              <a:t>Dans un centimètre, combien y a-t-il de millimètres</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1" i="0" u="none" strike="noStrike" cap="none" dirty="0">
                <a:solidFill>
                  <a:schemeClr val="dk1"/>
                </a:solidFill>
                <a:latin typeface="Calibri" panose="020F0502020204030204" pitchFamily="34" charset="0"/>
                <a:ea typeface="Calibri"/>
                <a:cs typeface="Calibri"/>
                <a:sym typeface="Calibri"/>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a:t>
            </a:r>
            <a:r>
              <a:rPr lang="fr-FR" b="1" i="0" u="none" strike="noStrike" cap="none" dirty="0">
                <a:solidFill>
                  <a:schemeClr val="dk1"/>
                </a:solidFill>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cm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10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err="1">
                <a:solidFill>
                  <a:schemeClr val="dk1"/>
                </a:solidFill>
                <a:latin typeface="Calibri" panose="020F0502020204030204" pitchFamily="34" charset="0"/>
                <a:ea typeface="Calibri"/>
                <a:cs typeface="Calibri"/>
                <a:sym typeface="Calibri"/>
              </a:rPr>
              <a:t>mm.</a:t>
            </a:r>
            <a:endParaRPr lang="fr-FR" b="0" i="0" u="none" strike="noStrike" cap="none" dirty="0">
              <a:solidFill>
                <a:schemeClr val="dk1"/>
              </a:solidFill>
              <a:latin typeface="Calibri" panose="020F0502020204030204" pitchFamily="34" charset="0"/>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0" i="0" u="none" strike="noStrike" cap="none" dirty="0">
                <a:solidFill>
                  <a:schemeClr val="dk1"/>
                </a:solidFill>
                <a:latin typeface="Calibri" panose="020F0502020204030204" pitchFamily="34" charset="0"/>
                <a:ea typeface="Calibri"/>
                <a:cs typeface="Calibri"/>
                <a:sym typeface="Calibri"/>
              </a:rPr>
              <a:t>Passer à la slide suivante pour corriger.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endParaRPr lang="fr-FR" b="1" i="0" u="none" strike="noStrike" cap="none" dirty="0">
              <a:solidFill>
                <a:schemeClr val="dk1"/>
              </a:solidFill>
              <a:latin typeface="Calibri" panose="020F0502020204030204" pitchFamily="34" charset="0"/>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endParaRPr lang="fr-FR" i="1" baseline="0" dirty="0">
              <a:latin typeface="+mn-lt"/>
            </a:endParaRPr>
          </a:p>
        </p:txBody>
      </p:sp>
      <p:sp>
        <p:nvSpPr>
          <p:cNvPr id="4" name="Espace réservé du numéro de diapositive 3">
            <a:extLst>
              <a:ext uri="{FF2B5EF4-FFF2-40B4-BE49-F238E27FC236}">
                <a16:creationId xmlns:a16="http://schemas.microsoft.com/office/drawing/2014/main" id="{A3A00585-847A-BD6F-3FCC-F193D5CE879F}"/>
              </a:ext>
            </a:extLst>
          </p:cNvPr>
          <p:cNvSpPr>
            <a:spLocks noGrp="1"/>
          </p:cNvSpPr>
          <p:nvPr>
            <p:ph type="sldNum" sz="quarter" idx="10"/>
          </p:nvPr>
        </p:nvSpPr>
        <p:spPr/>
        <p:txBody>
          <a:bodyPr/>
          <a:lstStyle/>
          <a:p>
            <a:fld id="{0F5038E3-B7CF-455E-96F4-A4DE1B143443}" type="slidenum">
              <a:rPr lang="fr-FR" smtClean="0"/>
              <a:t>9</a:t>
            </a:fld>
            <a:endParaRPr lang="fr-FR"/>
          </a:p>
        </p:txBody>
      </p:sp>
    </p:spTree>
    <p:extLst>
      <p:ext uri="{BB962C8B-B14F-4D97-AF65-F5344CB8AC3E}">
        <p14:creationId xmlns:p14="http://schemas.microsoft.com/office/powerpoint/2010/main" val="20237303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DF1C5587-A4FC-0392-329D-5397461D0257}"/>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Deux contenus" preserve="1" userDrawn="1">
  <p:cSld name="1_Deux contenus">
    <p:spTree>
      <p:nvGrpSpPr>
        <p:cNvPr id="1" name="Shape 30"/>
        <p:cNvGrpSpPr/>
        <p:nvPr/>
      </p:nvGrpSpPr>
      <p:grpSpPr>
        <a:xfrm>
          <a:off x="0" y="0"/>
          <a:ext cx="0" cy="0"/>
          <a:chOff x="0" y="0"/>
          <a:chExt cx="0" cy="0"/>
        </a:xfrm>
      </p:grpSpPr>
      <p:sp>
        <p:nvSpPr>
          <p:cNvPr id="2" name="Google Shape;20;p35">
            <a:extLst>
              <a:ext uri="{FF2B5EF4-FFF2-40B4-BE49-F238E27FC236}">
                <a16:creationId xmlns:a16="http://schemas.microsoft.com/office/drawing/2014/main" id="{928B2100-EAB4-A048-3D37-6242C88D22F8}"/>
              </a:ext>
            </a:extLst>
          </p:cNvPr>
          <p:cNvSpPr/>
          <p:nvPr userDrawn="1"/>
        </p:nvSpPr>
        <p:spPr>
          <a:xfrm>
            <a:off x="0" y="0"/>
            <a:ext cx="9144000" cy="476672"/>
          </a:xfrm>
          <a:prstGeom prst="rect">
            <a:avLst/>
          </a:prstGeom>
          <a:solidFill>
            <a:srgbClr val="FFD133"/>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 name="Google Shape;22;p35">
            <a:extLst>
              <a:ext uri="{FF2B5EF4-FFF2-40B4-BE49-F238E27FC236}">
                <a16:creationId xmlns:a16="http://schemas.microsoft.com/office/drawing/2014/main" id="{2710CBFB-55B6-CF61-C143-D0076C58BB30}"/>
              </a:ext>
            </a:extLst>
          </p:cNvPr>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 name="Google Shape;23;p35">
            <a:extLst>
              <a:ext uri="{FF2B5EF4-FFF2-40B4-BE49-F238E27FC236}">
                <a16:creationId xmlns:a16="http://schemas.microsoft.com/office/drawing/2014/main" id="{D6594B97-0509-1510-A31E-31124FA36127}"/>
              </a:ext>
            </a:extLst>
          </p:cNvPr>
          <p:cNvSpPr/>
          <p:nvPr userDrawn="1"/>
        </p:nvSpPr>
        <p:spPr>
          <a:xfrm>
            <a:off x="0" y="0"/>
            <a:ext cx="9144000" cy="6858000"/>
          </a:xfrm>
          <a:prstGeom prst="rect">
            <a:avLst/>
          </a:prstGeom>
          <a:noFill/>
          <a:ln w="101600" cap="flat" cmpd="sng">
            <a:solidFill>
              <a:srgbClr val="FFD1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 name="Google Shape;32;p43">
            <a:extLst>
              <a:ext uri="{FF2B5EF4-FFF2-40B4-BE49-F238E27FC236}">
                <a16:creationId xmlns:a16="http://schemas.microsoft.com/office/drawing/2014/main" id="{56BBC085-1F50-020A-082B-1BE969B14458}"/>
              </a:ext>
            </a:extLst>
          </p:cNvPr>
          <p:cNvSpPr txBox="1">
            <a:spLocks noGrp="1"/>
          </p:cNvSpPr>
          <p:nvPr>
            <p:ph type="title" hasCustomPrompt="1"/>
          </p:nvPr>
        </p:nvSpPr>
        <p:spPr>
          <a:xfrm>
            <a:off x="-1" y="0"/>
            <a:ext cx="6391747" cy="476672"/>
          </a:xfrm>
          <a:prstGeom prst="rect">
            <a:avLst/>
          </a:prstGeom>
          <a:noFill/>
          <a:ln w="9525" cap="flat" cmpd="sng">
            <a:solidFill>
              <a:srgbClr val="FFD1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spTree>
    <p:extLst>
      <p:ext uri="{BB962C8B-B14F-4D97-AF65-F5344CB8AC3E}">
        <p14:creationId xmlns:p14="http://schemas.microsoft.com/office/powerpoint/2010/main" val="10427956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eux contenus" preserve="1" userDrawn="1">
  <p:cSld name="Deux contenus">
    <p:spTree>
      <p:nvGrpSpPr>
        <p:cNvPr id="1" name="Shape 30"/>
        <p:cNvGrpSpPr/>
        <p:nvPr/>
      </p:nvGrpSpPr>
      <p:grpSpPr>
        <a:xfrm>
          <a:off x="0" y="0"/>
          <a:ext cx="0" cy="0"/>
          <a:chOff x="0" y="0"/>
          <a:chExt cx="0" cy="0"/>
        </a:xfrm>
      </p:grpSpPr>
    </p:spTree>
    <p:extLst>
      <p:ext uri="{BB962C8B-B14F-4D97-AF65-F5344CB8AC3E}">
        <p14:creationId xmlns:p14="http://schemas.microsoft.com/office/powerpoint/2010/main" val="27183893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eux contenus" preserve="1" userDrawn="1">
  <p:cSld name="1_Deux contenus">
    <p:spTree>
      <p:nvGrpSpPr>
        <p:cNvPr id="1" name="Shape 30"/>
        <p:cNvGrpSpPr/>
        <p:nvPr/>
      </p:nvGrpSpPr>
      <p:grpSpPr>
        <a:xfrm>
          <a:off x="0" y="0"/>
          <a:ext cx="0" cy="0"/>
          <a:chOff x="0" y="0"/>
          <a:chExt cx="0" cy="0"/>
        </a:xfrm>
      </p:grpSpPr>
      <p:sp>
        <p:nvSpPr>
          <p:cNvPr id="2" name="Google Shape;20;p35">
            <a:extLst>
              <a:ext uri="{FF2B5EF4-FFF2-40B4-BE49-F238E27FC236}">
                <a16:creationId xmlns:a16="http://schemas.microsoft.com/office/drawing/2014/main" id="{971EAE89-ABE6-1515-1314-12306BB13733}"/>
              </a:ext>
            </a:extLst>
          </p:cNvPr>
          <p:cNvSpPr/>
          <p:nvPr userDrawn="1"/>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 name="Google Shape;22;p35">
            <a:extLst>
              <a:ext uri="{FF2B5EF4-FFF2-40B4-BE49-F238E27FC236}">
                <a16:creationId xmlns:a16="http://schemas.microsoft.com/office/drawing/2014/main" id="{6DF9DFA8-1A5A-AB3B-8861-002E2CF801C5}"/>
              </a:ext>
            </a:extLst>
          </p:cNvPr>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 name="Google Shape;23;p35">
            <a:extLst>
              <a:ext uri="{FF2B5EF4-FFF2-40B4-BE49-F238E27FC236}">
                <a16:creationId xmlns:a16="http://schemas.microsoft.com/office/drawing/2014/main" id="{4A6E004E-C5E0-D641-5C09-00ED42D74465}"/>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5" name="Google Shape;24;p35">
            <a:extLst>
              <a:ext uri="{FF2B5EF4-FFF2-40B4-BE49-F238E27FC236}">
                <a16:creationId xmlns:a16="http://schemas.microsoft.com/office/drawing/2014/main" id="{ACADE651-7B2F-A4B0-5A93-5CF654B42BEC}"/>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
        <p:nvSpPr>
          <p:cNvPr id="6" name="Google Shape;32;p43">
            <a:extLst>
              <a:ext uri="{FF2B5EF4-FFF2-40B4-BE49-F238E27FC236}">
                <a16:creationId xmlns:a16="http://schemas.microsoft.com/office/drawing/2014/main" id="{CB4FD248-6AA2-2ADC-13F3-51399E0D62DE}"/>
              </a:ext>
            </a:extLst>
          </p:cNvPr>
          <p:cNvSpPr txBox="1">
            <a:spLocks noGrp="1"/>
          </p:cNvSpPr>
          <p:nvPr>
            <p:ph type="title"/>
          </p:nvPr>
        </p:nvSpPr>
        <p:spPr>
          <a:xfrm>
            <a:off x="-1" y="0"/>
            <a:ext cx="6391747"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Tree>
    <p:extLst>
      <p:ext uri="{BB962C8B-B14F-4D97-AF65-F5344CB8AC3E}">
        <p14:creationId xmlns:p14="http://schemas.microsoft.com/office/powerpoint/2010/main" val="14548837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 name="Google Shape;24;p35">
            <a:extLst>
              <a:ext uri="{FF2B5EF4-FFF2-40B4-BE49-F238E27FC236}">
                <a16:creationId xmlns:a16="http://schemas.microsoft.com/office/drawing/2014/main" id="{A1B17535-1102-2C72-46E2-7517B38F137D}"/>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re et contenu" userDrawn="1">
  <p:cSld name="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32;p43">
            <a:extLst>
              <a:ext uri="{FF2B5EF4-FFF2-40B4-BE49-F238E27FC236}">
                <a16:creationId xmlns:a16="http://schemas.microsoft.com/office/drawing/2014/main" id="{C08AA351-20CF-CF15-7DA7-33AE9B3DE05A}"/>
              </a:ext>
            </a:extLst>
          </p:cNvPr>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Tree>
    <p:extLst>
      <p:ext uri="{BB962C8B-B14F-4D97-AF65-F5344CB8AC3E}">
        <p14:creationId xmlns:p14="http://schemas.microsoft.com/office/powerpoint/2010/main" val="12605396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eux contenus" preserve="1" userDrawn="1">
  <p:cSld name="1_Deux contenus">
    <p:spTree>
      <p:nvGrpSpPr>
        <p:cNvPr id="1" name="Shape 30"/>
        <p:cNvGrpSpPr/>
        <p:nvPr/>
      </p:nvGrpSpPr>
      <p:grpSpPr>
        <a:xfrm>
          <a:off x="0" y="0"/>
          <a:ext cx="0" cy="0"/>
          <a:chOff x="0" y="0"/>
          <a:chExt cx="0" cy="0"/>
        </a:xfrm>
      </p:grpSpPr>
    </p:spTree>
    <p:extLst>
      <p:ext uri="{BB962C8B-B14F-4D97-AF65-F5344CB8AC3E}">
        <p14:creationId xmlns:p14="http://schemas.microsoft.com/office/powerpoint/2010/main" val="13922168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eux contenus" preserve="1" userDrawn="1">
  <p:cSld name="1_Deux contenus">
    <p:spTree>
      <p:nvGrpSpPr>
        <p:cNvPr id="1" name="Shape 30"/>
        <p:cNvGrpSpPr/>
        <p:nvPr/>
      </p:nvGrpSpPr>
      <p:grpSpPr>
        <a:xfrm>
          <a:off x="0" y="0"/>
          <a:ext cx="0" cy="0"/>
          <a:chOff x="0" y="0"/>
          <a:chExt cx="0" cy="0"/>
        </a:xfrm>
      </p:grpSpPr>
    </p:spTree>
    <p:extLst>
      <p:ext uri="{BB962C8B-B14F-4D97-AF65-F5344CB8AC3E}">
        <p14:creationId xmlns:p14="http://schemas.microsoft.com/office/powerpoint/2010/main" val="30021768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Deux contenus" preserve="1" userDrawn="1">
  <p:cSld name="1_Deux contenus">
    <p:spTree>
      <p:nvGrpSpPr>
        <p:cNvPr id="1" name="Shape 30"/>
        <p:cNvGrpSpPr/>
        <p:nvPr/>
      </p:nvGrpSpPr>
      <p:grpSpPr>
        <a:xfrm>
          <a:off x="0" y="0"/>
          <a:ext cx="0" cy="0"/>
          <a:chOff x="0" y="0"/>
          <a:chExt cx="0" cy="0"/>
        </a:xfrm>
      </p:grpSpPr>
      <p:sp>
        <p:nvSpPr>
          <p:cNvPr id="2" name="Google Shape;20;p35">
            <a:extLst>
              <a:ext uri="{FF2B5EF4-FFF2-40B4-BE49-F238E27FC236}">
                <a16:creationId xmlns:a16="http://schemas.microsoft.com/office/drawing/2014/main" id="{791C8950-9975-19CD-2BC2-92AB2501F5F2}"/>
              </a:ext>
            </a:extLst>
          </p:cNvPr>
          <p:cNvSpPr/>
          <p:nvPr userDrawn="1"/>
        </p:nvSpPr>
        <p:spPr>
          <a:xfrm>
            <a:off x="0" y="0"/>
            <a:ext cx="9144000" cy="476672"/>
          </a:xfrm>
          <a:prstGeom prst="rect">
            <a:avLst/>
          </a:prstGeom>
          <a:solidFill>
            <a:srgbClr val="FF9966"/>
          </a:solidFill>
          <a:ln w="12700" cap="flat" cmpd="sng">
            <a:solidFill>
              <a:srgbClr val="FF996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 name="Google Shape;22;p35">
            <a:extLst>
              <a:ext uri="{FF2B5EF4-FFF2-40B4-BE49-F238E27FC236}">
                <a16:creationId xmlns:a16="http://schemas.microsoft.com/office/drawing/2014/main" id="{626A313A-D79E-E0C7-F83E-3BD380FFE231}"/>
              </a:ext>
            </a:extLst>
          </p:cNvPr>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 name="Google Shape;23;p35">
            <a:extLst>
              <a:ext uri="{FF2B5EF4-FFF2-40B4-BE49-F238E27FC236}">
                <a16:creationId xmlns:a16="http://schemas.microsoft.com/office/drawing/2014/main" id="{425EC785-EC82-88CC-C343-FC10D66D2B77}"/>
              </a:ext>
            </a:extLst>
          </p:cNvPr>
          <p:cNvSpPr/>
          <p:nvPr userDrawn="1"/>
        </p:nvSpPr>
        <p:spPr>
          <a:xfrm>
            <a:off x="0" y="0"/>
            <a:ext cx="9144000" cy="6858000"/>
          </a:xfrm>
          <a:prstGeom prst="rect">
            <a:avLst/>
          </a:prstGeom>
          <a:noFill/>
          <a:ln w="101600" cap="flat" cmpd="sng">
            <a:solidFill>
              <a:srgbClr val="FF996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 name="Google Shape;32;p43">
            <a:extLst>
              <a:ext uri="{FF2B5EF4-FFF2-40B4-BE49-F238E27FC236}">
                <a16:creationId xmlns:a16="http://schemas.microsoft.com/office/drawing/2014/main" id="{34188D85-2139-831C-36DE-2EFA83120701}"/>
              </a:ext>
            </a:extLst>
          </p:cNvPr>
          <p:cNvSpPr txBox="1">
            <a:spLocks noGrp="1"/>
          </p:cNvSpPr>
          <p:nvPr>
            <p:ph type="title" hasCustomPrompt="1"/>
          </p:nvPr>
        </p:nvSpPr>
        <p:spPr>
          <a:xfrm>
            <a:off x="-1" y="0"/>
            <a:ext cx="6391747" cy="476672"/>
          </a:xfrm>
          <a:prstGeom prst="rect">
            <a:avLst/>
          </a:prstGeom>
          <a:noFill/>
          <a:ln w="9525" cap="flat" cmpd="sng">
            <a:solidFill>
              <a:srgbClr val="FF9966"/>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Leçon</a:t>
            </a:r>
            <a:endParaRPr dirty="0"/>
          </a:p>
        </p:txBody>
      </p:sp>
      <p:pic>
        <p:nvPicPr>
          <p:cNvPr id="6" name="Google Shape;24;p35">
            <a:extLst>
              <a:ext uri="{FF2B5EF4-FFF2-40B4-BE49-F238E27FC236}">
                <a16:creationId xmlns:a16="http://schemas.microsoft.com/office/drawing/2014/main" id="{44E6A30B-7630-363D-61E2-79F3D6409166}"/>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1535565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Deux contenus" preserve="1" userDrawn="1">
  <p:cSld name="Deux contenus">
    <p:spTree>
      <p:nvGrpSpPr>
        <p:cNvPr id="1" name="Shape 30"/>
        <p:cNvGrpSpPr/>
        <p:nvPr/>
      </p:nvGrpSpPr>
      <p:grpSpPr>
        <a:xfrm>
          <a:off x="0" y="0"/>
          <a:ext cx="0" cy="0"/>
          <a:chOff x="0" y="0"/>
          <a:chExt cx="0" cy="0"/>
        </a:xfrm>
      </p:grpSpPr>
    </p:spTree>
    <p:extLst>
      <p:ext uri="{BB962C8B-B14F-4D97-AF65-F5344CB8AC3E}">
        <p14:creationId xmlns:p14="http://schemas.microsoft.com/office/powerpoint/2010/main" val="10813675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Deux contenus" preserve="1" userDrawn="1">
  <p:cSld name="1_Deux contenus">
    <p:spTree>
      <p:nvGrpSpPr>
        <p:cNvPr id="1" name="Shape 30"/>
        <p:cNvGrpSpPr/>
        <p:nvPr/>
      </p:nvGrpSpPr>
      <p:grpSpPr>
        <a:xfrm>
          <a:off x="0" y="0"/>
          <a:ext cx="0" cy="0"/>
          <a:chOff x="0" y="0"/>
          <a:chExt cx="0" cy="0"/>
        </a:xfrm>
      </p:grpSpPr>
      <p:sp>
        <p:nvSpPr>
          <p:cNvPr id="2" name="Google Shape;20;p35">
            <a:extLst>
              <a:ext uri="{FF2B5EF4-FFF2-40B4-BE49-F238E27FC236}">
                <a16:creationId xmlns:a16="http://schemas.microsoft.com/office/drawing/2014/main" id="{76D61DA4-FD16-973B-0651-6A5D66EC7DF0}"/>
              </a:ext>
            </a:extLst>
          </p:cNvPr>
          <p:cNvSpPr/>
          <p:nvPr userDrawn="1"/>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 name="Google Shape;22;p35">
            <a:extLst>
              <a:ext uri="{FF2B5EF4-FFF2-40B4-BE49-F238E27FC236}">
                <a16:creationId xmlns:a16="http://schemas.microsoft.com/office/drawing/2014/main" id="{B55CBF0A-94D1-3297-5BD5-AD19B74098A1}"/>
              </a:ext>
            </a:extLst>
          </p:cNvPr>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 name="Google Shape;23;p35">
            <a:extLst>
              <a:ext uri="{FF2B5EF4-FFF2-40B4-BE49-F238E27FC236}">
                <a16:creationId xmlns:a16="http://schemas.microsoft.com/office/drawing/2014/main" id="{3B7E7775-7831-1BE1-CDB9-454168F7C1F2}"/>
              </a:ext>
            </a:extLst>
          </p:cNvPr>
          <p:cNvSpPr/>
          <p:nvPr userDrawn="1"/>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 name="Google Shape;32;p43">
            <a:extLst>
              <a:ext uri="{FF2B5EF4-FFF2-40B4-BE49-F238E27FC236}">
                <a16:creationId xmlns:a16="http://schemas.microsoft.com/office/drawing/2014/main" id="{1A433935-1BAE-1ADB-6866-8E6F01D5D5FD}"/>
              </a:ext>
            </a:extLst>
          </p:cNvPr>
          <p:cNvSpPr txBox="1">
            <a:spLocks noGrp="1"/>
          </p:cNvSpPr>
          <p:nvPr>
            <p:ph type="title" hasCustomPrompt="1"/>
          </p:nvPr>
        </p:nvSpPr>
        <p:spPr>
          <a:xfrm>
            <a:off x="-1" y="0"/>
            <a:ext cx="6391747"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Devoirs</a:t>
            </a:r>
            <a:endParaRPr dirty="0"/>
          </a:p>
        </p:txBody>
      </p:sp>
      <p:pic>
        <p:nvPicPr>
          <p:cNvPr id="6" name="Google Shape;24;p35">
            <a:extLst>
              <a:ext uri="{FF2B5EF4-FFF2-40B4-BE49-F238E27FC236}">
                <a16:creationId xmlns:a16="http://schemas.microsoft.com/office/drawing/2014/main" id="{BCB960A0-F2D1-49DC-456F-C07DA8D86453}"/>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37528746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Deux contenus" preserve="1" userDrawn="1">
  <p:cSld name="Deux contenus">
    <p:spTree>
      <p:nvGrpSpPr>
        <p:cNvPr id="1" name="Shape 30"/>
        <p:cNvGrpSpPr/>
        <p:nvPr/>
      </p:nvGrpSpPr>
      <p:grpSpPr>
        <a:xfrm>
          <a:off x="0" y="0"/>
          <a:ext cx="0" cy="0"/>
          <a:chOff x="0" y="0"/>
          <a:chExt cx="0" cy="0"/>
        </a:xfrm>
      </p:grpSpPr>
    </p:spTree>
    <p:extLst>
      <p:ext uri="{BB962C8B-B14F-4D97-AF65-F5344CB8AC3E}">
        <p14:creationId xmlns:p14="http://schemas.microsoft.com/office/powerpoint/2010/main" val="401482586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2.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2" r:id="rId2"/>
    <p:sldLayoutId id="2147483668" r:id="rId3"/>
    <p:sldLayoutId id="2147483676"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3647784059"/>
      </p:ext>
    </p:extLst>
  </p:cSld>
  <p:clrMap bg1="lt1" tx1="dk1" bg2="dk2" tx2="lt2" accent1="accent1" accent2="accent2" accent3="accent3" accent4="accent4" accent5="accent5" accent6="accent6" hlink="hlink" folHlink="folHlink"/>
  <p:sldLayoutIdLst>
    <p:sldLayoutId id="2147483684" r:id="rId1"/>
    <p:sldLayoutId id="2147483685"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273868843"/>
      </p:ext>
    </p:extLst>
  </p:cSld>
  <p:clrMap bg1="lt1" tx1="dk1" bg2="dk2" tx2="lt2" accent1="accent1" accent2="accent2" accent3="accent3" accent4="accent4" accent5="accent5" accent6="accent6" hlink="hlink" folHlink="folHlink"/>
  <p:sldLayoutIdLst>
    <p:sldLayoutId id="2147483692" r:id="rId1"/>
    <p:sldLayoutId id="2147483694"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3413174184"/>
      </p:ext>
    </p:extLst>
  </p:cSld>
  <p:clrMap bg1="lt1" tx1="dk1" bg2="dk2" tx2="lt2" accent1="accent1" accent2="accent2" accent3="accent3" accent4="accent4" accent5="accent5" accent6="accent6" hlink="hlink" folHlink="folHlink"/>
  <p:sldLayoutIdLst>
    <p:sldLayoutId id="2147483699" r:id="rId1"/>
    <p:sldLayoutId id="2147483701"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3518501268"/>
      </p:ext>
    </p:extLst>
  </p:cSld>
  <p:clrMap bg1="lt1" tx1="dk1" bg2="dk2" tx2="lt2" accent1="accent1" accent2="accent2" accent3="accent3" accent4="accent4" accent5="accent5" accent6="accent6" hlink="hlink" folHlink="folHlink"/>
  <p:sldLayoutIdLst>
    <p:sldLayoutId id="2147483703" r:id="rId1"/>
    <p:sldLayoutId id="2147483705"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73. Convertir et comparer des longueurs</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A4D5AC-36C9-B211-993D-3B49BF5889A2}"/>
            </a:ext>
          </a:extLst>
        </p:cNvPr>
        <p:cNvGrpSpPr/>
        <p:nvPr/>
      </p:nvGrpSpPr>
      <p:grpSpPr>
        <a:xfrm>
          <a:off x="0" y="0"/>
          <a:ext cx="0" cy="0"/>
          <a:chOff x="0" y="0"/>
          <a:chExt cx="0" cy="0"/>
        </a:xfrm>
      </p:grpSpPr>
      <p:sp>
        <p:nvSpPr>
          <p:cNvPr id="6" name="Titre 5">
            <a:extLst>
              <a:ext uri="{FF2B5EF4-FFF2-40B4-BE49-F238E27FC236}">
                <a16:creationId xmlns:a16="http://schemas.microsoft.com/office/drawing/2014/main" id="{5B7901D1-A045-3BD9-CC34-E49C3B20C981}"/>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B795F062-F2CC-4815-F7AE-6FF53A48D41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429501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C7D948-DC31-0870-43D3-F80DCA533E83}"/>
            </a:ext>
          </a:extLst>
        </p:cNvPr>
        <p:cNvGrpSpPr/>
        <p:nvPr/>
      </p:nvGrpSpPr>
      <p:grpSpPr>
        <a:xfrm>
          <a:off x="0" y="0"/>
          <a:ext cx="0" cy="0"/>
          <a:chOff x="0" y="0"/>
          <a:chExt cx="0" cy="0"/>
        </a:xfrm>
      </p:grpSpPr>
      <p:sp>
        <p:nvSpPr>
          <p:cNvPr id="7" name="Titre 6">
            <a:extLst>
              <a:ext uri="{FF2B5EF4-FFF2-40B4-BE49-F238E27FC236}">
                <a16:creationId xmlns:a16="http://schemas.microsoft.com/office/drawing/2014/main" id="{471F1177-AD85-23B9-BFC8-A77BD1C20F92}"/>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D3ED3183-BED5-1DCF-2A79-A1EF8CE7D33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378175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9102E3-E142-06C3-F58B-E990BDB6DDF8}"/>
            </a:ext>
          </a:extLst>
        </p:cNvPr>
        <p:cNvGrpSpPr/>
        <p:nvPr/>
      </p:nvGrpSpPr>
      <p:grpSpPr>
        <a:xfrm>
          <a:off x="0" y="0"/>
          <a:ext cx="0" cy="0"/>
          <a:chOff x="0" y="0"/>
          <a:chExt cx="0" cy="0"/>
        </a:xfrm>
      </p:grpSpPr>
      <p:sp>
        <p:nvSpPr>
          <p:cNvPr id="7" name="Titre 6">
            <a:extLst>
              <a:ext uri="{FF2B5EF4-FFF2-40B4-BE49-F238E27FC236}">
                <a16:creationId xmlns:a16="http://schemas.microsoft.com/office/drawing/2014/main" id="{F0883218-1A55-91E9-483B-BB8A74F61B8A}"/>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9A5E4788-9AB2-1F98-3DE6-49CC2ECC239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095848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D10BD4-0C48-F37A-32EB-E82FCC555A2F}"/>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7A45FC33-0710-B5AC-D536-1E97AE68BA2A}"/>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15DCB8BA-9B9B-21C5-F904-09151B380E3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454271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D3A2A0-1FD3-AE20-B026-03D1F1D1D450}"/>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86DF9402-B34F-2F7C-F3A4-C94A06C9A6D1}"/>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302BE8CC-8410-9EA9-9966-92B488AF070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6179003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F61FC254-2F97-FFC5-911D-1AEA473AC2FF}"/>
              </a:ext>
            </a:extLst>
          </p:cNvPr>
          <p:cNvSpPr>
            <a:spLocks noGrp="1"/>
          </p:cNvSpPr>
          <p:nvPr>
            <p:ph type="title"/>
          </p:nvPr>
        </p:nvSpPr>
        <p:spPr/>
        <p:txBody>
          <a:bodyPr/>
          <a:lstStyle/>
          <a:p>
            <a:endParaRPr lang="fr-FR"/>
          </a:p>
        </p:txBody>
      </p:sp>
      <p:pic>
        <p:nvPicPr>
          <p:cNvPr id="25" name="Image 24">
            <a:extLst>
              <a:ext uri="{FF2B5EF4-FFF2-40B4-BE49-F238E27FC236}">
                <a16:creationId xmlns:a16="http://schemas.microsoft.com/office/drawing/2014/main" id="{5890BBA6-3785-597D-D076-1AB55A10FE1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842635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81669F-652B-FC77-E5F8-F727F165BDD8}"/>
            </a:ext>
          </a:extLst>
        </p:cNvPr>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76D34ABD-6EA4-9C5F-B6A7-F76A1C6531FA}"/>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038D7A90-52D1-0F94-644A-2F5D5DA5CF34}"/>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ABA9B822-F44A-4340-CBD1-6A7B87C7E5D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149390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E932E6-445A-75F8-A98A-60A1F54D4EE6}"/>
            </a:ext>
          </a:extLst>
        </p:cNvPr>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32173EB2-2541-BFA9-8843-254D20C988BA}"/>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45341D8A-4240-F312-37C9-EC7765C72BDA}"/>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151ED33A-5741-8A94-80C6-7A1D827EFB6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0038028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5AE57E-D146-0C47-FB8E-8B75A95C05B8}"/>
            </a:ext>
          </a:extLst>
        </p:cNvPr>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034081D5-982F-A139-47F5-ED222F8B7D3E}"/>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32E70F34-6FAA-4C92-074E-9235AD0CBA33}"/>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BCD5318E-101F-DF69-4C4D-0096CEEA926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005662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C31C43-3DC3-190A-6327-01E9AFDCE655}"/>
            </a:ext>
          </a:extLst>
        </p:cNvPr>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4AEEDFFC-4784-C3BF-FB35-C1E781BB48EC}"/>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CE93B947-D8FB-CA01-062B-F62BE9EFEA09}"/>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EEF8642E-6D2F-9C59-298B-CADA7D3F2B4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3103080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Espace réservé du texte 34">
            <a:extLst>
              <a:ext uri="{FF2B5EF4-FFF2-40B4-BE49-F238E27FC236}">
                <a16:creationId xmlns:a16="http://schemas.microsoft.com/office/drawing/2014/main" id="{29430B06-D905-5B18-E298-D0772AC59BEC}"/>
              </a:ext>
            </a:extLst>
          </p:cNvPr>
          <p:cNvSpPr>
            <a:spLocks noGrp="1"/>
          </p:cNvSpPr>
          <p:nvPr>
            <p:ph type="body" idx="1"/>
          </p:nvPr>
        </p:nvSpPr>
        <p:spPr/>
        <p:txBody>
          <a:bodyPr/>
          <a:lstStyle/>
          <a:p>
            <a:endParaRPr lang="fr-FR"/>
          </a:p>
        </p:txBody>
      </p:sp>
      <p:sp>
        <p:nvSpPr>
          <p:cNvPr id="37" name="Titre 36">
            <a:extLst>
              <a:ext uri="{FF2B5EF4-FFF2-40B4-BE49-F238E27FC236}">
                <a16:creationId xmlns:a16="http://schemas.microsoft.com/office/drawing/2014/main" id="{F6D74D09-C570-7CAF-499F-E02D5927033D}"/>
              </a:ext>
            </a:extLst>
          </p:cNvPr>
          <p:cNvSpPr>
            <a:spLocks noGrp="1"/>
          </p:cNvSpPr>
          <p:nvPr>
            <p:ph type="title"/>
          </p:nvPr>
        </p:nvSpPr>
        <p:spPr/>
        <p:txBody>
          <a:bodyPr/>
          <a:lstStyle/>
          <a:p>
            <a:endParaRPr lang="fr-FR"/>
          </a:p>
        </p:txBody>
      </p:sp>
      <p:pic>
        <p:nvPicPr>
          <p:cNvPr id="39" name="Image 38">
            <a:extLst>
              <a:ext uri="{FF2B5EF4-FFF2-40B4-BE49-F238E27FC236}">
                <a16:creationId xmlns:a16="http://schemas.microsoft.com/office/drawing/2014/main" id="{D3B6B639-1649-5580-129E-43F4311D875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7530243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F583CB-63A1-62BE-9646-9D2354908FD7}"/>
            </a:ext>
          </a:extLst>
        </p:cNvPr>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328553BB-1EBD-8314-D057-7A380DDB59B0}"/>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F5A7582B-A59A-F688-D093-BD1F2EC7A713}"/>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B6F8A8C7-962E-EA68-B239-EB5DEC2ED61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177825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BC6E43-57D3-90BF-D01D-31208B266158}"/>
            </a:ext>
          </a:extLst>
        </p:cNvPr>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34107399-4235-2AB2-1DD5-BDC00274C61A}"/>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5A45BAD9-FBAD-61A1-EA0D-083142396473}"/>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DDAD4F1F-8798-09CA-9CEB-726F00D416E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796229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5DCC51-824C-755B-EF8D-7B44F89FDAF9}"/>
            </a:ext>
          </a:extLst>
        </p:cNvPr>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AC844897-79E4-C183-90F6-C91966F8C4DF}"/>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76889E07-0782-9C55-5E50-0D909330B328}"/>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DD21A13D-F1D3-1DD4-5ADB-347C597E865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2938497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920F9C-E6D0-AEC1-1265-7D3AC7DABD8D}"/>
            </a:ext>
          </a:extLst>
        </p:cNvPr>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9F906D13-B176-0FAB-9A26-87961F613456}"/>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1DA428A2-573A-9DA3-2AE5-5F99E61794A6}"/>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979D1726-FE4B-FCD2-412C-52B7983CFF7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71932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90E2CEDA-594E-04D0-59A5-F87CA369DB6E}"/>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A1E27AED-CF63-58E9-6F39-2EEC91DBD07F}"/>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71A6B82D-6FF5-83E8-94BC-AB86BCA70FE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8187461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FAF98B-DC93-B2BC-35CD-2249979D1B73}"/>
            </a:ext>
          </a:extLst>
        </p:cNvPr>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7BA00D63-13C7-F76B-A9DF-E28EB29E2B91}"/>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52CCA5F3-8450-BF2A-E53A-D16FC583150D}"/>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97D788B5-8E90-43FF-8A29-97F9C6FE449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7107271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B92AF2-E770-37A4-2CF5-55DE79A93011}"/>
            </a:ext>
          </a:extLst>
        </p:cNvPr>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BA40AD57-A6D0-9A7E-4B37-0B1B1DEC0D87}"/>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30A13D10-12C4-7A20-9E34-4DE9EC841B0A}"/>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F3F49A3E-16E2-1343-D60B-B6D5ED1DC1A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5226352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E85594-0391-AAB8-F547-B7AB464DC56C}"/>
            </a:ext>
          </a:extLst>
        </p:cNvPr>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CA58AB37-E351-2520-1C4D-5F93D9C86903}"/>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C2526BB4-6E6A-8031-D5FB-DAC6BD21AD62}"/>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3F1E1ECD-3FF0-7E37-DB55-D23D29ECAB8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3452049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774A44-4ECF-114B-4609-7800D1F43B0B}"/>
            </a:ext>
          </a:extLst>
        </p:cNvPr>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1476ABA0-A8C7-FAEB-0403-5D71468C7547}"/>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54D7BBA0-311E-5D30-9B37-7358222928A3}"/>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3B5592E5-FD63-1D0E-BAC9-C8F5D96E480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345686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C924D1-9E30-4A93-4989-663FC98BCB46}"/>
            </a:ext>
          </a:extLst>
        </p:cNvPr>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1744ACF3-F15B-5E3D-C9C2-6007EC1FD168}"/>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390C6309-E5DC-4DB5-0D7F-D5E1860CB16B}"/>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F8EF701E-50ED-FA69-1A61-54BAF246CDD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856952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822B4D-97A1-2054-016B-A8CF6FF30812}"/>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398A1D61-ADA1-8B22-A50A-33CA37ED600A}"/>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D33C4815-5288-10AD-CB4B-68BB90F83972}"/>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B0C8384F-DD44-017D-629B-6BCC34BFCB2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795056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680369CE-16EB-F33F-2C12-178D9C10CCE4}"/>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B16AD541-4651-3034-8874-F553F6A55DC4}"/>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D5ADE2C6-DC84-198C-E202-1BCEDFDE1BC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99095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7B55B2F0-AFB6-BBD8-0CB2-1642FEC4D8D2}"/>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5D2DEB79-4A16-3092-BEFA-79967DE1135B}"/>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CD01883E-FDA2-7384-D650-967714CCAF2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280759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70417B35-EAF8-9CDF-E8BF-C409677C9064}"/>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6052D516-8D76-125D-D905-FFBC14C09321}"/>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6478AFB2-1866-4668-A49F-5C7BEB20E89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307888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7D663F96-83B9-7646-482C-7FCD30227C0E}"/>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F0E1D749-97E0-82B2-C1A7-E60EB6ACCBF7}"/>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2DC2E3CB-43B9-2BA2-6048-21C486913CF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2924116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EC2550A0-E1BE-3993-8C86-145C402E9797}"/>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D0F7BDB1-6852-CA0F-B383-99E08F49541E}"/>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7AE9B805-1335-FEFF-ED06-1D29BBFC8D2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7969854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5B1F47C9-6503-DBA6-6F69-45F3EA707EF0}"/>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6D71D074-C1FB-EF0C-F555-0ACB1B5F547D}"/>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F37F292E-FD59-67F7-BD05-83E3219BE1B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0942900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3A856709-C7F4-DDC6-7707-077021329661}"/>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DC084ABB-F065-4EA5-C341-A032C594E33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9091908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345D2859-75E1-E230-A204-1127E0D633C5}"/>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D2622D7D-CDF8-88D4-7C0A-1DADD266667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659495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E6E08FB0-17B1-7434-EB89-5A47E4BBB39E}"/>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2CCC3C92-08AA-EB43-EB30-8B911746E11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518473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9D6252-FC52-896C-6BEB-D18CD8E035D9}"/>
            </a:ext>
          </a:extLst>
        </p:cNvPr>
        <p:cNvGrpSpPr/>
        <p:nvPr/>
      </p:nvGrpSpPr>
      <p:grpSpPr>
        <a:xfrm>
          <a:off x="0" y="0"/>
          <a:ext cx="0" cy="0"/>
          <a:chOff x="0" y="0"/>
          <a:chExt cx="0" cy="0"/>
        </a:xfrm>
      </p:grpSpPr>
      <p:sp>
        <p:nvSpPr>
          <p:cNvPr id="6" name="Titre 5">
            <a:extLst>
              <a:ext uri="{FF2B5EF4-FFF2-40B4-BE49-F238E27FC236}">
                <a16:creationId xmlns:a16="http://schemas.microsoft.com/office/drawing/2014/main" id="{85B9E845-35C8-49DA-37DC-F7BFFCCC7FFC}"/>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A40EDFDB-3DE3-EE1A-92EE-3499A1DD323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728289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C02C87-E5CC-FDEF-DEEF-97E90B18EC46}"/>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DADE817C-59C4-50A7-E328-958CEC59F6AF}"/>
              </a:ext>
            </a:extLst>
          </p:cNvPr>
          <p:cNvSpPr>
            <a:spLocks noGrp="1"/>
          </p:cNvSpPr>
          <p:nvPr>
            <p:ph type="title"/>
          </p:nvPr>
        </p:nvSpPr>
        <p:spPr/>
        <p:txBody>
          <a:bodyPr/>
          <a:lstStyle/>
          <a:p>
            <a:endParaRPr lang="fr-FR"/>
          </a:p>
        </p:txBody>
      </p:sp>
      <p:pic>
        <p:nvPicPr>
          <p:cNvPr id="14" name="Image 13">
            <a:extLst>
              <a:ext uri="{FF2B5EF4-FFF2-40B4-BE49-F238E27FC236}">
                <a16:creationId xmlns:a16="http://schemas.microsoft.com/office/drawing/2014/main" id="{E11577A7-5280-E647-8B04-593EE5DC23C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6270739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747D806E-65F4-11D8-8700-33B779D10DC2}"/>
              </a:ext>
            </a:extLst>
          </p:cNvPr>
          <p:cNvSpPr>
            <a:spLocks noGrp="1"/>
          </p:cNvSpPr>
          <p:nvPr>
            <p:ph type="title"/>
          </p:nvPr>
        </p:nvSpPr>
        <p:spPr/>
        <p:txBody>
          <a:bodyPr/>
          <a:lstStyle/>
          <a:p>
            <a:endParaRPr lang="fr-FR"/>
          </a:p>
        </p:txBody>
      </p:sp>
      <p:sp>
        <p:nvSpPr>
          <p:cNvPr id="9" name="Espace réservé du texte 8">
            <a:extLst>
              <a:ext uri="{FF2B5EF4-FFF2-40B4-BE49-F238E27FC236}">
                <a16:creationId xmlns:a16="http://schemas.microsoft.com/office/drawing/2014/main" id="{70B1B3F1-9586-83B6-E3FB-7790791FE860}"/>
              </a:ext>
            </a:extLst>
          </p:cNvPr>
          <p:cNvSpPr>
            <a:spLocks noGrp="1"/>
          </p:cNvSpPr>
          <p:nvPr>
            <p:ph type="body" idx="1"/>
          </p:nvPr>
        </p:nvSpPr>
        <p:spPr/>
        <p:txBody>
          <a:bodyPr/>
          <a:lstStyle/>
          <a:p>
            <a:endParaRPr lang="fr-FR"/>
          </a:p>
        </p:txBody>
      </p:sp>
      <p:pic>
        <p:nvPicPr>
          <p:cNvPr id="11" name="Image 10">
            <a:extLst>
              <a:ext uri="{FF2B5EF4-FFF2-40B4-BE49-F238E27FC236}">
                <a16:creationId xmlns:a16="http://schemas.microsoft.com/office/drawing/2014/main" id="{496B6C2F-99C9-5529-4BCE-50FD698865B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9499348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37E8A4-0D32-13DA-9C39-F2283684C3CA}"/>
            </a:ext>
          </a:extLst>
        </p:cNvPr>
        <p:cNvGrpSpPr/>
        <p:nvPr/>
      </p:nvGrpSpPr>
      <p:grpSpPr>
        <a:xfrm>
          <a:off x="0" y="0"/>
          <a:ext cx="0" cy="0"/>
          <a:chOff x="0" y="0"/>
          <a:chExt cx="0" cy="0"/>
        </a:xfrm>
      </p:grpSpPr>
      <p:sp>
        <p:nvSpPr>
          <p:cNvPr id="6" name="Titre 5">
            <a:extLst>
              <a:ext uri="{FF2B5EF4-FFF2-40B4-BE49-F238E27FC236}">
                <a16:creationId xmlns:a16="http://schemas.microsoft.com/office/drawing/2014/main" id="{461C0917-EBD2-030E-7438-02AC77BDF1D5}"/>
              </a:ext>
            </a:extLst>
          </p:cNvPr>
          <p:cNvSpPr>
            <a:spLocks noGrp="1"/>
          </p:cNvSpPr>
          <p:nvPr>
            <p:ph type="title"/>
          </p:nvPr>
        </p:nvSpPr>
        <p:spPr/>
        <p:txBody>
          <a:bodyPr/>
          <a:lstStyle/>
          <a:p>
            <a:endParaRPr lang="fr-FR"/>
          </a:p>
        </p:txBody>
      </p:sp>
      <p:sp>
        <p:nvSpPr>
          <p:cNvPr id="10" name="Espace réservé du texte 9">
            <a:extLst>
              <a:ext uri="{FF2B5EF4-FFF2-40B4-BE49-F238E27FC236}">
                <a16:creationId xmlns:a16="http://schemas.microsoft.com/office/drawing/2014/main" id="{A784487E-2496-E8D0-9319-43955ABF31A6}"/>
              </a:ext>
            </a:extLst>
          </p:cNvPr>
          <p:cNvSpPr>
            <a:spLocks noGrp="1"/>
          </p:cNvSpPr>
          <p:nvPr>
            <p:ph type="body" idx="1"/>
          </p:nvPr>
        </p:nvSpPr>
        <p:spPr/>
        <p:txBody>
          <a:bodyPr/>
          <a:lstStyle/>
          <a:p>
            <a:endParaRPr lang="fr-FR"/>
          </a:p>
        </p:txBody>
      </p:sp>
      <p:pic>
        <p:nvPicPr>
          <p:cNvPr id="12" name="Image 11">
            <a:extLst>
              <a:ext uri="{FF2B5EF4-FFF2-40B4-BE49-F238E27FC236}">
                <a16:creationId xmlns:a16="http://schemas.microsoft.com/office/drawing/2014/main" id="{11BA544F-8B3D-5241-A200-9DDABE9B3DF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95140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96EC45-9D18-414D-F41C-2152FB503B5B}"/>
            </a:ext>
          </a:extLst>
        </p:cNvPr>
        <p:cNvGrpSpPr/>
        <p:nvPr/>
      </p:nvGrpSpPr>
      <p:grpSpPr>
        <a:xfrm>
          <a:off x="0" y="0"/>
          <a:ext cx="0" cy="0"/>
          <a:chOff x="0" y="0"/>
          <a:chExt cx="0" cy="0"/>
        </a:xfrm>
      </p:grpSpPr>
      <p:sp>
        <p:nvSpPr>
          <p:cNvPr id="6" name="Titre 5">
            <a:extLst>
              <a:ext uri="{FF2B5EF4-FFF2-40B4-BE49-F238E27FC236}">
                <a16:creationId xmlns:a16="http://schemas.microsoft.com/office/drawing/2014/main" id="{A0CB19C7-61CC-6C99-C8C5-48F24A6B71BE}"/>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192D886C-2FF0-E458-FF3F-01413B753B6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20099426"/>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ée un document." ma:contentTypeScope="" ma:versionID="d2a4d304f9eba7db6f6d654a13bd391d">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71534a0f5dfc871d7eed7645144f7fa1"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2.xml><?xml version="1.0" encoding="utf-8"?>
<ds:datastoreItem xmlns:ds="http://schemas.openxmlformats.org/officeDocument/2006/customXml" ds:itemID="{8CB6929A-325D-48F6-9877-191C169E6107}">
  <ds:schemaRefs>
    <ds:schemaRef ds:uri="http://schemas.microsoft.com/office/infopath/2007/PartnerControls"/>
    <ds:schemaRef ds:uri="http://purl.org/dc/dcmitype/"/>
    <ds:schemaRef ds:uri="27f64e36-29aa-44d5-a3e0-06242cad7d4d"/>
    <ds:schemaRef ds:uri="http://purl.org/dc/elements/1.1/"/>
    <ds:schemaRef ds:uri="cd84cc96-e4f0-4e7f-873a-a508fb658c41"/>
    <ds:schemaRef ds:uri="http://schemas.microsoft.com/office/2006/documentManagement/types"/>
    <ds:schemaRef ds:uri="http://purl.org/dc/terms/"/>
    <ds:schemaRef ds:uri="http://schemas.microsoft.com/office/2006/metadata/propertie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B7160F3B-4AB1-449E-B64E-0176DA175D1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TotalTime>
  <Words>1927</Words>
  <Application>Microsoft Office PowerPoint</Application>
  <PresentationFormat>Affichage à l'écran (4:3)</PresentationFormat>
  <Paragraphs>120</Paragraphs>
  <Slides>37</Slides>
  <Notes>37</Notes>
  <HiddenSlides>0</HiddenSlides>
  <MMClips>0</MMClips>
  <ScaleCrop>false</ScaleCrop>
  <HeadingPairs>
    <vt:vector size="6" baseType="variant">
      <vt:variant>
        <vt:lpstr>Polices utilisées</vt:lpstr>
      </vt:variant>
      <vt:variant>
        <vt:i4>3</vt:i4>
      </vt:variant>
      <vt:variant>
        <vt:lpstr>Thème</vt:lpstr>
      </vt:variant>
      <vt:variant>
        <vt:i4>5</vt:i4>
      </vt:variant>
      <vt:variant>
        <vt:lpstr>Titres des diapositives</vt:lpstr>
      </vt:variant>
      <vt:variant>
        <vt:i4>37</vt:i4>
      </vt:variant>
    </vt:vector>
  </HeadingPairs>
  <TitlesOfParts>
    <vt:vector size="45" baseType="lpstr">
      <vt:lpstr>Calibri</vt:lpstr>
      <vt:lpstr>Verdana</vt:lpstr>
      <vt:lpstr>Arial</vt:lpstr>
      <vt:lpstr>Thème Office</vt:lpstr>
      <vt:lpstr>1_Thème Office</vt:lpstr>
      <vt:lpstr>2_Thème Office</vt:lpstr>
      <vt:lpstr>3_Thème Office</vt:lpstr>
      <vt:lpstr>4_Thème Office</vt:lpstr>
      <vt:lpstr>73. Convertir et comparer des longueurs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LE BOT SANDRA</cp:lastModifiedBy>
  <cp:revision>3</cp:revision>
  <dcterms:created xsi:type="dcterms:W3CDTF">2022-01-07T11:15:07Z</dcterms:created>
  <dcterms:modified xsi:type="dcterms:W3CDTF">2026-01-21T14:52:21Z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