
<file path=[Content_Types].xml><?xml version="1.0" encoding="utf-8"?>
<Types xmlns="http://schemas.openxmlformats.org/package/2006/content-types">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slideLayouts/slideLayout6.xml" ContentType="application/vnd.openxmlformats-officedocument.presentationml.slideLayout+xml"/>
  <Override PartName="/ppt/theme/theme3.xml" ContentType="application/vnd.openxmlformats-officedocument.theme+xml"/>
  <Override PartName="/ppt/slideLayouts/slideLayout7.xml" ContentType="application/vnd.openxmlformats-officedocument.presentationml.slideLayout+xml"/>
  <Override PartName="/ppt/theme/theme4.xml" ContentType="application/vnd.openxmlformats-officedocument.theme+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4"/>
    <p:sldMasterId id="2147483652" r:id="rId5"/>
    <p:sldMasterId id="2147483656" r:id="rId6"/>
    <p:sldMasterId id="2147483660" r:id="rId7"/>
    <p:sldMasterId id="2147483663" r:id="rId8"/>
  </p:sldMasterIdLst>
  <p:notesMasterIdLst>
    <p:notesMasterId r:id="rId36"/>
  </p:notesMasterIdLst>
  <p:sldIdLst>
    <p:sldId id="323" r:id="rId9"/>
    <p:sldId id="258" r:id="rId10"/>
    <p:sldId id="305" r:id="rId11"/>
    <p:sldId id="307" r:id="rId12"/>
    <p:sldId id="320" r:id="rId13"/>
    <p:sldId id="321" r:id="rId14"/>
    <p:sldId id="257" r:id="rId15"/>
    <p:sldId id="302" r:id="rId16"/>
    <p:sldId id="322" r:id="rId17"/>
    <p:sldId id="311" r:id="rId18"/>
    <p:sldId id="312" r:id="rId19"/>
    <p:sldId id="268" r:id="rId20"/>
    <p:sldId id="277" r:id="rId21"/>
    <p:sldId id="313" r:id="rId22"/>
    <p:sldId id="314" r:id="rId23"/>
    <p:sldId id="315" r:id="rId24"/>
    <p:sldId id="316" r:id="rId25"/>
    <p:sldId id="317" r:id="rId26"/>
    <p:sldId id="318" r:id="rId27"/>
    <p:sldId id="282" r:id="rId28"/>
    <p:sldId id="284" r:id="rId29"/>
    <p:sldId id="324" r:id="rId30"/>
    <p:sldId id="285" r:id="rId31"/>
    <p:sldId id="286" r:id="rId32"/>
    <p:sldId id="287" r:id="rId33"/>
    <p:sldId id="289" r:id="rId34"/>
    <p:sldId id="294" r:id="rId35"/>
  </p:sldIdLst>
  <p:sldSz cx="9144000" cy="6858000" type="screen4x3"/>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2160">
          <p15:clr>
            <a:srgbClr val="000000"/>
          </p15:clr>
        </p15:guide>
        <p15:guide id="2" pos="2880">
          <p15:clr>
            <a:srgbClr val="000000"/>
          </p15:clr>
        </p15:guide>
      </p15:sldGuideLst>
    </p:ext>
    <p:ext uri="GoogleSlidesCustomDataVersion2">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51" roundtripDataSignature="AMtx7mie5gGzucB2ak5IZYFk4yuULO/2pw=="/>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51BF5A0C-B0EB-839A-131C-955373972CF5}" name="LE BOT SANDRA" initials="SL" userId="S::SLEBOT@editions-hatier.fr::5fe4e071-d3f4-40df-970f-ee8fcf898346" providerId="AD"/>
  <p188:author id="{6E47C18F-DDAE-EA39-9B3A-D5582A6DAE9D}" name="pauline.negrellion" initials="pa" userId="S::pauline.negrellion_gmail.com#ext#@hachette.onmicrosoft.com::9fb65b54-3bbd-4994-b3cf-42d8602c7eef" providerId="AD"/>
  <p188:author id="{CB410498-00AA-A716-1E6C-E42B11846246}" name="jennifer riviere" initials="jr" userId="77148290420568c5" providerId="Windows Live"/>
  <p188:author id="{99B08BAC-A5CC-5B93-C974-BC3036FFCE66}" name="yaelb06" initials="ya" userId="S::yaelb06_yahoo.fr#ext#@hachette.onmicrosoft.com::178ef0ed-7e4d-4a1d-b478-d626cbda7b77" providerId="AD"/>
  <p188:author id="{4CF84EDD-95CE-3E5E-4B94-06DB52278683}" name="Christophe Dracos" initials="CD" userId="S::cri.dracos_outlook.fr#ext#@hachette.onmicrosoft.com::9a339485-cc17-450e-b56d-f2edc49cae5a" providerId="AD"/>
  <p188:author id="{3AE103E3-5B5D-9446-BE1D-82E47926AE64}" name="LEMAIRE LOUHANNE" initials="LL" userId="S::LLEMAIRE@editions-hatier.fr::a1b6b622-126c-424e-b556-9693f133b9e2" providerId="AD"/>
  <p188:author id="{11392DF4-B385-4FE1-7B1C-2996C4C1DFB8}" name="Yaël Fernandez" initials="YF" userId="5a0aec09e72f9ec6" providerId="Windows Live"/>
</p188:authorLst>
</file>

<file path=ppt/commentAuthors.xml><?xml version="1.0" encoding="utf-8"?>
<p:cmAuthorLst xmlns:a="http://schemas.openxmlformats.org/drawingml/2006/main" xmlns:r="http://schemas.openxmlformats.org/officeDocument/2006/relationships" xmlns:p="http://schemas.openxmlformats.org/presentationml/2006/main">
  <p:cmAuthor id="0" name="Pauline Negrel-Lion" initials="" lastIdx="5" clrIdx="0"/>
  <p:cmAuthor id="1" name="Yaël Fernandez Benhamou" initials="" lastIdx="7" clrIdx="1"/>
  <p:cmAuthor id="2" name="jennifer r" initials="" lastIdx="4" clrIdx="2"/>
  <p:cmAuthor id="3" name="Christophe DRACOS" initials="" lastIdx="2" clrIdx="3"/>
  <p:cmAuthor id="4" name="Yaël Fernandez" initials="YF" lastIdx="2" clrIdx="4">
    <p:extLst>
      <p:ext uri="{19B8F6BF-5375-455C-9EA6-DF929625EA0E}">
        <p15:presenceInfo xmlns:p15="http://schemas.microsoft.com/office/powerpoint/2012/main" userId="5a0aec09e72f9ec6"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1C4D1"/>
    <a:srgbClr val="00B05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88231833-C195-46F6-966C-BAE91ED6D494}" v="5" dt="2026-01-21T11:22:51.327"/>
  </p1510:revLst>
</p1510:revInfo>
</file>

<file path=ppt/tableStyles.xml><?xml version="1.0" encoding="utf-8"?>
<a:tblStyleLst xmlns:a="http://schemas.openxmlformats.org/drawingml/2006/main" def="{E5920706-5524-4498-9E5F-47C7F24823AF}">
  <a:tblStyle styleId="{E5920706-5524-4498-9E5F-47C7F24823AF}" styleName="Table_0">
    <a:wholeTbl>
      <a:tcTxStyle b="off" i="off">
        <a:font>
          <a:latin typeface="Arial"/>
          <a:ea typeface="Arial"/>
          <a:cs typeface="Arial"/>
        </a:font>
        <a:schemeClr val="dk1"/>
      </a:tcTxStyle>
      <a:tcStyle>
        <a:tcBdr>
          <a:left>
            <a:ln w="12700" cap="flat" cmpd="sng">
              <a:solidFill>
                <a:schemeClr val="lt1"/>
              </a:solidFill>
              <a:prstDash val="solid"/>
              <a:round/>
              <a:headEnd type="none" w="sm" len="sm"/>
              <a:tailEnd type="none" w="sm" len="sm"/>
            </a:ln>
          </a:left>
          <a:right>
            <a:ln w="12700" cap="flat" cmpd="sng">
              <a:solidFill>
                <a:schemeClr val="lt1"/>
              </a:solidFill>
              <a:prstDash val="solid"/>
              <a:round/>
              <a:headEnd type="none" w="sm" len="sm"/>
              <a:tailEnd type="none" w="sm" len="sm"/>
            </a:ln>
          </a:right>
          <a:top>
            <a:ln w="12700" cap="flat" cmpd="sng">
              <a:solidFill>
                <a:schemeClr val="lt1"/>
              </a:solidFill>
              <a:prstDash val="solid"/>
              <a:round/>
              <a:headEnd type="none" w="sm" len="sm"/>
              <a:tailEnd type="none" w="sm" len="sm"/>
            </a:ln>
          </a:top>
          <a:bottom>
            <a:ln w="12700" cap="flat" cmpd="sng">
              <a:solidFill>
                <a:schemeClr val="lt1"/>
              </a:solidFill>
              <a:prstDash val="solid"/>
              <a:round/>
              <a:headEnd type="none" w="sm" len="sm"/>
              <a:tailEnd type="none" w="sm" len="sm"/>
            </a:ln>
          </a:bottom>
          <a:insideH>
            <a:ln w="12700" cap="flat" cmpd="sng">
              <a:solidFill>
                <a:schemeClr val="lt1"/>
              </a:solidFill>
              <a:prstDash val="solid"/>
              <a:round/>
              <a:headEnd type="none" w="sm" len="sm"/>
              <a:tailEnd type="none" w="sm" len="sm"/>
            </a:ln>
          </a:insideH>
          <a:insideV>
            <a:ln w="12700" cap="flat" cmpd="sng">
              <a:solidFill>
                <a:schemeClr val="lt1"/>
              </a:solidFill>
              <a:prstDash val="solid"/>
              <a:round/>
              <a:headEnd type="none" w="sm" len="sm"/>
              <a:tailEnd type="none" w="sm" len="sm"/>
            </a:ln>
          </a:insideV>
        </a:tcBdr>
        <a:fill>
          <a:solidFill>
            <a:srgbClr val="E8EBF5"/>
          </a:solidFill>
        </a:fill>
      </a:tcStyle>
    </a:wholeTbl>
    <a:band1H>
      <a:tcTxStyle b="off" i="off"/>
      <a:tcStyle>
        <a:tcBdr/>
        <a:fill>
          <a:solidFill>
            <a:srgbClr val="CDD4EA"/>
          </a:solidFill>
        </a:fill>
      </a:tcStyle>
    </a:band1H>
    <a:band2H>
      <a:tcTxStyle b="off" i="off"/>
      <a:tcStyle>
        <a:tcBdr/>
      </a:tcStyle>
    </a:band2H>
    <a:band1V>
      <a:tcTxStyle b="off" i="off"/>
      <a:tcStyle>
        <a:tcBdr/>
        <a:fill>
          <a:solidFill>
            <a:srgbClr val="CDD4EA"/>
          </a:solidFill>
        </a:fill>
      </a:tcStyle>
    </a:band1V>
    <a:band2V>
      <a:tcTxStyle b="off" i="off"/>
      <a:tcStyle>
        <a:tcBdr/>
      </a:tcStyle>
    </a:band2V>
    <a:lastCol>
      <a:tcTxStyle b="on" i="off">
        <a:font>
          <a:latin typeface="Arial"/>
          <a:ea typeface="Arial"/>
          <a:cs typeface="Arial"/>
        </a:font>
        <a:schemeClr val="lt1"/>
      </a:tcTxStyle>
      <a:tcStyle>
        <a:tcBdr/>
        <a:fill>
          <a:solidFill>
            <a:schemeClr val="accent1"/>
          </a:solidFill>
        </a:fill>
      </a:tcStyle>
    </a:lastCol>
    <a:firstCol>
      <a:tcTxStyle b="on" i="off">
        <a:font>
          <a:latin typeface="Arial"/>
          <a:ea typeface="Arial"/>
          <a:cs typeface="Arial"/>
        </a:font>
        <a:schemeClr val="lt1"/>
      </a:tcTxStyle>
      <a:tcStyle>
        <a:tcBdr/>
        <a:fill>
          <a:solidFill>
            <a:schemeClr val="accent1"/>
          </a:solidFill>
        </a:fill>
      </a:tcStyle>
    </a:firstCol>
    <a:lastRow>
      <a:tcTxStyle b="on" i="off">
        <a:font>
          <a:latin typeface="Arial"/>
          <a:ea typeface="Arial"/>
          <a:cs typeface="Arial"/>
        </a:font>
        <a:schemeClr val="lt1"/>
      </a:tcTxStyle>
      <a:tcStyle>
        <a:tcBdr>
          <a:top>
            <a:ln w="38100" cap="flat" cmpd="sng">
              <a:solidFill>
                <a:schemeClr val="lt1"/>
              </a:solidFill>
              <a:prstDash val="solid"/>
              <a:round/>
              <a:headEnd type="none" w="sm" len="sm"/>
              <a:tailEnd type="none" w="sm" len="sm"/>
            </a:ln>
          </a:top>
        </a:tcBdr>
        <a:fill>
          <a:solidFill>
            <a:schemeClr val="accent1"/>
          </a:solidFill>
        </a:fill>
      </a:tcStyle>
    </a:lastRow>
    <a:seCell>
      <a:tcTxStyle b="off" i="off"/>
      <a:tcStyle>
        <a:tcBdr/>
      </a:tcStyle>
    </a:seCell>
    <a:swCell>
      <a:tcTxStyle b="off" i="off"/>
      <a:tcStyle>
        <a:tcBdr/>
      </a:tcStyle>
    </a:swCell>
    <a:firstRow>
      <a:tcTxStyle b="on" i="off">
        <a:font>
          <a:latin typeface="Arial"/>
          <a:ea typeface="Arial"/>
          <a:cs typeface="Arial"/>
        </a:font>
        <a:schemeClr val="lt1"/>
      </a:tcTxStyle>
      <a:tcStyle>
        <a:tcBdr>
          <a:bottom>
            <a:ln w="38100" cap="flat" cmpd="sng">
              <a:solidFill>
                <a:schemeClr val="lt1"/>
              </a:solidFill>
              <a:prstDash val="solid"/>
              <a:round/>
              <a:headEnd type="none" w="sm" len="sm"/>
              <a:tailEnd type="none" w="sm" len="sm"/>
            </a:ln>
          </a:bottom>
        </a:tcBdr>
        <a:fill>
          <a:solidFill>
            <a:schemeClr val="accent1"/>
          </a:solidFill>
        </a:fill>
      </a:tcStyle>
    </a:firstRow>
    <a:neCell>
      <a:tcTxStyle b="off" i="off"/>
      <a:tcStyle>
        <a:tcBdr/>
      </a:tcStyle>
    </a:neCell>
    <a:nwCell>
      <a:tcTxStyle b="off" i="off"/>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68402" autoAdjust="0"/>
  </p:normalViewPr>
  <p:slideViewPr>
    <p:cSldViewPr snapToGrid="0">
      <p:cViewPr>
        <p:scale>
          <a:sx n="100" d="100"/>
          <a:sy n="100" d="100"/>
        </p:scale>
        <p:origin x="1914" y="-516"/>
      </p:cViewPr>
      <p:guideLst>
        <p:guide orient="horz" pos="2160"/>
        <p:guide pos="2880"/>
      </p:guideLst>
    </p:cSldViewPr>
  </p:slideViewPr>
  <p:notesTextViewPr>
    <p:cViewPr>
      <p:scale>
        <a:sx n="150" d="100"/>
        <a:sy n="15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5.xml"/><Relationship Id="rId13" Type="http://schemas.openxmlformats.org/officeDocument/2006/relationships/slide" Target="slides/slide5.xml"/><Relationship Id="rId18" Type="http://schemas.openxmlformats.org/officeDocument/2006/relationships/slide" Target="slides/slide10.xml"/><Relationship Id="rId26" Type="http://schemas.openxmlformats.org/officeDocument/2006/relationships/slide" Target="slides/slide18.xml"/><Relationship Id="rId51" Type="http://customschemas.google.com/relationships/presentationmetadata" Target="metadata"/><Relationship Id="rId3" Type="http://schemas.openxmlformats.org/officeDocument/2006/relationships/customXml" Target="../customXml/item3.xml"/><Relationship Id="rId21" Type="http://schemas.openxmlformats.org/officeDocument/2006/relationships/slide" Target="slides/slide13.xml"/><Relationship Id="rId34" Type="http://schemas.openxmlformats.org/officeDocument/2006/relationships/slide" Target="slides/slide26.xml"/><Relationship Id="rId55" Type="http://schemas.openxmlformats.org/officeDocument/2006/relationships/theme" Target="theme/theme1.xml"/><Relationship Id="rId7" Type="http://schemas.openxmlformats.org/officeDocument/2006/relationships/slideMaster" Target="slideMasters/slideMaster4.xml"/><Relationship Id="rId12" Type="http://schemas.openxmlformats.org/officeDocument/2006/relationships/slide" Target="slides/slide4.xml"/><Relationship Id="rId17" Type="http://schemas.openxmlformats.org/officeDocument/2006/relationships/slide" Target="slides/slide9.xml"/><Relationship Id="rId25" Type="http://schemas.openxmlformats.org/officeDocument/2006/relationships/slide" Target="slides/slide17.xml"/><Relationship Id="rId33" Type="http://schemas.openxmlformats.org/officeDocument/2006/relationships/slide" Target="slides/slide25.xml"/><Relationship Id="rId2" Type="http://schemas.openxmlformats.org/officeDocument/2006/relationships/customXml" Target="../customXml/item2.xml"/><Relationship Id="rId16" Type="http://schemas.openxmlformats.org/officeDocument/2006/relationships/slide" Target="slides/slide8.xml"/><Relationship Id="rId20" Type="http://schemas.openxmlformats.org/officeDocument/2006/relationships/slide" Target="slides/slide12.xml"/><Relationship Id="rId29" Type="http://schemas.openxmlformats.org/officeDocument/2006/relationships/slide" Target="slides/slide21.xml"/><Relationship Id="rId54"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3.xml"/><Relationship Id="rId24" Type="http://schemas.openxmlformats.org/officeDocument/2006/relationships/slide" Target="slides/slide16.xml"/><Relationship Id="rId32" Type="http://schemas.openxmlformats.org/officeDocument/2006/relationships/slide" Target="slides/slide24.xml"/><Relationship Id="rId53" Type="http://schemas.openxmlformats.org/officeDocument/2006/relationships/presProps" Target="presProps.xml"/><Relationship Id="rId58" Type="http://schemas.microsoft.com/office/2018/10/relationships/authors" Target="authors.xml"/><Relationship Id="rId5" Type="http://schemas.openxmlformats.org/officeDocument/2006/relationships/slideMaster" Target="slideMasters/slideMaster2.xml"/><Relationship Id="rId15" Type="http://schemas.openxmlformats.org/officeDocument/2006/relationships/slide" Target="slides/slide7.xml"/><Relationship Id="rId23" Type="http://schemas.openxmlformats.org/officeDocument/2006/relationships/slide" Target="slides/slide15.xml"/><Relationship Id="rId28" Type="http://schemas.openxmlformats.org/officeDocument/2006/relationships/slide" Target="slides/slide20.xml"/><Relationship Id="rId36" Type="http://schemas.openxmlformats.org/officeDocument/2006/relationships/notesMaster" Target="notesMasters/notesMaster1.xml"/><Relationship Id="rId57" Type="http://schemas.microsoft.com/office/2015/10/relationships/revisionInfo" Target="revisionInfo.xml"/><Relationship Id="rId10" Type="http://schemas.openxmlformats.org/officeDocument/2006/relationships/slide" Target="slides/slide2.xml"/><Relationship Id="rId19" Type="http://schemas.openxmlformats.org/officeDocument/2006/relationships/slide" Target="slides/slide11.xml"/><Relationship Id="rId31" Type="http://schemas.openxmlformats.org/officeDocument/2006/relationships/slide" Target="slides/slide23.xml"/><Relationship Id="rId52" Type="http://schemas.openxmlformats.org/officeDocument/2006/relationships/commentAuthors" Target="commentAuthors.xml"/><Relationship Id="rId4" Type="http://schemas.openxmlformats.org/officeDocument/2006/relationships/slideMaster" Target="slideMasters/slideMaster1.xml"/><Relationship Id="rId9" Type="http://schemas.openxmlformats.org/officeDocument/2006/relationships/slide" Target="slides/slide1.xml"/><Relationship Id="rId14" Type="http://schemas.openxmlformats.org/officeDocument/2006/relationships/slide" Target="slides/slide6.xml"/><Relationship Id="rId22" Type="http://schemas.openxmlformats.org/officeDocument/2006/relationships/slide" Target="slides/slide14.xml"/><Relationship Id="rId27" Type="http://schemas.openxmlformats.org/officeDocument/2006/relationships/slide" Target="slides/slide19.xml"/><Relationship Id="rId30" Type="http://schemas.openxmlformats.org/officeDocument/2006/relationships/slide" Target="slides/slide22.xml"/><Relationship Id="rId35" Type="http://schemas.openxmlformats.org/officeDocument/2006/relationships/slide" Target="slides/slide27.xml"/><Relationship Id="rId56"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L="914400" marR="0" lvl="1"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2pPr>
            <a:lvl3pPr marL="1371600" marR="0" lvl="2"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3pPr>
            <a:lvl4pPr marL="1828800" marR="0" lvl="3"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4pPr>
            <a:lvl5pPr marL="2286000" marR="0" lvl="4"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5pPr>
            <a:lvl6pPr marL="2743200" marR="0" lvl="5"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6pPr>
            <a:lvl7pPr marL="3200400" marR="0" lvl="6"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7pPr>
            <a:lvl8pPr marL="3657600" marR="0" lvl="7"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8pPr>
            <a:lvl9pPr marL="4114800" marR="0" lvl="8"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fr-FR" sz="1200" b="0" i="0" u="none" strike="noStrike" cap="none">
                <a:solidFill>
                  <a:schemeClr val="dk1"/>
                </a:solidFill>
                <a:latin typeface="Calibri"/>
                <a:ea typeface="Calibri"/>
                <a:cs typeface="Calibri"/>
                <a:sym typeface="Calibri"/>
              </a:rPr>
              <a:t>‹N°›</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p:cNvGrpSpPr/>
        <p:nvPr/>
      </p:nvGrpSpPr>
      <p:grpSpPr>
        <a:xfrm>
          <a:off x="0" y="0"/>
          <a:ext cx="0" cy="0"/>
          <a:chOff x="0" y="0"/>
          <a:chExt cx="0" cy="0"/>
        </a:xfrm>
      </p:grpSpPr>
      <p:sp>
        <p:nvSpPr>
          <p:cNvPr id="107" name="Google Shape;107;p1: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fr-FR" sz="1200" i="1" dirty="0"/>
              <a:t>Aujourd’hui, nous allons revoir la multiplication posée et nous entrainer.</a:t>
            </a:r>
            <a:endParaRPr lang="fr-FR" dirty="0"/>
          </a:p>
        </p:txBody>
      </p:sp>
      <p:sp>
        <p:nvSpPr>
          <p:cNvPr id="108" name="Google Shape;108;p1: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1"/>
        <p:cNvGrpSpPr/>
        <p:nvPr/>
      </p:nvGrpSpPr>
      <p:grpSpPr>
        <a:xfrm>
          <a:off x="0" y="0"/>
          <a:ext cx="0" cy="0"/>
          <a:chOff x="0" y="0"/>
          <a:chExt cx="0" cy="0"/>
        </a:xfrm>
      </p:grpSpPr>
      <p:sp>
        <p:nvSpPr>
          <p:cNvPr id="102" name="Google Shape;102;p14: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03" name="Google Shape;103;p1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200"/>
              <a:buFont typeface="Calibri"/>
              <a:buNone/>
            </a:pPr>
            <a:r>
              <a:rPr lang="fr-FR" i="1" dirty="0"/>
              <a:t>Vous allez devoir compléter des calculs en ligne de la même façon, mais il n’y aura plus de rectangles affichés.</a:t>
            </a:r>
            <a:endParaRPr lang="fr-FR" dirty="0"/>
          </a:p>
        </p:txBody>
      </p:sp>
      <p:sp>
        <p:nvSpPr>
          <p:cNvPr id="104" name="Google Shape;104;p14: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fr-FR"/>
              <a:t>10</a:t>
            </a:fld>
            <a:endParaRPr/>
          </a:p>
        </p:txBody>
      </p:sp>
    </p:spTree>
    <p:extLst>
      <p:ext uri="{BB962C8B-B14F-4D97-AF65-F5344CB8AC3E}">
        <p14:creationId xmlns:p14="http://schemas.microsoft.com/office/powerpoint/2010/main" val="101707930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1"/>
        <p:cNvGrpSpPr/>
        <p:nvPr/>
      </p:nvGrpSpPr>
      <p:grpSpPr>
        <a:xfrm>
          <a:off x="0" y="0"/>
          <a:ext cx="0" cy="0"/>
          <a:chOff x="0" y="0"/>
          <a:chExt cx="0" cy="0"/>
        </a:xfrm>
      </p:grpSpPr>
      <p:sp>
        <p:nvSpPr>
          <p:cNvPr id="102" name="Google Shape;102;p14: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03" name="Google Shape;103;p1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200"/>
              <a:buFont typeface="Calibri"/>
              <a:buNone/>
            </a:pPr>
            <a:r>
              <a:rPr lang="fr-FR" i="1" dirty="0"/>
              <a:t>Écrivez et compléter ces calculs.</a:t>
            </a:r>
          </a:p>
          <a:p>
            <a:pPr marL="0" marR="0" lvl="0" indent="0" algn="l" rtl="0">
              <a:lnSpc>
                <a:spcPct val="100000"/>
              </a:lnSpc>
              <a:spcBef>
                <a:spcPts val="0"/>
              </a:spcBef>
              <a:spcAft>
                <a:spcPts val="0"/>
              </a:spcAft>
              <a:buClr>
                <a:schemeClr val="dk1"/>
              </a:buClr>
              <a:buSzPts val="1200"/>
              <a:buFont typeface="Calibri"/>
              <a:buNone/>
            </a:pPr>
            <a:r>
              <a:rPr lang="fr-FR" i="0" dirty="0"/>
              <a:t>Laisser un temps, puis, interroger quelques élèves. Valider les réponses.</a:t>
            </a:r>
            <a:endParaRPr lang="fr-FR" dirty="0"/>
          </a:p>
          <a:p>
            <a:pPr marL="0" marR="0" lvl="0" indent="0" algn="l" defTabSz="914400" rtl="0" eaLnBrk="1" fontAlgn="auto" latinLnBrk="0" hangingPunct="1">
              <a:lnSpc>
                <a:spcPct val="100000"/>
              </a:lnSpc>
              <a:spcBef>
                <a:spcPts val="0"/>
              </a:spcBef>
              <a:spcAft>
                <a:spcPts val="0"/>
              </a:spcAft>
              <a:buClr>
                <a:schemeClr val="dk1"/>
              </a:buClr>
              <a:buSzPts val="1200"/>
              <a:buFont typeface="Calibri"/>
              <a:buNone/>
              <a:tabLst/>
              <a:defRPr/>
            </a:pPr>
            <a:r>
              <a:rPr lang="fr-FR" i="0" dirty="0"/>
              <a:t>1</a:t>
            </a:r>
            <a:r>
              <a:rPr lang="fr-FR" i="0" baseline="30000" dirty="0"/>
              <a:t>re</a:t>
            </a:r>
            <a:r>
              <a:rPr lang="fr-FR" i="0" dirty="0"/>
              <a:t> ligne → </a:t>
            </a:r>
            <a:r>
              <a:rPr lang="fr-FR" i="0" dirty="0">
                <a:extLst>
                  <a:ext uri="http://customooxmlschemas.google.com/">
                    <go:slidesCustomData xmlns:lc="http://schemas.openxmlformats.org/drawingml/2006/lockedCanvas"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0"/>
                  </a:ext>
                </a:extLst>
              </a:rPr>
              <a:t> 6</a:t>
            </a:r>
            <a:r>
              <a:rPr lang="fr-FR" sz="1200" b="0" i="0" u="none" strike="noStrike" cap="none" dirty="0">
                <a:solidFill>
                  <a:schemeClr val="dk1"/>
                </a:solidFill>
                <a:effectLst/>
                <a:latin typeface="Calibri"/>
                <a:ea typeface="Calibri"/>
                <a:cs typeface="Calibri"/>
                <a:sym typeface="Calibri"/>
              </a:rPr>
              <a:t> </a:t>
            </a:r>
            <a:r>
              <a:rPr lang="fr-FR" sz="1200" i="0" dirty="0">
                <a:solidFill>
                  <a:schemeClr val="dk1"/>
                </a:solidFill>
                <a:extLst>
                  <a:ext uri="http://customooxmlschemas.google.com/">
                    <go:slidesCustomData xmlns:lc="http://schemas.openxmlformats.org/drawingml/2006/lockedCanvas"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1"/>
                  </a:ext>
                </a:extLst>
              </a:rPr>
              <a:t>×</a:t>
            </a:r>
            <a:r>
              <a:rPr lang="fr-FR" sz="1200" b="0" i="0" u="none" strike="noStrike" cap="none" dirty="0">
                <a:solidFill>
                  <a:schemeClr val="dk1"/>
                </a:solidFill>
                <a:effectLst/>
                <a:latin typeface="Calibri"/>
                <a:ea typeface="Calibri"/>
                <a:cs typeface="Calibri"/>
                <a:sym typeface="Calibri"/>
              </a:rPr>
              <a:t> </a:t>
            </a:r>
            <a:r>
              <a:rPr lang="fr-FR" sz="1200" i="0" dirty="0">
                <a:solidFill>
                  <a:schemeClr val="dk1"/>
                </a:solidFill>
                <a:extLst>
                  <a:ext uri="http://customooxmlschemas.google.com/">
                    <go:slidesCustomData xmlns:lc="http://schemas.openxmlformats.org/drawingml/2006/lockedCanvas"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1"/>
                  </a:ext>
                </a:extLst>
              </a:rPr>
              <a:t>47</a:t>
            </a:r>
            <a:r>
              <a:rPr lang="fr-FR" sz="1200" b="0" i="0" u="none" strike="noStrike" cap="none" dirty="0">
                <a:solidFill>
                  <a:schemeClr val="dk1"/>
                </a:solidFill>
                <a:effectLst/>
                <a:latin typeface="Calibri"/>
                <a:ea typeface="Calibri"/>
                <a:cs typeface="Calibri"/>
                <a:sym typeface="Calibri"/>
              </a:rPr>
              <a:t> </a:t>
            </a:r>
            <a:r>
              <a:rPr lang="fr-FR" sz="1200" i="0" dirty="0">
                <a:solidFill>
                  <a:schemeClr val="dk1"/>
                </a:solidFill>
                <a:extLst>
                  <a:ext uri="http://customooxmlschemas.google.com/">
                    <go:slidesCustomData xmlns:lc="http://schemas.openxmlformats.org/drawingml/2006/lockedCanvas"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1"/>
                  </a:ext>
                </a:extLst>
              </a:rPr>
              <a:t>=</a:t>
            </a:r>
            <a:r>
              <a:rPr lang="fr-FR" sz="1200" b="0" i="0" u="none" strike="noStrike" cap="none" dirty="0">
                <a:solidFill>
                  <a:schemeClr val="dk1"/>
                </a:solidFill>
                <a:effectLst/>
                <a:latin typeface="Calibri"/>
                <a:ea typeface="Calibri"/>
                <a:cs typeface="Calibri"/>
                <a:sym typeface="Calibri"/>
              </a:rPr>
              <a:t> </a:t>
            </a:r>
            <a:r>
              <a:rPr lang="fr-FR" sz="1200" i="0" dirty="0">
                <a:solidFill>
                  <a:schemeClr val="dk1"/>
                </a:solidFill>
                <a:extLst>
                  <a:ext uri="http://customooxmlschemas.google.com/">
                    <go:slidesCustomData xmlns:lc="http://schemas.openxmlformats.org/drawingml/2006/lockedCanvas"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1"/>
                  </a:ext>
                </a:extLst>
              </a:rPr>
              <a:t>(</a:t>
            </a:r>
            <a:r>
              <a:rPr lang="fr-FR" sz="1200" b="1" i="0" dirty="0">
                <a:solidFill>
                  <a:schemeClr val="dk1"/>
                </a:solidFill>
                <a:extLst>
                  <a:ext uri="http://customooxmlschemas.google.com/">
                    <go:slidesCustomData xmlns:lc="http://schemas.openxmlformats.org/drawingml/2006/lockedCanvas"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1"/>
                  </a:ext>
                </a:extLst>
              </a:rPr>
              <a:t>6</a:t>
            </a:r>
            <a:r>
              <a:rPr lang="fr-FR" sz="1200" b="0" i="0" u="none" strike="noStrike" cap="none" dirty="0">
                <a:solidFill>
                  <a:schemeClr val="dk1"/>
                </a:solidFill>
                <a:effectLst/>
                <a:latin typeface="Calibri"/>
                <a:ea typeface="Calibri"/>
                <a:cs typeface="Calibri"/>
                <a:sym typeface="Calibri"/>
              </a:rPr>
              <a:t> </a:t>
            </a:r>
            <a:r>
              <a:rPr lang="fr-FR" sz="1200" i="0" dirty="0">
                <a:solidFill>
                  <a:schemeClr val="dk1"/>
                </a:solidFill>
                <a:extLst>
                  <a:ext uri="http://customooxmlschemas.google.com/">
                    <go:slidesCustomData xmlns:lc="http://schemas.openxmlformats.org/drawingml/2006/lockedCanvas"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1"/>
                  </a:ext>
                </a:extLst>
              </a:rPr>
              <a:t>×</a:t>
            </a:r>
            <a:r>
              <a:rPr lang="fr-FR" sz="1200" b="0" i="0" u="none" strike="noStrike" cap="none" dirty="0">
                <a:solidFill>
                  <a:schemeClr val="dk1"/>
                </a:solidFill>
                <a:effectLst/>
                <a:latin typeface="Calibri"/>
                <a:ea typeface="Calibri"/>
                <a:cs typeface="Calibri"/>
                <a:sym typeface="Calibri"/>
              </a:rPr>
              <a:t> </a:t>
            </a:r>
            <a:r>
              <a:rPr lang="fr-FR" sz="1200" b="1" i="0" dirty="0">
                <a:solidFill>
                  <a:schemeClr val="dk1"/>
                </a:solidFill>
                <a:extLst>
                  <a:ext uri="http://customooxmlschemas.google.com/">
                    <go:slidesCustomData xmlns:lc="http://schemas.openxmlformats.org/drawingml/2006/lockedCanvas"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1"/>
                  </a:ext>
                </a:extLst>
              </a:rPr>
              <a:t>40</a:t>
            </a:r>
            <a:r>
              <a:rPr lang="fr-FR" sz="1200" i="0" dirty="0">
                <a:solidFill>
                  <a:schemeClr val="dk1"/>
                </a:solidFill>
                <a:extLst>
                  <a:ext uri="http://customooxmlschemas.google.com/">
                    <go:slidesCustomData xmlns:lc="http://schemas.openxmlformats.org/drawingml/2006/lockedCanvas"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1"/>
                  </a:ext>
                </a:extLst>
              </a:rPr>
              <a:t>)</a:t>
            </a:r>
            <a:r>
              <a:rPr lang="fr-FR" sz="1200" b="0" i="0" u="none" strike="noStrike" cap="none" dirty="0">
                <a:solidFill>
                  <a:schemeClr val="dk1"/>
                </a:solidFill>
                <a:effectLst/>
                <a:latin typeface="Calibri"/>
                <a:ea typeface="Calibri"/>
                <a:cs typeface="Calibri"/>
                <a:sym typeface="Calibri"/>
              </a:rPr>
              <a:t> </a:t>
            </a:r>
            <a:r>
              <a:rPr lang="fr-FR" sz="1200" i="0" dirty="0">
                <a:solidFill>
                  <a:schemeClr val="dk1"/>
                </a:solidFill>
                <a:extLst>
                  <a:ext uri="http://customooxmlschemas.google.com/">
                    <go:slidesCustomData xmlns:lc="http://schemas.openxmlformats.org/drawingml/2006/lockedCanvas"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1"/>
                  </a:ext>
                </a:extLst>
              </a:rPr>
              <a:t>+</a:t>
            </a:r>
            <a:r>
              <a:rPr lang="fr-FR" sz="1200" b="0" i="0" u="none" strike="noStrike" cap="none" dirty="0">
                <a:solidFill>
                  <a:schemeClr val="dk1"/>
                </a:solidFill>
                <a:effectLst/>
                <a:latin typeface="Calibri"/>
                <a:ea typeface="Calibri"/>
                <a:cs typeface="Calibri"/>
                <a:sym typeface="Calibri"/>
              </a:rPr>
              <a:t> </a:t>
            </a:r>
            <a:r>
              <a:rPr lang="fr-FR" sz="1200" i="0" dirty="0">
                <a:solidFill>
                  <a:schemeClr val="dk1"/>
                </a:solidFill>
                <a:extLst>
                  <a:ext uri="http://customooxmlschemas.google.com/">
                    <go:slidesCustomData xmlns:lc="http://schemas.openxmlformats.org/drawingml/2006/lockedCanvas"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1"/>
                  </a:ext>
                </a:extLst>
              </a:rPr>
              <a:t>(</a:t>
            </a:r>
            <a:r>
              <a:rPr lang="fr-FR" sz="1200" b="1" i="0" dirty="0">
                <a:solidFill>
                  <a:schemeClr val="dk1"/>
                </a:solidFill>
                <a:extLst>
                  <a:ext uri="http://customooxmlschemas.google.com/">
                    <go:slidesCustomData xmlns:lc="http://schemas.openxmlformats.org/drawingml/2006/lockedCanvas"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2"/>
                  </a:ext>
                </a:extLst>
              </a:rPr>
              <a:t>6</a:t>
            </a:r>
            <a:r>
              <a:rPr lang="fr-FR" sz="1200" b="0" i="0" u="none" strike="noStrike" cap="none" dirty="0">
                <a:solidFill>
                  <a:schemeClr val="dk1"/>
                </a:solidFill>
                <a:effectLst/>
                <a:latin typeface="Calibri"/>
                <a:ea typeface="Calibri"/>
                <a:cs typeface="Calibri"/>
                <a:sym typeface="Calibri"/>
              </a:rPr>
              <a:t> </a:t>
            </a:r>
            <a:r>
              <a:rPr lang="fr-FR" sz="1200" i="0" dirty="0">
                <a:solidFill>
                  <a:schemeClr val="dk1"/>
                </a:solidFil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xmlns:lc="http://schemas.openxmlformats.org/drawingml/2006/lockedCanvas" textRoundtripDataId="3"/>
                  </a:ext>
                </a:extLst>
              </a:rPr>
              <a:t>×</a:t>
            </a:r>
            <a:r>
              <a:rPr lang="fr-FR" sz="1200" b="0" i="0" u="none" strike="noStrike" cap="none" dirty="0">
                <a:solidFill>
                  <a:schemeClr val="dk1"/>
                </a:solidFill>
                <a:effectLst/>
                <a:latin typeface="Calibri"/>
                <a:ea typeface="Calibri"/>
                <a:cs typeface="Calibri"/>
                <a:sym typeface="Calibri"/>
              </a:rPr>
              <a:t> </a:t>
            </a:r>
            <a:r>
              <a:rPr lang="fr-FR" sz="1200" b="1" i="0" dirty="0">
                <a:solidFill>
                  <a:schemeClr val="dk1"/>
                </a:solidFill>
                <a:extLst>
                  <a:ext uri="http://customooxmlschemas.google.com/">
                    <go:slidesCustomData xmlns:lc="http://schemas.openxmlformats.org/drawingml/2006/lockedCanvas"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4"/>
                  </a:ext>
                </a:extLst>
              </a:rPr>
              <a:t>7</a:t>
            </a:r>
            <a:r>
              <a:rPr lang="fr-FR" sz="1200" i="0" dirty="0">
                <a:solidFill>
                  <a:schemeClr val="dk1"/>
                </a:solidFill>
                <a:extLst>
                  <a:ext uri="http://customooxmlschemas.google.com/">
                    <go:slidesCustomData xmlns:lc="http://schemas.openxmlformats.org/drawingml/2006/lockedCanvas"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5"/>
                  </a:ext>
                </a:extLst>
              </a:rPr>
              <a:t>)</a:t>
            </a:r>
            <a:endParaRPr lang="fr-FR" dirty="0"/>
          </a:p>
          <a:p>
            <a:pPr marL="0" marR="0" lvl="0" indent="0" algn="l" rtl="0">
              <a:lnSpc>
                <a:spcPct val="100000"/>
              </a:lnSpc>
              <a:spcBef>
                <a:spcPts val="0"/>
              </a:spcBef>
              <a:spcAft>
                <a:spcPts val="0"/>
              </a:spcAft>
              <a:buClr>
                <a:schemeClr val="dk1"/>
              </a:buClr>
              <a:buSzPts val="1200"/>
              <a:buFont typeface="Calibri"/>
              <a:buNone/>
            </a:pPr>
            <a:r>
              <a:rPr lang="fr-FR" sz="1200" i="0" dirty="0">
                <a:solidFill>
                  <a:schemeClr val="dk1"/>
                </a:solidFill>
              </a:rPr>
              <a:t>2</a:t>
            </a:r>
            <a:r>
              <a:rPr lang="fr-FR" sz="1200" i="0" baseline="30000" dirty="0">
                <a:solidFill>
                  <a:schemeClr val="dk1"/>
                </a:solidFill>
              </a:rPr>
              <a:t>e</a:t>
            </a:r>
            <a:r>
              <a:rPr lang="fr-FR" sz="1200" i="0" dirty="0">
                <a:solidFill>
                  <a:schemeClr val="dk1"/>
                </a:solidFill>
              </a:rPr>
              <a:t> ligne </a:t>
            </a:r>
            <a:r>
              <a:rPr lang="fr-FR" i="0" dirty="0"/>
              <a:t>→</a:t>
            </a:r>
            <a:r>
              <a:rPr lang="fr-FR" sz="1200" i="0" dirty="0">
                <a:solidFill>
                  <a:schemeClr val="dk1"/>
                </a:solidFill>
              </a:rPr>
              <a:t> </a:t>
            </a:r>
            <a:r>
              <a:rPr lang="fr-FR" i="0" dirty="0">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xmlns:lc="http://schemas.openxmlformats.org/drawingml/2006/lockedCanvas" textRoundtripDataId="0"/>
                  </a:ext>
                </a:extLst>
              </a:rPr>
              <a:t>6</a:t>
            </a:r>
            <a:r>
              <a:rPr lang="fr-FR" sz="1200" b="0" i="0" u="none" strike="noStrike" cap="none" dirty="0">
                <a:solidFill>
                  <a:schemeClr val="dk1"/>
                </a:solidFill>
                <a:effectLst/>
                <a:latin typeface="Calibri"/>
                <a:ea typeface="Calibri"/>
                <a:cs typeface="Calibri"/>
                <a:sym typeface="Calibri"/>
              </a:rPr>
              <a:t> </a:t>
            </a:r>
            <a:r>
              <a:rPr lang="fr-FR" sz="1200" i="0" dirty="0">
                <a:solidFill>
                  <a:schemeClr val="dk1"/>
                </a:solidFill>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xmlns:lc="http://schemas.openxmlformats.org/drawingml/2006/lockedCanvas" textRoundtripDataId="1"/>
                  </a:ext>
                </a:extLst>
              </a:rPr>
              <a:t>×</a:t>
            </a:r>
            <a:r>
              <a:rPr lang="fr-FR" sz="1200" b="0" i="0" u="none" strike="noStrike" cap="none" dirty="0">
                <a:solidFill>
                  <a:schemeClr val="dk1"/>
                </a:solidFill>
                <a:effectLst/>
                <a:latin typeface="Calibri"/>
                <a:ea typeface="Calibri"/>
                <a:cs typeface="Calibri"/>
                <a:sym typeface="Calibri"/>
              </a:rPr>
              <a:t> </a:t>
            </a:r>
            <a:r>
              <a:rPr lang="fr-FR" sz="1200" i="0" dirty="0">
                <a:solidFill>
                  <a:schemeClr val="dk1"/>
                </a:solidFill>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xmlns:lc="http://schemas.openxmlformats.org/drawingml/2006/lockedCanvas" textRoundtripDataId="1"/>
                  </a:ext>
                </a:extLst>
              </a:rPr>
              <a:t>47</a:t>
            </a:r>
            <a:r>
              <a:rPr lang="fr-FR" sz="1200" b="0" i="0" u="none" strike="noStrike" cap="none" dirty="0">
                <a:solidFill>
                  <a:schemeClr val="dk1"/>
                </a:solidFill>
                <a:effectLst/>
                <a:latin typeface="Calibri"/>
                <a:ea typeface="Calibri"/>
                <a:cs typeface="Calibri"/>
                <a:sym typeface="Calibri"/>
              </a:rPr>
              <a:t> </a:t>
            </a:r>
            <a:r>
              <a:rPr lang="fr-FR" sz="1200" i="0" dirty="0">
                <a:solidFill>
                  <a:schemeClr val="dk1"/>
                </a:solidFill>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xmlns:lc="http://schemas.openxmlformats.org/drawingml/2006/lockedCanvas" textRoundtripDataId="1"/>
                  </a:ext>
                </a:extLst>
              </a:rPr>
              <a:t>=</a:t>
            </a:r>
            <a:r>
              <a:rPr lang="fr-FR" sz="1200" b="0" i="0" u="none" strike="noStrike" cap="none" dirty="0">
                <a:solidFill>
                  <a:schemeClr val="dk1"/>
                </a:solidFill>
                <a:effectLst/>
                <a:latin typeface="Calibri"/>
                <a:ea typeface="Calibri"/>
                <a:cs typeface="Calibri"/>
                <a:sym typeface="Calibri"/>
              </a:rPr>
              <a:t> </a:t>
            </a:r>
            <a:r>
              <a:rPr lang="fr-FR" sz="1200" b="1" i="0" dirty="0">
                <a:solidFill>
                  <a:schemeClr val="dk1"/>
                </a:solidFill>
              </a:rPr>
              <a:t>240</a:t>
            </a:r>
            <a:r>
              <a:rPr lang="fr-FR" sz="1200" b="0" i="0" u="none" strike="noStrike" cap="none" dirty="0">
                <a:solidFill>
                  <a:schemeClr val="dk1"/>
                </a:solidFill>
                <a:effectLst/>
                <a:latin typeface="Calibri"/>
                <a:ea typeface="Calibri"/>
                <a:cs typeface="Calibri"/>
                <a:sym typeface="Calibri"/>
              </a:rPr>
              <a:t> </a:t>
            </a:r>
            <a:r>
              <a:rPr lang="fr-FR" sz="1200" i="0" dirty="0">
                <a:solidFill>
                  <a:schemeClr val="dk1"/>
                </a:solidFill>
              </a:rPr>
              <a:t>+</a:t>
            </a:r>
            <a:r>
              <a:rPr lang="fr-FR" sz="1200" b="0" i="0" u="none" strike="noStrike" cap="none" dirty="0">
                <a:solidFill>
                  <a:schemeClr val="dk1"/>
                </a:solidFill>
                <a:effectLst/>
                <a:latin typeface="Calibri"/>
                <a:ea typeface="Calibri"/>
                <a:cs typeface="Calibri"/>
                <a:sym typeface="Calibri"/>
              </a:rPr>
              <a:t> </a:t>
            </a:r>
            <a:r>
              <a:rPr lang="fr-FR" sz="1200" b="1" i="0" dirty="0">
                <a:solidFill>
                  <a:schemeClr val="dk1"/>
                </a:solidFill>
              </a:rPr>
              <a:t>42</a:t>
            </a:r>
            <a:r>
              <a:rPr lang="fr-FR" sz="1200" i="0" dirty="0">
                <a:solidFill>
                  <a:schemeClr val="dk1"/>
                </a:solidFill>
              </a:rPr>
              <a:t>. Rappeler que </a:t>
            </a:r>
            <a:r>
              <a:rPr lang="fr-FR" sz="1200" i="0" dirty="0">
                <a:solidFill>
                  <a:schemeClr val="dk1"/>
                </a:solidFil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xmlns:lc="http://schemas.openxmlformats.org/drawingml/2006/lockedCanvas" textRoundtripDataId="6"/>
                  </a:ext>
                </a:extLst>
              </a:rPr>
              <a:t>6</a:t>
            </a:r>
            <a:r>
              <a:rPr lang="fr-FR" sz="1200" b="0" i="0" u="none" strike="noStrike" cap="none" dirty="0">
                <a:solidFill>
                  <a:schemeClr val="dk1"/>
                </a:solidFill>
                <a:effectLst/>
                <a:latin typeface="Calibri"/>
                <a:ea typeface="Calibri"/>
                <a:cs typeface="Calibri"/>
                <a:sym typeface="Calibri"/>
              </a:rPr>
              <a:t> </a:t>
            </a:r>
            <a:r>
              <a:rPr lang="fr-FR" sz="1200" i="0" dirty="0">
                <a:solidFill>
                  <a:schemeClr val="dk1"/>
                </a:solidFil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xmlns:lc="http://schemas.openxmlformats.org/drawingml/2006/lockedCanvas" textRoundtripDataId="6"/>
                  </a:ext>
                </a:extLst>
              </a:rPr>
              <a:t>×</a:t>
            </a:r>
            <a:r>
              <a:rPr lang="fr-FR" sz="1200" b="0" i="0" u="none" strike="noStrike" cap="none" dirty="0">
                <a:solidFill>
                  <a:schemeClr val="dk1"/>
                </a:solidFill>
                <a:effectLst/>
                <a:latin typeface="Calibri"/>
                <a:ea typeface="Calibri"/>
                <a:cs typeface="Calibri"/>
                <a:sym typeface="Calibri"/>
              </a:rPr>
              <a:t> </a:t>
            </a:r>
            <a:r>
              <a:rPr lang="fr-FR" sz="1200" i="0" dirty="0">
                <a:solidFill>
                  <a:schemeClr val="dk1"/>
                </a:solidFil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xmlns:lc="http://schemas.openxmlformats.org/drawingml/2006/lockedCanvas" textRoundtripDataId="6"/>
                  </a:ext>
                </a:extLst>
              </a:rPr>
              <a:t>4</a:t>
            </a:r>
            <a:r>
              <a:rPr lang="fr-FR" sz="1200" i="0" dirty="0">
                <a:solidFill>
                  <a:schemeClr val="dk1"/>
                </a:solidFill>
              </a:rPr>
              <a:t>0 c’est 6</a:t>
            </a:r>
            <a:r>
              <a:rPr lang="fr-FR" sz="1200" b="0" i="0" u="none" strike="noStrike" cap="none" dirty="0">
                <a:solidFill>
                  <a:schemeClr val="dk1"/>
                </a:solidFill>
                <a:effectLst/>
                <a:latin typeface="Calibri"/>
                <a:ea typeface="Calibri"/>
                <a:cs typeface="Calibri"/>
                <a:sym typeface="Calibri"/>
              </a:rPr>
              <a:t> </a:t>
            </a:r>
            <a:r>
              <a:rPr lang="fr-FR" sz="1200" i="0" dirty="0">
                <a:solidFill>
                  <a:schemeClr val="dk1"/>
                </a:solidFill>
              </a:rPr>
              <a:t>×</a:t>
            </a:r>
            <a:r>
              <a:rPr lang="fr-FR" sz="1200" b="0" i="0" u="none" strike="noStrike" cap="none" dirty="0">
                <a:solidFill>
                  <a:schemeClr val="dk1"/>
                </a:solidFill>
                <a:effectLst/>
                <a:latin typeface="Calibri"/>
                <a:ea typeface="Calibri"/>
                <a:cs typeface="Calibri"/>
                <a:sym typeface="Calibri"/>
              </a:rPr>
              <a:t> </a:t>
            </a:r>
            <a:r>
              <a:rPr lang="fr-FR" sz="1200" i="0" dirty="0">
                <a:solidFill>
                  <a:schemeClr val="dk1"/>
                </a:solidFill>
              </a:rPr>
              <a:t>4d soit 24d donc 240.</a:t>
            </a:r>
            <a:endParaRPr lang="fr-FR" dirty="0"/>
          </a:p>
          <a:p>
            <a:pPr marL="0" marR="0" lvl="0" indent="0" algn="l" rtl="0">
              <a:lnSpc>
                <a:spcPct val="100000"/>
              </a:lnSpc>
              <a:spcBef>
                <a:spcPts val="0"/>
              </a:spcBef>
              <a:spcAft>
                <a:spcPts val="0"/>
              </a:spcAft>
              <a:buClr>
                <a:schemeClr val="dk1"/>
              </a:buClr>
              <a:buSzPts val="1200"/>
              <a:buFont typeface="Calibri"/>
              <a:buNone/>
            </a:pPr>
            <a:r>
              <a:rPr lang="fr-FR" sz="1200" i="0" dirty="0">
                <a:solidFill>
                  <a:schemeClr val="dk1"/>
                </a:solidFill>
              </a:rPr>
              <a:t>3</a:t>
            </a:r>
            <a:r>
              <a:rPr lang="fr-FR" sz="1200" i="0" u="none" strike="noStrike" cap="none" baseline="30000" dirty="0">
                <a:solidFill>
                  <a:schemeClr val="dk1"/>
                </a:solidFill>
              </a:rPr>
              <a:t>e</a:t>
            </a:r>
            <a:r>
              <a:rPr lang="fr-FR" sz="1200" i="0" dirty="0">
                <a:solidFill>
                  <a:schemeClr val="dk1"/>
                </a:solidFill>
              </a:rPr>
              <a:t> ligne </a:t>
            </a:r>
            <a:r>
              <a:rPr lang="fr-FR" i="0" dirty="0"/>
              <a:t>→ </a:t>
            </a:r>
            <a:r>
              <a:rPr lang="fr-FR" i="0" dirty="0">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xmlns:lc="http://schemas.openxmlformats.org/drawingml/2006/lockedCanvas" textRoundtripDataId="0"/>
                  </a:ext>
                </a:extLst>
              </a:rPr>
              <a:t>6</a:t>
            </a:r>
            <a:r>
              <a:rPr lang="fr-FR" sz="1200" b="0" i="0" u="none" strike="noStrike" cap="none" dirty="0">
                <a:solidFill>
                  <a:schemeClr val="dk1"/>
                </a:solidFill>
                <a:effectLst/>
                <a:latin typeface="Calibri"/>
                <a:ea typeface="Calibri"/>
                <a:cs typeface="Calibri"/>
                <a:sym typeface="Calibri"/>
              </a:rPr>
              <a:t> </a:t>
            </a:r>
            <a:r>
              <a:rPr lang="fr-FR" sz="1200" i="0" dirty="0">
                <a:solidFill>
                  <a:schemeClr val="dk1"/>
                </a:solidFill>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xmlns:lc="http://schemas.openxmlformats.org/drawingml/2006/lockedCanvas" textRoundtripDataId="1"/>
                  </a:ext>
                </a:extLst>
              </a:rPr>
              <a:t>×</a:t>
            </a:r>
            <a:r>
              <a:rPr lang="fr-FR" sz="1200" b="0" i="0" u="none" strike="noStrike" cap="none" dirty="0">
                <a:solidFill>
                  <a:schemeClr val="dk1"/>
                </a:solidFill>
                <a:effectLst/>
                <a:latin typeface="Calibri"/>
                <a:ea typeface="Calibri"/>
                <a:cs typeface="Calibri"/>
                <a:sym typeface="Calibri"/>
              </a:rPr>
              <a:t> </a:t>
            </a:r>
            <a:r>
              <a:rPr lang="fr-FR" sz="1200" i="0" dirty="0">
                <a:solidFill>
                  <a:schemeClr val="dk1"/>
                </a:solidFill>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xmlns:lc="http://schemas.openxmlformats.org/drawingml/2006/lockedCanvas" textRoundtripDataId="1"/>
                  </a:ext>
                </a:extLst>
              </a:rPr>
              <a:t>47</a:t>
            </a:r>
            <a:r>
              <a:rPr lang="fr-FR" sz="1200" b="0" i="0" u="none" strike="noStrike" cap="none" dirty="0">
                <a:solidFill>
                  <a:schemeClr val="dk1"/>
                </a:solidFill>
                <a:effectLst/>
                <a:latin typeface="Calibri"/>
                <a:ea typeface="Calibri"/>
                <a:cs typeface="Calibri"/>
                <a:sym typeface="Calibri"/>
              </a:rPr>
              <a:t> </a:t>
            </a:r>
            <a:r>
              <a:rPr lang="fr-FR" sz="1200" i="0" dirty="0">
                <a:solidFill>
                  <a:schemeClr val="dk1"/>
                </a:solidFill>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xmlns:lc="http://schemas.openxmlformats.org/drawingml/2006/lockedCanvas" textRoundtripDataId="1"/>
                  </a:ext>
                </a:extLst>
              </a:rPr>
              <a:t>=</a:t>
            </a:r>
            <a:r>
              <a:rPr lang="fr-FR" sz="1200" b="0" i="0" u="none" strike="noStrike" cap="none" dirty="0">
                <a:solidFill>
                  <a:schemeClr val="dk1"/>
                </a:solidFill>
                <a:effectLst/>
                <a:latin typeface="Calibri"/>
                <a:ea typeface="Calibri"/>
                <a:cs typeface="Calibri"/>
                <a:sym typeface="Calibri"/>
              </a:rPr>
              <a:t> </a:t>
            </a:r>
            <a:r>
              <a:rPr lang="fr-FR" sz="1200" b="1" i="0" dirty="0">
                <a:solidFill>
                  <a:schemeClr val="dk1"/>
                </a:solidFill>
              </a:rPr>
              <a:t>282</a:t>
            </a:r>
            <a:r>
              <a:rPr lang="fr-FR" sz="1200" b="0" i="0" dirty="0">
                <a:solidFill>
                  <a:schemeClr val="dk1"/>
                </a:solidFill>
              </a:rPr>
              <a:t>.</a:t>
            </a:r>
            <a:endParaRPr lang="fr-FR" b="0" i="0" dirty="0"/>
          </a:p>
          <a:p>
            <a:pPr marL="0" marR="0" lvl="0" indent="0" algn="l" rtl="0">
              <a:lnSpc>
                <a:spcPct val="100000"/>
              </a:lnSpc>
              <a:spcBef>
                <a:spcPts val="0"/>
              </a:spcBef>
              <a:spcAft>
                <a:spcPts val="0"/>
              </a:spcAft>
              <a:buClr>
                <a:schemeClr val="dk1"/>
              </a:buClr>
              <a:buSzPts val="1200"/>
              <a:buFont typeface="Calibri"/>
              <a:buNone/>
            </a:pPr>
            <a:endParaRPr lang="fr-FR" dirty="0"/>
          </a:p>
        </p:txBody>
      </p:sp>
      <p:sp>
        <p:nvSpPr>
          <p:cNvPr id="104" name="Google Shape;104;p14: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fr-FR"/>
              <a:t>11</a:t>
            </a:fld>
            <a:endParaRPr/>
          </a:p>
        </p:txBody>
      </p:sp>
    </p:spTree>
    <p:extLst>
      <p:ext uri="{BB962C8B-B14F-4D97-AF65-F5344CB8AC3E}">
        <p14:creationId xmlns:p14="http://schemas.microsoft.com/office/powerpoint/2010/main" val="356554147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8"/>
        <p:cNvGrpSpPr/>
        <p:nvPr/>
      </p:nvGrpSpPr>
      <p:grpSpPr>
        <a:xfrm>
          <a:off x="0" y="0"/>
          <a:ext cx="0" cy="0"/>
          <a:chOff x="0" y="0"/>
          <a:chExt cx="0" cy="0"/>
        </a:xfrm>
      </p:grpSpPr>
      <p:sp>
        <p:nvSpPr>
          <p:cNvPr id="229" name="Google Shape;229;p58: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30" name="Google Shape;230;p58: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200"/>
              <a:buFont typeface="Calibri"/>
              <a:buNone/>
            </a:pPr>
            <a:r>
              <a:rPr lang="fr-FR" i="0" dirty="0"/>
              <a:t>Même démarche.</a:t>
            </a:r>
            <a:endParaRPr dirty="0"/>
          </a:p>
          <a:p>
            <a:pPr marL="0" marR="0" lvl="0" indent="0" algn="l" rtl="0">
              <a:lnSpc>
                <a:spcPct val="100000"/>
              </a:lnSpc>
              <a:spcBef>
                <a:spcPts val="0"/>
              </a:spcBef>
              <a:spcAft>
                <a:spcPts val="0"/>
              </a:spcAft>
              <a:buClr>
                <a:schemeClr val="dk1"/>
              </a:buClr>
              <a:buSzPts val="1200"/>
              <a:buFont typeface="Calibri"/>
              <a:buNone/>
            </a:pPr>
            <a:r>
              <a:rPr lang="fr-FR" i="0" dirty="0"/>
              <a:t>Lors de la correction, rappeler que 259</a:t>
            </a:r>
            <a:r>
              <a:rPr lang="fr-FR" sz="1200" b="0" i="0" u="none" strike="noStrike" cap="none" dirty="0">
                <a:solidFill>
                  <a:schemeClr val="dk1"/>
                </a:solidFill>
                <a:effectLst/>
                <a:latin typeface="Calibri"/>
                <a:ea typeface="Calibri"/>
                <a:cs typeface="Calibri"/>
                <a:sym typeface="Calibri"/>
              </a:rPr>
              <a:t> </a:t>
            </a:r>
            <a:r>
              <a:rPr lang="fr-FR" sz="1200" dirty="0">
                <a:solidFill>
                  <a:schemeClr val="dk1"/>
                </a:solidFill>
              </a:rPr>
              <a:t>×</a:t>
            </a:r>
            <a:r>
              <a:rPr lang="fr-FR" sz="1200" b="0" i="0" u="none" strike="noStrike" cap="none" dirty="0">
                <a:solidFill>
                  <a:schemeClr val="dk1"/>
                </a:solidFill>
                <a:effectLst/>
                <a:latin typeface="Calibri"/>
                <a:ea typeface="Calibri"/>
                <a:cs typeface="Calibri"/>
                <a:sym typeface="Calibri"/>
              </a:rPr>
              <a:t> </a:t>
            </a:r>
            <a:r>
              <a:rPr lang="fr-FR" sz="1200" dirty="0">
                <a:solidFill>
                  <a:schemeClr val="dk1"/>
                </a:solidFill>
              </a:rPr>
              <a:t>4 </a:t>
            </a:r>
            <a:r>
              <a:rPr lang="fr-FR" sz="1200" i="0" dirty="0">
                <a:solidFill>
                  <a:schemeClr val="dk1"/>
                </a:solidFill>
              </a:rPr>
              <a:t>c’est équivalent à 4</a:t>
            </a:r>
            <a:r>
              <a:rPr lang="fr-FR" sz="1200" b="0" i="0" u="none" strike="noStrike" cap="none" dirty="0">
                <a:solidFill>
                  <a:schemeClr val="dk1"/>
                </a:solidFill>
                <a:effectLst/>
                <a:latin typeface="Calibri"/>
                <a:ea typeface="Calibri"/>
                <a:cs typeface="Calibri"/>
                <a:sym typeface="Calibri"/>
              </a:rPr>
              <a:t> </a:t>
            </a:r>
            <a:r>
              <a:rPr lang="fr-FR" sz="1200" dirty="0">
                <a:solidFill>
                  <a:schemeClr val="dk1"/>
                </a:solidFill>
              </a:rPr>
              <a:t>×</a:t>
            </a:r>
            <a:r>
              <a:rPr lang="fr-FR" sz="1200" b="0" i="0" u="none" strike="noStrike" cap="none" dirty="0">
                <a:solidFill>
                  <a:schemeClr val="dk1"/>
                </a:solidFill>
                <a:effectLst/>
                <a:latin typeface="Calibri"/>
                <a:ea typeface="Calibri"/>
                <a:cs typeface="Calibri"/>
                <a:sym typeface="Calibri"/>
              </a:rPr>
              <a:t> </a:t>
            </a:r>
            <a:r>
              <a:rPr lang="fr-FR" sz="1200" dirty="0">
                <a:solidFill>
                  <a:schemeClr val="dk1"/>
                </a:solidFill>
              </a:rPr>
              <a:t>259.</a:t>
            </a:r>
            <a:endParaRPr dirty="0"/>
          </a:p>
          <a:p>
            <a:pPr marL="0" marR="0" lvl="0" indent="0" algn="l" rtl="0">
              <a:lnSpc>
                <a:spcPct val="100000"/>
              </a:lnSpc>
              <a:spcBef>
                <a:spcPts val="0"/>
              </a:spcBef>
              <a:spcAft>
                <a:spcPts val="0"/>
              </a:spcAft>
              <a:buClr>
                <a:schemeClr val="dk1"/>
              </a:buClr>
              <a:buSzPts val="1200"/>
              <a:buFont typeface="Calibri"/>
              <a:buNone/>
            </a:pPr>
            <a:r>
              <a:rPr lang="fr-FR" i="0" dirty="0"/>
              <a:t>1</a:t>
            </a:r>
            <a:r>
              <a:rPr lang="fr-FR" i="0" baseline="30000" dirty="0"/>
              <a:t>re</a:t>
            </a:r>
            <a:r>
              <a:rPr lang="fr-FR" i="0" dirty="0"/>
              <a:t> ligne →  259</a:t>
            </a:r>
            <a:r>
              <a:rPr lang="fr-FR" sz="1200" b="0" i="0" u="none" strike="noStrike" cap="none" dirty="0">
                <a:solidFill>
                  <a:schemeClr val="dk1"/>
                </a:solidFill>
                <a:effectLst/>
                <a:latin typeface="Calibri"/>
                <a:ea typeface="Calibri"/>
                <a:cs typeface="Calibri"/>
                <a:sym typeface="Calibri"/>
              </a:rPr>
              <a:t> </a:t>
            </a:r>
            <a:r>
              <a:rPr lang="fr-FR" sz="1200" i="0" dirty="0">
                <a:solidFill>
                  <a:schemeClr val="dk1"/>
                </a:solidFill>
              </a:rPr>
              <a:t>×</a:t>
            </a:r>
            <a:r>
              <a:rPr lang="fr-FR" sz="1200" b="0" i="0" u="none" strike="noStrike" cap="none" dirty="0">
                <a:solidFill>
                  <a:schemeClr val="dk1"/>
                </a:solidFill>
                <a:effectLst/>
                <a:latin typeface="Calibri"/>
                <a:ea typeface="Calibri"/>
                <a:cs typeface="Calibri"/>
                <a:sym typeface="Calibri"/>
              </a:rPr>
              <a:t> </a:t>
            </a:r>
            <a:r>
              <a:rPr lang="fr-FR" sz="1200" i="0" dirty="0">
                <a:solidFill>
                  <a:schemeClr val="dk1"/>
                </a:solidFill>
              </a:rPr>
              <a:t>4 = (</a:t>
            </a:r>
            <a:r>
              <a:rPr lang="fr-FR" sz="1200" b="1" i="0" dirty="0">
                <a:solidFill>
                  <a:schemeClr val="dk1"/>
                </a:solidFill>
              </a:rPr>
              <a:t>4</a:t>
            </a:r>
            <a:r>
              <a:rPr lang="fr-FR" sz="1200" b="0" i="0" u="none" strike="noStrike" cap="none" dirty="0">
                <a:solidFill>
                  <a:schemeClr val="dk1"/>
                </a:solidFill>
                <a:effectLst/>
                <a:latin typeface="Calibri"/>
                <a:ea typeface="Calibri"/>
                <a:cs typeface="Calibri"/>
                <a:sym typeface="Calibri"/>
              </a:rPr>
              <a:t> </a:t>
            </a:r>
            <a:r>
              <a:rPr lang="fr-FR" sz="1200" i="0" dirty="0">
                <a:solidFill>
                  <a:schemeClr val="dk1"/>
                </a:solidFill>
              </a:rPr>
              <a:t>×</a:t>
            </a:r>
            <a:r>
              <a:rPr lang="fr-FR" sz="1200" b="0" i="0" u="none" strike="noStrike" cap="none" dirty="0">
                <a:solidFill>
                  <a:schemeClr val="dk1"/>
                </a:solidFill>
                <a:effectLst/>
                <a:latin typeface="Calibri"/>
                <a:ea typeface="Calibri"/>
                <a:cs typeface="Calibri"/>
                <a:sym typeface="Calibri"/>
              </a:rPr>
              <a:t> </a:t>
            </a:r>
            <a:r>
              <a:rPr lang="fr-FR" sz="1200" b="1" i="0" dirty="0">
                <a:solidFill>
                  <a:schemeClr val="dk1"/>
                </a:solidFill>
              </a:rPr>
              <a:t>200</a:t>
            </a:r>
            <a:r>
              <a:rPr lang="fr-FR" sz="1200" i="0" dirty="0">
                <a:solidFill>
                  <a:schemeClr val="dk1"/>
                </a:solidFill>
              </a:rPr>
              <a:t>)</a:t>
            </a:r>
            <a:r>
              <a:rPr lang="fr-FR" sz="1200" b="0" i="0" u="none" strike="noStrike" cap="none" dirty="0">
                <a:solidFill>
                  <a:schemeClr val="dk1"/>
                </a:solidFill>
                <a:effectLst/>
                <a:latin typeface="Calibri"/>
                <a:ea typeface="Calibri"/>
                <a:cs typeface="Calibri"/>
                <a:sym typeface="Calibri"/>
              </a:rPr>
              <a:t> </a:t>
            </a:r>
            <a:r>
              <a:rPr lang="fr-FR" sz="1200" i="0" dirty="0">
                <a:solidFill>
                  <a:schemeClr val="dk1"/>
                </a:solidFill>
              </a:rPr>
              <a:t>+</a:t>
            </a:r>
            <a:r>
              <a:rPr lang="fr-FR" sz="1200" b="0" i="0" u="none" strike="noStrike" cap="none" dirty="0">
                <a:solidFill>
                  <a:schemeClr val="dk1"/>
                </a:solidFill>
                <a:effectLst/>
                <a:latin typeface="Calibri"/>
                <a:ea typeface="Calibri"/>
                <a:cs typeface="Calibri"/>
                <a:sym typeface="Calibri"/>
              </a:rPr>
              <a:t> </a:t>
            </a:r>
            <a:r>
              <a:rPr lang="fr-FR" sz="1200" i="0" dirty="0">
                <a:solidFill>
                  <a:schemeClr val="dk1"/>
                </a:solidFill>
              </a:rPr>
              <a:t>(</a:t>
            </a:r>
            <a:r>
              <a:rPr lang="fr-FR" sz="1200" b="1" i="0" dirty="0">
                <a:solidFill>
                  <a:schemeClr val="dk1"/>
                </a:solidFill>
              </a:rPr>
              <a:t>4</a:t>
            </a:r>
            <a:r>
              <a:rPr lang="fr-FR" sz="1200" b="0" i="0" u="none" strike="noStrike" cap="none" dirty="0">
                <a:solidFill>
                  <a:schemeClr val="dk1"/>
                </a:solidFill>
                <a:effectLst/>
                <a:latin typeface="Calibri"/>
                <a:ea typeface="Calibri"/>
                <a:cs typeface="Calibri"/>
                <a:sym typeface="Calibri"/>
              </a:rPr>
              <a:t> </a:t>
            </a:r>
            <a:r>
              <a:rPr lang="fr-FR" sz="1200" i="0" dirty="0">
                <a:solidFill>
                  <a:schemeClr val="dk1"/>
                </a:solidFill>
              </a:rPr>
              <a:t>×</a:t>
            </a:r>
            <a:r>
              <a:rPr lang="fr-FR" sz="1200" b="0" i="0" u="none" strike="noStrike" cap="none" dirty="0">
                <a:solidFill>
                  <a:schemeClr val="dk1"/>
                </a:solidFill>
                <a:effectLst/>
                <a:latin typeface="Calibri"/>
                <a:ea typeface="Calibri"/>
                <a:cs typeface="Calibri"/>
                <a:sym typeface="Calibri"/>
              </a:rPr>
              <a:t> </a:t>
            </a:r>
            <a:r>
              <a:rPr lang="fr-FR" sz="1200" b="1" i="0" dirty="0">
                <a:solidFill>
                  <a:schemeClr val="dk1"/>
                </a:solidFill>
              </a:rPr>
              <a:t>50</a:t>
            </a:r>
            <a:r>
              <a:rPr lang="fr-FR" sz="1200" i="0" dirty="0">
                <a:solidFill>
                  <a:schemeClr val="dk1"/>
                </a:solidFill>
              </a:rPr>
              <a:t>)</a:t>
            </a:r>
            <a:r>
              <a:rPr lang="fr-FR" sz="1200" b="0" i="0" u="none" strike="noStrike" cap="none" dirty="0">
                <a:solidFill>
                  <a:schemeClr val="dk1"/>
                </a:solidFill>
                <a:effectLst/>
                <a:latin typeface="Calibri"/>
                <a:ea typeface="Calibri"/>
                <a:cs typeface="Calibri"/>
                <a:sym typeface="Calibri"/>
              </a:rPr>
              <a:t> </a:t>
            </a:r>
            <a:r>
              <a:rPr lang="fr-FR" sz="1200" i="0" dirty="0">
                <a:solidFill>
                  <a:schemeClr val="dk1"/>
                </a:solidFill>
              </a:rPr>
              <a:t>+</a:t>
            </a:r>
            <a:r>
              <a:rPr lang="fr-FR" sz="1200" b="0" i="0" u="none" strike="noStrike" cap="none" dirty="0">
                <a:solidFill>
                  <a:schemeClr val="dk1"/>
                </a:solidFill>
                <a:effectLst/>
                <a:latin typeface="Calibri"/>
                <a:ea typeface="Calibri"/>
                <a:cs typeface="Calibri"/>
                <a:sym typeface="Calibri"/>
              </a:rPr>
              <a:t> </a:t>
            </a:r>
            <a:r>
              <a:rPr lang="fr-FR" sz="1200" i="0" dirty="0">
                <a:solidFill>
                  <a:schemeClr val="dk1"/>
                </a:solidFill>
              </a:rPr>
              <a:t>(</a:t>
            </a:r>
            <a:r>
              <a:rPr lang="fr-FR" sz="1200" b="1" i="0" dirty="0">
                <a:solidFill>
                  <a:schemeClr val="dk1"/>
                </a:solidFill>
              </a:rPr>
              <a:t>4</a:t>
            </a:r>
            <a:r>
              <a:rPr lang="fr-FR" sz="1200" b="0" i="0" u="none" strike="noStrike" cap="none" dirty="0">
                <a:solidFill>
                  <a:schemeClr val="dk1"/>
                </a:solidFill>
                <a:effectLst/>
                <a:latin typeface="Calibri"/>
                <a:ea typeface="Calibri"/>
                <a:cs typeface="Calibri"/>
                <a:sym typeface="Calibri"/>
              </a:rPr>
              <a:t> </a:t>
            </a:r>
            <a:r>
              <a:rPr lang="fr-FR" sz="1200" i="0" dirty="0">
                <a:solidFill>
                  <a:schemeClr val="dk1"/>
                </a:solidFill>
              </a:rPr>
              <a:t>×</a:t>
            </a:r>
            <a:r>
              <a:rPr lang="fr-FR" sz="1200" b="0" i="0" u="none" strike="noStrike" cap="none" dirty="0">
                <a:solidFill>
                  <a:schemeClr val="dk1"/>
                </a:solidFill>
                <a:effectLst/>
                <a:latin typeface="Calibri"/>
                <a:ea typeface="Calibri"/>
                <a:cs typeface="Calibri"/>
                <a:sym typeface="Calibri"/>
              </a:rPr>
              <a:t> </a:t>
            </a:r>
            <a:r>
              <a:rPr lang="fr-FR" sz="1200" b="1" i="0" dirty="0">
                <a:solidFill>
                  <a:schemeClr val="dk1"/>
                </a:solidFill>
              </a:rPr>
              <a:t>9</a:t>
            </a:r>
            <a:r>
              <a:rPr lang="fr-FR" sz="1200" i="0" dirty="0">
                <a:solidFill>
                  <a:schemeClr val="dk1"/>
                </a:solidFill>
              </a:rPr>
              <a:t>)</a:t>
            </a:r>
            <a:endParaRPr dirty="0"/>
          </a:p>
          <a:p>
            <a:pPr marL="0" marR="0" lvl="0" indent="0" algn="l" rtl="0">
              <a:lnSpc>
                <a:spcPct val="100000"/>
              </a:lnSpc>
              <a:spcBef>
                <a:spcPts val="0"/>
              </a:spcBef>
              <a:spcAft>
                <a:spcPts val="0"/>
              </a:spcAft>
              <a:buClr>
                <a:schemeClr val="dk1"/>
              </a:buClr>
              <a:buSzPts val="1200"/>
              <a:buFont typeface="Calibri"/>
              <a:buNone/>
            </a:pPr>
            <a:r>
              <a:rPr lang="fr-FR" sz="1200" i="0" dirty="0">
                <a:solidFill>
                  <a:schemeClr val="dk1"/>
                </a:solidFill>
              </a:rPr>
              <a:t>2</a:t>
            </a:r>
            <a:r>
              <a:rPr lang="fr-FR" sz="1200" i="0" baseline="30000" dirty="0">
                <a:solidFill>
                  <a:schemeClr val="dk1"/>
                </a:solidFill>
              </a:rPr>
              <a:t>e</a:t>
            </a:r>
            <a:r>
              <a:rPr lang="fr-FR" sz="1200" i="0" dirty="0">
                <a:solidFill>
                  <a:schemeClr val="dk1"/>
                </a:solidFill>
              </a:rPr>
              <a:t> ligne </a:t>
            </a:r>
            <a:r>
              <a:rPr lang="fr-FR" i="0" dirty="0"/>
              <a:t>→</a:t>
            </a:r>
            <a:r>
              <a:rPr lang="fr-FR" sz="1200" i="0" dirty="0">
                <a:solidFill>
                  <a:schemeClr val="dk1"/>
                </a:solidFill>
              </a:rPr>
              <a:t> 2</a:t>
            </a:r>
            <a:r>
              <a:rPr lang="fr-FR" sz="1200" dirty="0">
                <a:solidFill>
                  <a:schemeClr val="dk1"/>
                </a:solidFill>
              </a:rPr>
              <a:t>59</a:t>
            </a:r>
            <a:r>
              <a:rPr lang="fr-FR" sz="1200" b="0" i="0" u="none" strike="noStrike" cap="none" dirty="0">
                <a:solidFill>
                  <a:schemeClr val="dk1"/>
                </a:solidFill>
                <a:effectLst/>
                <a:latin typeface="Calibri"/>
                <a:ea typeface="Calibri"/>
                <a:cs typeface="Calibri"/>
                <a:sym typeface="Calibri"/>
              </a:rPr>
              <a:t> </a:t>
            </a:r>
            <a:r>
              <a:rPr lang="fr-FR" sz="1200" dirty="0">
                <a:solidFill>
                  <a:schemeClr val="dk1"/>
                </a:solidFill>
              </a:rPr>
              <a:t>×</a:t>
            </a:r>
            <a:r>
              <a:rPr lang="fr-FR" sz="1200" b="0" i="0" u="none" strike="noStrike" cap="none" dirty="0">
                <a:solidFill>
                  <a:schemeClr val="dk1"/>
                </a:solidFill>
                <a:effectLst/>
                <a:latin typeface="Calibri"/>
                <a:ea typeface="Calibri"/>
                <a:cs typeface="Calibri"/>
                <a:sym typeface="Calibri"/>
              </a:rPr>
              <a:t> </a:t>
            </a:r>
            <a:r>
              <a:rPr lang="fr-FR" sz="1200" dirty="0">
                <a:solidFill>
                  <a:schemeClr val="dk1"/>
                </a:solidFill>
              </a:rPr>
              <a:t>4</a:t>
            </a:r>
            <a:r>
              <a:rPr lang="fr-FR" sz="1200" b="0" i="0" u="none" strike="noStrike" cap="none" dirty="0">
                <a:solidFill>
                  <a:schemeClr val="dk1"/>
                </a:solidFill>
                <a:effectLst/>
                <a:latin typeface="Calibri"/>
                <a:ea typeface="Calibri"/>
                <a:cs typeface="Calibri"/>
                <a:sym typeface="Calibri"/>
              </a:rPr>
              <a:t> </a:t>
            </a:r>
            <a:r>
              <a:rPr lang="fr-FR" sz="1200" i="0" dirty="0">
                <a:solidFill>
                  <a:schemeClr val="dk1"/>
                </a:solidFill>
              </a:rPr>
              <a:t>=</a:t>
            </a:r>
            <a:r>
              <a:rPr lang="fr-FR" sz="1200" b="0" i="0" u="none" strike="noStrike" cap="none" dirty="0">
                <a:solidFill>
                  <a:schemeClr val="dk1"/>
                </a:solidFill>
                <a:effectLst/>
                <a:latin typeface="Calibri"/>
                <a:ea typeface="Calibri"/>
                <a:cs typeface="Calibri"/>
                <a:sym typeface="Calibri"/>
              </a:rPr>
              <a:t> </a:t>
            </a:r>
            <a:r>
              <a:rPr lang="fr-FR" sz="1200" b="1" i="0" dirty="0">
                <a:solidFill>
                  <a:schemeClr val="dk1"/>
                </a:solidFill>
              </a:rPr>
              <a:t>800</a:t>
            </a:r>
            <a:r>
              <a:rPr lang="fr-FR" sz="1200" b="0" i="0" u="none" strike="noStrike" cap="none" dirty="0">
                <a:solidFill>
                  <a:schemeClr val="dk1"/>
                </a:solidFill>
                <a:effectLst/>
                <a:latin typeface="Calibri"/>
                <a:ea typeface="Calibri"/>
                <a:cs typeface="Calibri"/>
                <a:sym typeface="Calibri"/>
              </a:rPr>
              <a:t> </a:t>
            </a:r>
            <a:r>
              <a:rPr lang="fr-FR" sz="1200" i="0" dirty="0">
                <a:solidFill>
                  <a:schemeClr val="dk1"/>
                </a:solidFill>
              </a:rPr>
              <a:t>+</a:t>
            </a:r>
            <a:r>
              <a:rPr lang="fr-FR" sz="1200" b="0" i="0" u="none" strike="noStrike" cap="none" dirty="0">
                <a:solidFill>
                  <a:schemeClr val="dk1"/>
                </a:solidFill>
                <a:effectLst/>
                <a:latin typeface="Calibri"/>
                <a:ea typeface="Calibri"/>
                <a:cs typeface="Calibri"/>
                <a:sym typeface="Calibri"/>
              </a:rPr>
              <a:t> </a:t>
            </a:r>
            <a:r>
              <a:rPr lang="fr-FR" sz="1200" b="1" i="0" dirty="0">
                <a:solidFill>
                  <a:schemeClr val="dk1"/>
                </a:solidFill>
              </a:rPr>
              <a:t>200</a:t>
            </a:r>
            <a:r>
              <a:rPr lang="fr-FR" sz="1200" b="0" i="0" u="none" strike="noStrike" cap="none" dirty="0">
                <a:solidFill>
                  <a:schemeClr val="dk1"/>
                </a:solidFill>
                <a:effectLst/>
                <a:latin typeface="Calibri"/>
                <a:ea typeface="Calibri"/>
                <a:cs typeface="Calibri"/>
                <a:sym typeface="Calibri"/>
              </a:rPr>
              <a:t> </a:t>
            </a:r>
            <a:r>
              <a:rPr lang="fr-FR" sz="1200" i="0" dirty="0">
                <a:solidFill>
                  <a:schemeClr val="dk1"/>
                </a:solidFill>
              </a:rPr>
              <a:t>+</a:t>
            </a:r>
            <a:r>
              <a:rPr lang="fr-FR" sz="1200" b="0" i="0" u="none" strike="noStrike" cap="none" dirty="0">
                <a:solidFill>
                  <a:schemeClr val="dk1"/>
                </a:solidFill>
                <a:effectLst/>
                <a:latin typeface="Calibri"/>
                <a:ea typeface="Calibri"/>
                <a:cs typeface="Calibri"/>
                <a:sym typeface="Calibri"/>
              </a:rPr>
              <a:t> </a:t>
            </a:r>
            <a:r>
              <a:rPr lang="fr-FR" sz="1200" b="1" i="0" dirty="0">
                <a:solidFill>
                  <a:schemeClr val="dk1"/>
                </a:solidFill>
              </a:rPr>
              <a:t>36</a:t>
            </a:r>
            <a:r>
              <a:rPr lang="fr-FR" sz="1200" i="0" dirty="0">
                <a:solidFill>
                  <a:schemeClr val="dk1"/>
                </a:solidFill>
              </a:rPr>
              <a:t>. Rappeler que 4</a:t>
            </a:r>
            <a:r>
              <a:rPr lang="fr-FR" sz="1200" b="0" i="0" u="none" strike="noStrike" cap="none" dirty="0">
                <a:solidFill>
                  <a:schemeClr val="dk1"/>
                </a:solidFill>
                <a:effectLst/>
                <a:latin typeface="Calibri"/>
                <a:ea typeface="Calibri"/>
                <a:cs typeface="Calibri"/>
                <a:sym typeface="Calibri"/>
              </a:rPr>
              <a:t> </a:t>
            </a:r>
            <a:r>
              <a:rPr lang="fr-FR" sz="1200" i="0" dirty="0">
                <a:solidFill>
                  <a:schemeClr val="dk1"/>
                </a:solidFill>
              </a:rPr>
              <a:t>×</a:t>
            </a:r>
            <a:r>
              <a:rPr lang="fr-FR" sz="1200" b="0" i="0" u="none" strike="noStrike" cap="none" dirty="0">
                <a:solidFill>
                  <a:schemeClr val="dk1"/>
                </a:solidFill>
                <a:effectLst/>
                <a:latin typeface="Calibri"/>
                <a:ea typeface="Calibri"/>
                <a:cs typeface="Calibri"/>
                <a:sym typeface="Calibri"/>
              </a:rPr>
              <a:t> </a:t>
            </a:r>
            <a:r>
              <a:rPr lang="fr-FR" sz="1200" i="0" dirty="0">
                <a:solidFill>
                  <a:schemeClr val="dk1"/>
                </a:solidFill>
              </a:rPr>
              <a:t>200 c’est 4</a:t>
            </a:r>
            <a:r>
              <a:rPr lang="fr-FR" sz="1200" b="0" i="0" u="none" strike="noStrike" cap="none" dirty="0">
                <a:solidFill>
                  <a:schemeClr val="dk1"/>
                </a:solidFill>
                <a:effectLst/>
                <a:latin typeface="Calibri"/>
                <a:ea typeface="Calibri"/>
                <a:cs typeface="Calibri"/>
                <a:sym typeface="Calibri"/>
              </a:rPr>
              <a:t> </a:t>
            </a:r>
            <a:r>
              <a:rPr lang="fr-FR" sz="1200" i="0" dirty="0">
                <a:solidFill>
                  <a:schemeClr val="dk1"/>
                </a:solidFill>
              </a:rPr>
              <a:t>×</a:t>
            </a:r>
            <a:r>
              <a:rPr lang="fr-FR" sz="1200" b="0" i="0" u="none" strike="noStrike" cap="none" dirty="0">
                <a:solidFill>
                  <a:schemeClr val="dk1"/>
                </a:solidFill>
                <a:effectLst/>
                <a:latin typeface="Calibri"/>
                <a:ea typeface="Calibri"/>
                <a:cs typeface="Calibri"/>
                <a:sym typeface="Calibri"/>
              </a:rPr>
              <a:t> </a:t>
            </a:r>
            <a:r>
              <a:rPr lang="fr-FR" sz="1200" i="0" dirty="0">
                <a:solidFill>
                  <a:schemeClr val="dk1"/>
                </a:solidFill>
              </a:rPr>
              <a:t>2c soit 8c, donc 800 et que 4</a:t>
            </a:r>
            <a:r>
              <a:rPr lang="fr-FR" sz="1200" b="0" i="0" u="none" strike="noStrike" cap="none" dirty="0">
                <a:solidFill>
                  <a:schemeClr val="dk1"/>
                </a:solidFill>
                <a:effectLst/>
                <a:latin typeface="Calibri"/>
                <a:ea typeface="Calibri"/>
                <a:cs typeface="Calibri"/>
                <a:sym typeface="Calibri"/>
              </a:rPr>
              <a:t> </a:t>
            </a:r>
            <a:r>
              <a:rPr lang="fr-FR" sz="1200" i="0" dirty="0">
                <a:solidFill>
                  <a:schemeClr val="dk1"/>
                </a:solidFill>
              </a:rPr>
              <a:t>×</a:t>
            </a:r>
            <a:r>
              <a:rPr lang="fr-FR" sz="1200" b="0" i="0" u="none" strike="noStrike" cap="none" dirty="0">
                <a:solidFill>
                  <a:schemeClr val="dk1"/>
                </a:solidFill>
                <a:effectLst/>
                <a:latin typeface="Calibri"/>
                <a:ea typeface="Calibri"/>
                <a:cs typeface="Calibri"/>
                <a:sym typeface="Calibri"/>
              </a:rPr>
              <a:t> </a:t>
            </a:r>
            <a:r>
              <a:rPr lang="fr-FR" sz="1200" i="0" dirty="0">
                <a:solidFill>
                  <a:schemeClr val="dk1"/>
                </a:solidFill>
              </a:rPr>
              <a:t>50 c’est 4</a:t>
            </a:r>
            <a:r>
              <a:rPr lang="fr-FR" sz="1200" b="0" i="0" u="none" strike="noStrike" cap="none" dirty="0">
                <a:solidFill>
                  <a:schemeClr val="dk1"/>
                </a:solidFill>
                <a:effectLst/>
                <a:latin typeface="Calibri"/>
                <a:ea typeface="Calibri"/>
                <a:cs typeface="Calibri"/>
                <a:sym typeface="Calibri"/>
              </a:rPr>
              <a:t> </a:t>
            </a:r>
            <a:r>
              <a:rPr lang="fr-FR" sz="1200" i="0" dirty="0">
                <a:solidFill>
                  <a:schemeClr val="dk1"/>
                </a:solidFill>
              </a:rPr>
              <a:t>×</a:t>
            </a:r>
            <a:r>
              <a:rPr lang="fr-FR" sz="1200" b="0" i="0" u="none" strike="noStrike" cap="none" dirty="0">
                <a:solidFill>
                  <a:schemeClr val="dk1"/>
                </a:solidFill>
                <a:effectLst/>
                <a:latin typeface="Calibri"/>
                <a:ea typeface="Calibri"/>
                <a:cs typeface="Calibri"/>
                <a:sym typeface="Calibri"/>
              </a:rPr>
              <a:t> </a:t>
            </a:r>
            <a:r>
              <a:rPr lang="fr-FR" sz="1200" i="0" dirty="0">
                <a:solidFill>
                  <a:schemeClr val="dk1"/>
                </a:solidFill>
              </a:rPr>
              <a:t>5d soit 20d donc 200.</a:t>
            </a:r>
            <a:endParaRPr dirty="0"/>
          </a:p>
          <a:p>
            <a:pPr marL="0" marR="0" lvl="0" indent="0" algn="l" rtl="0">
              <a:lnSpc>
                <a:spcPct val="100000"/>
              </a:lnSpc>
              <a:spcBef>
                <a:spcPts val="0"/>
              </a:spcBef>
              <a:spcAft>
                <a:spcPts val="0"/>
              </a:spcAft>
              <a:buClr>
                <a:schemeClr val="dk1"/>
              </a:buClr>
              <a:buSzPts val="1200"/>
              <a:buFont typeface="Calibri"/>
              <a:buNone/>
            </a:pPr>
            <a:r>
              <a:rPr lang="fr-FR" sz="1200" i="0" dirty="0">
                <a:solidFill>
                  <a:schemeClr val="dk1"/>
                </a:solidFill>
              </a:rPr>
              <a:t>3</a:t>
            </a:r>
            <a:r>
              <a:rPr lang="fr-FR" sz="1200" i="0" u="none" strike="noStrike" cap="none" baseline="30000" dirty="0">
                <a:solidFill>
                  <a:schemeClr val="dk1"/>
                </a:solidFill>
              </a:rPr>
              <a:t>e</a:t>
            </a:r>
            <a:r>
              <a:rPr lang="fr-FR" sz="1200" i="0" dirty="0">
                <a:solidFill>
                  <a:schemeClr val="dk1"/>
                </a:solidFill>
              </a:rPr>
              <a:t> ligne </a:t>
            </a:r>
            <a:r>
              <a:rPr lang="fr-FR" i="0" dirty="0"/>
              <a:t>→ 259</a:t>
            </a:r>
            <a:r>
              <a:rPr lang="fr-FR" sz="1200" b="0" i="0" u="none" strike="noStrike" cap="none" dirty="0">
                <a:solidFill>
                  <a:schemeClr val="dk1"/>
                </a:solidFill>
                <a:effectLst/>
                <a:latin typeface="Calibri"/>
                <a:ea typeface="Calibri"/>
                <a:cs typeface="Calibri"/>
                <a:sym typeface="Calibri"/>
              </a:rPr>
              <a:t> </a:t>
            </a:r>
            <a:r>
              <a:rPr lang="fr-FR" sz="1200" i="0" dirty="0">
                <a:solidFill>
                  <a:schemeClr val="dk1"/>
                </a:solidFill>
              </a:rPr>
              <a:t>×</a:t>
            </a:r>
            <a:r>
              <a:rPr lang="fr-FR" sz="1200" b="0" i="0" u="none" strike="noStrike" cap="none" dirty="0">
                <a:solidFill>
                  <a:schemeClr val="dk1"/>
                </a:solidFill>
                <a:effectLst/>
                <a:latin typeface="Calibri"/>
                <a:ea typeface="Calibri"/>
                <a:cs typeface="Calibri"/>
                <a:sym typeface="Calibri"/>
              </a:rPr>
              <a:t> </a:t>
            </a:r>
            <a:r>
              <a:rPr lang="fr-FR" sz="1200" i="0" dirty="0">
                <a:solidFill>
                  <a:schemeClr val="dk1"/>
                </a:solidFill>
              </a:rPr>
              <a:t>4</a:t>
            </a:r>
            <a:r>
              <a:rPr lang="fr-FR" sz="1200" b="0" i="0" u="none" strike="noStrike" cap="none" dirty="0">
                <a:solidFill>
                  <a:schemeClr val="dk1"/>
                </a:solidFill>
                <a:effectLst/>
                <a:latin typeface="Calibri"/>
                <a:ea typeface="Calibri"/>
                <a:cs typeface="Calibri"/>
                <a:sym typeface="Calibri"/>
              </a:rPr>
              <a:t> </a:t>
            </a:r>
            <a:r>
              <a:rPr lang="fr-FR" sz="1200" i="0" dirty="0">
                <a:solidFill>
                  <a:schemeClr val="dk1"/>
                </a:solidFill>
              </a:rPr>
              <a:t>=</a:t>
            </a:r>
            <a:r>
              <a:rPr lang="fr-FR" sz="1200" b="0" i="0" u="none" strike="noStrike" cap="none" dirty="0">
                <a:solidFill>
                  <a:schemeClr val="dk1"/>
                </a:solidFill>
                <a:effectLst/>
                <a:latin typeface="Calibri"/>
                <a:ea typeface="Calibri"/>
                <a:cs typeface="Calibri"/>
                <a:sym typeface="Calibri"/>
              </a:rPr>
              <a:t> </a:t>
            </a:r>
            <a:r>
              <a:rPr lang="fr-FR" sz="1200" b="1" i="0" dirty="0">
                <a:solidFill>
                  <a:schemeClr val="dk1"/>
                </a:solidFill>
              </a:rPr>
              <a:t>1</a:t>
            </a:r>
            <a:r>
              <a:rPr lang="fr-FR" i="1" dirty="0"/>
              <a:t> </a:t>
            </a:r>
            <a:r>
              <a:rPr lang="fr-FR" sz="1200" b="1" i="0" dirty="0">
                <a:solidFill>
                  <a:schemeClr val="dk1"/>
                </a:solidFill>
              </a:rPr>
              <a:t>036</a:t>
            </a:r>
            <a:r>
              <a:rPr lang="fr-FR" sz="1200" i="0" dirty="0">
                <a:solidFill>
                  <a:schemeClr val="dk1"/>
                </a:solidFill>
              </a:rPr>
              <a:t>.</a:t>
            </a:r>
            <a:endParaRPr i="0" dirty="0"/>
          </a:p>
          <a:p>
            <a:pPr marL="457200" marR="0" lvl="0" indent="-228600" algn="l" rtl="0">
              <a:lnSpc>
                <a:spcPct val="100000"/>
              </a:lnSpc>
              <a:spcBef>
                <a:spcPts val="0"/>
              </a:spcBef>
              <a:spcAft>
                <a:spcPts val="0"/>
              </a:spcAft>
              <a:buClr>
                <a:srgbClr val="000000"/>
              </a:buClr>
              <a:buSzPts val="1400"/>
              <a:buFont typeface="Arial"/>
              <a:buNone/>
            </a:pPr>
            <a:endParaRPr dirty="0"/>
          </a:p>
        </p:txBody>
      </p:sp>
      <p:sp>
        <p:nvSpPr>
          <p:cNvPr id="231" name="Google Shape;231;p58: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fr-FR"/>
              <a:t>12</a:t>
            </a:fld>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02"/>
        <p:cNvGrpSpPr/>
        <p:nvPr/>
      </p:nvGrpSpPr>
      <p:grpSpPr>
        <a:xfrm>
          <a:off x="0" y="0"/>
          <a:ext cx="0" cy="0"/>
          <a:chOff x="0" y="0"/>
          <a:chExt cx="0" cy="0"/>
        </a:xfrm>
      </p:grpSpPr>
      <p:sp>
        <p:nvSpPr>
          <p:cNvPr id="403" name="Google Shape;403;p70: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04" name="Google Shape;404;p70: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228600" algn="l" rtl="0">
              <a:lnSpc>
                <a:spcPct val="100000"/>
              </a:lnSpc>
              <a:spcBef>
                <a:spcPts val="0"/>
              </a:spcBef>
              <a:spcAft>
                <a:spcPts val="0"/>
              </a:spcAft>
              <a:buClr>
                <a:srgbClr val="000000"/>
              </a:buClr>
              <a:buSzPts val="1400"/>
              <a:buFont typeface="Arial"/>
              <a:buNone/>
            </a:pPr>
            <a:r>
              <a:rPr lang="fr-FR" i="1" dirty="0"/>
              <a:t>Nous allons maintenant revoir comment poser une multiplication, avec la méthode experte.</a:t>
            </a:r>
            <a:endParaRPr i="1" dirty="0"/>
          </a:p>
        </p:txBody>
      </p:sp>
      <p:sp>
        <p:nvSpPr>
          <p:cNvPr id="405" name="Google Shape;405;p70: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fr-FR"/>
              <a:t>13</a:t>
            </a:fld>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10"/>
        <p:cNvGrpSpPr/>
        <p:nvPr/>
      </p:nvGrpSpPr>
      <p:grpSpPr>
        <a:xfrm>
          <a:off x="0" y="0"/>
          <a:ext cx="0" cy="0"/>
          <a:chOff x="0" y="0"/>
          <a:chExt cx="0" cy="0"/>
        </a:xfrm>
      </p:grpSpPr>
      <p:sp>
        <p:nvSpPr>
          <p:cNvPr id="411" name="Google Shape;411;p71: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12" name="Google Shape;412;p7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228600" algn="l" rtl="0">
              <a:lnSpc>
                <a:spcPct val="100000"/>
              </a:lnSpc>
              <a:spcBef>
                <a:spcPts val="0"/>
              </a:spcBef>
              <a:spcAft>
                <a:spcPts val="0"/>
              </a:spcAft>
              <a:buClr>
                <a:srgbClr val="000000"/>
              </a:buClr>
              <a:buSzPts val="1400"/>
              <a:buFont typeface="Arial"/>
              <a:buNone/>
            </a:pPr>
            <a:r>
              <a:rPr lang="fr-FR" i="1" dirty="0"/>
              <a:t>Nous allons poser et calculer le produit suivant</a:t>
            </a:r>
            <a:r>
              <a:rPr lang="fr-FR" sz="1200" b="0" i="0" u="none" strike="noStrike" cap="none" dirty="0">
                <a:solidFill>
                  <a:schemeClr val="dk1"/>
                </a:solidFill>
                <a:effectLst/>
                <a:latin typeface="Calibri"/>
                <a:ea typeface="Calibri"/>
                <a:cs typeface="Calibri"/>
                <a:sym typeface="Calibri"/>
              </a:rPr>
              <a:t> </a:t>
            </a:r>
            <a:r>
              <a:rPr lang="fr-FR" i="1" dirty="0"/>
              <a:t>: 7</a:t>
            </a:r>
            <a:r>
              <a:rPr lang="fr-FR" sz="1200" b="0" i="0" u="none" strike="noStrike" cap="none" dirty="0">
                <a:solidFill>
                  <a:schemeClr val="dk1"/>
                </a:solidFill>
                <a:effectLst/>
                <a:latin typeface="Calibri"/>
                <a:ea typeface="Calibri"/>
                <a:cs typeface="Calibri"/>
                <a:sym typeface="Calibri"/>
              </a:rPr>
              <a:t> </a:t>
            </a:r>
            <a:r>
              <a:rPr lang="fr-FR" sz="1200" i="1" dirty="0">
                <a:solidFill>
                  <a:schemeClr val="dk1"/>
                </a:solidFill>
              </a:rPr>
              <a:t>×</a:t>
            </a:r>
            <a:r>
              <a:rPr lang="fr-FR" sz="1200" b="0" i="0" u="none" strike="noStrike" cap="none" dirty="0">
                <a:solidFill>
                  <a:schemeClr val="dk1"/>
                </a:solidFill>
                <a:effectLst/>
                <a:latin typeface="Calibri"/>
                <a:ea typeface="Calibri"/>
                <a:cs typeface="Calibri"/>
                <a:sym typeface="Calibri"/>
              </a:rPr>
              <a:t> </a:t>
            </a:r>
            <a:r>
              <a:rPr lang="fr-FR" sz="1200" i="1" dirty="0">
                <a:solidFill>
                  <a:schemeClr val="dk1"/>
                </a:solidFill>
              </a:rPr>
              <a:t>43.</a:t>
            </a:r>
            <a:endParaRPr i="1" dirty="0"/>
          </a:p>
        </p:txBody>
      </p:sp>
      <p:sp>
        <p:nvSpPr>
          <p:cNvPr id="413" name="Google Shape;413;p71: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fr-FR"/>
              <a:t>14</a:t>
            </a:fld>
            <a:endParaRPr/>
          </a:p>
        </p:txBody>
      </p:sp>
    </p:spTree>
    <p:extLst>
      <p:ext uri="{BB962C8B-B14F-4D97-AF65-F5344CB8AC3E}">
        <p14:creationId xmlns:p14="http://schemas.microsoft.com/office/powerpoint/2010/main" val="378751977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10"/>
        <p:cNvGrpSpPr/>
        <p:nvPr/>
      </p:nvGrpSpPr>
      <p:grpSpPr>
        <a:xfrm>
          <a:off x="0" y="0"/>
          <a:ext cx="0" cy="0"/>
          <a:chOff x="0" y="0"/>
          <a:chExt cx="0" cy="0"/>
        </a:xfrm>
      </p:grpSpPr>
      <p:sp>
        <p:nvSpPr>
          <p:cNvPr id="411" name="Google Shape;411;p71: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12" name="Google Shape;412;p7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i="1" dirty="0"/>
              <a:t>Rappelez-vous que calculer </a:t>
            </a:r>
            <a:r>
              <a:rPr lang="fr-FR" sz="1200" i="1" dirty="0">
                <a:latin typeface="DIN Next Rounded LT Pro" panose="020F0503020203050203" pitchFamily="34" charset="0"/>
              </a:rPr>
              <a:t>7</a:t>
            </a:r>
            <a:r>
              <a:rPr lang="fr-FR" sz="1200" b="0" i="0" u="none" strike="noStrike" cap="none" dirty="0">
                <a:solidFill>
                  <a:schemeClr val="dk1"/>
                </a:solidFill>
                <a:effectLst/>
                <a:latin typeface="Calibri"/>
                <a:ea typeface="Calibri"/>
                <a:cs typeface="Calibri"/>
                <a:sym typeface="Calibri"/>
              </a:rPr>
              <a:t> </a:t>
            </a:r>
            <a:r>
              <a:rPr lang="fr-FR" sz="1200" i="1" dirty="0">
                <a:latin typeface="DIN Next Rounded LT Pro" panose="020F0503020203050203" pitchFamily="34" charset="0"/>
              </a:rPr>
              <a:t>×</a:t>
            </a:r>
            <a:r>
              <a:rPr lang="fr-FR" sz="1200" b="0" i="0" u="none" strike="noStrike" cap="none" dirty="0">
                <a:solidFill>
                  <a:schemeClr val="dk1"/>
                </a:solidFill>
                <a:effectLst/>
                <a:latin typeface="Calibri"/>
                <a:ea typeface="Calibri"/>
                <a:cs typeface="Calibri"/>
                <a:sym typeface="Calibri"/>
              </a:rPr>
              <a:t> </a:t>
            </a:r>
            <a:r>
              <a:rPr lang="fr-FR" sz="1200" i="1" dirty="0">
                <a:latin typeface="DIN Next Rounded LT Pro" panose="020F0503020203050203" pitchFamily="34" charset="0"/>
              </a:rPr>
              <a:t>43 c’est calculer (7</a:t>
            </a:r>
            <a:r>
              <a:rPr lang="fr-FR" sz="1200" b="0" i="0" u="none" strike="noStrike" cap="none" dirty="0">
                <a:solidFill>
                  <a:schemeClr val="dk1"/>
                </a:solidFill>
                <a:effectLst/>
                <a:latin typeface="Calibri"/>
                <a:ea typeface="Calibri"/>
                <a:cs typeface="Calibri"/>
                <a:sym typeface="Calibri"/>
              </a:rPr>
              <a:t> </a:t>
            </a:r>
            <a:r>
              <a:rPr lang="fr-FR" sz="1200" i="1" dirty="0">
                <a:latin typeface="DIN Next Rounded LT Pro" panose="020F0503020203050203" pitchFamily="34" charset="0"/>
              </a:rPr>
              <a:t>×</a:t>
            </a:r>
            <a:r>
              <a:rPr lang="fr-FR" sz="1200" b="0" i="0" u="none" strike="noStrike" cap="none" dirty="0">
                <a:solidFill>
                  <a:schemeClr val="dk1"/>
                </a:solidFill>
                <a:effectLst/>
                <a:latin typeface="Calibri"/>
                <a:ea typeface="Calibri"/>
                <a:cs typeface="Calibri"/>
                <a:sym typeface="Calibri"/>
              </a:rPr>
              <a:t> </a:t>
            </a:r>
            <a:r>
              <a:rPr lang="fr-FR" sz="1200" i="1" dirty="0">
                <a:latin typeface="DIN Next Rounded LT Pro" panose="020F0503020203050203" pitchFamily="34" charset="0"/>
              </a:rPr>
              <a:t>40)</a:t>
            </a:r>
            <a:r>
              <a:rPr lang="fr-FR" sz="1200" b="0" i="0" u="none" strike="noStrike" cap="none" dirty="0">
                <a:solidFill>
                  <a:schemeClr val="dk1"/>
                </a:solidFill>
                <a:effectLst/>
                <a:latin typeface="Calibri"/>
                <a:ea typeface="Calibri"/>
                <a:cs typeface="Calibri"/>
                <a:sym typeface="Calibri"/>
              </a:rPr>
              <a:t> </a:t>
            </a:r>
            <a:r>
              <a:rPr lang="fr-FR" sz="1200" i="1" dirty="0">
                <a:latin typeface="DIN Next Rounded LT Pro" panose="020F0503020203050203" pitchFamily="34" charset="0"/>
              </a:rPr>
              <a:t>+ (7</a:t>
            </a:r>
            <a:r>
              <a:rPr lang="fr-FR" sz="1200" b="0" i="0" u="none" strike="noStrike" cap="none" dirty="0">
                <a:solidFill>
                  <a:schemeClr val="dk1"/>
                </a:solidFill>
                <a:effectLst/>
                <a:latin typeface="Calibri"/>
                <a:ea typeface="Calibri"/>
                <a:cs typeface="Calibri"/>
                <a:sym typeface="Calibri"/>
              </a:rPr>
              <a:t> </a:t>
            </a:r>
            <a:r>
              <a:rPr lang="fr-FR" sz="1200" i="1" dirty="0">
                <a:latin typeface="DIN Next Rounded LT Pro" panose="020F0503020203050203" pitchFamily="34" charset="0"/>
              </a:rPr>
              <a:t>×</a:t>
            </a:r>
            <a:r>
              <a:rPr lang="fr-FR" sz="1200" b="0" i="0" u="none" strike="noStrike" cap="none" dirty="0">
                <a:solidFill>
                  <a:schemeClr val="dk1"/>
                </a:solidFill>
                <a:effectLst/>
                <a:latin typeface="Calibri"/>
                <a:ea typeface="Calibri"/>
                <a:cs typeface="Calibri"/>
                <a:sym typeface="Calibri"/>
              </a:rPr>
              <a:t> </a:t>
            </a:r>
            <a:r>
              <a:rPr lang="fr-FR" sz="1200" i="1" dirty="0">
                <a:latin typeface="DIN Next Rounded LT Pro" panose="020F0503020203050203" pitchFamily="34" charset="0"/>
              </a:rPr>
              <a:t>3). </a:t>
            </a:r>
            <a:r>
              <a:rPr lang="fr-FR" sz="1200" i="0" dirty="0">
                <a:latin typeface="DIN Next Rounded LT Pro" panose="020F0503020203050203" pitchFamily="34" charset="0"/>
              </a:rPr>
              <a:t>Pointer les parenthèses au tableau.</a:t>
            </a:r>
          </a:p>
          <a:p>
            <a:pPr marL="457200" marR="0" lvl="0" indent="-228600" algn="l" rtl="0">
              <a:lnSpc>
                <a:spcPct val="100000"/>
              </a:lnSpc>
              <a:spcBef>
                <a:spcPts val="0"/>
              </a:spcBef>
              <a:spcAft>
                <a:spcPts val="0"/>
              </a:spcAft>
              <a:buClr>
                <a:srgbClr val="000000"/>
              </a:buClr>
              <a:buSzPts val="1400"/>
              <a:buFont typeface="Arial"/>
              <a:buNone/>
            </a:pPr>
            <a:endParaRPr i="1" dirty="0"/>
          </a:p>
        </p:txBody>
      </p:sp>
      <p:sp>
        <p:nvSpPr>
          <p:cNvPr id="413" name="Google Shape;413;p71: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fr-FR"/>
              <a:t>15</a:t>
            </a:fld>
            <a:endParaRPr/>
          </a:p>
        </p:txBody>
      </p:sp>
    </p:spTree>
    <p:extLst>
      <p:ext uri="{BB962C8B-B14F-4D97-AF65-F5344CB8AC3E}">
        <p14:creationId xmlns:p14="http://schemas.microsoft.com/office/powerpoint/2010/main" val="72328801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10"/>
        <p:cNvGrpSpPr/>
        <p:nvPr/>
      </p:nvGrpSpPr>
      <p:grpSpPr>
        <a:xfrm>
          <a:off x="0" y="0"/>
          <a:ext cx="0" cy="0"/>
          <a:chOff x="0" y="0"/>
          <a:chExt cx="0" cy="0"/>
        </a:xfrm>
      </p:grpSpPr>
      <p:sp>
        <p:nvSpPr>
          <p:cNvPr id="411" name="Google Shape;411;p71: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12" name="Google Shape;412;p7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228600" algn="l" rtl="0">
              <a:lnSpc>
                <a:spcPct val="100000"/>
              </a:lnSpc>
              <a:spcBef>
                <a:spcPts val="0"/>
              </a:spcBef>
              <a:spcAft>
                <a:spcPts val="0"/>
              </a:spcAft>
              <a:buClr>
                <a:srgbClr val="000000"/>
              </a:buClr>
              <a:buSzPts val="1400"/>
              <a:buFont typeface="Arial"/>
              <a:buNone/>
            </a:pPr>
            <a:r>
              <a:rPr lang="fr-FR" i="1" dirty="0"/>
              <a:t>J’écris toujours le nombre qui a le plus de chiffres en premier. Je sais que, dans la multiplication, je peux changer l’ordre des facteurs et le résultat est le même. Je pose la multiplication en alignant bien les dizaines et les unités restantes </a:t>
            </a:r>
            <a:r>
              <a:rPr lang="fr-FR" i="0" dirty="0"/>
              <a:t>(les pointer), </a:t>
            </a:r>
            <a:r>
              <a:rPr lang="fr-FR" i="1" dirty="0"/>
              <a:t>j’écris le signe et je trace le trait qui signifie égal </a:t>
            </a:r>
            <a:r>
              <a:rPr lang="fr-FR" i="0" dirty="0"/>
              <a:t>(le pointer).</a:t>
            </a:r>
            <a:endParaRPr i="0" dirty="0"/>
          </a:p>
        </p:txBody>
      </p:sp>
      <p:sp>
        <p:nvSpPr>
          <p:cNvPr id="413" name="Google Shape;413;p71: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fr-FR"/>
              <a:t>16</a:t>
            </a:fld>
            <a:endParaRPr/>
          </a:p>
        </p:txBody>
      </p:sp>
    </p:spTree>
    <p:extLst>
      <p:ext uri="{BB962C8B-B14F-4D97-AF65-F5344CB8AC3E}">
        <p14:creationId xmlns:p14="http://schemas.microsoft.com/office/powerpoint/2010/main" val="21313609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10"/>
        <p:cNvGrpSpPr/>
        <p:nvPr/>
      </p:nvGrpSpPr>
      <p:grpSpPr>
        <a:xfrm>
          <a:off x="0" y="0"/>
          <a:ext cx="0" cy="0"/>
          <a:chOff x="0" y="0"/>
          <a:chExt cx="0" cy="0"/>
        </a:xfrm>
      </p:grpSpPr>
      <p:sp>
        <p:nvSpPr>
          <p:cNvPr id="411" name="Google Shape;411;p71: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12" name="Google Shape;412;p7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228600" algn="l" rtl="0">
              <a:spcBef>
                <a:spcPts val="0"/>
              </a:spcBef>
              <a:spcAft>
                <a:spcPts val="0"/>
              </a:spcAft>
              <a:buClr>
                <a:schemeClr val="dk1"/>
              </a:buClr>
              <a:buSzPts val="1400"/>
              <a:buFont typeface="Arial"/>
              <a:buNone/>
            </a:pPr>
            <a:r>
              <a:rPr lang="fr-FR" i="1" dirty="0"/>
              <a:t>Je commence par multiplier les unités restantes par 7 </a:t>
            </a:r>
            <a:r>
              <a:rPr lang="fr-FR" i="0" dirty="0"/>
              <a:t>(pointer sur la multiplication posée et sur le calcul en ligne).</a:t>
            </a:r>
          </a:p>
          <a:p>
            <a:pPr marL="0" lvl="0" indent="-228600" algn="l" rtl="0">
              <a:spcBef>
                <a:spcPts val="0"/>
              </a:spcBef>
              <a:spcAft>
                <a:spcPts val="0"/>
              </a:spcAft>
              <a:buClr>
                <a:schemeClr val="dk1"/>
              </a:buClr>
              <a:buSzPts val="1400"/>
              <a:buFont typeface="Arial"/>
              <a:buNone/>
            </a:pPr>
            <a:r>
              <a:rPr lang="fr-FR" i="1" dirty="0"/>
              <a:t>Cela fait 21, c’est-à-dire 2</a:t>
            </a:r>
            <a:r>
              <a:rPr lang="fr-FR" sz="1200" b="0" i="0" u="none" strike="noStrike" cap="none" dirty="0">
                <a:solidFill>
                  <a:schemeClr val="dk1"/>
                </a:solidFill>
                <a:effectLst/>
                <a:latin typeface="Calibri"/>
                <a:ea typeface="Calibri"/>
                <a:cs typeface="Calibri"/>
                <a:sym typeface="Calibri"/>
              </a:rPr>
              <a:t> </a:t>
            </a:r>
            <a:r>
              <a:rPr lang="fr-FR" i="1" dirty="0"/>
              <a:t>dizaines et 1</a:t>
            </a:r>
            <a:r>
              <a:rPr lang="fr-FR" sz="1200" b="0" i="0" u="none" strike="noStrike" cap="none" dirty="0">
                <a:solidFill>
                  <a:schemeClr val="dk1"/>
                </a:solidFill>
                <a:effectLst/>
                <a:latin typeface="Calibri"/>
                <a:ea typeface="Calibri"/>
                <a:cs typeface="Calibri"/>
                <a:sym typeface="Calibri"/>
              </a:rPr>
              <a:t> </a:t>
            </a:r>
            <a:r>
              <a:rPr lang="fr-FR" i="1" dirty="0"/>
              <a:t>unité restante. Comme pour l’addition ou la soustraction, j’écris les unités restantes sous le trait d’égalité </a:t>
            </a:r>
            <a:r>
              <a:rPr lang="fr-FR" i="1" u="none" dirty="0"/>
              <a:t>en dessous </a:t>
            </a:r>
            <a:r>
              <a:rPr lang="fr-FR" i="1" dirty="0"/>
              <a:t>des unités restantes. </a:t>
            </a:r>
          </a:p>
          <a:p>
            <a:pPr marL="0" lvl="0" indent="-228600" algn="l" rtl="0">
              <a:spcBef>
                <a:spcPts val="0"/>
              </a:spcBef>
              <a:spcAft>
                <a:spcPts val="0"/>
              </a:spcAft>
              <a:buClr>
                <a:schemeClr val="dk1"/>
              </a:buClr>
              <a:buSzPts val="1400"/>
              <a:buFont typeface="Arial"/>
              <a:buNone/>
            </a:pPr>
            <a:r>
              <a:rPr lang="fr-FR" dirty="0"/>
              <a:t>Écrire </a:t>
            </a:r>
            <a:r>
              <a:rPr lang="fr-FR" b="1" dirty="0"/>
              <a:t>1</a:t>
            </a:r>
            <a:r>
              <a:rPr lang="fr-FR" dirty="0"/>
              <a:t> sur les pointillés.</a:t>
            </a:r>
          </a:p>
          <a:p>
            <a:pPr marL="0" lvl="0" indent="-228600" algn="l" rtl="0">
              <a:spcBef>
                <a:spcPts val="0"/>
              </a:spcBef>
              <a:spcAft>
                <a:spcPts val="0"/>
              </a:spcAft>
              <a:buClr>
                <a:schemeClr val="dk1"/>
              </a:buClr>
              <a:buSzPts val="1400"/>
              <a:buFont typeface="Arial"/>
              <a:buNone/>
            </a:pPr>
            <a:r>
              <a:rPr lang="fr-FR" i="1" dirty="0"/>
              <a:t>Comme pour l’addition et la soustraction, je vais mettre les dizaines de 21 en retenue. </a:t>
            </a:r>
            <a:r>
              <a:rPr lang="fr-FR" dirty="0"/>
              <a:t>Écrire la retenue (cf. guide pédagogique pour le placement de la retenue).</a:t>
            </a:r>
          </a:p>
        </p:txBody>
      </p:sp>
      <p:sp>
        <p:nvSpPr>
          <p:cNvPr id="413" name="Google Shape;413;p71: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fr-FR"/>
              <a:t>17</a:t>
            </a:fld>
            <a:endParaRPr/>
          </a:p>
        </p:txBody>
      </p:sp>
    </p:spTree>
    <p:extLst>
      <p:ext uri="{BB962C8B-B14F-4D97-AF65-F5344CB8AC3E}">
        <p14:creationId xmlns:p14="http://schemas.microsoft.com/office/powerpoint/2010/main" val="358889620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10"/>
        <p:cNvGrpSpPr/>
        <p:nvPr/>
      </p:nvGrpSpPr>
      <p:grpSpPr>
        <a:xfrm>
          <a:off x="0" y="0"/>
          <a:ext cx="0" cy="0"/>
          <a:chOff x="0" y="0"/>
          <a:chExt cx="0" cy="0"/>
        </a:xfrm>
      </p:grpSpPr>
      <p:sp>
        <p:nvSpPr>
          <p:cNvPr id="411" name="Google Shape;411;p71: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12" name="Google Shape;412;p7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228600" algn="l" rtl="0">
              <a:spcBef>
                <a:spcPts val="0"/>
              </a:spcBef>
              <a:spcAft>
                <a:spcPts val="0"/>
              </a:spcAft>
              <a:buClr>
                <a:schemeClr val="dk1"/>
              </a:buClr>
              <a:buSzPts val="1400"/>
              <a:buFont typeface="Arial"/>
              <a:buNone/>
            </a:pPr>
            <a:r>
              <a:rPr lang="fr-FR" i="1" dirty="0"/>
              <a:t>On multiplie ensuite les dizaines par 7. Combien font </a:t>
            </a:r>
            <a:r>
              <a:rPr lang="fr-FR" i="1" dirty="0">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xmlns:lc="http://schemas.openxmlformats.org/drawingml/2006/lockedCanvas" textRoundtripDataId="13"/>
                  </a:ext>
                </a:extLst>
              </a:rPr>
              <a:t>7 fois 40</a:t>
            </a:r>
            <a:r>
              <a:rPr lang="fr-FR" sz="1200" b="0" i="0" u="none" strike="noStrike" cap="none" dirty="0">
                <a:solidFill>
                  <a:schemeClr val="dk1"/>
                </a:solidFill>
                <a:effectLst/>
                <a:latin typeface="Calibri"/>
                <a:ea typeface="Calibri"/>
                <a:cs typeface="Calibri"/>
                <a:sym typeface="Calibri"/>
              </a:rPr>
              <a:t> </a:t>
            </a:r>
            <a:r>
              <a:rPr lang="fr-FR" i="1" dirty="0">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xmlns:lc="http://schemas.openxmlformats.org/drawingml/2006/lockedCanvas" textRoundtripDataId="13"/>
                  </a:ext>
                </a:extLst>
              </a:rPr>
              <a:t>? 7</a:t>
            </a:r>
            <a:r>
              <a:rPr lang="fr-FR" sz="1200" b="0" i="0" u="none" strike="noStrike" cap="none" dirty="0">
                <a:solidFill>
                  <a:schemeClr val="dk1"/>
                </a:solidFill>
                <a:effectLst/>
                <a:latin typeface="Calibri"/>
                <a:ea typeface="Calibri"/>
                <a:cs typeface="Calibri"/>
                <a:sym typeface="Calibri"/>
              </a:rPr>
              <a:t> </a:t>
            </a:r>
            <a:r>
              <a:rPr lang="fr-FR" i="1" dirty="0">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xmlns:lc="http://schemas.openxmlformats.org/drawingml/2006/lockedCanvas" textRoundtripDataId="13"/>
                  </a:ext>
                </a:extLst>
              </a:rPr>
              <a:t>×</a:t>
            </a:r>
            <a:r>
              <a:rPr lang="fr-FR" sz="1200" b="0" i="0" u="none" strike="noStrike" cap="none" dirty="0">
                <a:solidFill>
                  <a:schemeClr val="dk1"/>
                </a:solidFill>
                <a:effectLst/>
                <a:latin typeface="Calibri"/>
                <a:ea typeface="Calibri"/>
                <a:cs typeface="Calibri"/>
                <a:sym typeface="Calibri"/>
              </a:rPr>
              <a:t> </a:t>
            </a:r>
            <a:r>
              <a:rPr lang="fr-FR" i="1" dirty="0">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xmlns:lc="http://schemas.openxmlformats.org/drawingml/2006/lockedCanvas" textRoundtripDataId="13"/>
                  </a:ext>
                </a:extLst>
              </a:rPr>
              <a:t>40 c’est 7</a:t>
            </a:r>
            <a:r>
              <a:rPr lang="fr-FR" sz="1200" b="0" i="0" u="none" strike="noStrike" cap="none" dirty="0">
                <a:solidFill>
                  <a:schemeClr val="dk1"/>
                </a:solidFill>
                <a:effectLst/>
                <a:latin typeface="Calibri"/>
                <a:ea typeface="Calibri"/>
                <a:cs typeface="Calibri"/>
                <a:sym typeface="Calibri"/>
              </a:rPr>
              <a:t> </a:t>
            </a:r>
            <a:r>
              <a:rPr lang="fr-FR" i="1" dirty="0">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xmlns:lc="http://schemas.openxmlformats.org/drawingml/2006/lockedCanvas" textRoundtripDataId="13"/>
                  </a:ext>
                </a:extLst>
              </a:rPr>
              <a:t>×</a:t>
            </a:r>
            <a:r>
              <a:rPr lang="fr-FR" sz="1200" b="0" i="0" u="none" strike="noStrike" cap="none" dirty="0">
                <a:solidFill>
                  <a:schemeClr val="dk1"/>
                </a:solidFill>
                <a:effectLst/>
                <a:latin typeface="Calibri"/>
                <a:ea typeface="Calibri"/>
                <a:cs typeface="Calibri"/>
                <a:sym typeface="Calibri"/>
              </a:rPr>
              <a:t> </a:t>
            </a:r>
            <a:r>
              <a:rPr lang="fr-FR" i="1" dirty="0">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xmlns:lc="http://schemas.openxmlformats.org/drawingml/2006/lockedCanvas" textRoundtripDataId="13"/>
                  </a:ext>
                </a:extLst>
              </a:rPr>
              <a:t>4</a:t>
            </a:r>
            <a:r>
              <a:rPr lang="fr-FR" sz="1200" b="0" i="0" u="none" strike="noStrike" cap="none" dirty="0">
                <a:solidFill>
                  <a:schemeClr val="dk1"/>
                </a:solidFill>
                <a:effectLst/>
                <a:latin typeface="Calibri"/>
                <a:ea typeface="Calibri"/>
                <a:cs typeface="Calibri"/>
                <a:sym typeface="Calibri"/>
              </a:rPr>
              <a:t> </a:t>
            </a:r>
            <a:r>
              <a:rPr lang="fr-FR" i="1" dirty="0">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xmlns:lc="http://schemas.openxmlformats.org/drawingml/2006/lockedCanvas" textRoundtripDataId="13"/>
                  </a:ext>
                </a:extLst>
              </a:rPr>
              <a:t>dizaines </a:t>
            </a:r>
            <a:r>
              <a:rPr lang="fr-FR" i="0" dirty="0">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xmlns:lc="http://schemas.openxmlformats.org/drawingml/2006/lockedCanvas" textRoundtripDataId="13"/>
                  </a:ext>
                </a:extLst>
              </a:rPr>
              <a:t>(pointer dans la multiplication posée et dans le calcul en ligne)</a:t>
            </a:r>
            <a:r>
              <a:rPr lang="fr-FR" i="1" dirty="0">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xmlns:lc="http://schemas.openxmlformats.org/drawingml/2006/lockedCanvas" textRoundtripDataId="13"/>
                  </a:ext>
                </a:extLst>
              </a:rPr>
              <a:t>,</a:t>
            </a:r>
            <a:r>
              <a:rPr lang="fr-FR" i="1" dirty="0"/>
              <a:t> soit 28 dizaines. Il ne faut pas oublier d’ajouter ensuite les dizaines que nous avons retenues. Cela fait 28 dizaines</a:t>
            </a:r>
            <a:r>
              <a:rPr lang="fr-FR" sz="1200" b="0" i="0" u="none" strike="noStrike" cap="none" dirty="0">
                <a:solidFill>
                  <a:schemeClr val="dk1"/>
                </a:solidFill>
                <a:effectLst/>
                <a:latin typeface="Calibri"/>
                <a:ea typeface="Calibri"/>
                <a:cs typeface="Calibri"/>
                <a:sym typeface="Calibri"/>
              </a:rPr>
              <a:t> </a:t>
            </a:r>
            <a:r>
              <a:rPr lang="fr-FR" i="1" dirty="0"/>
              <a:t>+</a:t>
            </a:r>
            <a:r>
              <a:rPr lang="fr-FR" sz="1200" b="0" i="0" u="none" strike="noStrike" cap="none" dirty="0">
                <a:solidFill>
                  <a:schemeClr val="dk1"/>
                </a:solidFill>
                <a:effectLst/>
                <a:latin typeface="Calibri"/>
                <a:ea typeface="Calibri"/>
                <a:cs typeface="Calibri"/>
                <a:sym typeface="Calibri"/>
              </a:rPr>
              <a:t> </a:t>
            </a:r>
            <a:r>
              <a:rPr lang="fr-FR" i="1" dirty="0"/>
              <a:t>2 dizaines</a:t>
            </a:r>
            <a:r>
              <a:rPr lang="fr-FR" sz="1200" b="0" i="0" u="none" strike="noStrike" cap="none" dirty="0">
                <a:solidFill>
                  <a:schemeClr val="dk1"/>
                </a:solidFill>
                <a:effectLst/>
                <a:latin typeface="Calibri"/>
                <a:ea typeface="Calibri"/>
                <a:cs typeface="Calibri"/>
                <a:sym typeface="Calibri"/>
              </a:rPr>
              <a:t> </a:t>
            </a:r>
            <a:r>
              <a:rPr lang="fr-FR" i="1" dirty="0"/>
              <a:t>=</a:t>
            </a:r>
            <a:r>
              <a:rPr lang="fr-FR" sz="1200" b="0" i="0" u="none" strike="noStrike" cap="none" dirty="0">
                <a:solidFill>
                  <a:schemeClr val="dk1"/>
                </a:solidFill>
                <a:effectLst/>
                <a:latin typeface="Calibri"/>
                <a:ea typeface="Calibri"/>
                <a:cs typeface="Calibri"/>
                <a:sym typeface="Calibri"/>
              </a:rPr>
              <a:t> </a:t>
            </a:r>
            <a:r>
              <a:rPr lang="fr-FR" i="1" dirty="0"/>
              <a:t>30</a:t>
            </a:r>
            <a:r>
              <a:rPr lang="fr-FR" sz="1200" b="0" i="0" u="none" strike="noStrike" cap="none" dirty="0">
                <a:solidFill>
                  <a:schemeClr val="dk1"/>
                </a:solidFill>
                <a:effectLst/>
                <a:latin typeface="Calibri"/>
                <a:ea typeface="Calibri"/>
                <a:cs typeface="Calibri"/>
                <a:sym typeface="Calibri"/>
              </a:rPr>
              <a:t> </a:t>
            </a:r>
            <a:r>
              <a:rPr lang="fr-FR" i="1" dirty="0"/>
              <a:t>dizaines. J’écris donc 3</a:t>
            </a:r>
            <a:r>
              <a:rPr lang="fr-FR" sz="1200" b="0" i="1" u="none" strike="noStrike" cap="none" dirty="0">
                <a:solidFill>
                  <a:schemeClr val="dk1"/>
                </a:solidFill>
                <a:effectLst/>
                <a:latin typeface="Calibri"/>
                <a:ea typeface="Calibri"/>
                <a:cs typeface="Calibri"/>
                <a:sym typeface="Calibri"/>
              </a:rPr>
              <a:t>0</a:t>
            </a:r>
            <a:r>
              <a:rPr lang="fr-FR" sz="1200" b="0" i="0" u="none" strike="noStrike" cap="none" dirty="0">
                <a:solidFill>
                  <a:schemeClr val="dk1"/>
                </a:solidFill>
                <a:effectLst/>
                <a:latin typeface="Calibri"/>
                <a:ea typeface="Calibri"/>
                <a:cs typeface="Calibri"/>
                <a:sym typeface="Calibri"/>
              </a:rPr>
              <a:t> </a:t>
            </a:r>
            <a:r>
              <a:rPr lang="fr-FR" i="1" dirty="0"/>
              <a:t>dizaines sur la même ligne que celle où nous avons écrit les unités. </a:t>
            </a:r>
            <a:r>
              <a:rPr lang="fr-FR" dirty="0"/>
              <a:t>Écrire </a:t>
            </a:r>
            <a:r>
              <a:rPr lang="fr-FR" b="1" dirty="0"/>
              <a:t>30</a:t>
            </a:r>
            <a:r>
              <a:rPr lang="fr-FR" dirty="0"/>
              <a:t> sur les pointillés.</a:t>
            </a:r>
          </a:p>
        </p:txBody>
      </p:sp>
      <p:sp>
        <p:nvSpPr>
          <p:cNvPr id="413" name="Google Shape;413;p71: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fr-FR"/>
              <a:t>18</a:t>
            </a:fld>
            <a:endParaRPr/>
          </a:p>
        </p:txBody>
      </p:sp>
    </p:spTree>
    <p:extLst>
      <p:ext uri="{BB962C8B-B14F-4D97-AF65-F5344CB8AC3E}">
        <p14:creationId xmlns:p14="http://schemas.microsoft.com/office/powerpoint/2010/main" val="87827031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10"/>
        <p:cNvGrpSpPr/>
        <p:nvPr/>
      </p:nvGrpSpPr>
      <p:grpSpPr>
        <a:xfrm>
          <a:off x="0" y="0"/>
          <a:ext cx="0" cy="0"/>
          <a:chOff x="0" y="0"/>
          <a:chExt cx="0" cy="0"/>
        </a:xfrm>
      </p:grpSpPr>
      <p:sp>
        <p:nvSpPr>
          <p:cNvPr id="411" name="Google Shape;411;p71: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12" name="Google Shape;412;p7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228600" algn="l" rtl="0">
              <a:lnSpc>
                <a:spcPct val="100000"/>
              </a:lnSpc>
              <a:spcBef>
                <a:spcPts val="0"/>
              </a:spcBef>
              <a:spcAft>
                <a:spcPts val="0"/>
              </a:spcAft>
              <a:buClr>
                <a:srgbClr val="000000"/>
              </a:buClr>
              <a:buSzPts val="1400"/>
              <a:buFont typeface="Arial"/>
              <a:buNone/>
            </a:pPr>
            <a:r>
              <a:rPr lang="fr-FR" sz="1200" i="1" dirty="0">
                <a:solidFill>
                  <a:schemeClr val="dk1"/>
                </a:solidFill>
              </a:rPr>
              <a:t>Nous avons terminé de calculer le produit de </a:t>
            </a:r>
            <a:r>
              <a:rPr lang="fr-FR" sz="1200" i="0" dirty="0">
                <a:solidFill>
                  <a:schemeClr val="dk1"/>
                </a:solidFill>
              </a:rPr>
              <a:t>7</a:t>
            </a:r>
            <a:r>
              <a:rPr lang="fr-FR" i="1" dirty="0"/>
              <a:t> </a:t>
            </a:r>
            <a:r>
              <a:rPr lang="fr-FR" sz="1200" i="1" dirty="0">
                <a:solidFill>
                  <a:schemeClr val="dk1"/>
                </a:solidFill>
              </a:rPr>
              <a:t>×</a:t>
            </a:r>
            <a:r>
              <a:rPr lang="fr-FR" i="1" dirty="0"/>
              <a:t> </a:t>
            </a:r>
            <a:r>
              <a:rPr lang="fr-FR" sz="1200" i="1" dirty="0"/>
              <a:t>43. J’écris le résultat sur les pointillés. </a:t>
            </a:r>
            <a:r>
              <a:rPr lang="fr-FR" sz="1200" i="0" dirty="0">
                <a:solidFill>
                  <a:schemeClr val="dk1"/>
                </a:solidFill>
              </a:rPr>
              <a:t>7</a:t>
            </a:r>
            <a:r>
              <a:rPr lang="fr-FR" i="1" dirty="0"/>
              <a:t> </a:t>
            </a:r>
            <a:r>
              <a:rPr lang="fr-FR" sz="1200" i="1" dirty="0">
                <a:solidFill>
                  <a:schemeClr val="dk1"/>
                </a:solidFill>
              </a:rPr>
              <a:t>×</a:t>
            </a:r>
            <a:r>
              <a:rPr lang="fr-FR" i="1" dirty="0"/>
              <a:t> </a:t>
            </a:r>
            <a:r>
              <a:rPr lang="fr-FR" sz="1200" i="1" dirty="0"/>
              <a:t>43</a:t>
            </a:r>
            <a:r>
              <a:rPr lang="fr-FR" sz="1200" b="0" i="0" u="none" strike="noStrike" cap="none" dirty="0">
                <a:solidFill>
                  <a:schemeClr val="dk1"/>
                </a:solidFill>
                <a:effectLst/>
                <a:latin typeface="Calibri"/>
                <a:ea typeface="Calibri"/>
                <a:cs typeface="Calibri"/>
                <a:sym typeface="Calibri"/>
              </a:rPr>
              <a:t> </a:t>
            </a:r>
            <a:r>
              <a:rPr lang="fr-FR" sz="1200" i="1" dirty="0"/>
              <a:t>=</a:t>
            </a:r>
            <a:r>
              <a:rPr lang="fr-FR" sz="1200" b="0" i="0" u="none" strike="noStrike" cap="none" dirty="0">
                <a:solidFill>
                  <a:schemeClr val="dk1"/>
                </a:solidFill>
                <a:effectLst/>
                <a:latin typeface="Calibri"/>
                <a:ea typeface="Calibri"/>
                <a:cs typeface="Calibri"/>
                <a:sym typeface="Calibri"/>
              </a:rPr>
              <a:t> </a:t>
            </a:r>
            <a:r>
              <a:rPr lang="fr-FR" sz="1200" b="1" i="1" dirty="0"/>
              <a:t>301</a:t>
            </a:r>
            <a:r>
              <a:rPr lang="fr-FR" sz="1200" i="1" dirty="0"/>
              <a:t>. </a:t>
            </a:r>
            <a:r>
              <a:rPr lang="fr-FR" sz="1200" i="0" dirty="0"/>
              <a:t>Compléter les pointillés.</a:t>
            </a:r>
            <a:endParaRPr lang="fr-FR" i="0" dirty="0"/>
          </a:p>
        </p:txBody>
      </p:sp>
      <p:sp>
        <p:nvSpPr>
          <p:cNvPr id="413" name="Google Shape;413;p71: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fr-FR"/>
              <a:t>19</a:t>
            </a:fld>
            <a:endParaRPr/>
          </a:p>
        </p:txBody>
      </p:sp>
    </p:spTree>
    <p:extLst>
      <p:ext uri="{BB962C8B-B14F-4D97-AF65-F5344CB8AC3E}">
        <p14:creationId xmlns:p14="http://schemas.microsoft.com/office/powerpoint/2010/main" val="56637356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9"/>
        <p:cNvGrpSpPr/>
        <p:nvPr/>
      </p:nvGrpSpPr>
      <p:grpSpPr>
        <a:xfrm>
          <a:off x="0" y="0"/>
          <a:ext cx="0" cy="0"/>
          <a:chOff x="0" y="0"/>
          <a:chExt cx="0" cy="0"/>
        </a:xfrm>
      </p:grpSpPr>
      <p:sp>
        <p:nvSpPr>
          <p:cNvPr id="110" name="Google Shape;110;p18: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11" name="Google Shape;111;p18: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200"/>
              <a:buFont typeface="Calibri"/>
              <a:buNone/>
            </a:pPr>
            <a:r>
              <a:rPr lang="fr-FR" i="1" dirty="0"/>
              <a:t>Nous allons d’abord nous rappeler ce que nous avons vu lors de la séance précédente sur la multiplication posée.</a:t>
            </a:r>
          </a:p>
          <a:p>
            <a:pPr marL="0" marR="0" lvl="0" indent="0" algn="l" rtl="0">
              <a:lnSpc>
                <a:spcPct val="100000"/>
              </a:lnSpc>
              <a:spcBef>
                <a:spcPts val="0"/>
              </a:spcBef>
              <a:spcAft>
                <a:spcPts val="0"/>
              </a:spcAft>
              <a:buClr>
                <a:schemeClr val="dk1"/>
              </a:buClr>
              <a:buSzPts val="1200"/>
              <a:buFont typeface="Calibri"/>
              <a:buNone/>
            </a:pPr>
            <a:r>
              <a:rPr lang="fr-FR" i="1" dirty="0"/>
              <a:t>Voici un rectangle.</a:t>
            </a:r>
          </a:p>
          <a:p>
            <a:pPr marL="0" marR="0" lvl="0" indent="0" algn="l" rtl="0">
              <a:lnSpc>
                <a:spcPct val="100000"/>
              </a:lnSpc>
              <a:spcBef>
                <a:spcPts val="0"/>
              </a:spcBef>
              <a:spcAft>
                <a:spcPts val="0"/>
              </a:spcAft>
              <a:buClr>
                <a:schemeClr val="dk1"/>
              </a:buClr>
              <a:buSzPts val="1200"/>
              <a:buFont typeface="Calibri"/>
              <a:buNone/>
            </a:pPr>
            <a:r>
              <a:rPr lang="fr-FR" i="1" dirty="0"/>
              <a:t>Combien y a-t-il de lignes</a:t>
            </a:r>
            <a:r>
              <a:rPr lang="fr-FR" sz="1200" b="0" i="0" u="none" strike="noStrike" cap="none" dirty="0">
                <a:solidFill>
                  <a:schemeClr val="dk1"/>
                </a:solidFill>
                <a:effectLst/>
                <a:latin typeface="Calibri"/>
                <a:ea typeface="Calibri"/>
                <a:cs typeface="Calibri"/>
                <a:sym typeface="Calibri"/>
              </a:rPr>
              <a:t> </a:t>
            </a:r>
            <a:r>
              <a:rPr lang="fr-FR" i="1" dirty="0"/>
              <a:t>? → 3 </a:t>
            </a:r>
            <a:r>
              <a:rPr lang="fr-FR" i="0" dirty="0"/>
              <a:t>(pointer le chiffre 3).</a:t>
            </a:r>
          </a:p>
          <a:p>
            <a:pPr marL="0" marR="0" lvl="0" indent="0" algn="l" defTabSz="914400" rtl="0" eaLnBrk="1" fontAlgn="auto" latinLnBrk="0" hangingPunct="1">
              <a:lnSpc>
                <a:spcPct val="100000"/>
              </a:lnSpc>
              <a:spcBef>
                <a:spcPts val="0"/>
              </a:spcBef>
              <a:spcAft>
                <a:spcPts val="0"/>
              </a:spcAft>
              <a:buClr>
                <a:schemeClr val="dk1"/>
              </a:buClr>
              <a:buSzPts val="1200"/>
              <a:buFont typeface="Calibri"/>
              <a:buNone/>
              <a:tabLst/>
              <a:defRPr/>
            </a:pPr>
            <a:r>
              <a:rPr lang="fr-FR" i="1" dirty="0"/>
              <a:t>Combien y a-t-il de carreaux par ligne</a:t>
            </a:r>
            <a:r>
              <a:rPr lang="fr-FR" sz="1200" b="0" i="0" u="none" strike="noStrike" cap="none" dirty="0">
                <a:solidFill>
                  <a:schemeClr val="dk1"/>
                </a:solidFill>
                <a:effectLst/>
                <a:latin typeface="Calibri"/>
                <a:ea typeface="Calibri"/>
                <a:cs typeface="Calibri"/>
                <a:sym typeface="Calibri"/>
              </a:rPr>
              <a:t> </a:t>
            </a:r>
            <a:r>
              <a:rPr lang="fr-FR" i="1" dirty="0"/>
              <a:t>? → 17 </a:t>
            </a:r>
            <a:r>
              <a:rPr lang="fr-FR" i="0" dirty="0"/>
              <a:t>(pointer le nombre 17).</a:t>
            </a:r>
          </a:p>
          <a:p>
            <a:pPr marL="0" marR="0" lvl="0" indent="0" algn="l" defTabSz="914400" rtl="0" eaLnBrk="1" fontAlgn="auto" latinLnBrk="0" hangingPunct="1">
              <a:lnSpc>
                <a:spcPct val="100000"/>
              </a:lnSpc>
              <a:spcBef>
                <a:spcPts val="0"/>
              </a:spcBef>
              <a:spcAft>
                <a:spcPts val="0"/>
              </a:spcAft>
              <a:buClr>
                <a:schemeClr val="dk1"/>
              </a:buClr>
              <a:buSzPts val="1200"/>
              <a:buFont typeface="Calibri"/>
              <a:buNone/>
              <a:tabLst/>
              <a:defRPr/>
            </a:pPr>
            <a:r>
              <a:rPr lang="fr-FR" i="1" dirty="0"/>
              <a:t>Quelle opération doit-on faire pour trouver le nombre total de carreaux</a:t>
            </a:r>
            <a:r>
              <a:rPr lang="fr-FR" sz="1200" b="0" i="0" u="none" strike="noStrike" cap="none" dirty="0">
                <a:solidFill>
                  <a:schemeClr val="dk1"/>
                </a:solidFill>
                <a:effectLst/>
                <a:latin typeface="Calibri"/>
                <a:ea typeface="Calibri"/>
                <a:cs typeface="Calibri"/>
                <a:sym typeface="Calibri"/>
              </a:rPr>
              <a:t> </a:t>
            </a:r>
            <a:r>
              <a:rPr lang="fr-FR" i="1" dirty="0"/>
              <a:t>? → 3 </a:t>
            </a:r>
            <a:r>
              <a:rPr lang="fr-FR" i="1" dirty="0">
                <a:sym typeface="Symbol" panose="05050102010706020507" pitchFamily="18" charset="2"/>
              </a:rPr>
              <a:t></a:t>
            </a:r>
            <a:r>
              <a:rPr lang="fr-FR" i="1" dirty="0"/>
              <a:t> </a:t>
            </a:r>
            <a:r>
              <a:rPr lang="fr-FR" i="1" dirty="0">
                <a:sym typeface="Symbol" panose="05050102010706020507" pitchFamily="18" charset="2"/>
              </a:rPr>
              <a:t>17.</a:t>
            </a:r>
            <a:endParaRPr lang="fr-FR" i="1" dirty="0"/>
          </a:p>
        </p:txBody>
      </p:sp>
      <p:sp>
        <p:nvSpPr>
          <p:cNvPr id="112" name="Google Shape;112;p18: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fr-FR"/>
              <a:t>2</a:t>
            </a:fld>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0"/>
        <p:cNvGrpSpPr/>
        <p:nvPr/>
      </p:nvGrpSpPr>
      <p:grpSpPr>
        <a:xfrm>
          <a:off x="0" y="0"/>
          <a:ext cx="0" cy="0"/>
          <a:chOff x="0" y="0"/>
          <a:chExt cx="0" cy="0"/>
        </a:xfrm>
      </p:grpSpPr>
      <p:sp>
        <p:nvSpPr>
          <p:cNvPr id="501" name="Google Shape;501;p29: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502" name="Google Shape;502;p29: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228600" algn="l" rtl="0">
              <a:lnSpc>
                <a:spcPct val="100000"/>
              </a:lnSpc>
              <a:spcBef>
                <a:spcPts val="0"/>
              </a:spcBef>
              <a:spcAft>
                <a:spcPts val="0"/>
              </a:spcAft>
              <a:buClr>
                <a:srgbClr val="000000"/>
              </a:buClr>
              <a:buSzPts val="1400"/>
              <a:buFont typeface="Arial"/>
              <a:buNone/>
            </a:pPr>
            <a:r>
              <a:rPr lang="fr-FR" i="1" dirty="0"/>
              <a:t>Avant de vous exercer sur le fichier, vous allez vous entrainer sur l’ardoise.</a:t>
            </a:r>
          </a:p>
          <a:p>
            <a:pPr marL="0" marR="0" lvl="0" indent="-228600" algn="l" rtl="0">
              <a:lnSpc>
                <a:spcPct val="100000"/>
              </a:lnSpc>
              <a:spcBef>
                <a:spcPts val="0"/>
              </a:spcBef>
              <a:spcAft>
                <a:spcPts val="0"/>
              </a:spcAft>
              <a:buClr>
                <a:srgbClr val="000000"/>
              </a:buClr>
              <a:buSzPts val="1400"/>
              <a:buFont typeface="Arial"/>
              <a:buNone/>
            </a:pPr>
            <a:r>
              <a:rPr lang="fr-FR" i="0" dirty="0"/>
              <a:t>Les élèves qui n’ont pas encore mémorisé toutes les tables de multiplication peuvent utiliser la table de Pythagore du matériel détachable.</a:t>
            </a:r>
            <a:endParaRPr i="0" dirty="0"/>
          </a:p>
        </p:txBody>
      </p:sp>
      <p:sp>
        <p:nvSpPr>
          <p:cNvPr id="503" name="Google Shape;503;p29: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fr-FR"/>
              <a:t>20</a:t>
            </a:fld>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19"/>
        <p:cNvGrpSpPr/>
        <p:nvPr/>
      </p:nvGrpSpPr>
      <p:grpSpPr>
        <a:xfrm>
          <a:off x="0" y="0"/>
          <a:ext cx="0" cy="0"/>
          <a:chOff x="0" y="0"/>
          <a:chExt cx="0" cy="0"/>
        </a:xfrm>
      </p:grpSpPr>
      <p:sp>
        <p:nvSpPr>
          <p:cNvPr id="520" name="Google Shape;520;p76: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521" name="Google Shape;521;p76: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228600" algn="l" rtl="0">
              <a:lnSpc>
                <a:spcPct val="100000"/>
              </a:lnSpc>
              <a:spcBef>
                <a:spcPts val="0"/>
              </a:spcBef>
              <a:spcAft>
                <a:spcPts val="0"/>
              </a:spcAft>
              <a:buClr>
                <a:srgbClr val="000000"/>
              </a:buClr>
              <a:buSzPts val="1400"/>
              <a:buFont typeface="Arial"/>
              <a:buNone/>
            </a:pPr>
            <a:r>
              <a:rPr lang="fr-FR" i="1" dirty="0"/>
              <a:t>Posez maintenant cette opération. Même si le nombre de la première ligne est plus grand car il a des centaines, souvenez-vous que c’est la même technique, on écrit tout sur une seule ligne et on n’oublie pas de noter les retenues si on crée des dizaines ou des centaines.</a:t>
            </a:r>
            <a:endParaRPr dirty="0"/>
          </a:p>
          <a:p>
            <a:pPr marL="0" marR="0" lvl="0" indent="-228600" algn="l" rtl="0">
              <a:lnSpc>
                <a:spcPct val="100000"/>
              </a:lnSpc>
              <a:spcBef>
                <a:spcPts val="0"/>
              </a:spcBef>
              <a:spcAft>
                <a:spcPts val="0"/>
              </a:spcAft>
              <a:buClr>
                <a:srgbClr val="000000"/>
              </a:buClr>
              <a:buSzPts val="1400"/>
              <a:buFont typeface="Arial"/>
              <a:buNone/>
            </a:pPr>
            <a:r>
              <a:rPr lang="fr-FR" i="0" dirty="0"/>
              <a:t>Laisser un temps aux élèves. Passer dans les rangs pour valider ou guider.</a:t>
            </a:r>
            <a:endParaRPr dirty="0"/>
          </a:p>
          <a:p>
            <a:pPr marL="0" marR="0" lvl="0" indent="-228600" algn="l" rtl="0">
              <a:lnSpc>
                <a:spcPct val="100000"/>
              </a:lnSpc>
              <a:spcBef>
                <a:spcPts val="0"/>
              </a:spcBef>
              <a:spcAft>
                <a:spcPts val="0"/>
              </a:spcAft>
              <a:buClr>
                <a:srgbClr val="000000"/>
              </a:buClr>
              <a:buSzPts val="1400"/>
              <a:buFont typeface="Arial"/>
              <a:buNone/>
            </a:pPr>
            <a:r>
              <a:rPr lang="fr-FR" i="0" dirty="0"/>
              <a:t>Corriger en faisant verbaliser les étapes par les élèves. Faire remarquer qu’ici il n’y a pas besoin de retenues lorsque l’on calcule  9</a:t>
            </a:r>
            <a:r>
              <a:rPr lang="fr-FR" i="1" dirty="0"/>
              <a:t> </a:t>
            </a:r>
            <a:r>
              <a:rPr lang="fr-FR" sz="1200" dirty="0">
                <a:solidFill>
                  <a:schemeClr val="dk1"/>
                </a:solidFill>
              </a:rPr>
              <a:t>×</a:t>
            </a:r>
            <a:r>
              <a:rPr lang="fr-FR" i="1" dirty="0"/>
              <a:t> </a:t>
            </a:r>
            <a:r>
              <a:rPr lang="fr-FR" sz="1200" dirty="0">
                <a:solidFill>
                  <a:schemeClr val="dk1"/>
                </a:solidFill>
              </a:rPr>
              <a:t>1</a:t>
            </a:r>
            <a:r>
              <a:rPr lang="fr-FR" i="1" dirty="0"/>
              <a:t> </a:t>
            </a:r>
            <a:r>
              <a:rPr lang="fr-FR" sz="1200" dirty="0">
                <a:solidFill>
                  <a:schemeClr val="dk1"/>
                </a:solidFill>
              </a:rPr>
              <a:t>=</a:t>
            </a:r>
            <a:r>
              <a:rPr lang="fr-FR" i="1" dirty="0"/>
              <a:t> </a:t>
            </a:r>
            <a:r>
              <a:rPr lang="fr-FR" sz="1200" dirty="0">
                <a:solidFill>
                  <a:schemeClr val="dk1"/>
                </a:solidFill>
              </a:rPr>
              <a:t>9 car nous n’avons pas créé de dizaine.</a:t>
            </a:r>
          </a:p>
          <a:p>
            <a:pPr marL="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b="1" i="0" dirty="0"/>
              <a:t>Réponse attendue</a:t>
            </a:r>
            <a:r>
              <a:rPr lang="fr-FR" sz="1200" b="0" i="0" u="none" strike="noStrike" cap="none" dirty="0">
                <a:solidFill>
                  <a:schemeClr val="dk1"/>
                </a:solidFill>
                <a:effectLst/>
                <a:latin typeface="Calibri"/>
                <a:ea typeface="Calibri"/>
                <a:cs typeface="Calibri"/>
                <a:sym typeface="Calibri"/>
              </a:rPr>
              <a:t> </a:t>
            </a:r>
            <a:r>
              <a:rPr lang="fr-FR" i="0" dirty="0"/>
              <a:t>: 2</a:t>
            </a:r>
            <a:r>
              <a:rPr lang="fr-FR" i="1" dirty="0"/>
              <a:t> </a:t>
            </a:r>
            <a:r>
              <a:rPr lang="fr-FR" i="0" dirty="0"/>
              <a:t>529.</a:t>
            </a:r>
            <a:endParaRPr lang="fr-FR" i="1" dirty="0"/>
          </a:p>
        </p:txBody>
      </p:sp>
      <p:sp>
        <p:nvSpPr>
          <p:cNvPr id="522" name="Google Shape;522;p76: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fr-FR"/>
              <a:t>21</a:t>
            </a:fld>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19">
          <a:extLst>
            <a:ext uri="{FF2B5EF4-FFF2-40B4-BE49-F238E27FC236}">
              <a16:creationId xmlns:a16="http://schemas.microsoft.com/office/drawing/2014/main" id="{69E1D283-FEE0-56A7-44B6-E90AFC55E420}"/>
            </a:ext>
          </a:extLst>
        </p:cNvPr>
        <p:cNvGrpSpPr/>
        <p:nvPr/>
      </p:nvGrpSpPr>
      <p:grpSpPr>
        <a:xfrm>
          <a:off x="0" y="0"/>
          <a:ext cx="0" cy="0"/>
          <a:chOff x="0" y="0"/>
          <a:chExt cx="0" cy="0"/>
        </a:xfrm>
      </p:grpSpPr>
      <p:sp>
        <p:nvSpPr>
          <p:cNvPr id="520" name="Google Shape;520;p76:notes">
            <a:extLst>
              <a:ext uri="{FF2B5EF4-FFF2-40B4-BE49-F238E27FC236}">
                <a16:creationId xmlns:a16="http://schemas.microsoft.com/office/drawing/2014/main" id="{F08F276B-78C5-379C-33D1-C5F80C7B6C1E}"/>
              </a:ext>
            </a:extLst>
          </p:cNvPr>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521" name="Google Shape;521;p76:notes">
            <a:extLst>
              <a:ext uri="{FF2B5EF4-FFF2-40B4-BE49-F238E27FC236}">
                <a16:creationId xmlns:a16="http://schemas.microsoft.com/office/drawing/2014/main" id="{F1D3C0BF-DD7B-9CDE-56CE-576CF083D187}"/>
              </a:ext>
            </a:extLst>
          </p:cNvPr>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228600" algn="l" rtl="0">
              <a:lnSpc>
                <a:spcPct val="100000"/>
              </a:lnSpc>
              <a:spcBef>
                <a:spcPts val="0"/>
              </a:spcBef>
              <a:spcAft>
                <a:spcPts val="0"/>
              </a:spcAft>
              <a:buClr>
                <a:srgbClr val="000000"/>
              </a:buClr>
              <a:buSzPts val="1400"/>
              <a:buFont typeface="Arial"/>
              <a:buNone/>
            </a:pPr>
            <a:r>
              <a:rPr lang="fr-FR" i="0" dirty="0"/>
              <a:t>Même démarche.</a:t>
            </a:r>
          </a:p>
          <a:p>
            <a:pPr marL="0" marR="0" lvl="0" indent="-228600" algn="l" rtl="0">
              <a:lnSpc>
                <a:spcPct val="100000"/>
              </a:lnSpc>
              <a:spcBef>
                <a:spcPts val="0"/>
              </a:spcBef>
              <a:spcAft>
                <a:spcPts val="0"/>
              </a:spcAft>
              <a:buClr>
                <a:srgbClr val="000000"/>
              </a:buClr>
              <a:buSzPts val="1400"/>
              <a:buFont typeface="Arial"/>
              <a:buNone/>
            </a:pPr>
            <a:r>
              <a:rPr lang="fr-FR" b="1" i="0" dirty="0"/>
              <a:t>Réponse attendue </a:t>
            </a:r>
            <a:r>
              <a:rPr lang="fr-FR" b="0" i="0" dirty="0"/>
              <a:t>:</a:t>
            </a:r>
            <a:r>
              <a:rPr lang="fr-FR" b="1" i="0" dirty="0"/>
              <a:t> </a:t>
            </a:r>
            <a:r>
              <a:rPr lang="fr-FR" i="0" dirty="0"/>
              <a:t>224.</a:t>
            </a:r>
            <a:endParaRPr i="0" dirty="0"/>
          </a:p>
        </p:txBody>
      </p:sp>
      <p:sp>
        <p:nvSpPr>
          <p:cNvPr id="522" name="Google Shape;522;p76:notes">
            <a:extLst>
              <a:ext uri="{FF2B5EF4-FFF2-40B4-BE49-F238E27FC236}">
                <a16:creationId xmlns:a16="http://schemas.microsoft.com/office/drawing/2014/main" id="{820BEB5A-4560-EFBE-9278-BD1C63471872}"/>
              </a:ext>
            </a:extLst>
          </p:cNvPr>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fr-FR"/>
              <a:t>22</a:t>
            </a:fld>
            <a:endParaRPr/>
          </a:p>
        </p:txBody>
      </p:sp>
    </p:spTree>
    <p:extLst>
      <p:ext uri="{BB962C8B-B14F-4D97-AF65-F5344CB8AC3E}">
        <p14:creationId xmlns:p14="http://schemas.microsoft.com/office/powerpoint/2010/main" val="336411647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30"/>
        <p:cNvGrpSpPr/>
        <p:nvPr/>
      </p:nvGrpSpPr>
      <p:grpSpPr>
        <a:xfrm>
          <a:off x="0" y="0"/>
          <a:ext cx="0" cy="0"/>
          <a:chOff x="0" y="0"/>
          <a:chExt cx="0" cy="0"/>
        </a:xfrm>
      </p:grpSpPr>
      <p:sp>
        <p:nvSpPr>
          <p:cNvPr id="531" name="Google Shape;531;p30: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532" name="Google Shape;532;p30: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36"/>
        <p:cNvGrpSpPr/>
        <p:nvPr/>
      </p:nvGrpSpPr>
      <p:grpSpPr>
        <a:xfrm>
          <a:off x="0" y="0"/>
          <a:ext cx="0" cy="0"/>
          <a:chOff x="0" y="0"/>
          <a:chExt cx="0" cy="0"/>
        </a:xfrm>
      </p:grpSpPr>
      <p:sp>
        <p:nvSpPr>
          <p:cNvPr id="537" name="Google Shape;537;p5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538" name="Google Shape;538;p51: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42"/>
        <p:cNvGrpSpPr/>
        <p:nvPr/>
      </p:nvGrpSpPr>
      <p:grpSpPr>
        <a:xfrm>
          <a:off x="0" y="0"/>
          <a:ext cx="0" cy="0"/>
          <a:chOff x="0" y="0"/>
          <a:chExt cx="0" cy="0"/>
        </a:xfrm>
      </p:grpSpPr>
      <p:sp>
        <p:nvSpPr>
          <p:cNvPr id="543" name="Google Shape;543;p2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544" name="Google Shape;544;p25: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54"/>
        <p:cNvGrpSpPr/>
        <p:nvPr/>
      </p:nvGrpSpPr>
      <p:grpSpPr>
        <a:xfrm>
          <a:off x="0" y="0"/>
          <a:ext cx="0" cy="0"/>
          <a:chOff x="0" y="0"/>
          <a:chExt cx="0" cy="0"/>
        </a:xfrm>
      </p:grpSpPr>
      <p:sp>
        <p:nvSpPr>
          <p:cNvPr id="555" name="Google Shape;555;p31: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556" name="Google Shape;556;p3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rmAutofit/>
          </a:bodyPr>
          <a:lstStyle/>
          <a:p>
            <a:pPr marL="0" lvl="0" indent="0" algn="l" rtl="0">
              <a:lnSpc>
                <a:spcPct val="100000"/>
              </a:lnSpc>
              <a:spcBef>
                <a:spcPts val="0"/>
              </a:spcBef>
              <a:spcAft>
                <a:spcPts val="0"/>
              </a:spcAft>
              <a:buSzPts val="1400"/>
              <a:buNone/>
            </a:pPr>
            <a:endParaRPr/>
          </a:p>
        </p:txBody>
      </p:sp>
      <p:sp>
        <p:nvSpPr>
          <p:cNvPr id="557" name="Google Shape;557;p31: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fr-FR"/>
              <a:t>26</a:t>
            </a:fld>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86"/>
        <p:cNvGrpSpPr/>
        <p:nvPr/>
      </p:nvGrpSpPr>
      <p:grpSpPr>
        <a:xfrm>
          <a:off x="0" y="0"/>
          <a:ext cx="0" cy="0"/>
          <a:chOff x="0" y="0"/>
          <a:chExt cx="0" cy="0"/>
        </a:xfrm>
      </p:grpSpPr>
      <p:sp>
        <p:nvSpPr>
          <p:cNvPr id="587" name="Google Shape;587;p3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588" name="Google Shape;588;p32: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9"/>
        <p:cNvGrpSpPr/>
        <p:nvPr/>
      </p:nvGrpSpPr>
      <p:grpSpPr>
        <a:xfrm>
          <a:off x="0" y="0"/>
          <a:ext cx="0" cy="0"/>
          <a:chOff x="0" y="0"/>
          <a:chExt cx="0" cy="0"/>
        </a:xfrm>
      </p:grpSpPr>
      <p:sp>
        <p:nvSpPr>
          <p:cNvPr id="110" name="Google Shape;110;p18: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11" name="Google Shape;111;p18: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defTabSz="914400" rtl="0" eaLnBrk="1" fontAlgn="auto" latinLnBrk="0" hangingPunct="1">
              <a:lnSpc>
                <a:spcPct val="100000"/>
              </a:lnSpc>
              <a:spcBef>
                <a:spcPts val="0"/>
              </a:spcBef>
              <a:spcAft>
                <a:spcPts val="0"/>
              </a:spcAft>
              <a:buClr>
                <a:schemeClr val="dk1"/>
              </a:buClr>
              <a:buSzPts val="1200"/>
              <a:buFont typeface="Calibri"/>
              <a:buNone/>
              <a:tabLst/>
              <a:defRPr/>
            </a:pPr>
            <a:r>
              <a:rPr lang="fr-FR" i="1" dirty="0"/>
              <a:t>Quelle opération correspond à la partie vert foncé</a:t>
            </a:r>
            <a:r>
              <a:rPr lang="fr-FR" sz="1200" b="0" i="0" u="none" strike="noStrike" cap="none" dirty="0">
                <a:solidFill>
                  <a:schemeClr val="dk1"/>
                </a:solidFill>
                <a:effectLst/>
                <a:latin typeface="Calibri"/>
                <a:ea typeface="Calibri"/>
                <a:cs typeface="Calibri"/>
                <a:sym typeface="Calibri"/>
              </a:rPr>
              <a:t> </a:t>
            </a:r>
            <a:r>
              <a:rPr lang="fr-FR" i="1" dirty="0"/>
              <a:t>? </a:t>
            </a:r>
            <a:r>
              <a:rPr lang="fr-FR" i="1" dirty="0">
                <a:sym typeface="Symbol" panose="05050102010706020507" pitchFamily="18" charset="2"/>
              </a:rPr>
              <a:t>→ 3</a:t>
            </a:r>
            <a:r>
              <a:rPr lang="fr-FR" i="1" dirty="0"/>
              <a:t> </a:t>
            </a:r>
            <a:r>
              <a:rPr lang="fr-FR" sz="1200" b="0" i="1" u="none" strike="noStrike" cap="none" dirty="0">
                <a:solidFill>
                  <a:schemeClr val="dk1"/>
                </a:solidFill>
                <a:latin typeface="DIN Next Rounded LT Pro" panose="020F0503020203050203" pitchFamily="34" charset="0"/>
                <a:sym typeface="Arial"/>
              </a:rPr>
              <a:t>×</a:t>
            </a:r>
            <a:r>
              <a:rPr lang="fr-FR" i="1" dirty="0"/>
              <a:t> </a:t>
            </a:r>
            <a:r>
              <a:rPr lang="fr-FR" sz="1200" b="0" i="1" u="none" strike="noStrike" cap="none" dirty="0">
                <a:solidFill>
                  <a:schemeClr val="dk1"/>
                </a:solidFill>
                <a:latin typeface="DIN Next Rounded LT Pro" panose="020F0503020203050203" pitchFamily="34" charset="0"/>
                <a:sym typeface="Arial"/>
              </a:rPr>
              <a:t>10. </a:t>
            </a:r>
            <a:r>
              <a:rPr lang="fr-FR" i="0" dirty="0"/>
              <a:t>Compléter les pointillés.</a:t>
            </a:r>
          </a:p>
          <a:p>
            <a:pPr marL="0" marR="0" lvl="0" indent="0" algn="l" defTabSz="914400" rtl="0" eaLnBrk="1" fontAlgn="auto" latinLnBrk="0" hangingPunct="1">
              <a:lnSpc>
                <a:spcPct val="100000"/>
              </a:lnSpc>
              <a:spcBef>
                <a:spcPts val="0"/>
              </a:spcBef>
              <a:spcAft>
                <a:spcPts val="0"/>
              </a:spcAft>
              <a:buClr>
                <a:schemeClr val="dk1"/>
              </a:buClr>
              <a:buSzPts val="1200"/>
              <a:buFont typeface="Calibri"/>
              <a:buNone/>
              <a:tabLst/>
              <a:defRPr/>
            </a:pPr>
            <a:r>
              <a:rPr lang="fr-FR" i="1" dirty="0"/>
              <a:t>Quelle opération correspond à la partie vert clair</a:t>
            </a:r>
            <a:r>
              <a:rPr lang="fr-FR" sz="1200" b="0" i="0" u="none" strike="noStrike" cap="none" dirty="0">
                <a:solidFill>
                  <a:schemeClr val="dk1"/>
                </a:solidFill>
                <a:effectLst/>
                <a:latin typeface="Calibri"/>
                <a:ea typeface="Calibri"/>
                <a:cs typeface="Calibri"/>
                <a:sym typeface="Calibri"/>
              </a:rPr>
              <a:t> </a:t>
            </a:r>
            <a:r>
              <a:rPr lang="fr-FR" i="1" dirty="0"/>
              <a:t>? </a:t>
            </a:r>
            <a:r>
              <a:rPr lang="fr-FR" i="1" dirty="0">
                <a:sym typeface="Symbol" panose="05050102010706020507" pitchFamily="18" charset="2"/>
              </a:rPr>
              <a:t>→ 3</a:t>
            </a:r>
            <a:r>
              <a:rPr lang="fr-FR" i="1" dirty="0"/>
              <a:t> </a:t>
            </a:r>
            <a:r>
              <a:rPr lang="fr-FR" sz="1200" b="0" i="1" u="none" strike="noStrike" cap="none" dirty="0">
                <a:solidFill>
                  <a:schemeClr val="dk1"/>
                </a:solidFill>
                <a:latin typeface="DIN Next Rounded LT Pro" panose="020F0503020203050203" pitchFamily="34" charset="0"/>
                <a:sym typeface="Arial"/>
              </a:rPr>
              <a:t>×</a:t>
            </a:r>
            <a:r>
              <a:rPr lang="fr-FR" i="1" dirty="0"/>
              <a:t> </a:t>
            </a:r>
            <a:r>
              <a:rPr lang="fr-FR" sz="1200" b="0" i="1" u="none" strike="noStrike" cap="none" dirty="0">
                <a:solidFill>
                  <a:schemeClr val="dk1"/>
                </a:solidFill>
                <a:latin typeface="DIN Next Rounded LT Pro" panose="020F0503020203050203" pitchFamily="34" charset="0"/>
                <a:sym typeface="Arial"/>
              </a:rPr>
              <a:t>7. </a:t>
            </a:r>
            <a:r>
              <a:rPr lang="fr-FR" i="0" dirty="0"/>
              <a:t>Compléter les pointillés.</a:t>
            </a:r>
            <a:endParaRPr lang="fr-FR" sz="1200" b="0" i="0" u="none" strike="noStrike" cap="none" dirty="0">
              <a:solidFill>
                <a:schemeClr val="dk1"/>
              </a:solidFill>
              <a:latin typeface="DIN Next Rounded LT Pro" panose="020F0503020203050203" pitchFamily="34" charset="0"/>
              <a:sym typeface="Arial"/>
            </a:endParaRPr>
          </a:p>
          <a:p>
            <a:pPr marL="0" marR="0" lvl="0" indent="0" algn="l" rtl="0">
              <a:lnSpc>
                <a:spcPct val="100000"/>
              </a:lnSpc>
              <a:spcBef>
                <a:spcPts val="0"/>
              </a:spcBef>
              <a:spcAft>
                <a:spcPts val="0"/>
              </a:spcAft>
              <a:buClr>
                <a:schemeClr val="dk1"/>
              </a:buClr>
              <a:buSzPts val="1200"/>
              <a:buFont typeface="Calibri"/>
              <a:buNone/>
            </a:pPr>
            <a:endParaRPr dirty="0"/>
          </a:p>
        </p:txBody>
      </p:sp>
      <p:sp>
        <p:nvSpPr>
          <p:cNvPr id="112" name="Google Shape;112;p18: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fr-FR"/>
              <a:t>3</a:t>
            </a:fld>
            <a:endParaRPr/>
          </a:p>
        </p:txBody>
      </p:sp>
    </p:spTree>
    <p:extLst>
      <p:ext uri="{BB962C8B-B14F-4D97-AF65-F5344CB8AC3E}">
        <p14:creationId xmlns:p14="http://schemas.microsoft.com/office/powerpoint/2010/main" val="305036426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9"/>
        <p:cNvGrpSpPr/>
        <p:nvPr/>
      </p:nvGrpSpPr>
      <p:grpSpPr>
        <a:xfrm>
          <a:off x="0" y="0"/>
          <a:ext cx="0" cy="0"/>
          <a:chOff x="0" y="0"/>
          <a:chExt cx="0" cy="0"/>
        </a:xfrm>
      </p:grpSpPr>
      <p:sp>
        <p:nvSpPr>
          <p:cNvPr id="110" name="Google Shape;110;p18: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11" name="Google Shape;111;p18: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200"/>
              <a:buFont typeface="Calibri"/>
              <a:buNone/>
            </a:pPr>
            <a:r>
              <a:rPr lang="fr-FR" i="1" dirty="0"/>
              <a:t>Vous allez maintenant compléter sur votre ardoise la ligne de multiplication.</a:t>
            </a:r>
            <a:endParaRPr lang="fr-FR" dirty="0"/>
          </a:p>
          <a:p>
            <a:pPr marL="0" indent="0">
              <a:buClr>
                <a:schemeClr val="dk1"/>
              </a:buClr>
              <a:buSzPts val="1200"/>
            </a:pPr>
            <a:r>
              <a:rPr lang="fr-FR" i="0"/>
              <a:t>Laisser un petit temps </a:t>
            </a:r>
            <a:r>
              <a:rPr lang="fr-FR"/>
              <a:t>et valider les réponses d'un discret signe de la tête. Interroger</a:t>
            </a:r>
            <a:r>
              <a:rPr lang="fr-FR" i="0"/>
              <a:t> </a:t>
            </a:r>
            <a:r>
              <a:rPr lang="fr-FR"/>
              <a:t>ensuite un</a:t>
            </a:r>
            <a:r>
              <a:rPr lang="fr-FR" i="0"/>
              <a:t> ou plusieurs élèves.</a:t>
            </a:r>
            <a:endParaRPr lang="fr-FR"/>
          </a:p>
          <a:p>
            <a:pPr marL="0" indent="0">
              <a:buSzPts val="1200"/>
            </a:pPr>
            <a:r>
              <a:rPr lang="fr-FR" i="0" dirty="0"/>
              <a:t>Compléter les pointillés</a:t>
            </a:r>
            <a:r>
              <a:rPr lang="fr-FR" sz="1200" b="0" i="0" u="none" strike="noStrike" cap="none" dirty="0">
                <a:solidFill>
                  <a:schemeClr val="dk1"/>
                </a:solidFill>
                <a:effectLst/>
                <a:latin typeface="Calibri"/>
                <a:ea typeface="Calibri"/>
                <a:cs typeface="Calibri"/>
                <a:sym typeface="Calibri"/>
              </a:rPr>
              <a:t> </a:t>
            </a:r>
            <a:r>
              <a:rPr lang="fr-FR" i="0" dirty="0"/>
              <a:t>: </a:t>
            </a:r>
            <a:r>
              <a:rPr lang="fr-FR" sz="1200" i="1" dirty="0">
                <a:solidFill>
                  <a:schemeClr val="dk1"/>
                </a:solidFill>
              </a:rPr>
              <a:t>3</a:t>
            </a:r>
            <a:r>
              <a:rPr lang="fr-FR" i="1" dirty="0"/>
              <a:t> </a:t>
            </a:r>
            <a:r>
              <a:rPr lang="fr-FR" sz="1200" i="1" dirty="0">
                <a:solidFill>
                  <a:schemeClr val="dk1"/>
                </a:solidFill>
              </a:rPr>
              <a:t>×</a:t>
            </a:r>
            <a:r>
              <a:rPr lang="fr-FR" i="1" dirty="0"/>
              <a:t> </a:t>
            </a:r>
            <a:r>
              <a:rPr lang="fr-FR" sz="1200" i="1" dirty="0">
                <a:solidFill>
                  <a:schemeClr val="dk1"/>
                </a:solidFill>
              </a:rPr>
              <a:t>17 c’est (3</a:t>
            </a:r>
            <a:r>
              <a:rPr lang="fr-FR" i="1" dirty="0"/>
              <a:t> </a:t>
            </a:r>
            <a:r>
              <a:rPr lang="fr-FR" sz="1200" i="1" dirty="0">
                <a:solidFill>
                  <a:schemeClr val="dk1"/>
                </a:solidFill>
              </a:rPr>
              <a:t>×</a:t>
            </a:r>
            <a:r>
              <a:rPr lang="fr-FR" i="1" dirty="0"/>
              <a:t> </a:t>
            </a:r>
            <a:r>
              <a:rPr lang="fr-FR" sz="1200" b="1" i="1" dirty="0">
                <a:solidFill>
                  <a:schemeClr val="dk1"/>
                </a:solidFill>
              </a:rPr>
              <a:t>10</a:t>
            </a:r>
            <a:r>
              <a:rPr lang="fr-FR" sz="1200" i="1" dirty="0">
                <a:solidFill>
                  <a:schemeClr val="dk1"/>
                </a:solidFill>
              </a:rPr>
              <a:t>)</a:t>
            </a:r>
            <a:r>
              <a:rPr lang="fr-FR" sz="1200" b="0" i="0" u="none" strike="noStrike" cap="none" dirty="0">
                <a:solidFill>
                  <a:schemeClr val="dk1"/>
                </a:solidFill>
                <a:effectLst/>
                <a:latin typeface="Calibri"/>
                <a:ea typeface="Calibri"/>
                <a:cs typeface="Calibri"/>
                <a:sym typeface="Calibri"/>
              </a:rPr>
              <a:t> </a:t>
            </a:r>
            <a:r>
              <a:rPr lang="fr-FR" sz="1200" i="1" dirty="0">
                <a:solidFill>
                  <a:schemeClr val="dk1"/>
                </a:solidFill>
              </a:rPr>
              <a:t>+</a:t>
            </a:r>
            <a:r>
              <a:rPr lang="fr-FR" sz="1200" b="0" i="0" u="none" strike="noStrike" cap="none" dirty="0">
                <a:solidFill>
                  <a:schemeClr val="dk1"/>
                </a:solidFill>
                <a:effectLst/>
                <a:latin typeface="Calibri"/>
                <a:ea typeface="Calibri"/>
                <a:cs typeface="Calibri"/>
                <a:sym typeface="Calibri"/>
              </a:rPr>
              <a:t> </a:t>
            </a:r>
            <a:r>
              <a:rPr lang="fr-FR" sz="1200" i="1" dirty="0">
                <a:solidFill>
                  <a:schemeClr val="dk1"/>
                </a:solidFill>
              </a:rPr>
              <a:t>(3</a:t>
            </a:r>
            <a:r>
              <a:rPr lang="fr-FR" i="1" dirty="0"/>
              <a:t> </a:t>
            </a:r>
            <a:r>
              <a:rPr lang="fr-FR" sz="1200" i="1" dirty="0">
                <a:solidFill>
                  <a:schemeClr val="dk1"/>
                </a:solidFill>
              </a:rPr>
              <a:t>×</a:t>
            </a:r>
            <a:r>
              <a:rPr lang="fr-FR" i="1" dirty="0"/>
              <a:t> </a:t>
            </a:r>
            <a:r>
              <a:rPr lang="fr-FR" sz="1200" b="1" i="1" dirty="0">
                <a:solidFill>
                  <a:schemeClr val="dk1"/>
                </a:solidFill>
              </a:rPr>
              <a:t>7</a:t>
            </a:r>
            <a:r>
              <a:rPr lang="fr-FR" sz="1200" i="1" dirty="0">
                <a:solidFill>
                  <a:schemeClr val="dk1"/>
                </a:solidFill>
              </a:rPr>
              <a:t>).</a:t>
            </a:r>
            <a:endParaRPr lang="fr-FR" i="0"/>
          </a:p>
          <a:p>
            <a:pPr marL="0" marR="0" lvl="0" indent="0" algn="l" rtl="0">
              <a:lnSpc>
                <a:spcPct val="100000"/>
              </a:lnSpc>
              <a:spcBef>
                <a:spcPts val="0"/>
              </a:spcBef>
              <a:spcAft>
                <a:spcPts val="0"/>
              </a:spcAft>
              <a:buClr>
                <a:schemeClr val="dk1"/>
              </a:buClr>
              <a:buSzPts val="1200"/>
              <a:buFont typeface="Calibri"/>
              <a:buNone/>
            </a:pPr>
            <a:endParaRPr dirty="0"/>
          </a:p>
        </p:txBody>
      </p:sp>
      <p:sp>
        <p:nvSpPr>
          <p:cNvPr id="112" name="Google Shape;112;p18: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fr-FR"/>
              <a:t>4</a:t>
            </a:fld>
            <a:endParaRPr/>
          </a:p>
        </p:txBody>
      </p:sp>
    </p:spTree>
    <p:extLst>
      <p:ext uri="{BB962C8B-B14F-4D97-AF65-F5344CB8AC3E}">
        <p14:creationId xmlns:p14="http://schemas.microsoft.com/office/powerpoint/2010/main" val="83417366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9">
          <a:extLst>
            <a:ext uri="{FF2B5EF4-FFF2-40B4-BE49-F238E27FC236}">
              <a16:creationId xmlns:a16="http://schemas.microsoft.com/office/drawing/2014/main" id="{C74EA857-E634-D904-92EF-55C5F4EF12FA}"/>
            </a:ext>
          </a:extLst>
        </p:cNvPr>
        <p:cNvGrpSpPr/>
        <p:nvPr/>
      </p:nvGrpSpPr>
      <p:grpSpPr>
        <a:xfrm>
          <a:off x="0" y="0"/>
          <a:ext cx="0" cy="0"/>
          <a:chOff x="0" y="0"/>
          <a:chExt cx="0" cy="0"/>
        </a:xfrm>
      </p:grpSpPr>
      <p:sp>
        <p:nvSpPr>
          <p:cNvPr id="110" name="Google Shape;110;p18:notes">
            <a:extLst>
              <a:ext uri="{FF2B5EF4-FFF2-40B4-BE49-F238E27FC236}">
                <a16:creationId xmlns:a16="http://schemas.microsoft.com/office/drawing/2014/main" id="{C857AFE2-A709-0CA8-24C6-51D4473D3656}"/>
              </a:ext>
            </a:extLst>
          </p:cNvPr>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11" name="Google Shape;111;p18:notes">
            <a:extLst>
              <a:ext uri="{FF2B5EF4-FFF2-40B4-BE49-F238E27FC236}">
                <a16:creationId xmlns:a16="http://schemas.microsoft.com/office/drawing/2014/main" id="{EB439434-2CA5-A363-049F-DDD1820ED259}"/>
              </a:ext>
            </a:extLst>
          </p:cNvPr>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200"/>
              <a:buFont typeface="Calibri"/>
              <a:buNone/>
            </a:pPr>
            <a:r>
              <a:rPr lang="fr-FR" i="1" dirty="0"/>
              <a:t>Vous devez désormais calculer les produits dans les parenthèses.</a:t>
            </a:r>
            <a:endParaRPr lang="fr-FR" sz="1200" i="1" dirty="0">
              <a:solidFill>
                <a:schemeClr val="dk1"/>
              </a:solidFill>
            </a:endParaRPr>
          </a:p>
          <a:p>
            <a:pPr marL="0" marR="0" lvl="0" indent="0" algn="l" rtl="0">
              <a:lnSpc>
                <a:spcPct val="100000"/>
              </a:lnSpc>
              <a:spcBef>
                <a:spcPts val="0"/>
              </a:spcBef>
              <a:spcAft>
                <a:spcPts val="0"/>
              </a:spcAft>
              <a:buClr>
                <a:schemeClr val="dk1"/>
              </a:buClr>
              <a:buSzPts val="1200"/>
              <a:buFont typeface="Calibri"/>
              <a:buNone/>
            </a:pPr>
            <a:r>
              <a:rPr lang="fr-FR" i="0" dirty="0"/>
              <a:t>Laisser un petit temps et interroger un ou plusieurs élèves. </a:t>
            </a:r>
            <a:endParaRPr lang="fr-FR" dirty="0"/>
          </a:p>
          <a:p>
            <a:pPr marL="0" marR="0" lvl="0" indent="0" algn="l" rtl="0">
              <a:lnSpc>
                <a:spcPct val="100000"/>
              </a:lnSpc>
              <a:spcBef>
                <a:spcPts val="0"/>
              </a:spcBef>
              <a:spcAft>
                <a:spcPts val="0"/>
              </a:spcAft>
              <a:buClr>
                <a:schemeClr val="dk1"/>
              </a:buClr>
              <a:buSzPts val="1200"/>
              <a:buFont typeface="Calibri"/>
              <a:buNone/>
            </a:pPr>
            <a:r>
              <a:rPr lang="fr-FR" i="0" dirty="0"/>
              <a:t>Compléter les pointillés</a:t>
            </a:r>
            <a:r>
              <a:rPr lang="fr-FR" sz="1200" b="0" i="0" u="none" strike="noStrike" cap="none" dirty="0">
                <a:solidFill>
                  <a:schemeClr val="dk1"/>
                </a:solidFill>
                <a:effectLst/>
                <a:latin typeface="Calibri"/>
                <a:ea typeface="Calibri"/>
                <a:cs typeface="Calibri"/>
                <a:sym typeface="Calibri"/>
              </a:rPr>
              <a:t> </a:t>
            </a:r>
            <a:r>
              <a:rPr lang="fr-FR" i="0" dirty="0"/>
              <a:t>: </a:t>
            </a:r>
            <a:r>
              <a:rPr lang="fr-FR" sz="1200" i="1" dirty="0">
                <a:solidFill>
                  <a:schemeClr val="dk1"/>
                </a:solidFill>
              </a:rPr>
              <a:t>3</a:t>
            </a:r>
            <a:r>
              <a:rPr lang="fr-FR" i="1" dirty="0"/>
              <a:t> </a:t>
            </a:r>
            <a:r>
              <a:rPr lang="fr-FR" sz="1200" i="1" dirty="0">
                <a:solidFill>
                  <a:schemeClr val="dk1"/>
                </a:solidFill>
              </a:rPr>
              <a:t>×</a:t>
            </a:r>
            <a:r>
              <a:rPr lang="fr-FR" i="1" dirty="0"/>
              <a:t> </a:t>
            </a:r>
            <a:r>
              <a:rPr lang="fr-FR" sz="1200" i="1" dirty="0">
                <a:solidFill>
                  <a:schemeClr val="dk1"/>
                </a:solidFill>
              </a:rPr>
              <a:t>10</a:t>
            </a:r>
            <a:r>
              <a:rPr lang="fr-FR" sz="1200" b="0" i="0" u="none" strike="noStrike" cap="none" dirty="0">
                <a:solidFill>
                  <a:schemeClr val="dk1"/>
                </a:solidFill>
                <a:effectLst/>
                <a:latin typeface="Calibri"/>
                <a:ea typeface="Calibri"/>
                <a:cs typeface="Calibri"/>
                <a:sym typeface="Calibri"/>
              </a:rPr>
              <a:t> </a:t>
            </a:r>
            <a:r>
              <a:rPr lang="fr-FR" sz="1200" i="1" dirty="0">
                <a:solidFill>
                  <a:schemeClr val="dk1"/>
                </a:solidFill>
              </a:rPr>
              <a:t>=</a:t>
            </a:r>
            <a:r>
              <a:rPr lang="fr-FR" sz="1200" b="0" i="0" u="none" strike="noStrike" cap="none" dirty="0">
                <a:solidFill>
                  <a:schemeClr val="dk1"/>
                </a:solidFill>
                <a:effectLst/>
                <a:latin typeface="Calibri"/>
                <a:ea typeface="Calibri"/>
                <a:cs typeface="Calibri"/>
                <a:sym typeface="Calibri"/>
              </a:rPr>
              <a:t> </a:t>
            </a:r>
            <a:r>
              <a:rPr lang="fr-FR" sz="1200" b="1" i="1" dirty="0">
                <a:solidFill>
                  <a:schemeClr val="dk1"/>
                </a:solidFill>
              </a:rPr>
              <a:t>30</a:t>
            </a:r>
            <a:r>
              <a:rPr lang="fr-FR" sz="1200" i="1" dirty="0">
                <a:solidFill>
                  <a:schemeClr val="dk1"/>
                </a:solidFill>
              </a:rPr>
              <a:t> et 3</a:t>
            </a:r>
            <a:r>
              <a:rPr lang="fr-FR" i="1" dirty="0"/>
              <a:t> </a:t>
            </a:r>
            <a:r>
              <a:rPr lang="fr-FR" sz="1200" i="1" dirty="0">
                <a:solidFill>
                  <a:schemeClr val="dk1"/>
                </a:solidFill>
              </a:rPr>
              <a:t>×</a:t>
            </a:r>
            <a:r>
              <a:rPr lang="fr-FR" i="1" dirty="0"/>
              <a:t> </a:t>
            </a:r>
            <a:r>
              <a:rPr lang="fr-FR" sz="1200" i="1" dirty="0">
                <a:solidFill>
                  <a:schemeClr val="dk1"/>
                </a:solidFill>
              </a:rPr>
              <a:t>7</a:t>
            </a:r>
            <a:r>
              <a:rPr lang="fr-FR" sz="1200" b="0" i="0" u="none" strike="noStrike" cap="none" dirty="0">
                <a:solidFill>
                  <a:schemeClr val="dk1"/>
                </a:solidFill>
                <a:effectLst/>
                <a:latin typeface="Calibri"/>
                <a:ea typeface="Calibri"/>
                <a:cs typeface="Calibri"/>
                <a:sym typeface="Calibri"/>
              </a:rPr>
              <a:t> </a:t>
            </a:r>
            <a:r>
              <a:rPr lang="fr-FR" sz="1200" i="1" dirty="0">
                <a:solidFill>
                  <a:schemeClr val="dk1"/>
                </a:solidFill>
              </a:rPr>
              <a:t>=</a:t>
            </a:r>
            <a:r>
              <a:rPr lang="fr-FR" sz="1200" b="0" i="0" u="none" strike="noStrike" cap="none" dirty="0">
                <a:solidFill>
                  <a:schemeClr val="dk1"/>
                </a:solidFill>
                <a:effectLst/>
                <a:latin typeface="Calibri"/>
                <a:ea typeface="Calibri"/>
                <a:cs typeface="Calibri"/>
                <a:sym typeface="Calibri"/>
              </a:rPr>
              <a:t> </a:t>
            </a:r>
            <a:r>
              <a:rPr lang="fr-FR" sz="1200" b="1" i="1" dirty="0">
                <a:solidFill>
                  <a:schemeClr val="dk1"/>
                </a:solidFill>
              </a:rPr>
              <a:t>21</a:t>
            </a:r>
            <a:r>
              <a:rPr lang="fr-FR" sz="1200" i="1" dirty="0">
                <a:solidFill>
                  <a:schemeClr val="dk1"/>
                </a:solidFill>
              </a:rPr>
              <a:t>.</a:t>
            </a:r>
            <a:endParaRPr lang="fr-FR" dirty="0"/>
          </a:p>
          <a:p>
            <a:pPr marL="0" marR="0" lvl="0" indent="0" algn="l" rtl="0">
              <a:lnSpc>
                <a:spcPct val="100000"/>
              </a:lnSpc>
              <a:spcBef>
                <a:spcPts val="0"/>
              </a:spcBef>
              <a:spcAft>
                <a:spcPts val="0"/>
              </a:spcAft>
              <a:buClr>
                <a:schemeClr val="dk1"/>
              </a:buClr>
              <a:buSzPts val="1200"/>
              <a:buFont typeface="Calibri"/>
              <a:buNone/>
            </a:pPr>
            <a:r>
              <a:rPr lang="fr-FR" sz="1200" i="1" dirty="0">
                <a:solidFill>
                  <a:schemeClr val="dk1"/>
                </a:solidFill>
              </a:rPr>
              <a:t>Que reste-t-il à faire pour calculer le résultat</a:t>
            </a:r>
            <a:r>
              <a:rPr lang="fr-FR" sz="1200" b="0" i="0" u="none" strike="noStrike" cap="none" dirty="0">
                <a:solidFill>
                  <a:schemeClr val="dk1"/>
                </a:solidFill>
                <a:effectLst/>
                <a:latin typeface="Calibri"/>
                <a:ea typeface="Calibri"/>
                <a:cs typeface="Calibri"/>
                <a:sym typeface="Calibri"/>
              </a:rPr>
              <a:t> </a:t>
            </a:r>
            <a:r>
              <a:rPr lang="fr-FR" sz="1200" i="1" dirty="0">
                <a:solidFill>
                  <a:schemeClr val="dk1"/>
                </a:solidFill>
              </a:rPr>
              <a:t>? → Il faut additionner 30</a:t>
            </a:r>
            <a:r>
              <a:rPr lang="fr-FR" i="1" dirty="0"/>
              <a:t> </a:t>
            </a:r>
            <a:r>
              <a:rPr lang="fr-FR" sz="1200" i="1" dirty="0">
                <a:solidFill>
                  <a:schemeClr val="dk1"/>
                </a:solidFill>
              </a:rPr>
              <a:t>+</a:t>
            </a:r>
            <a:r>
              <a:rPr lang="fr-FR" i="1" dirty="0"/>
              <a:t> </a:t>
            </a:r>
            <a:r>
              <a:rPr lang="fr-FR" sz="1200" i="1" dirty="0">
                <a:solidFill>
                  <a:schemeClr val="dk1"/>
                </a:solidFill>
              </a:rPr>
              <a:t>21.</a:t>
            </a:r>
            <a:endParaRPr lang="fr-FR" dirty="0"/>
          </a:p>
          <a:p>
            <a:pPr marL="0" marR="0" lvl="0" indent="0" algn="l" rtl="0">
              <a:lnSpc>
                <a:spcPct val="100000"/>
              </a:lnSpc>
              <a:spcBef>
                <a:spcPts val="0"/>
              </a:spcBef>
              <a:spcAft>
                <a:spcPts val="0"/>
              </a:spcAft>
              <a:buClr>
                <a:schemeClr val="dk1"/>
              </a:buClr>
              <a:buSzPts val="1200"/>
              <a:buFont typeface="Calibri"/>
              <a:buNone/>
            </a:pPr>
            <a:endParaRPr dirty="0"/>
          </a:p>
        </p:txBody>
      </p:sp>
      <p:sp>
        <p:nvSpPr>
          <p:cNvPr id="112" name="Google Shape;112;p18:notes">
            <a:extLst>
              <a:ext uri="{FF2B5EF4-FFF2-40B4-BE49-F238E27FC236}">
                <a16:creationId xmlns:a16="http://schemas.microsoft.com/office/drawing/2014/main" id="{87F824AA-EF65-6884-B22A-7F5BB774D1BC}"/>
              </a:ext>
            </a:extLst>
          </p:cNvPr>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fr-FR"/>
              <a:t>5</a:t>
            </a:fld>
            <a:endParaRPr/>
          </a:p>
        </p:txBody>
      </p:sp>
    </p:spTree>
    <p:extLst>
      <p:ext uri="{BB962C8B-B14F-4D97-AF65-F5344CB8AC3E}">
        <p14:creationId xmlns:p14="http://schemas.microsoft.com/office/powerpoint/2010/main" val="161127446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9">
          <a:extLst>
            <a:ext uri="{FF2B5EF4-FFF2-40B4-BE49-F238E27FC236}">
              <a16:creationId xmlns:a16="http://schemas.microsoft.com/office/drawing/2014/main" id="{F2A12337-8F88-B381-9AD5-DB595C202544}"/>
            </a:ext>
          </a:extLst>
        </p:cNvPr>
        <p:cNvGrpSpPr/>
        <p:nvPr/>
      </p:nvGrpSpPr>
      <p:grpSpPr>
        <a:xfrm>
          <a:off x="0" y="0"/>
          <a:ext cx="0" cy="0"/>
          <a:chOff x="0" y="0"/>
          <a:chExt cx="0" cy="0"/>
        </a:xfrm>
      </p:grpSpPr>
      <p:sp>
        <p:nvSpPr>
          <p:cNvPr id="110" name="Google Shape;110;p18:notes">
            <a:extLst>
              <a:ext uri="{FF2B5EF4-FFF2-40B4-BE49-F238E27FC236}">
                <a16:creationId xmlns:a16="http://schemas.microsoft.com/office/drawing/2014/main" id="{9C67133D-AED0-628C-5FED-B9A598D6E989}"/>
              </a:ext>
            </a:extLst>
          </p:cNvPr>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11" name="Google Shape;111;p18:notes">
            <a:extLst>
              <a:ext uri="{FF2B5EF4-FFF2-40B4-BE49-F238E27FC236}">
                <a16:creationId xmlns:a16="http://schemas.microsoft.com/office/drawing/2014/main" id="{D4EADC4E-749A-8537-BDD6-D6A5C7475E98}"/>
              </a:ext>
            </a:extLst>
          </p:cNvPr>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200"/>
              <a:buFont typeface="Calibri"/>
              <a:buNone/>
            </a:pPr>
            <a:r>
              <a:rPr lang="fr-FR" i="1" dirty="0"/>
              <a:t>Écrivez le résultat sur votre ardoise.</a:t>
            </a:r>
            <a:endParaRPr lang="fr-FR" dirty="0"/>
          </a:p>
          <a:p>
            <a:pPr marL="0" lvl="0" indent="0" algn="l" rtl="0">
              <a:lnSpc>
                <a:spcPct val="100000"/>
              </a:lnSpc>
              <a:spcBef>
                <a:spcPts val="0"/>
              </a:spcBef>
              <a:spcAft>
                <a:spcPts val="0"/>
              </a:spcAft>
              <a:buClr>
                <a:schemeClr val="dk1"/>
              </a:buClr>
              <a:buSzPts val="1200"/>
              <a:buFont typeface="Calibri"/>
              <a:buNone/>
            </a:pPr>
            <a:r>
              <a:rPr lang="fr-FR" b="1" dirty="0"/>
              <a:t>Réponse attendue</a:t>
            </a:r>
            <a:r>
              <a:rPr lang="fr-FR" sz="1200" b="0" i="0" u="none" strike="noStrike" cap="none" dirty="0">
                <a:solidFill>
                  <a:schemeClr val="dk1"/>
                </a:solidFill>
                <a:effectLst/>
                <a:latin typeface="Calibri"/>
                <a:ea typeface="Calibri"/>
                <a:cs typeface="Calibri"/>
                <a:sym typeface="Calibri"/>
              </a:rPr>
              <a:t> </a:t>
            </a:r>
            <a:r>
              <a:rPr lang="fr-FR" b="0" dirty="0"/>
              <a:t>:</a:t>
            </a:r>
            <a:r>
              <a:rPr lang="fr-FR" b="1" dirty="0"/>
              <a:t> </a:t>
            </a:r>
            <a:r>
              <a:rPr lang="fr-FR" dirty="0"/>
              <a:t>51.</a:t>
            </a:r>
            <a:endParaRPr lang="fr-FR" i="1" dirty="0"/>
          </a:p>
          <a:p>
            <a:pPr marL="0" marR="0" lvl="0" indent="0" algn="l" rtl="0">
              <a:lnSpc>
                <a:spcPct val="100000"/>
              </a:lnSpc>
              <a:spcBef>
                <a:spcPts val="0"/>
              </a:spcBef>
              <a:spcAft>
                <a:spcPts val="0"/>
              </a:spcAft>
              <a:buClr>
                <a:schemeClr val="dk1"/>
              </a:buClr>
              <a:buSzPts val="1200"/>
              <a:buFont typeface="Calibri"/>
              <a:buNone/>
            </a:pPr>
            <a:endParaRPr dirty="0"/>
          </a:p>
        </p:txBody>
      </p:sp>
      <p:sp>
        <p:nvSpPr>
          <p:cNvPr id="112" name="Google Shape;112;p18:notes">
            <a:extLst>
              <a:ext uri="{FF2B5EF4-FFF2-40B4-BE49-F238E27FC236}">
                <a16:creationId xmlns:a16="http://schemas.microsoft.com/office/drawing/2014/main" id="{7EED1036-C20D-063D-5B57-D1E9D944F7C5}"/>
              </a:ext>
            </a:extLst>
          </p:cNvPr>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fr-FR"/>
              <a:t>6</a:t>
            </a:fld>
            <a:endParaRPr/>
          </a:p>
        </p:txBody>
      </p:sp>
    </p:spTree>
    <p:extLst>
      <p:ext uri="{BB962C8B-B14F-4D97-AF65-F5344CB8AC3E}">
        <p14:creationId xmlns:p14="http://schemas.microsoft.com/office/powerpoint/2010/main" val="142081700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1"/>
        <p:cNvGrpSpPr/>
        <p:nvPr/>
      </p:nvGrpSpPr>
      <p:grpSpPr>
        <a:xfrm>
          <a:off x="0" y="0"/>
          <a:ext cx="0" cy="0"/>
          <a:chOff x="0" y="0"/>
          <a:chExt cx="0" cy="0"/>
        </a:xfrm>
      </p:grpSpPr>
      <p:sp>
        <p:nvSpPr>
          <p:cNvPr id="102" name="Google Shape;102;p14: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03" name="Google Shape;103;p1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200"/>
              <a:buFont typeface="Calibri"/>
              <a:buNone/>
            </a:pPr>
            <a:r>
              <a:rPr lang="fr-FR" i="1" dirty="0"/>
              <a:t>Voici un autre rectangle.</a:t>
            </a:r>
          </a:p>
          <a:p>
            <a:pPr marL="0" marR="0" lvl="0" indent="0" algn="l" rtl="0">
              <a:lnSpc>
                <a:spcPct val="100000"/>
              </a:lnSpc>
              <a:spcBef>
                <a:spcPts val="0"/>
              </a:spcBef>
              <a:spcAft>
                <a:spcPts val="0"/>
              </a:spcAft>
              <a:buClr>
                <a:schemeClr val="dk1"/>
              </a:buClr>
              <a:buSzPts val="1200"/>
              <a:buFont typeface="Calibri"/>
              <a:buNone/>
            </a:pPr>
            <a:r>
              <a:rPr lang="fr-FR" i="1" dirty="0"/>
              <a:t>Combien y a-t-il de lignes</a:t>
            </a:r>
            <a:r>
              <a:rPr lang="fr-FR" sz="1200" b="0" i="0" u="none" strike="noStrike" cap="none" dirty="0">
                <a:solidFill>
                  <a:schemeClr val="dk1"/>
                </a:solidFill>
                <a:effectLst/>
                <a:latin typeface="Calibri"/>
                <a:ea typeface="Calibri"/>
                <a:cs typeface="Calibri"/>
                <a:sym typeface="Calibri"/>
              </a:rPr>
              <a:t> </a:t>
            </a:r>
            <a:r>
              <a:rPr lang="fr-FR" i="1" dirty="0"/>
              <a:t>? → 5 </a:t>
            </a:r>
            <a:r>
              <a:rPr lang="fr-FR" i="0" dirty="0"/>
              <a:t>(pointer le chiffre 5).</a:t>
            </a:r>
          </a:p>
          <a:p>
            <a:pPr marL="0" marR="0" lvl="0" indent="0" algn="l" defTabSz="914400" rtl="0" eaLnBrk="1" fontAlgn="auto" latinLnBrk="0" hangingPunct="1">
              <a:lnSpc>
                <a:spcPct val="100000"/>
              </a:lnSpc>
              <a:spcBef>
                <a:spcPts val="0"/>
              </a:spcBef>
              <a:spcAft>
                <a:spcPts val="0"/>
              </a:spcAft>
              <a:buClr>
                <a:schemeClr val="dk1"/>
              </a:buClr>
              <a:buSzPts val="1200"/>
              <a:buFont typeface="Calibri"/>
              <a:buNone/>
              <a:tabLst/>
              <a:defRPr/>
            </a:pPr>
            <a:r>
              <a:rPr lang="fr-FR" i="1" dirty="0"/>
              <a:t>Combien y a-t-il de carreaux par ligne</a:t>
            </a:r>
            <a:r>
              <a:rPr lang="fr-FR" sz="1200" b="0" i="0" u="none" strike="noStrike" cap="none" dirty="0">
                <a:solidFill>
                  <a:schemeClr val="dk1"/>
                </a:solidFill>
                <a:effectLst/>
                <a:latin typeface="Calibri"/>
                <a:ea typeface="Calibri"/>
                <a:cs typeface="Calibri"/>
                <a:sym typeface="Calibri"/>
              </a:rPr>
              <a:t> </a:t>
            </a:r>
            <a:r>
              <a:rPr lang="fr-FR" i="1" dirty="0"/>
              <a:t>? → 32 </a:t>
            </a:r>
            <a:r>
              <a:rPr lang="fr-FR" i="0" dirty="0"/>
              <a:t>(pointer le nombre 32).</a:t>
            </a:r>
          </a:p>
          <a:p>
            <a:pPr marL="0" marR="0" lvl="0" indent="0" algn="l" defTabSz="914400" rtl="0" eaLnBrk="1" fontAlgn="auto" latinLnBrk="0" hangingPunct="1">
              <a:lnSpc>
                <a:spcPct val="100000"/>
              </a:lnSpc>
              <a:spcBef>
                <a:spcPts val="0"/>
              </a:spcBef>
              <a:spcAft>
                <a:spcPts val="0"/>
              </a:spcAft>
              <a:buClr>
                <a:schemeClr val="dk1"/>
              </a:buClr>
              <a:buSzPts val="1200"/>
              <a:buFont typeface="Calibri"/>
              <a:buNone/>
              <a:tabLst/>
              <a:defRPr/>
            </a:pPr>
            <a:r>
              <a:rPr lang="fr-FR" i="1" dirty="0"/>
              <a:t>Quelle opération doit-on faire pour trouver le nombre total de carreaux</a:t>
            </a:r>
            <a:r>
              <a:rPr lang="fr-FR" sz="1200" b="0" i="0" u="none" strike="noStrike" cap="none" dirty="0">
                <a:solidFill>
                  <a:schemeClr val="dk1"/>
                </a:solidFill>
                <a:effectLst/>
                <a:latin typeface="Calibri"/>
                <a:ea typeface="Calibri"/>
                <a:cs typeface="Calibri"/>
                <a:sym typeface="Calibri"/>
              </a:rPr>
              <a:t> </a:t>
            </a:r>
            <a:r>
              <a:rPr lang="fr-FR" i="1" dirty="0"/>
              <a:t>? → 5 </a:t>
            </a:r>
            <a:r>
              <a:rPr lang="fr-FR" i="1" dirty="0">
                <a:sym typeface="Symbol" panose="05050102010706020507" pitchFamily="18" charset="2"/>
              </a:rPr>
              <a:t></a:t>
            </a:r>
            <a:r>
              <a:rPr lang="fr-FR" i="1" dirty="0"/>
              <a:t> </a:t>
            </a:r>
            <a:r>
              <a:rPr lang="fr-FR" i="1" dirty="0">
                <a:sym typeface="Symbol" panose="05050102010706020507" pitchFamily="18" charset="2"/>
              </a:rPr>
              <a:t>32.</a:t>
            </a:r>
            <a:endParaRPr lang="fr-FR" i="1" dirty="0"/>
          </a:p>
          <a:p>
            <a:pPr marL="0" marR="0" lvl="0" indent="0" algn="l" rtl="0">
              <a:lnSpc>
                <a:spcPct val="100000"/>
              </a:lnSpc>
              <a:spcBef>
                <a:spcPts val="0"/>
              </a:spcBef>
              <a:spcAft>
                <a:spcPts val="0"/>
              </a:spcAft>
              <a:buClr>
                <a:schemeClr val="dk1"/>
              </a:buClr>
              <a:buSzPts val="1200"/>
              <a:buFont typeface="Calibri"/>
              <a:buNone/>
            </a:pPr>
            <a:endParaRPr lang="fr-FR" i="1" dirty="0"/>
          </a:p>
          <a:p>
            <a:pPr marL="457200" marR="0" lvl="0" indent="-228600" algn="l" rtl="0">
              <a:lnSpc>
                <a:spcPct val="100000"/>
              </a:lnSpc>
              <a:spcBef>
                <a:spcPts val="0"/>
              </a:spcBef>
              <a:spcAft>
                <a:spcPts val="0"/>
              </a:spcAft>
              <a:buClr>
                <a:srgbClr val="000000"/>
              </a:buClr>
              <a:buSzPts val="1400"/>
              <a:buFont typeface="Arial"/>
              <a:buNone/>
            </a:pPr>
            <a:endParaRPr lang="fr-FR" i="1" dirty="0"/>
          </a:p>
        </p:txBody>
      </p:sp>
      <p:sp>
        <p:nvSpPr>
          <p:cNvPr id="104" name="Google Shape;104;p14: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fr-FR"/>
              <a:t>7</a:t>
            </a:fld>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1"/>
        <p:cNvGrpSpPr/>
        <p:nvPr/>
      </p:nvGrpSpPr>
      <p:grpSpPr>
        <a:xfrm>
          <a:off x="0" y="0"/>
          <a:ext cx="0" cy="0"/>
          <a:chOff x="0" y="0"/>
          <a:chExt cx="0" cy="0"/>
        </a:xfrm>
      </p:grpSpPr>
      <p:sp>
        <p:nvSpPr>
          <p:cNvPr id="102" name="Google Shape;102;p14: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03" name="Google Shape;103;p1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200"/>
              <a:buFont typeface="Calibri"/>
              <a:buNone/>
            </a:pPr>
            <a:r>
              <a:rPr lang="fr-FR" i="1" dirty="0"/>
              <a:t>Comme tout à l’heure, nous partageons ce grand rectangle en deux plus petits, les dizaines d’un côté et les unités restantes de l’autre. Que doit-on écrire sur les pointillés</a:t>
            </a:r>
            <a:r>
              <a:rPr lang="fr-FR" sz="1200" b="0" i="0" u="none" strike="noStrike" cap="none" dirty="0">
                <a:solidFill>
                  <a:schemeClr val="dk1"/>
                </a:solidFill>
                <a:effectLst/>
                <a:latin typeface="Calibri"/>
                <a:ea typeface="Calibri"/>
                <a:cs typeface="Calibri"/>
                <a:sym typeface="Calibri"/>
              </a:rPr>
              <a:t> </a:t>
            </a:r>
            <a:r>
              <a:rPr lang="fr-FR" i="1" dirty="0"/>
              <a:t>?</a:t>
            </a:r>
            <a:endParaRPr lang="fr-FR" dirty="0"/>
          </a:p>
          <a:p>
            <a:pPr marL="0" marR="0" lvl="0" indent="0" algn="l" rtl="0">
              <a:lnSpc>
                <a:spcPct val="100000"/>
              </a:lnSpc>
              <a:spcBef>
                <a:spcPts val="0"/>
              </a:spcBef>
              <a:spcAft>
                <a:spcPts val="0"/>
              </a:spcAft>
              <a:buClr>
                <a:schemeClr val="dk1"/>
              </a:buClr>
              <a:buSzPts val="1200"/>
              <a:buFont typeface="Calibri"/>
              <a:buNone/>
            </a:pPr>
            <a:r>
              <a:rPr lang="fr-FR" dirty="0"/>
              <a:t>Interroger les élèves et compléter au tableau</a:t>
            </a:r>
            <a:r>
              <a:rPr lang="fr-FR" sz="1200" b="0" i="0" u="none" strike="noStrike" cap="none" dirty="0">
                <a:solidFill>
                  <a:schemeClr val="dk1"/>
                </a:solidFill>
                <a:effectLst/>
                <a:latin typeface="Calibri"/>
                <a:ea typeface="Calibri"/>
                <a:cs typeface="Calibri"/>
                <a:sym typeface="Calibri"/>
              </a:rPr>
              <a:t> </a:t>
            </a:r>
            <a:r>
              <a:rPr lang="fr-FR" dirty="0"/>
              <a:t>: </a:t>
            </a:r>
            <a:r>
              <a:rPr lang="fr-FR" i="1" dirty="0"/>
              <a:t>30 pour la partie foncée et 2 pour la partie claire.</a:t>
            </a:r>
          </a:p>
          <a:p>
            <a:pPr marL="457200" marR="0" lvl="0" indent="-228600" algn="l" rtl="0">
              <a:lnSpc>
                <a:spcPct val="100000"/>
              </a:lnSpc>
              <a:spcBef>
                <a:spcPts val="0"/>
              </a:spcBef>
              <a:spcAft>
                <a:spcPts val="0"/>
              </a:spcAft>
              <a:buClr>
                <a:srgbClr val="000000"/>
              </a:buClr>
              <a:buSzPts val="1400"/>
              <a:buFont typeface="Arial"/>
              <a:buNone/>
            </a:pPr>
            <a:endParaRPr lang="fr-FR" i="1" dirty="0"/>
          </a:p>
        </p:txBody>
      </p:sp>
      <p:sp>
        <p:nvSpPr>
          <p:cNvPr id="104" name="Google Shape;104;p14: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fr-FR"/>
              <a:t>8</a:t>
            </a:fld>
            <a:endParaRPr/>
          </a:p>
        </p:txBody>
      </p:sp>
    </p:spTree>
    <p:extLst>
      <p:ext uri="{BB962C8B-B14F-4D97-AF65-F5344CB8AC3E}">
        <p14:creationId xmlns:p14="http://schemas.microsoft.com/office/powerpoint/2010/main" val="225109138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1">
          <a:extLst>
            <a:ext uri="{FF2B5EF4-FFF2-40B4-BE49-F238E27FC236}">
              <a16:creationId xmlns:a16="http://schemas.microsoft.com/office/drawing/2014/main" id="{7996E732-DDB9-6F97-25C8-1C31EAEAEEB8}"/>
            </a:ext>
          </a:extLst>
        </p:cNvPr>
        <p:cNvGrpSpPr/>
        <p:nvPr/>
      </p:nvGrpSpPr>
      <p:grpSpPr>
        <a:xfrm>
          <a:off x="0" y="0"/>
          <a:ext cx="0" cy="0"/>
          <a:chOff x="0" y="0"/>
          <a:chExt cx="0" cy="0"/>
        </a:xfrm>
      </p:grpSpPr>
      <p:sp>
        <p:nvSpPr>
          <p:cNvPr id="102" name="Google Shape;102;p14:notes">
            <a:extLst>
              <a:ext uri="{FF2B5EF4-FFF2-40B4-BE49-F238E27FC236}">
                <a16:creationId xmlns:a16="http://schemas.microsoft.com/office/drawing/2014/main" id="{ADCF1DC8-86DD-35C2-9E2C-6B3E6D1B4169}"/>
              </a:ext>
            </a:extLst>
          </p:cNvPr>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03" name="Google Shape;103;p14:notes">
            <a:extLst>
              <a:ext uri="{FF2B5EF4-FFF2-40B4-BE49-F238E27FC236}">
                <a16:creationId xmlns:a16="http://schemas.microsoft.com/office/drawing/2014/main" id="{7B23B28C-D671-B720-B999-471157BA0656}"/>
              </a:ext>
            </a:extLst>
          </p:cNvPr>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200"/>
              <a:buFont typeface="Calibri"/>
              <a:buNone/>
            </a:pPr>
            <a:r>
              <a:rPr lang="fr-FR" i="1" u="none" dirty="0"/>
              <a:t>Comme tout à l’heure vous allez compléter les produits, puis effectuer tous les calculs suivants.</a:t>
            </a:r>
            <a:endParaRPr lang="fr-FR" u="none" dirty="0"/>
          </a:p>
          <a:p>
            <a:pPr marL="0" marR="0" lvl="0" indent="0" algn="l" rtl="0">
              <a:lnSpc>
                <a:spcPct val="100000"/>
              </a:lnSpc>
              <a:spcBef>
                <a:spcPts val="0"/>
              </a:spcBef>
              <a:spcAft>
                <a:spcPts val="0"/>
              </a:spcAft>
              <a:buClr>
                <a:schemeClr val="dk1"/>
              </a:buClr>
              <a:buSzPts val="1200"/>
              <a:buFont typeface="Calibri"/>
              <a:buNone/>
            </a:pPr>
            <a:r>
              <a:rPr lang="fr-FR" i="0" dirty="0"/>
              <a:t>Laisser un temps, puis interroger quelques élèves. Valider les réponses.</a:t>
            </a:r>
            <a:endParaRPr lang="fr-FR" dirty="0"/>
          </a:p>
          <a:p>
            <a:pPr marL="0" marR="0" lvl="0" indent="0" algn="l" rtl="0">
              <a:lnSpc>
                <a:spcPct val="100000"/>
              </a:lnSpc>
              <a:spcBef>
                <a:spcPts val="0"/>
              </a:spcBef>
              <a:spcAft>
                <a:spcPts val="0"/>
              </a:spcAft>
              <a:buClr>
                <a:schemeClr val="dk1"/>
              </a:buClr>
              <a:buSzPts val="1200"/>
              <a:buFont typeface="Calibri"/>
              <a:buNone/>
            </a:pPr>
            <a:r>
              <a:rPr lang="fr-FR" i="0" dirty="0"/>
              <a:t>1</a:t>
            </a:r>
            <a:r>
              <a:rPr lang="fr-FR" i="0" baseline="30000" dirty="0"/>
              <a:t>re</a:t>
            </a:r>
            <a:r>
              <a:rPr lang="fr-FR" i="0" dirty="0"/>
              <a:t> ligne → 5</a:t>
            </a:r>
            <a:r>
              <a:rPr lang="fr-FR" i="1" dirty="0"/>
              <a:t> </a:t>
            </a:r>
            <a:r>
              <a:rPr lang="fr-FR" sz="1200" i="0" dirty="0">
                <a:solidFill>
                  <a:schemeClr val="dk1"/>
                </a:solidFill>
              </a:rPr>
              <a:t>×</a:t>
            </a:r>
            <a:r>
              <a:rPr lang="fr-FR" i="1" dirty="0"/>
              <a:t> </a:t>
            </a:r>
            <a:r>
              <a:rPr lang="fr-FR" sz="1200" i="0" dirty="0">
                <a:solidFill>
                  <a:schemeClr val="dk1"/>
                </a:solidFill>
              </a:rPr>
              <a:t>32</a:t>
            </a:r>
            <a:r>
              <a:rPr lang="fr-FR" sz="1200" b="0" i="0" u="none" strike="noStrike" cap="none" dirty="0">
                <a:solidFill>
                  <a:schemeClr val="dk1"/>
                </a:solidFill>
                <a:effectLst/>
                <a:latin typeface="Calibri"/>
                <a:ea typeface="Calibri"/>
                <a:cs typeface="Calibri"/>
                <a:sym typeface="Calibri"/>
              </a:rPr>
              <a:t> </a:t>
            </a:r>
            <a:r>
              <a:rPr lang="fr-FR" sz="1200" i="0" dirty="0">
                <a:solidFill>
                  <a:schemeClr val="dk1"/>
                </a:solidFill>
              </a:rPr>
              <a:t>= (</a:t>
            </a:r>
            <a:r>
              <a:rPr lang="fr-FR" sz="1200" b="1" i="0" dirty="0">
                <a:solidFill>
                  <a:schemeClr val="dk1"/>
                </a:solidFill>
              </a:rPr>
              <a:t>5</a:t>
            </a:r>
            <a:r>
              <a:rPr lang="fr-FR" i="1" dirty="0"/>
              <a:t> </a:t>
            </a:r>
            <a:r>
              <a:rPr lang="fr-FR" sz="1200" i="0" dirty="0">
                <a:solidFill>
                  <a:schemeClr val="dk1"/>
                </a:solidFill>
              </a:rPr>
              <a:t>×</a:t>
            </a:r>
            <a:r>
              <a:rPr lang="fr-FR" i="1" dirty="0"/>
              <a:t> </a:t>
            </a:r>
            <a:r>
              <a:rPr lang="fr-FR" sz="1200" b="1" i="0" dirty="0">
                <a:solidFill>
                  <a:schemeClr val="dk1"/>
                </a:solidFill>
              </a:rPr>
              <a:t>30</a:t>
            </a:r>
            <a:r>
              <a:rPr lang="fr-FR" sz="1200" i="0" dirty="0">
                <a:solidFill>
                  <a:schemeClr val="dk1"/>
                </a:solidFill>
              </a:rPr>
              <a:t>)</a:t>
            </a:r>
            <a:r>
              <a:rPr lang="fr-FR" i="1" dirty="0"/>
              <a:t> </a:t>
            </a:r>
            <a:r>
              <a:rPr lang="fr-FR" sz="1200" i="0" dirty="0">
                <a:solidFill>
                  <a:schemeClr val="dk1"/>
                </a:solidFill>
              </a:rPr>
              <a:t>+</a:t>
            </a:r>
            <a:r>
              <a:rPr lang="fr-FR" i="1" dirty="0"/>
              <a:t> </a:t>
            </a:r>
            <a:r>
              <a:rPr lang="fr-FR" sz="1200" i="0" dirty="0">
                <a:solidFill>
                  <a:schemeClr val="dk1"/>
                </a:solidFill>
              </a:rPr>
              <a:t>(</a:t>
            </a:r>
            <a:r>
              <a:rPr lang="fr-FR" sz="1200" b="1" i="0" dirty="0">
                <a:solidFill>
                  <a:schemeClr val="dk1"/>
                </a:solidFill>
              </a:rPr>
              <a:t>5</a:t>
            </a:r>
            <a:r>
              <a:rPr lang="fr-FR" i="1" dirty="0"/>
              <a:t> </a:t>
            </a:r>
            <a:r>
              <a:rPr lang="fr-FR" sz="1200" i="0" dirty="0">
                <a:solidFill>
                  <a:schemeClr val="dk1"/>
                </a:solidFill>
              </a:rPr>
              <a:t>×</a:t>
            </a:r>
            <a:r>
              <a:rPr lang="fr-FR" i="1" dirty="0"/>
              <a:t> </a:t>
            </a:r>
            <a:r>
              <a:rPr lang="fr-FR" sz="1200" b="1" i="0" dirty="0">
                <a:solidFill>
                  <a:schemeClr val="dk1"/>
                </a:solidFill>
              </a:rPr>
              <a:t>2</a:t>
            </a:r>
            <a:r>
              <a:rPr lang="fr-FR" sz="1200" i="0" dirty="0">
                <a:solidFill>
                  <a:schemeClr val="dk1"/>
                </a:solidFill>
              </a:rPr>
              <a:t>)</a:t>
            </a:r>
            <a:endParaRPr lang="fr-FR" dirty="0"/>
          </a:p>
          <a:p>
            <a:pPr marL="0" marR="0" lvl="0" indent="0" algn="l" rtl="0">
              <a:lnSpc>
                <a:spcPct val="100000"/>
              </a:lnSpc>
              <a:spcBef>
                <a:spcPts val="0"/>
              </a:spcBef>
              <a:spcAft>
                <a:spcPts val="0"/>
              </a:spcAft>
              <a:buClr>
                <a:schemeClr val="dk1"/>
              </a:buClr>
              <a:buSzPts val="1200"/>
              <a:buFont typeface="Calibri"/>
              <a:buNone/>
            </a:pPr>
            <a:r>
              <a:rPr lang="fr-FR" sz="1200" i="0" dirty="0">
                <a:solidFill>
                  <a:schemeClr val="dk1"/>
                </a:solidFill>
              </a:rPr>
              <a:t>2</a:t>
            </a:r>
            <a:r>
              <a:rPr lang="fr-FR" sz="1200" i="0" baseline="30000" dirty="0">
                <a:solidFill>
                  <a:schemeClr val="dk1"/>
                </a:solidFill>
              </a:rPr>
              <a:t>e</a:t>
            </a:r>
            <a:r>
              <a:rPr lang="fr-FR" sz="1200" i="0" dirty="0">
                <a:solidFill>
                  <a:schemeClr val="dk1"/>
                </a:solidFill>
              </a:rPr>
              <a:t> ligne </a:t>
            </a:r>
            <a:r>
              <a:rPr lang="fr-FR" i="0" dirty="0"/>
              <a:t>→</a:t>
            </a:r>
            <a:r>
              <a:rPr lang="fr-FR" sz="1200" i="0" dirty="0">
                <a:solidFill>
                  <a:schemeClr val="dk1"/>
                </a:solidFill>
              </a:rPr>
              <a:t> 5</a:t>
            </a:r>
            <a:r>
              <a:rPr lang="fr-FR" i="1" dirty="0"/>
              <a:t> </a:t>
            </a:r>
            <a:r>
              <a:rPr lang="fr-FR" sz="1200" i="0" dirty="0">
                <a:solidFill>
                  <a:schemeClr val="dk1"/>
                </a:solidFill>
              </a:rPr>
              <a:t>×</a:t>
            </a:r>
            <a:r>
              <a:rPr lang="fr-FR" i="1" dirty="0"/>
              <a:t> </a:t>
            </a:r>
            <a:r>
              <a:rPr lang="fr-FR" sz="1200" i="0" dirty="0">
                <a:solidFill>
                  <a:schemeClr val="dk1"/>
                </a:solidFill>
              </a:rPr>
              <a:t>32</a:t>
            </a:r>
            <a:r>
              <a:rPr lang="fr-FR" sz="1200" b="0" i="0" u="none" strike="noStrike" cap="none" dirty="0">
                <a:solidFill>
                  <a:schemeClr val="dk1"/>
                </a:solidFill>
                <a:effectLst/>
                <a:latin typeface="Calibri"/>
                <a:ea typeface="Calibri"/>
                <a:cs typeface="Calibri"/>
                <a:sym typeface="Calibri"/>
              </a:rPr>
              <a:t> </a:t>
            </a:r>
            <a:r>
              <a:rPr lang="fr-FR" sz="1200" i="0" dirty="0">
                <a:solidFill>
                  <a:schemeClr val="dk1"/>
                </a:solidFill>
              </a:rPr>
              <a:t>= </a:t>
            </a:r>
            <a:r>
              <a:rPr lang="fr-FR" sz="1200" b="1" i="0" dirty="0">
                <a:solidFill>
                  <a:schemeClr val="dk1"/>
                </a:solidFill>
              </a:rPr>
              <a:t>150</a:t>
            </a:r>
            <a:r>
              <a:rPr lang="fr-FR" i="1" dirty="0"/>
              <a:t> </a:t>
            </a:r>
            <a:r>
              <a:rPr lang="fr-FR" sz="1200" i="0" dirty="0">
                <a:solidFill>
                  <a:schemeClr val="dk1"/>
                </a:solidFill>
              </a:rPr>
              <a:t>+</a:t>
            </a:r>
            <a:r>
              <a:rPr lang="fr-FR" i="1" dirty="0"/>
              <a:t> </a:t>
            </a:r>
            <a:r>
              <a:rPr lang="fr-FR" sz="1200" b="1" i="0" dirty="0">
                <a:solidFill>
                  <a:schemeClr val="dk1"/>
                </a:solidFill>
              </a:rPr>
              <a:t>10</a:t>
            </a:r>
            <a:r>
              <a:rPr lang="fr-FR" sz="1200" i="0" dirty="0">
                <a:solidFill>
                  <a:schemeClr val="dk1"/>
                </a:solidFill>
              </a:rPr>
              <a:t>. Rappeler que 5</a:t>
            </a:r>
            <a:r>
              <a:rPr lang="fr-FR" i="1" dirty="0"/>
              <a:t> </a:t>
            </a:r>
            <a:r>
              <a:rPr lang="fr-FR" sz="1200" i="0" dirty="0">
                <a:solidFill>
                  <a:schemeClr val="dk1"/>
                </a:solidFill>
              </a:rPr>
              <a:t>×</a:t>
            </a:r>
            <a:r>
              <a:rPr lang="fr-FR" i="1" dirty="0"/>
              <a:t> </a:t>
            </a:r>
            <a:r>
              <a:rPr lang="fr-FR" sz="1200" i="0" dirty="0">
                <a:solidFill>
                  <a:schemeClr val="dk1"/>
                </a:solidFill>
              </a:rPr>
              <a:t>30 c’est 5</a:t>
            </a:r>
            <a:r>
              <a:rPr lang="fr-FR" i="1" dirty="0"/>
              <a:t> </a:t>
            </a:r>
            <a:r>
              <a:rPr lang="fr-FR" sz="1200" i="0" dirty="0">
                <a:solidFill>
                  <a:schemeClr val="dk1"/>
                </a:solidFill>
              </a:rPr>
              <a:t>×</a:t>
            </a:r>
            <a:r>
              <a:rPr lang="fr-FR" i="1" dirty="0"/>
              <a:t> </a:t>
            </a:r>
            <a:r>
              <a:rPr lang="fr-FR" sz="1200" i="0" dirty="0">
                <a:solidFill>
                  <a:schemeClr val="dk1"/>
                </a:solidFill>
              </a:rPr>
              <a:t>3d soit 15d donc 150.</a:t>
            </a:r>
            <a:endParaRPr lang="fr-FR" dirty="0"/>
          </a:p>
          <a:p>
            <a:pPr marL="0" marR="0" lvl="0" indent="0" algn="l" rtl="0">
              <a:lnSpc>
                <a:spcPct val="100000"/>
              </a:lnSpc>
              <a:spcBef>
                <a:spcPts val="0"/>
              </a:spcBef>
              <a:spcAft>
                <a:spcPts val="0"/>
              </a:spcAft>
              <a:buClr>
                <a:schemeClr val="dk1"/>
              </a:buClr>
              <a:buSzPts val="1200"/>
              <a:buFont typeface="Calibri"/>
              <a:buNone/>
            </a:pPr>
            <a:r>
              <a:rPr lang="fr-FR" sz="1200" i="0" dirty="0">
                <a:solidFill>
                  <a:schemeClr val="dk1"/>
                </a:solidFill>
              </a:rPr>
              <a:t>3</a:t>
            </a:r>
            <a:r>
              <a:rPr lang="fr-FR" sz="1200" i="0" u="none" strike="noStrike" cap="none" baseline="30000" dirty="0">
                <a:solidFill>
                  <a:schemeClr val="dk1"/>
                </a:solidFill>
              </a:rPr>
              <a:t>e</a:t>
            </a:r>
            <a:r>
              <a:rPr lang="fr-FR" sz="1200" i="0" dirty="0">
                <a:solidFill>
                  <a:schemeClr val="dk1"/>
                </a:solidFill>
              </a:rPr>
              <a:t> ligne </a:t>
            </a:r>
            <a:r>
              <a:rPr lang="fr-FR" i="0" dirty="0"/>
              <a:t>→ </a:t>
            </a:r>
            <a:r>
              <a:rPr lang="fr-FR" sz="1200" i="0" dirty="0">
                <a:solidFill>
                  <a:schemeClr val="dk1"/>
                </a:solidFill>
              </a:rPr>
              <a:t>5</a:t>
            </a:r>
            <a:r>
              <a:rPr lang="fr-FR" i="1" dirty="0"/>
              <a:t> </a:t>
            </a:r>
            <a:r>
              <a:rPr lang="fr-FR" sz="1200" i="0" dirty="0">
                <a:solidFill>
                  <a:schemeClr val="dk1"/>
                </a:solidFill>
              </a:rPr>
              <a:t>×</a:t>
            </a:r>
            <a:r>
              <a:rPr lang="fr-FR" i="1" dirty="0"/>
              <a:t> </a:t>
            </a:r>
            <a:r>
              <a:rPr lang="fr-FR" sz="1200" i="0" dirty="0">
                <a:solidFill>
                  <a:schemeClr val="dk1"/>
                </a:solidFill>
              </a:rPr>
              <a:t>32</a:t>
            </a:r>
            <a:r>
              <a:rPr lang="fr-FR" sz="1200" b="0" i="0" u="none" strike="noStrike" cap="none" dirty="0">
                <a:solidFill>
                  <a:schemeClr val="dk1"/>
                </a:solidFill>
                <a:effectLst/>
                <a:latin typeface="Calibri"/>
                <a:ea typeface="Calibri"/>
                <a:cs typeface="Calibri"/>
                <a:sym typeface="Calibri"/>
              </a:rPr>
              <a:t> </a:t>
            </a:r>
            <a:r>
              <a:rPr lang="fr-FR" sz="1200" i="0" dirty="0">
                <a:solidFill>
                  <a:schemeClr val="dk1"/>
                </a:solidFill>
              </a:rPr>
              <a:t>=</a:t>
            </a:r>
            <a:r>
              <a:rPr lang="fr-FR" sz="1200" b="0" i="0" u="none" strike="noStrike" cap="none" dirty="0">
                <a:solidFill>
                  <a:schemeClr val="dk1"/>
                </a:solidFill>
                <a:effectLst/>
                <a:latin typeface="Calibri"/>
                <a:ea typeface="Calibri"/>
                <a:cs typeface="Calibri"/>
                <a:sym typeface="Calibri"/>
              </a:rPr>
              <a:t> </a:t>
            </a:r>
            <a:r>
              <a:rPr lang="fr-FR" sz="1200" b="1" i="0" dirty="0">
                <a:solidFill>
                  <a:schemeClr val="dk1"/>
                </a:solidFill>
              </a:rPr>
              <a:t>160</a:t>
            </a:r>
            <a:r>
              <a:rPr lang="fr-FR" sz="1200" b="0" i="0" dirty="0">
                <a:solidFill>
                  <a:schemeClr val="dk1"/>
                </a:solidFill>
              </a:rPr>
              <a:t>.</a:t>
            </a:r>
            <a:endParaRPr lang="fr-FR" b="0" i="0" dirty="0"/>
          </a:p>
          <a:p>
            <a:pPr marL="457200" marR="0" lvl="0" indent="-228600" algn="l" rtl="0">
              <a:lnSpc>
                <a:spcPct val="100000"/>
              </a:lnSpc>
              <a:spcBef>
                <a:spcPts val="0"/>
              </a:spcBef>
              <a:spcAft>
                <a:spcPts val="0"/>
              </a:spcAft>
              <a:buClr>
                <a:srgbClr val="000000"/>
              </a:buClr>
              <a:buSzPts val="1400"/>
              <a:buFont typeface="Arial"/>
              <a:buNone/>
            </a:pPr>
            <a:endParaRPr lang="fr-FR" i="1" dirty="0"/>
          </a:p>
        </p:txBody>
      </p:sp>
      <p:sp>
        <p:nvSpPr>
          <p:cNvPr id="104" name="Google Shape;104;p14:notes">
            <a:extLst>
              <a:ext uri="{FF2B5EF4-FFF2-40B4-BE49-F238E27FC236}">
                <a16:creationId xmlns:a16="http://schemas.microsoft.com/office/drawing/2014/main" id="{31F6CAEF-A8F8-DE78-6E13-E79FE87CFDA2}"/>
              </a:ext>
            </a:extLst>
          </p:cNvPr>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fr-FR"/>
              <a:t>9</a:t>
            </a:fld>
            <a:endParaRPr/>
          </a:p>
        </p:txBody>
      </p:sp>
    </p:spTree>
    <p:extLst>
      <p:ext uri="{BB962C8B-B14F-4D97-AF65-F5344CB8AC3E}">
        <p14:creationId xmlns:p14="http://schemas.microsoft.com/office/powerpoint/2010/main" val="62959821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Master" Target="../slideMasters/slideMaster5.xml"/><Relationship Id="rId4" Type="http://schemas.openxmlformats.org/officeDocument/2006/relationships/image" Target="../media/image4.png"/></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5.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4.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5.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5.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re et contenu" userDrawn="1">
  <p:cSld name="OBJECT">
    <p:spTree>
      <p:nvGrpSpPr>
        <p:cNvPr id="1" name="Shape 19"/>
        <p:cNvGrpSpPr/>
        <p:nvPr/>
      </p:nvGrpSpPr>
      <p:grpSpPr>
        <a:xfrm>
          <a:off x="0" y="0"/>
          <a:ext cx="0" cy="0"/>
          <a:chOff x="0" y="0"/>
          <a:chExt cx="0" cy="0"/>
        </a:xfrm>
      </p:grpSpPr>
      <p:sp>
        <p:nvSpPr>
          <p:cNvPr id="20" name="Google Shape;20;p35"/>
          <p:cNvSpPr/>
          <p:nvPr/>
        </p:nvSpPr>
        <p:spPr>
          <a:xfrm>
            <a:off x="0" y="0"/>
            <a:ext cx="9144000" cy="476672"/>
          </a:xfrm>
          <a:prstGeom prst="rect">
            <a:avLst/>
          </a:prstGeom>
          <a:solidFill>
            <a:srgbClr val="00B050"/>
          </a:solidFill>
          <a:ln w="12700" cap="flat" cmpd="sng">
            <a:solidFill>
              <a:srgbClr val="00B05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22" name="Google Shape;22;p35"/>
          <p:cNvSpPr txBox="1">
            <a:spLocks noGrp="1"/>
          </p:cNvSpPr>
          <p:nvPr>
            <p:ph type="body" idx="1"/>
          </p:nvPr>
        </p:nvSpPr>
        <p:spPr>
          <a:xfrm>
            <a:off x="628650" y="967784"/>
            <a:ext cx="7886700" cy="5367027"/>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rgbClr val="0070C0"/>
              </a:buClr>
              <a:buSzPts val="4000"/>
              <a:buNone/>
              <a:defRPr sz="4000">
                <a:solidFill>
                  <a:srgbClr val="0070C0"/>
                </a:solidFill>
                <a:latin typeface="Arial"/>
                <a:ea typeface="Arial"/>
                <a:cs typeface="Arial"/>
                <a:sym typeface="Arial"/>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3" name="Google Shape;23;p35"/>
          <p:cNvSpPr/>
          <p:nvPr/>
        </p:nvSpPr>
        <p:spPr>
          <a:xfrm>
            <a:off x="0" y="0"/>
            <a:ext cx="9144000" cy="6858000"/>
          </a:xfrm>
          <a:prstGeom prst="rect">
            <a:avLst/>
          </a:prstGeom>
          <a:noFill/>
          <a:ln w="101600" cap="flat" cmpd="sng">
            <a:solidFill>
              <a:srgbClr val="00B05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24" name="Google Shape;24;p35"/>
          <p:cNvPicPr preferRelativeResize="0"/>
          <p:nvPr/>
        </p:nvPicPr>
        <p:blipFill rotWithShape="1">
          <a:blip r:embed="rId2">
            <a:alphaModFix/>
          </a:blip>
          <a:srcRect/>
          <a:stretch/>
        </p:blipFill>
        <p:spPr>
          <a:xfrm>
            <a:off x="6885427" y="-1"/>
            <a:ext cx="2258573" cy="472441"/>
          </a:xfrm>
          <a:prstGeom prst="rect">
            <a:avLst/>
          </a:prstGeom>
          <a:noFill/>
          <a:ln>
            <a:noFill/>
          </a:ln>
        </p:spPr>
      </p:pic>
      <p:sp>
        <p:nvSpPr>
          <p:cNvPr id="2" name="Google Shape;21;p35">
            <a:extLst>
              <a:ext uri="{FF2B5EF4-FFF2-40B4-BE49-F238E27FC236}">
                <a16:creationId xmlns:a16="http://schemas.microsoft.com/office/drawing/2014/main" id="{3C600BC8-18D4-CF26-901C-5CFFEA585DF8}"/>
              </a:ext>
            </a:extLst>
          </p:cNvPr>
          <p:cNvSpPr txBox="1">
            <a:spLocks noGrp="1"/>
          </p:cNvSpPr>
          <p:nvPr>
            <p:ph type="title"/>
          </p:nvPr>
        </p:nvSpPr>
        <p:spPr>
          <a:xfrm>
            <a:off x="0" y="-1"/>
            <a:ext cx="6029608" cy="476673"/>
          </a:xfrm>
          <a:prstGeom prst="rect">
            <a:avLst/>
          </a:prstGeom>
          <a:noFill/>
          <a:ln w="9525" cap="flat" cmpd="sng">
            <a:solidFill>
              <a:srgbClr val="00B050"/>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re et contenu" preserve="1" userDrawn="1">
  <p:cSld name="1_Titre et contenu">
    <p:spTree>
      <p:nvGrpSpPr>
        <p:cNvPr id="1" name="Shape 19"/>
        <p:cNvGrpSpPr/>
        <p:nvPr/>
      </p:nvGrpSpPr>
      <p:grpSpPr>
        <a:xfrm>
          <a:off x="0" y="0"/>
          <a:ext cx="0" cy="0"/>
          <a:chOff x="0" y="0"/>
          <a:chExt cx="0" cy="0"/>
        </a:xfrm>
      </p:grpSpPr>
      <p:sp>
        <p:nvSpPr>
          <p:cNvPr id="20" name="Google Shape;20;p35"/>
          <p:cNvSpPr/>
          <p:nvPr/>
        </p:nvSpPr>
        <p:spPr>
          <a:xfrm>
            <a:off x="0" y="0"/>
            <a:ext cx="9144000" cy="476672"/>
          </a:xfrm>
          <a:prstGeom prst="rect">
            <a:avLst/>
          </a:prstGeom>
          <a:solidFill>
            <a:srgbClr val="00B050"/>
          </a:solidFill>
          <a:ln w="12700" cap="flat" cmpd="sng">
            <a:solidFill>
              <a:srgbClr val="00B05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22" name="Google Shape;22;p35"/>
          <p:cNvSpPr txBox="1">
            <a:spLocks noGrp="1"/>
          </p:cNvSpPr>
          <p:nvPr>
            <p:ph type="body" idx="1" hasCustomPrompt="1"/>
          </p:nvPr>
        </p:nvSpPr>
        <p:spPr>
          <a:xfrm>
            <a:off x="628650" y="967784"/>
            <a:ext cx="7886700" cy="5367027"/>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rgbClr val="0070C0"/>
              </a:buClr>
              <a:buSzPts val="4000"/>
              <a:buNone/>
              <a:defRPr sz="4000">
                <a:solidFill>
                  <a:srgbClr val="0070C0"/>
                </a:solidFill>
                <a:latin typeface="Arial"/>
                <a:ea typeface="Arial"/>
                <a:cs typeface="Arial"/>
                <a:sym typeface="Arial"/>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r>
              <a:rPr lang="fr-FR"/>
              <a:t>Calcule.</a:t>
            </a:r>
            <a:endParaRPr/>
          </a:p>
        </p:txBody>
      </p:sp>
      <p:sp>
        <p:nvSpPr>
          <p:cNvPr id="23" name="Google Shape;23;p35"/>
          <p:cNvSpPr/>
          <p:nvPr/>
        </p:nvSpPr>
        <p:spPr>
          <a:xfrm>
            <a:off x="0" y="0"/>
            <a:ext cx="9144000" cy="6858000"/>
          </a:xfrm>
          <a:prstGeom prst="rect">
            <a:avLst/>
          </a:prstGeom>
          <a:noFill/>
          <a:ln w="101600" cap="flat" cmpd="sng">
            <a:solidFill>
              <a:srgbClr val="00B05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pic>
        <p:nvPicPr>
          <p:cNvPr id="24" name="Google Shape;24;p35"/>
          <p:cNvPicPr preferRelativeResize="0"/>
          <p:nvPr/>
        </p:nvPicPr>
        <p:blipFill rotWithShape="1">
          <a:blip r:embed="rId2">
            <a:alphaModFix/>
          </a:blip>
          <a:srcRect/>
          <a:stretch/>
        </p:blipFill>
        <p:spPr>
          <a:xfrm>
            <a:off x="6885427" y="-1"/>
            <a:ext cx="2258573" cy="472441"/>
          </a:xfrm>
          <a:prstGeom prst="rect">
            <a:avLst/>
          </a:prstGeom>
          <a:noFill/>
          <a:ln>
            <a:noFill/>
          </a:ln>
        </p:spPr>
      </p:pic>
      <p:pic>
        <p:nvPicPr>
          <p:cNvPr id="7" name="Image 6">
            <a:extLst>
              <a:ext uri="{FF2B5EF4-FFF2-40B4-BE49-F238E27FC236}">
                <a16:creationId xmlns:a16="http://schemas.microsoft.com/office/drawing/2014/main" id="{A55BA86F-BE0D-CB8E-B504-102F1957DF7F}"/>
              </a:ext>
            </a:extLst>
          </p:cNvPr>
          <p:cNvPicPr preferRelativeResize="0">
            <a:picLocks/>
          </p:cNvPicPr>
          <p:nvPr userDrawn="1"/>
        </p:nvPicPr>
        <p:blipFill>
          <a:blip r:embed="rId3">
            <a:extLst>
              <a:ext uri="{28A0092B-C50C-407E-A947-70E740481C1C}">
                <a14:useLocalDpi xmlns:a14="http://schemas.microsoft.com/office/drawing/2010/main" val="0"/>
              </a:ext>
            </a:extLst>
          </a:blip>
          <a:srcRect/>
          <a:stretch/>
        </p:blipFill>
        <p:spPr>
          <a:xfrm>
            <a:off x="3467840" y="1734532"/>
            <a:ext cx="2131447" cy="1660601"/>
          </a:xfrm>
          <a:prstGeom prst="rect">
            <a:avLst/>
          </a:prstGeom>
          <a:ln>
            <a:noFill/>
          </a:ln>
        </p:spPr>
      </p:pic>
      <p:pic>
        <p:nvPicPr>
          <p:cNvPr id="8" name="Image 7">
            <a:extLst>
              <a:ext uri="{FF2B5EF4-FFF2-40B4-BE49-F238E27FC236}">
                <a16:creationId xmlns:a16="http://schemas.microsoft.com/office/drawing/2014/main" id="{CC5EA09C-7D38-4036-984C-0DAC19512DA3}"/>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3584788" y="4580462"/>
            <a:ext cx="1897549" cy="979950"/>
          </a:xfrm>
          <a:prstGeom prst="rect">
            <a:avLst/>
          </a:prstGeom>
        </p:spPr>
      </p:pic>
      <p:sp>
        <p:nvSpPr>
          <p:cNvPr id="2" name="Google Shape;21;p35">
            <a:extLst>
              <a:ext uri="{FF2B5EF4-FFF2-40B4-BE49-F238E27FC236}">
                <a16:creationId xmlns:a16="http://schemas.microsoft.com/office/drawing/2014/main" id="{CA5AB17C-83A5-A54E-F4C2-71BBB8BCDBDC}"/>
              </a:ext>
            </a:extLst>
          </p:cNvPr>
          <p:cNvSpPr txBox="1">
            <a:spLocks noGrp="1"/>
          </p:cNvSpPr>
          <p:nvPr>
            <p:ph type="title"/>
          </p:nvPr>
        </p:nvSpPr>
        <p:spPr>
          <a:xfrm>
            <a:off x="0" y="-1"/>
            <a:ext cx="6029608" cy="476673"/>
          </a:xfrm>
          <a:prstGeom prst="rect">
            <a:avLst/>
          </a:prstGeom>
          <a:noFill/>
          <a:ln w="9525" cap="flat" cmpd="sng">
            <a:solidFill>
              <a:srgbClr val="00B050"/>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Tree>
    <p:extLst>
      <p:ext uri="{BB962C8B-B14F-4D97-AF65-F5344CB8AC3E}">
        <p14:creationId xmlns:p14="http://schemas.microsoft.com/office/powerpoint/2010/main" val="322235369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Deux contenus" userDrawn="1">
  <p:cSld name="Deux contenus">
    <p:spTree>
      <p:nvGrpSpPr>
        <p:cNvPr id="1" name="Shape 30"/>
        <p:cNvGrpSpPr/>
        <p:nvPr/>
      </p:nvGrpSpPr>
      <p:grpSpPr>
        <a:xfrm>
          <a:off x="0" y="0"/>
          <a:ext cx="0" cy="0"/>
          <a:chOff x="0" y="0"/>
          <a:chExt cx="0" cy="0"/>
        </a:xfrm>
      </p:grpSpPr>
      <p:sp>
        <p:nvSpPr>
          <p:cNvPr id="31" name="Google Shape;31;p43"/>
          <p:cNvSpPr/>
          <p:nvPr/>
        </p:nvSpPr>
        <p:spPr>
          <a:xfrm>
            <a:off x="57150" y="0"/>
            <a:ext cx="9144000" cy="476672"/>
          </a:xfrm>
          <a:prstGeom prst="rect">
            <a:avLst/>
          </a:prstGeom>
          <a:solidFill>
            <a:srgbClr val="00B050"/>
          </a:solidFill>
          <a:ln w="12700" cap="flat" cmpd="sng">
            <a:solidFill>
              <a:srgbClr val="00B05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33" name="Google Shape;33;p43"/>
          <p:cNvSpPr txBox="1">
            <a:spLocks noGrp="1"/>
          </p:cNvSpPr>
          <p:nvPr>
            <p:ph type="body" idx="1"/>
          </p:nvPr>
        </p:nvSpPr>
        <p:spPr>
          <a:xfrm>
            <a:off x="628650" y="1825625"/>
            <a:ext cx="38862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4" name="Google Shape;34;p43"/>
          <p:cNvSpPr txBox="1">
            <a:spLocks noGrp="1"/>
          </p:cNvSpPr>
          <p:nvPr>
            <p:ph type="body" idx="2"/>
          </p:nvPr>
        </p:nvSpPr>
        <p:spPr>
          <a:xfrm>
            <a:off x="4629150" y="1825625"/>
            <a:ext cx="38862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5" name="Google Shape;35;p43"/>
          <p:cNvSpPr/>
          <p:nvPr/>
        </p:nvSpPr>
        <p:spPr>
          <a:xfrm>
            <a:off x="0" y="0"/>
            <a:ext cx="9144000" cy="6858000"/>
          </a:xfrm>
          <a:prstGeom prst="rect">
            <a:avLst/>
          </a:prstGeom>
          <a:noFill/>
          <a:ln w="101600" cap="flat" cmpd="sng">
            <a:solidFill>
              <a:srgbClr val="00B05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pic>
        <p:nvPicPr>
          <p:cNvPr id="36" name="Google Shape;36;p43"/>
          <p:cNvPicPr preferRelativeResize="0"/>
          <p:nvPr/>
        </p:nvPicPr>
        <p:blipFill rotWithShape="1">
          <a:blip r:embed="rId2">
            <a:alphaModFix/>
          </a:blip>
          <a:srcRect/>
          <a:stretch/>
        </p:blipFill>
        <p:spPr>
          <a:xfrm>
            <a:off x="6885427" y="-1"/>
            <a:ext cx="2258573" cy="472441"/>
          </a:xfrm>
          <a:prstGeom prst="rect">
            <a:avLst/>
          </a:prstGeom>
          <a:noFill/>
          <a:ln>
            <a:noFill/>
          </a:ln>
        </p:spPr>
      </p:pic>
      <p:sp>
        <p:nvSpPr>
          <p:cNvPr id="2" name="Google Shape;21;p35">
            <a:extLst>
              <a:ext uri="{FF2B5EF4-FFF2-40B4-BE49-F238E27FC236}">
                <a16:creationId xmlns:a16="http://schemas.microsoft.com/office/drawing/2014/main" id="{8BA8E244-F22C-9B06-1EAB-DC895F8049EB}"/>
              </a:ext>
            </a:extLst>
          </p:cNvPr>
          <p:cNvSpPr txBox="1">
            <a:spLocks noGrp="1"/>
          </p:cNvSpPr>
          <p:nvPr>
            <p:ph type="title"/>
          </p:nvPr>
        </p:nvSpPr>
        <p:spPr>
          <a:xfrm>
            <a:off x="0" y="-1"/>
            <a:ext cx="6029608" cy="476673"/>
          </a:xfrm>
          <a:prstGeom prst="rect">
            <a:avLst/>
          </a:prstGeom>
          <a:noFill/>
          <a:ln w="9525" cap="flat" cmpd="sng">
            <a:solidFill>
              <a:srgbClr val="00B050"/>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Tree>
    <p:extLst>
      <p:ext uri="{BB962C8B-B14F-4D97-AF65-F5344CB8AC3E}">
        <p14:creationId xmlns:p14="http://schemas.microsoft.com/office/powerpoint/2010/main" val="180810224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Deux contenus" userDrawn="1">
  <p:cSld name="TWO_OBJECTS">
    <p:spTree>
      <p:nvGrpSpPr>
        <p:cNvPr id="1" name="Shape 25"/>
        <p:cNvGrpSpPr/>
        <p:nvPr/>
      </p:nvGrpSpPr>
      <p:grpSpPr>
        <a:xfrm>
          <a:off x="0" y="0"/>
          <a:ext cx="0" cy="0"/>
          <a:chOff x="0" y="0"/>
          <a:chExt cx="0" cy="0"/>
        </a:xfrm>
      </p:grpSpPr>
      <p:sp>
        <p:nvSpPr>
          <p:cNvPr id="26" name="Google Shape;26;p43"/>
          <p:cNvSpPr/>
          <p:nvPr/>
        </p:nvSpPr>
        <p:spPr>
          <a:xfrm>
            <a:off x="57150" y="0"/>
            <a:ext cx="9144000" cy="476672"/>
          </a:xfrm>
          <a:prstGeom prst="rect">
            <a:avLst/>
          </a:prstGeom>
          <a:solidFill>
            <a:srgbClr val="00B050"/>
          </a:solidFill>
          <a:ln w="12700" cap="flat" cmpd="sng">
            <a:solidFill>
              <a:srgbClr val="00B05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28" name="Google Shape;28;p43"/>
          <p:cNvSpPr txBox="1">
            <a:spLocks noGrp="1"/>
          </p:cNvSpPr>
          <p:nvPr>
            <p:ph type="body" idx="1"/>
          </p:nvPr>
        </p:nvSpPr>
        <p:spPr>
          <a:xfrm>
            <a:off x="628650" y="1825625"/>
            <a:ext cx="38862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9" name="Google Shape;29;p43"/>
          <p:cNvSpPr txBox="1">
            <a:spLocks noGrp="1"/>
          </p:cNvSpPr>
          <p:nvPr>
            <p:ph type="body" idx="2"/>
          </p:nvPr>
        </p:nvSpPr>
        <p:spPr>
          <a:xfrm>
            <a:off x="4629150" y="1825625"/>
            <a:ext cx="38862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0" name="Google Shape;30;p43"/>
          <p:cNvSpPr/>
          <p:nvPr/>
        </p:nvSpPr>
        <p:spPr>
          <a:xfrm>
            <a:off x="0" y="0"/>
            <a:ext cx="9144000" cy="6858000"/>
          </a:xfrm>
          <a:prstGeom prst="rect">
            <a:avLst/>
          </a:prstGeom>
          <a:noFill/>
          <a:ln w="101600" cap="flat" cmpd="sng">
            <a:solidFill>
              <a:srgbClr val="00B05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31" name="Google Shape;31;p43"/>
          <p:cNvPicPr preferRelativeResize="0"/>
          <p:nvPr/>
        </p:nvPicPr>
        <p:blipFill rotWithShape="1">
          <a:blip r:embed="rId2">
            <a:alphaModFix/>
          </a:blip>
          <a:srcRect/>
          <a:stretch/>
        </p:blipFill>
        <p:spPr>
          <a:xfrm>
            <a:off x="6885427" y="-1"/>
            <a:ext cx="2258573" cy="472441"/>
          </a:xfrm>
          <a:prstGeom prst="rect">
            <a:avLst/>
          </a:prstGeom>
          <a:noFill/>
          <a:ln>
            <a:noFill/>
          </a:ln>
        </p:spPr>
      </p:pic>
      <p:sp>
        <p:nvSpPr>
          <p:cNvPr id="2" name="Google Shape;21;p35">
            <a:extLst>
              <a:ext uri="{FF2B5EF4-FFF2-40B4-BE49-F238E27FC236}">
                <a16:creationId xmlns:a16="http://schemas.microsoft.com/office/drawing/2014/main" id="{56F0AA91-151B-058E-7155-1EE38A931221}"/>
              </a:ext>
            </a:extLst>
          </p:cNvPr>
          <p:cNvSpPr txBox="1">
            <a:spLocks noGrp="1"/>
          </p:cNvSpPr>
          <p:nvPr>
            <p:ph type="title"/>
          </p:nvPr>
        </p:nvSpPr>
        <p:spPr>
          <a:xfrm>
            <a:off x="0" y="-1"/>
            <a:ext cx="6029608" cy="476673"/>
          </a:xfrm>
          <a:prstGeom prst="rect">
            <a:avLst/>
          </a:prstGeom>
          <a:noFill/>
          <a:ln w="9525" cap="flat" cmpd="sng">
            <a:solidFill>
              <a:srgbClr val="00B050"/>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re et contenu" type="obj">
  <p:cSld name="OBJECT">
    <p:spTree>
      <p:nvGrpSpPr>
        <p:cNvPr id="1" name="Shape 38"/>
        <p:cNvGrpSpPr/>
        <p:nvPr/>
      </p:nvGrpSpPr>
      <p:grpSpPr>
        <a:xfrm>
          <a:off x="0" y="0"/>
          <a:ext cx="0" cy="0"/>
          <a:chOff x="0" y="0"/>
          <a:chExt cx="0" cy="0"/>
        </a:xfrm>
      </p:grpSpPr>
      <p:sp>
        <p:nvSpPr>
          <p:cNvPr id="39" name="Google Shape;39;p38"/>
          <p:cNvSpPr/>
          <p:nvPr/>
        </p:nvSpPr>
        <p:spPr>
          <a:xfrm>
            <a:off x="0" y="0"/>
            <a:ext cx="9144000" cy="476672"/>
          </a:xfrm>
          <a:prstGeom prst="rect">
            <a:avLst/>
          </a:prstGeom>
          <a:solidFill>
            <a:srgbClr val="EC527E"/>
          </a:solidFill>
          <a:ln w="12700" cap="flat" cmpd="sng">
            <a:solidFill>
              <a:srgbClr val="EC527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rgbClr val="EC527E"/>
              </a:solidFill>
              <a:latin typeface="Calibri"/>
              <a:ea typeface="Calibri"/>
              <a:cs typeface="Calibri"/>
              <a:sym typeface="Calibri"/>
            </a:endParaRPr>
          </a:p>
        </p:txBody>
      </p:sp>
      <p:sp>
        <p:nvSpPr>
          <p:cNvPr id="40" name="Google Shape;40;p38"/>
          <p:cNvSpPr txBox="1">
            <a:spLocks noGrp="1"/>
          </p:cNvSpPr>
          <p:nvPr>
            <p:ph type="title"/>
          </p:nvPr>
        </p:nvSpPr>
        <p:spPr>
          <a:xfrm>
            <a:off x="72467" y="0"/>
            <a:ext cx="6310225" cy="476673"/>
          </a:xfrm>
          <a:prstGeom prst="rect">
            <a:avLst/>
          </a:prstGeom>
          <a:solidFill>
            <a:srgbClr val="EC527E"/>
          </a:solidFill>
          <a:ln w="9525" cap="flat" cmpd="sng">
            <a:solidFill>
              <a:srgbClr val="EC527E"/>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1" name="Google Shape;41;p38"/>
          <p:cNvSpPr txBox="1">
            <a:spLocks noGrp="1"/>
          </p:cNvSpPr>
          <p:nvPr>
            <p:ph type="body" idx="1"/>
          </p:nvPr>
        </p:nvSpPr>
        <p:spPr>
          <a:xfrm>
            <a:off x="628650" y="967784"/>
            <a:ext cx="7886700" cy="5367027"/>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rgbClr val="0070C0"/>
              </a:buClr>
              <a:buSzPts val="4000"/>
              <a:buNone/>
              <a:defRPr sz="4000">
                <a:solidFill>
                  <a:srgbClr val="0070C0"/>
                </a:solidFill>
                <a:latin typeface="Arial"/>
                <a:ea typeface="Arial"/>
                <a:cs typeface="Arial"/>
                <a:sym typeface="Arial"/>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2" name="Google Shape;42;p38"/>
          <p:cNvSpPr/>
          <p:nvPr/>
        </p:nvSpPr>
        <p:spPr>
          <a:xfrm>
            <a:off x="18039" y="0"/>
            <a:ext cx="9144000" cy="6858000"/>
          </a:xfrm>
          <a:prstGeom prst="rect">
            <a:avLst/>
          </a:prstGeom>
          <a:noFill/>
          <a:ln w="101600" cap="flat" cmpd="sng">
            <a:solidFill>
              <a:srgbClr val="EC527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43" name="Google Shape;43;p38"/>
          <p:cNvPicPr preferRelativeResize="0"/>
          <p:nvPr/>
        </p:nvPicPr>
        <p:blipFill rotWithShape="1">
          <a:blip r:embed="rId2">
            <a:alphaModFix/>
          </a:blip>
          <a:srcRect/>
          <a:stretch/>
        </p:blipFill>
        <p:spPr>
          <a:xfrm>
            <a:off x="6885427" y="-1"/>
            <a:ext cx="2258573" cy="472441"/>
          </a:xfrm>
          <a:prstGeom prst="rect">
            <a:avLst/>
          </a:prstGeom>
          <a:noFill/>
          <a:ln>
            <a:noFill/>
          </a:ln>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Deux contenus" type="twoObj">
  <p:cSld name="TWO_OBJECTS">
    <p:spTree>
      <p:nvGrpSpPr>
        <p:cNvPr id="1" name="Shape 44"/>
        <p:cNvGrpSpPr/>
        <p:nvPr/>
      </p:nvGrpSpPr>
      <p:grpSpPr>
        <a:xfrm>
          <a:off x="0" y="0"/>
          <a:ext cx="0" cy="0"/>
          <a:chOff x="0" y="0"/>
          <a:chExt cx="0" cy="0"/>
        </a:xfrm>
      </p:grpSpPr>
      <p:sp>
        <p:nvSpPr>
          <p:cNvPr id="45" name="Google Shape;45;p45"/>
          <p:cNvSpPr/>
          <p:nvPr/>
        </p:nvSpPr>
        <p:spPr>
          <a:xfrm>
            <a:off x="57150" y="0"/>
            <a:ext cx="9144000" cy="476672"/>
          </a:xfrm>
          <a:prstGeom prst="rect">
            <a:avLst/>
          </a:prstGeom>
          <a:solidFill>
            <a:srgbClr val="EC527E"/>
          </a:solidFill>
          <a:ln w="12700" cap="flat" cmpd="sng">
            <a:solidFill>
              <a:srgbClr val="EC527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46" name="Google Shape;46;p45"/>
          <p:cNvSpPr txBox="1">
            <a:spLocks noGrp="1"/>
          </p:cNvSpPr>
          <p:nvPr>
            <p:ph type="title"/>
          </p:nvPr>
        </p:nvSpPr>
        <p:spPr>
          <a:xfrm>
            <a:off x="57150" y="0"/>
            <a:ext cx="6379864" cy="476672"/>
          </a:xfrm>
          <a:prstGeom prst="rect">
            <a:avLst/>
          </a:prstGeom>
          <a:noFill/>
          <a:ln w="9525" cap="flat" cmpd="sng">
            <a:solidFill>
              <a:srgbClr val="EC527E"/>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7" name="Google Shape;47;p45"/>
          <p:cNvSpPr txBox="1">
            <a:spLocks noGrp="1"/>
          </p:cNvSpPr>
          <p:nvPr>
            <p:ph type="body" idx="1"/>
          </p:nvPr>
        </p:nvSpPr>
        <p:spPr>
          <a:xfrm>
            <a:off x="628650" y="1825625"/>
            <a:ext cx="38862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8" name="Google Shape;48;p45"/>
          <p:cNvSpPr txBox="1">
            <a:spLocks noGrp="1"/>
          </p:cNvSpPr>
          <p:nvPr>
            <p:ph type="body" idx="2"/>
          </p:nvPr>
        </p:nvSpPr>
        <p:spPr>
          <a:xfrm>
            <a:off x="4629150" y="1825625"/>
            <a:ext cx="38862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9" name="Google Shape;49;p45"/>
          <p:cNvSpPr/>
          <p:nvPr/>
        </p:nvSpPr>
        <p:spPr>
          <a:xfrm>
            <a:off x="0" y="0"/>
            <a:ext cx="9144000" cy="6858000"/>
          </a:xfrm>
          <a:prstGeom prst="rect">
            <a:avLst/>
          </a:prstGeom>
          <a:noFill/>
          <a:ln w="101600" cap="flat" cmpd="sng">
            <a:solidFill>
              <a:srgbClr val="EC527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50" name="Google Shape;50;p45"/>
          <p:cNvPicPr preferRelativeResize="0"/>
          <p:nvPr/>
        </p:nvPicPr>
        <p:blipFill rotWithShape="1">
          <a:blip r:embed="rId2">
            <a:alphaModFix/>
          </a:blip>
          <a:srcRect/>
          <a:stretch/>
        </p:blipFill>
        <p:spPr>
          <a:xfrm>
            <a:off x="6885427" y="-1"/>
            <a:ext cx="2258573" cy="472441"/>
          </a:xfrm>
          <a:prstGeom prst="rect">
            <a:avLst/>
          </a:prstGeom>
          <a:noFill/>
          <a:ln>
            <a:noFill/>
          </a:ln>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Vide">
  <p:cSld name="Vide">
    <p:spTree>
      <p:nvGrpSpPr>
        <p:cNvPr id="1" name="Shape 51"/>
        <p:cNvGrpSpPr/>
        <p:nvPr/>
      </p:nvGrpSpPr>
      <p:grpSpPr>
        <a:xfrm>
          <a:off x="0" y="0"/>
          <a:ext cx="0" cy="0"/>
          <a:chOff x="0" y="0"/>
          <a:chExt cx="0" cy="0"/>
        </a:xfrm>
      </p:grpSpPr>
      <p:sp>
        <p:nvSpPr>
          <p:cNvPr id="52" name="Google Shape;52;p46"/>
          <p:cNvSpPr/>
          <p:nvPr/>
        </p:nvSpPr>
        <p:spPr>
          <a:xfrm>
            <a:off x="0" y="0"/>
            <a:ext cx="9144000" cy="6858000"/>
          </a:xfrm>
          <a:prstGeom prst="rect">
            <a:avLst/>
          </a:prstGeom>
          <a:noFill/>
          <a:ln w="101600" cap="flat" cmpd="sng">
            <a:solidFill>
              <a:srgbClr val="EC527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53" name="Google Shape;53;p46"/>
          <p:cNvSpPr/>
          <p:nvPr/>
        </p:nvSpPr>
        <p:spPr>
          <a:xfrm>
            <a:off x="0" y="0"/>
            <a:ext cx="9144000" cy="476672"/>
          </a:xfrm>
          <a:prstGeom prst="rect">
            <a:avLst/>
          </a:prstGeom>
          <a:solidFill>
            <a:srgbClr val="EC527E"/>
          </a:solidFill>
          <a:ln w="12700" cap="flat" cmpd="sng">
            <a:solidFill>
              <a:srgbClr val="EC527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54" name="Google Shape;54;p46"/>
          <p:cNvSpPr txBox="1">
            <a:spLocks noGrp="1"/>
          </p:cNvSpPr>
          <p:nvPr>
            <p:ph type="title"/>
          </p:nvPr>
        </p:nvSpPr>
        <p:spPr>
          <a:xfrm>
            <a:off x="57149" y="0"/>
            <a:ext cx="6162581" cy="476672"/>
          </a:xfrm>
          <a:prstGeom prst="rect">
            <a:avLst/>
          </a:prstGeom>
          <a:noFill/>
          <a:ln w="9525" cap="flat" cmpd="sng">
            <a:solidFill>
              <a:srgbClr val="EC527E"/>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pic>
        <p:nvPicPr>
          <p:cNvPr id="55" name="Google Shape;55;p46"/>
          <p:cNvPicPr preferRelativeResize="0"/>
          <p:nvPr/>
        </p:nvPicPr>
        <p:blipFill rotWithShape="1">
          <a:blip r:embed="rId2">
            <a:alphaModFix/>
          </a:blip>
          <a:srcRect/>
          <a:stretch/>
        </p:blipFill>
        <p:spPr>
          <a:xfrm>
            <a:off x="6885427" y="-1"/>
            <a:ext cx="2258573" cy="472441"/>
          </a:xfrm>
          <a:prstGeom prst="rect">
            <a:avLst/>
          </a:prstGeom>
          <a:noFill/>
          <a:ln>
            <a:noFill/>
          </a:ln>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Vide">
  <p:cSld name="Vide">
    <p:spTree>
      <p:nvGrpSpPr>
        <p:cNvPr id="1" name="Shape 62"/>
        <p:cNvGrpSpPr/>
        <p:nvPr/>
      </p:nvGrpSpPr>
      <p:grpSpPr>
        <a:xfrm>
          <a:off x="0" y="0"/>
          <a:ext cx="0" cy="0"/>
          <a:chOff x="0" y="0"/>
          <a:chExt cx="0" cy="0"/>
        </a:xfrm>
      </p:grpSpPr>
      <p:sp>
        <p:nvSpPr>
          <p:cNvPr id="63" name="Google Shape;63;p40"/>
          <p:cNvSpPr/>
          <p:nvPr/>
        </p:nvSpPr>
        <p:spPr>
          <a:xfrm>
            <a:off x="0" y="0"/>
            <a:ext cx="9144000" cy="6858000"/>
          </a:xfrm>
          <a:prstGeom prst="rect">
            <a:avLst/>
          </a:prstGeom>
          <a:noFill/>
          <a:ln w="101600" cap="flat" cmpd="sng">
            <a:solidFill>
              <a:srgbClr val="FFD333"/>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64" name="Google Shape;64;p40"/>
          <p:cNvSpPr/>
          <p:nvPr/>
        </p:nvSpPr>
        <p:spPr>
          <a:xfrm>
            <a:off x="0" y="0"/>
            <a:ext cx="9144000" cy="476672"/>
          </a:xfrm>
          <a:prstGeom prst="rect">
            <a:avLst/>
          </a:prstGeom>
          <a:solidFill>
            <a:srgbClr val="FFD333"/>
          </a:solidFill>
          <a:ln w="12700" cap="flat" cmpd="sng">
            <a:solidFill>
              <a:srgbClr val="FFD333"/>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65" name="Google Shape;65;p40"/>
          <p:cNvSpPr txBox="1">
            <a:spLocks noGrp="1"/>
          </p:cNvSpPr>
          <p:nvPr>
            <p:ph type="title"/>
          </p:nvPr>
        </p:nvSpPr>
        <p:spPr>
          <a:xfrm>
            <a:off x="57150" y="0"/>
            <a:ext cx="3886200" cy="476672"/>
          </a:xfrm>
          <a:prstGeom prst="rect">
            <a:avLst/>
          </a:prstGeom>
          <a:noFill/>
          <a:ln w="9525" cap="flat" cmpd="sng">
            <a:solidFill>
              <a:srgbClr val="FFD333"/>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Vide">
  <p:cSld name="Vide">
    <p:spTree>
      <p:nvGrpSpPr>
        <p:cNvPr id="1" name="Shape 85"/>
        <p:cNvGrpSpPr/>
        <p:nvPr/>
      </p:nvGrpSpPr>
      <p:grpSpPr>
        <a:xfrm>
          <a:off x="0" y="0"/>
          <a:ext cx="0" cy="0"/>
          <a:chOff x="0" y="0"/>
          <a:chExt cx="0" cy="0"/>
        </a:xfrm>
      </p:grpSpPr>
      <p:sp>
        <p:nvSpPr>
          <p:cNvPr id="86" name="Google Shape;86;p42"/>
          <p:cNvSpPr/>
          <p:nvPr/>
        </p:nvSpPr>
        <p:spPr>
          <a:xfrm>
            <a:off x="0" y="0"/>
            <a:ext cx="9144000" cy="6858000"/>
          </a:xfrm>
          <a:prstGeom prst="rect">
            <a:avLst/>
          </a:prstGeom>
          <a:noFill/>
          <a:ln w="101600" cap="flat" cmpd="sng">
            <a:solidFill>
              <a:srgbClr val="61C4D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87" name="Google Shape;87;p42"/>
          <p:cNvSpPr/>
          <p:nvPr/>
        </p:nvSpPr>
        <p:spPr>
          <a:xfrm>
            <a:off x="0" y="0"/>
            <a:ext cx="9144000" cy="476672"/>
          </a:xfrm>
          <a:prstGeom prst="rect">
            <a:avLst/>
          </a:prstGeom>
          <a:solidFill>
            <a:srgbClr val="61C4D1"/>
          </a:solidFill>
          <a:ln w="12700" cap="flat" cmpd="sng">
            <a:solidFill>
              <a:srgbClr val="61C4D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88" name="Google Shape;88;p42"/>
          <p:cNvSpPr txBox="1">
            <a:spLocks noGrp="1"/>
          </p:cNvSpPr>
          <p:nvPr>
            <p:ph type="title"/>
          </p:nvPr>
        </p:nvSpPr>
        <p:spPr>
          <a:xfrm>
            <a:off x="57150" y="0"/>
            <a:ext cx="3886200" cy="476672"/>
          </a:xfrm>
          <a:prstGeom prst="rect">
            <a:avLst/>
          </a:prstGeom>
          <a:noFill/>
          <a:ln w="9525" cap="flat" cmpd="sng">
            <a:solidFill>
              <a:srgbClr val="61C4D1"/>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pic>
        <p:nvPicPr>
          <p:cNvPr id="89" name="Google Shape;89;p42"/>
          <p:cNvPicPr preferRelativeResize="0"/>
          <p:nvPr/>
        </p:nvPicPr>
        <p:blipFill rotWithShape="1">
          <a:blip r:embed="rId2">
            <a:alphaModFix/>
          </a:blip>
          <a:srcRect/>
          <a:stretch/>
        </p:blipFill>
        <p:spPr>
          <a:xfrm>
            <a:off x="6885427" y="-1"/>
            <a:ext cx="2258573" cy="472441"/>
          </a:xfrm>
          <a:prstGeom prst="rect">
            <a:avLst/>
          </a:prstGeom>
          <a:noFill/>
          <a:ln>
            <a:noFill/>
          </a:ln>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Diapositive de titre">
  <p:cSld name="Diapositive de titre">
    <p:spTree>
      <p:nvGrpSpPr>
        <p:cNvPr id="1" name="Shape 15"/>
        <p:cNvGrpSpPr/>
        <p:nvPr/>
      </p:nvGrpSpPr>
      <p:grpSpPr>
        <a:xfrm>
          <a:off x="0" y="0"/>
          <a:ext cx="0" cy="0"/>
          <a:chOff x="0" y="0"/>
          <a:chExt cx="0" cy="0"/>
        </a:xfrm>
      </p:grpSpPr>
      <p:pic>
        <p:nvPicPr>
          <p:cNvPr id="3" name="Image 2" descr="Une image contenant texte, graphisme, capture d’écran, jeune enfant&#10;&#10;Le contenu généré par l’IA peut être incorrect.">
            <a:extLst>
              <a:ext uri="{FF2B5EF4-FFF2-40B4-BE49-F238E27FC236}">
                <a16:creationId xmlns:a16="http://schemas.microsoft.com/office/drawing/2014/main" id="{FEBFC995-DB1F-74AA-0B20-22C7D12F33FD}"/>
              </a:ext>
            </a:extLst>
          </p:cNvPr>
          <p:cNvPicPr>
            <a:picLocks noChangeAspect="1"/>
          </p:cNvPicPr>
          <p:nvPr userDrawn="1"/>
        </p:nvPicPr>
        <p:blipFill>
          <a:blip r:embed="rId2"/>
          <a:stretch>
            <a:fillRect/>
          </a:stretch>
        </p:blipFill>
        <p:spPr>
          <a:xfrm>
            <a:off x="0" y="0"/>
            <a:ext cx="9144000" cy="6858000"/>
          </a:xfrm>
          <a:prstGeom prst="rect">
            <a:avLst/>
          </a:prstGeom>
        </p:spPr>
      </p:pic>
      <p:sp>
        <p:nvSpPr>
          <p:cNvPr id="17" name="Google Shape;17;p34"/>
          <p:cNvSpPr txBox="1">
            <a:spLocks noGrp="1"/>
          </p:cNvSpPr>
          <p:nvPr>
            <p:ph type="ctrTitle" hasCustomPrompt="1"/>
          </p:nvPr>
        </p:nvSpPr>
        <p:spPr>
          <a:xfrm>
            <a:off x="751788" y="3040905"/>
            <a:ext cx="7772400" cy="776190"/>
          </a:xfrm>
          <a:prstGeom prst="rect">
            <a:avLst/>
          </a:prstGeom>
          <a:noFill/>
          <a:ln>
            <a:noFill/>
          </a:ln>
        </p:spPr>
        <p:txBody>
          <a:bodyPr spcFirstLastPara="1" wrap="square" lIns="91425" tIns="45700" rIns="91425" bIns="45700" anchor="b" anchorCtr="0">
            <a:normAutofit/>
          </a:bodyPr>
          <a:lstStyle>
            <a:lvl1pPr lvl="0" algn="ctr">
              <a:lnSpc>
                <a:spcPct val="90000"/>
              </a:lnSpc>
              <a:spcBef>
                <a:spcPts val="0"/>
              </a:spcBef>
              <a:spcAft>
                <a:spcPts val="0"/>
              </a:spcAft>
              <a:buClr>
                <a:srgbClr val="A39491"/>
              </a:buClr>
              <a:buSzPts val="2700"/>
              <a:buFont typeface="Verdana"/>
              <a:buNone/>
              <a:defRPr sz="2700" b="1">
                <a:solidFill>
                  <a:schemeClr val="bg1"/>
                </a:solidFill>
                <a:latin typeface="Verdana"/>
                <a:ea typeface="Verdana"/>
                <a:cs typeface="Verdana"/>
                <a:sym typeface="Verdana"/>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r>
              <a:rPr lang="fr-FR"/>
              <a:t>3. Les tables d’addition jusqu’à 10</a:t>
            </a:r>
            <a:endParaRPr/>
          </a:p>
        </p:txBody>
      </p:sp>
      <p:sp>
        <p:nvSpPr>
          <p:cNvPr id="18" name="Google Shape;18;p34"/>
          <p:cNvSpPr txBox="1"/>
          <p:nvPr/>
        </p:nvSpPr>
        <p:spPr>
          <a:xfrm>
            <a:off x="4342511" y="6163768"/>
            <a:ext cx="4421378" cy="499464"/>
          </a:xfrm>
          <a:prstGeom prst="rect">
            <a:avLst/>
          </a:prstGeom>
          <a:noFill/>
          <a:ln>
            <a:noFill/>
          </a:ln>
        </p:spPr>
        <p:txBody>
          <a:bodyPr spcFirstLastPara="1" wrap="square" lIns="91425" tIns="45700" rIns="91425" bIns="45700" anchor="t" anchorCtr="0">
            <a:normAutofit/>
          </a:bodyPr>
          <a:lstStyle/>
          <a:p>
            <a:pPr marL="0" marR="0" lvl="0" indent="0" algn="l" rtl="0">
              <a:spcBef>
                <a:spcPts val="0"/>
              </a:spcBef>
              <a:spcAft>
                <a:spcPts val="0"/>
              </a:spcAft>
              <a:buNone/>
            </a:pPr>
            <a:r>
              <a:rPr lang="fr-FR" sz="2000" b="0" i="0" u="none" strike="noStrike" cap="none">
                <a:solidFill>
                  <a:schemeClr val="bg1"/>
                </a:solidFill>
                <a:latin typeface="Verdana"/>
                <a:ea typeface="Verdana"/>
                <a:cs typeface="Verdana"/>
                <a:sym typeface="Verdana"/>
              </a:rPr>
              <a:t>Réservé à la </a:t>
            </a:r>
            <a:r>
              <a:rPr lang="fr-FR" sz="2000" b="0" i="0" u="none" strike="noStrike" cap="none" err="1">
                <a:solidFill>
                  <a:schemeClr val="bg1"/>
                </a:solidFill>
                <a:latin typeface="Verdana"/>
                <a:ea typeface="Verdana"/>
                <a:cs typeface="Verdana"/>
                <a:sym typeface="Verdana"/>
              </a:rPr>
              <a:t>vidéoprojection</a:t>
            </a:r>
            <a:endParaRPr sz="2000" b="0" i="0" u="none" strike="noStrike" cap="none">
              <a:solidFill>
                <a:schemeClr val="bg1"/>
              </a:solidFill>
              <a:latin typeface="Verdana"/>
              <a:ea typeface="Verdana"/>
              <a:cs typeface="Verdana"/>
              <a:sym typeface="Verdana"/>
            </a:endParaRPr>
          </a:p>
        </p:txBody>
      </p:sp>
    </p:spTree>
    <p:extLst>
      <p:ext uri="{BB962C8B-B14F-4D97-AF65-F5344CB8AC3E}">
        <p14:creationId xmlns:p14="http://schemas.microsoft.com/office/powerpoint/2010/main" val="318829422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Titre et contenu" type="obj">
  <p:cSld name="Titre et contenu">
    <p:spTree>
      <p:nvGrpSpPr>
        <p:cNvPr id="1" name="Shape 19"/>
        <p:cNvGrpSpPr/>
        <p:nvPr/>
      </p:nvGrpSpPr>
      <p:grpSpPr>
        <a:xfrm>
          <a:off x="0" y="0"/>
          <a:ext cx="0" cy="0"/>
          <a:chOff x="0" y="0"/>
          <a:chExt cx="0" cy="0"/>
        </a:xfrm>
      </p:grpSpPr>
      <p:sp>
        <p:nvSpPr>
          <p:cNvPr id="20" name="Google Shape;20;p35"/>
          <p:cNvSpPr/>
          <p:nvPr userDrawn="1"/>
        </p:nvSpPr>
        <p:spPr>
          <a:xfrm>
            <a:off x="0" y="0"/>
            <a:ext cx="9144000" cy="476672"/>
          </a:xfrm>
          <a:prstGeom prst="rect">
            <a:avLst/>
          </a:prstGeom>
          <a:solidFill>
            <a:srgbClr val="00B050"/>
          </a:solidFill>
          <a:ln w="12700" cap="flat" cmpd="sng">
            <a:solidFill>
              <a:srgbClr val="00B05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21" name="Google Shape;21;p35"/>
          <p:cNvSpPr txBox="1">
            <a:spLocks noGrp="1"/>
          </p:cNvSpPr>
          <p:nvPr>
            <p:ph type="title"/>
          </p:nvPr>
        </p:nvSpPr>
        <p:spPr>
          <a:xfrm>
            <a:off x="0" y="-1"/>
            <a:ext cx="6029608" cy="476673"/>
          </a:xfrm>
          <a:prstGeom prst="rect">
            <a:avLst/>
          </a:prstGeom>
          <a:noFill/>
          <a:ln w="9525" cap="flat" cmpd="sng">
            <a:solidFill>
              <a:srgbClr val="00B050"/>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2" name="Google Shape;22;p35"/>
          <p:cNvSpPr txBox="1">
            <a:spLocks noGrp="1"/>
          </p:cNvSpPr>
          <p:nvPr>
            <p:ph type="body" idx="1"/>
          </p:nvPr>
        </p:nvSpPr>
        <p:spPr>
          <a:xfrm>
            <a:off x="628650" y="967784"/>
            <a:ext cx="7886700" cy="5367027"/>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rgbClr val="0070C0"/>
              </a:buClr>
              <a:buSzPts val="4000"/>
              <a:buNone/>
              <a:defRPr sz="4000">
                <a:solidFill>
                  <a:srgbClr val="0070C0"/>
                </a:solidFill>
                <a:latin typeface="Arial"/>
                <a:ea typeface="Arial"/>
                <a:cs typeface="Arial"/>
                <a:sym typeface="Arial"/>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3" name="Google Shape;23;p35"/>
          <p:cNvSpPr/>
          <p:nvPr/>
        </p:nvSpPr>
        <p:spPr>
          <a:xfrm>
            <a:off x="0" y="0"/>
            <a:ext cx="9144000" cy="6858000"/>
          </a:xfrm>
          <a:prstGeom prst="rect">
            <a:avLst/>
          </a:prstGeom>
          <a:noFill/>
          <a:ln w="101600" cap="flat" cmpd="sng">
            <a:solidFill>
              <a:srgbClr val="00B05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pic>
        <p:nvPicPr>
          <p:cNvPr id="24" name="Google Shape;24;p35"/>
          <p:cNvPicPr preferRelativeResize="0"/>
          <p:nvPr/>
        </p:nvPicPr>
        <p:blipFill rotWithShape="1">
          <a:blip r:embed="rId2">
            <a:alphaModFix/>
          </a:blip>
          <a:srcRect/>
          <a:stretch/>
        </p:blipFill>
        <p:spPr>
          <a:xfrm>
            <a:off x="6885427" y="-1"/>
            <a:ext cx="2258573" cy="472441"/>
          </a:xfrm>
          <a:prstGeom prst="rect">
            <a:avLst/>
          </a:prstGeom>
          <a:noFill/>
          <a:ln>
            <a:noFill/>
          </a:ln>
        </p:spPr>
      </p:pic>
    </p:spTree>
    <p:extLst>
      <p:ext uri="{BB962C8B-B14F-4D97-AF65-F5344CB8AC3E}">
        <p14:creationId xmlns:p14="http://schemas.microsoft.com/office/powerpoint/2010/main" val="3470677312"/>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openxmlformats.org/officeDocument/2006/relationships/slideLayout" Target="../slideLayouts/slideLayout4.xml"/><Relationship Id="rId1" Type="http://schemas.openxmlformats.org/officeDocument/2006/relationships/slideLayout" Target="../slideLayouts/slideLayout3.xml"/><Relationship Id="rId4"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2" Type="http://schemas.openxmlformats.org/officeDocument/2006/relationships/theme" Target="../theme/theme3.xml"/><Relationship Id="rId1" Type="http://schemas.openxmlformats.org/officeDocument/2006/relationships/slideLayout" Target="../slideLayouts/slideLayout6.xml"/></Relationships>
</file>

<file path=ppt/slideMasters/_rels/slideMaster4.xml.rels><?xml version="1.0" encoding="UTF-8" standalone="yes"?>
<Relationships xmlns="http://schemas.openxmlformats.org/package/2006/relationships"><Relationship Id="rId2" Type="http://schemas.openxmlformats.org/officeDocument/2006/relationships/theme" Target="../theme/theme4.xml"/><Relationship Id="rId1" Type="http://schemas.openxmlformats.org/officeDocument/2006/relationships/slideLayout" Target="../slideLayouts/slideLayout7.xml"/></Relationships>
</file>

<file path=ppt/slideMasters/_rels/slideMaster5.xml.rels><?xml version="1.0" encoding="UTF-8" standalone="yes"?>
<Relationships xmlns="http://schemas.openxmlformats.org/package/2006/relationships"><Relationship Id="rId3" Type="http://schemas.openxmlformats.org/officeDocument/2006/relationships/slideLayout" Target="../slideLayouts/slideLayout10.xml"/><Relationship Id="rId2" Type="http://schemas.openxmlformats.org/officeDocument/2006/relationships/slideLayout" Target="../slideLayouts/slideLayout9.xml"/><Relationship Id="rId1" Type="http://schemas.openxmlformats.org/officeDocument/2006/relationships/slideLayout" Target="../slideLayouts/slideLayout8.xml"/><Relationship Id="rId5" Type="http://schemas.openxmlformats.org/officeDocument/2006/relationships/theme" Target="../theme/theme5.xml"/><Relationship Id="rId4" Type="http://schemas.openxmlformats.org/officeDocument/2006/relationships/slideLayout" Target="../slideLayouts/slideLayout1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33"/>
          <p:cNvSpPr txBox="1">
            <a:spLocks noGrp="1"/>
          </p:cNvSpPr>
          <p:nvPr>
            <p:ph type="title"/>
          </p:nvPr>
        </p:nvSpPr>
        <p:spPr>
          <a:xfrm>
            <a:off x="628650" y="365126"/>
            <a:ext cx="78867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11" name="Google Shape;11;p33"/>
          <p:cNvSpPr txBox="1">
            <a:spLocks noGrp="1"/>
          </p:cNvSpPr>
          <p:nvPr>
            <p:ph type="body" idx="1"/>
          </p:nvPr>
        </p:nvSpPr>
        <p:spPr>
          <a:xfrm>
            <a:off x="628650" y="1825625"/>
            <a:ext cx="78867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2" name="Google Shape;12;p33"/>
          <p:cNvSpPr txBox="1">
            <a:spLocks noGrp="1"/>
          </p:cNvSpPr>
          <p:nvPr>
            <p:ph type="dt" idx="10"/>
          </p:nvPr>
        </p:nvSpPr>
        <p:spPr>
          <a:xfrm>
            <a:off x="628650" y="6356351"/>
            <a:ext cx="2057400" cy="365125"/>
          </a:xfrm>
          <a:prstGeom prst="rect">
            <a:avLst/>
          </a:prstGeom>
          <a:noFill/>
          <a:ln>
            <a:noFill/>
          </a:ln>
        </p:spPr>
        <p:txBody>
          <a:bodyPr spcFirstLastPara="1" wrap="square" lIns="91425" tIns="45700" rIns="91425" bIns="45700" anchor="ctr"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13" name="Google Shape;13;p33"/>
          <p:cNvSpPr txBox="1">
            <a:spLocks noGrp="1"/>
          </p:cNvSpPr>
          <p:nvPr>
            <p:ph type="ftr" idx="11"/>
          </p:nvPr>
        </p:nvSpPr>
        <p:spPr>
          <a:xfrm>
            <a:off x="3028950" y="6356351"/>
            <a:ext cx="3086100" cy="365125"/>
          </a:xfrm>
          <a:prstGeom prst="rect">
            <a:avLst/>
          </a:prstGeom>
          <a:noFill/>
          <a:ln>
            <a:noFill/>
          </a:ln>
        </p:spPr>
        <p:txBody>
          <a:bodyPr spcFirstLastPara="1" wrap="square" lIns="91425" tIns="45700" rIns="91425" bIns="45700" anchor="ctr" anchorCtr="0">
            <a:noAutofit/>
          </a:bodyPr>
          <a:lstStyle>
            <a:lvl1pPr marR="0" lvl="0" algn="ctr"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14" name="Google Shape;14;p33"/>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fr-FR"/>
              <a:t>‹N°›</a:t>
            </a:fld>
            <a:endParaRPr/>
          </a:p>
        </p:txBody>
      </p:sp>
    </p:spTree>
  </p:cSld>
  <p:clrMap bg1="lt1" tx1="dk1" bg2="dk2" tx2="lt2" accent1="accent1" accent2="accent2" accent3="accent3" accent4="accent4" accent5="accent5" accent6="accent6" hlink="hlink" folHlink="folHlink"/>
  <p:sldLayoutIdLst>
    <p:sldLayoutId id="2147483650" r:id="rId1"/>
    <p:sldLayoutId id="2147483651" r:id="rId2"/>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32"/>
        <p:cNvGrpSpPr/>
        <p:nvPr/>
      </p:nvGrpSpPr>
      <p:grpSpPr>
        <a:xfrm>
          <a:off x="0" y="0"/>
          <a:ext cx="0" cy="0"/>
          <a:chOff x="0" y="0"/>
          <a:chExt cx="0" cy="0"/>
        </a:xfrm>
      </p:grpSpPr>
      <p:sp>
        <p:nvSpPr>
          <p:cNvPr id="33" name="Google Shape;33;p37"/>
          <p:cNvSpPr txBox="1">
            <a:spLocks noGrp="1"/>
          </p:cNvSpPr>
          <p:nvPr>
            <p:ph type="title"/>
          </p:nvPr>
        </p:nvSpPr>
        <p:spPr>
          <a:xfrm>
            <a:off x="628650" y="365126"/>
            <a:ext cx="78867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34" name="Google Shape;34;p37"/>
          <p:cNvSpPr txBox="1">
            <a:spLocks noGrp="1"/>
          </p:cNvSpPr>
          <p:nvPr>
            <p:ph type="body" idx="1"/>
          </p:nvPr>
        </p:nvSpPr>
        <p:spPr>
          <a:xfrm>
            <a:off x="628650" y="1825625"/>
            <a:ext cx="78867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35" name="Google Shape;35;p37"/>
          <p:cNvSpPr txBox="1">
            <a:spLocks noGrp="1"/>
          </p:cNvSpPr>
          <p:nvPr>
            <p:ph type="dt" idx="10"/>
          </p:nvPr>
        </p:nvSpPr>
        <p:spPr>
          <a:xfrm>
            <a:off x="628650" y="6356351"/>
            <a:ext cx="2057400" cy="365125"/>
          </a:xfrm>
          <a:prstGeom prst="rect">
            <a:avLst/>
          </a:prstGeom>
          <a:noFill/>
          <a:ln>
            <a:noFill/>
          </a:ln>
        </p:spPr>
        <p:txBody>
          <a:bodyPr spcFirstLastPara="1" wrap="square" lIns="91425" tIns="45700" rIns="91425" bIns="45700" anchor="ctr"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36" name="Google Shape;36;p37"/>
          <p:cNvSpPr txBox="1">
            <a:spLocks noGrp="1"/>
          </p:cNvSpPr>
          <p:nvPr>
            <p:ph type="ftr" idx="11"/>
          </p:nvPr>
        </p:nvSpPr>
        <p:spPr>
          <a:xfrm>
            <a:off x="3028950" y="6356351"/>
            <a:ext cx="3086100" cy="365125"/>
          </a:xfrm>
          <a:prstGeom prst="rect">
            <a:avLst/>
          </a:prstGeom>
          <a:noFill/>
          <a:ln>
            <a:noFill/>
          </a:ln>
        </p:spPr>
        <p:txBody>
          <a:bodyPr spcFirstLastPara="1" wrap="square" lIns="91425" tIns="45700" rIns="91425" bIns="45700" anchor="ctr" anchorCtr="0">
            <a:noAutofit/>
          </a:bodyPr>
          <a:lstStyle>
            <a:lvl1pPr marR="0" lvl="0" algn="ctr"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37" name="Google Shape;37;p37"/>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fr-FR"/>
              <a:t>‹N°›</a:t>
            </a:fld>
            <a:endParaRPr/>
          </a:p>
        </p:txBody>
      </p:sp>
    </p:spTree>
  </p:cSld>
  <p:clrMap bg1="lt1" tx1="dk1" bg2="dk2" tx2="lt2" accent1="accent1" accent2="accent2" accent3="accent3" accent4="accent4" accent5="accent5" accent6="accent6" hlink="hlink" folHlink="folHlink"/>
  <p:sldLayoutIdLst>
    <p:sldLayoutId id="2147483653" r:id="rId1"/>
    <p:sldLayoutId id="2147483654" r:id="rId2"/>
    <p:sldLayoutId id="2147483655" r:id="rId3"/>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6"/>
        <p:cNvGrpSpPr/>
        <p:nvPr/>
      </p:nvGrpSpPr>
      <p:grpSpPr>
        <a:xfrm>
          <a:off x="0" y="0"/>
          <a:ext cx="0" cy="0"/>
          <a:chOff x="0" y="0"/>
          <a:chExt cx="0" cy="0"/>
        </a:xfrm>
      </p:grpSpPr>
      <p:sp>
        <p:nvSpPr>
          <p:cNvPr id="57" name="Google Shape;57;p39"/>
          <p:cNvSpPr txBox="1">
            <a:spLocks noGrp="1"/>
          </p:cNvSpPr>
          <p:nvPr>
            <p:ph type="title"/>
          </p:nvPr>
        </p:nvSpPr>
        <p:spPr>
          <a:xfrm>
            <a:off x="628650" y="365126"/>
            <a:ext cx="78867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58" name="Google Shape;58;p39"/>
          <p:cNvSpPr txBox="1">
            <a:spLocks noGrp="1"/>
          </p:cNvSpPr>
          <p:nvPr>
            <p:ph type="body" idx="1"/>
          </p:nvPr>
        </p:nvSpPr>
        <p:spPr>
          <a:xfrm>
            <a:off x="628650" y="1825625"/>
            <a:ext cx="78867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59" name="Google Shape;59;p39"/>
          <p:cNvSpPr txBox="1">
            <a:spLocks noGrp="1"/>
          </p:cNvSpPr>
          <p:nvPr>
            <p:ph type="dt" idx="10"/>
          </p:nvPr>
        </p:nvSpPr>
        <p:spPr>
          <a:xfrm>
            <a:off x="628650" y="6356351"/>
            <a:ext cx="2057400" cy="365125"/>
          </a:xfrm>
          <a:prstGeom prst="rect">
            <a:avLst/>
          </a:prstGeom>
          <a:noFill/>
          <a:ln>
            <a:noFill/>
          </a:ln>
        </p:spPr>
        <p:txBody>
          <a:bodyPr spcFirstLastPara="1" wrap="square" lIns="91425" tIns="45700" rIns="91425" bIns="45700" anchor="ctr"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60" name="Google Shape;60;p39"/>
          <p:cNvSpPr txBox="1">
            <a:spLocks noGrp="1"/>
          </p:cNvSpPr>
          <p:nvPr>
            <p:ph type="ftr" idx="11"/>
          </p:nvPr>
        </p:nvSpPr>
        <p:spPr>
          <a:xfrm>
            <a:off x="3028950" y="6356351"/>
            <a:ext cx="3086100" cy="365125"/>
          </a:xfrm>
          <a:prstGeom prst="rect">
            <a:avLst/>
          </a:prstGeom>
          <a:noFill/>
          <a:ln>
            <a:noFill/>
          </a:ln>
        </p:spPr>
        <p:txBody>
          <a:bodyPr spcFirstLastPara="1" wrap="square" lIns="91425" tIns="45700" rIns="91425" bIns="45700" anchor="ctr" anchorCtr="0">
            <a:noAutofit/>
          </a:bodyPr>
          <a:lstStyle>
            <a:lvl1pPr marR="0" lvl="0" algn="ctr"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61" name="Google Shape;61;p39"/>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fr-FR"/>
              <a:t>‹N°›</a:t>
            </a:fld>
            <a:endParaRPr/>
          </a:p>
        </p:txBody>
      </p:sp>
    </p:spTree>
  </p:cSld>
  <p:clrMap bg1="lt1" tx1="dk1" bg2="dk2" tx2="lt2" accent1="accent1" accent2="accent2" accent3="accent3" accent4="accent4" accent5="accent5" accent6="accent6" hlink="hlink" folHlink="folHlink"/>
  <p:sldLayoutIdLst>
    <p:sldLayoutId id="2147483657" r:id="rId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79"/>
        <p:cNvGrpSpPr/>
        <p:nvPr/>
      </p:nvGrpSpPr>
      <p:grpSpPr>
        <a:xfrm>
          <a:off x="0" y="0"/>
          <a:ext cx="0" cy="0"/>
          <a:chOff x="0" y="0"/>
          <a:chExt cx="0" cy="0"/>
        </a:xfrm>
      </p:grpSpPr>
      <p:sp>
        <p:nvSpPr>
          <p:cNvPr id="80" name="Google Shape;80;p41"/>
          <p:cNvSpPr txBox="1">
            <a:spLocks noGrp="1"/>
          </p:cNvSpPr>
          <p:nvPr>
            <p:ph type="title"/>
          </p:nvPr>
        </p:nvSpPr>
        <p:spPr>
          <a:xfrm>
            <a:off x="628650" y="365126"/>
            <a:ext cx="78867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81" name="Google Shape;81;p41"/>
          <p:cNvSpPr txBox="1">
            <a:spLocks noGrp="1"/>
          </p:cNvSpPr>
          <p:nvPr>
            <p:ph type="body" idx="1"/>
          </p:nvPr>
        </p:nvSpPr>
        <p:spPr>
          <a:xfrm>
            <a:off x="628650" y="1825625"/>
            <a:ext cx="78867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82" name="Google Shape;82;p41"/>
          <p:cNvSpPr txBox="1">
            <a:spLocks noGrp="1"/>
          </p:cNvSpPr>
          <p:nvPr>
            <p:ph type="dt" idx="10"/>
          </p:nvPr>
        </p:nvSpPr>
        <p:spPr>
          <a:xfrm>
            <a:off x="628650" y="6356351"/>
            <a:ext cx="2057400" cy="365125"/>
          </a:xfrm>
          <a:prstGeom prst="rect">
            <a:avLst/>
          </a:prstGeom>
          <a:noFill/>
          <a:ln>
            <a:noFill/>
          </a:ln>
        </p:spPr>
        <p:txBody>
          <a:bodyPr spcFirstLastPara="1" wrap="square" lIns="91425" tIns="45700" rIns="91425" bIns="45700" anchor="ctr"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83" name="Google Shape;83;p41"/>
          <p:cNvSpPr txBox="1">
            <a:spLocks noGrp="1"/>
          </p:cNvSpPr>
          <p:nvPr>
            <p:ph type="ftr" idx="11"/>
          </p:nvPr>
        </p:nvSpPr>
        <p:spPr>
          <a:xfrm>
            <a:off x="3028950" y="6356351"/>
            <a:ext cx="3086100" cy="365125"/>
          </a:xfrm>
          <a:prstGeom prst="rect">
            <a:avLst/>
          </a:prstGeom>
          <a:noFill/>
          <a:ln>
            <a:noFill/>
          </a:ln>
        </p:spPr>
        <p:txBody>
          <a:bodyPr spcFirstLastPara="1" wrap="square" lIns="91425" tIns="45700" rIns="91425" bIns="45700" anchor="ctr" anchorCtr="0">
            <a:noAutofit/>
          </a:bodyPr>
          <a:lstStyle>
            <a:lvl1pPr marR="0" lvl="0" algn="ctr"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84" name="Google Shape;84;p41"/>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fr-FR"/>
              <a:t>‹N°›</a:t>
            </a:fld>
            <a:endParaRPr/>
          </a:p>
        </p:txBody>
      </p:sp>
    </p:spTree>
  </p:cSld>
  <p:clrMap bg1="lt1" tx1="dk1" bg2="dk2" tx2="lt2" accent1="accent1" accent2="accent2" accent3="accent3" accent4="accent4" accent5="accent5" accent6="accent6" hlink="hlink" folHlink="folHlink"/>
  <p:sldLayoutIdLst>
    <p:sldLayoutId id="2147483661" r:id="rId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33"/>
          <p:cNvSpPr txBox="1">
            <a:spLocks noGrp="1"/>
          </p:cNvSpPr>
          <p:nvPr>
            <p:ph type="title"/>
          </p:nvPr>
        </p:nvSpPr>
        <p:spPr>
          <a:xfrm>
            <a:off x="628650" y="365126"/>
            <a:ext cx="78867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1" name="Google Shape;11;p33"/>
          <p:cNvSpPr txBox="1">
            <a:spLocks noGrp="1"/>
          </p:cNvSpPr>
          <p:nvPr>
            <p:ph type="body" idx="1"/>
          </p:nvPr>
        </p:nvSpPr>
        <p:spPr>
          <a:xfrm>
            <a:off x="628650" y="1825625"/>
            <a:ext cx="78867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2" name="Google Shape;12;p33"/>
          <p:cNvSpPr txBox="1">
            <a:spLocks noGrp="1"/>
          </p:cNvSpPr>
          <p:nvPr>
            <p:ph type="dt" idx="10"/>
          </p:nvPr>
        </p:nvSpPr>
        <p:spPr>
          <a:xfrm>
            <a:off x="628650" y="6356351"/>
            <a:ext cx="205740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3" name="Google Shape;13;p33"/>
          <p:cNvSpPr txBox="1">
            <a:spLocks noGrp="1"/>
          </p:cNvSpPr>
          <p:nvPr>
            <p:ph type="ftr" idx="11"/>
          </p:nvPr>
        </p:nvSpPr>
        <p:spPr>
          <a:xfrm>
            <a:off x="3028950" y="6356351"/>
            <a:ext cx="3086100" cy="365125"/>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4" name="Google Shape;14;p33"/>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Calibri"/>
                <a:ea typeface="Calibri"/>
                <a:cs typeface="Calibri"/>
                <a:sym typeface="Calibri"/>
              </a:defRPr>
            </a:lvl1pPr>
            <a:lvl2pPr marL="0" marR="0" lvl="1" indent="0" algn="r" rtl="0">
              <a:spcBef>
                <a:spcPts val="0"/>
              </a:spcBef>
              <a:buNone/>
              <a:defRPr sz="1200" b="0" i="0" u="none" strike="noStrike" cap="none">
                <a:solidFill>
                  <a:srgbClr val="888888"/>
                </a:solidFill>
                <a:latin typeface="Calibri"/>
                <a:ea typeface="Calibri"/>
                <a:cs typeface="Calibri"/>
                <a:sym typeface="Calibri"/>
              </a:defRPr>
            </a:lvl2pPr>
            <a:lvl3pPr marL="0" marR="0" lvl="2" indent="0" algn="r" rtl="0">
              <a:spcBef>
                <a:spcPts val="0"/>
              </a:spcBef>
              <a:buNone/>
              <a:defRPr sz="1200" b="0" i="0" u="none" strike="noStrike" cap="none">
                <a:solidFill>
                  <a:srgbClr val="888888"/>
                </a:solidFill>
                <a:latin typeface="Calibri"/>
                <a:ea typeface="Calibri"/>
                <a:cs typeface="Calibri"/>
                <a:sym typeface="Calibri"/>
              </a:defRPr>
            </a:lvl3pPr>
            <a:lvl4pPr marL="0" marR="0" lvl="3" indent="0" algn="r" rtl="0">
              <a:spcBef>
                <a:spcPts val="0"/>
              </a:spcBef>
              <a:buNone/>
              <a:defRPr sz="1200" b="0" i="0" u="none" strike="noStrike" cap="none">
                <a:solidFill>
                  <a:srgbClr val="888888"/>
                </a:solidFill>
                <a:latin typeface="Calibri"/>
                <a:ea typeface="Calibri"/>
                <a:cs typeface="Calibri"/>
                <a:sym typeface="Calibri"/>
              </a:defRPr>
            </a:lvl4pPr>
            <a:lvl5pPr marL="0" marR="0" lvl="4" indent="0" algn="r" rtl="0">
              <a:spcBef>
                <a:spcPts val="0"/>
              </a:spcBef>
              <a:buNone/>
              <a:defRPr sz="1200" b="0" i="0" u="none" strike="noStrike" cap="none">
                <a:solidFill>
                  <a:srgbClr val="888888"/>
                </a:solidFill>
                <a:latin typeface="Calibri"/>
                <a:ea typeface="Calibri"/>
                <a:cs typeface="Calibri"/>
                <a:sym typeface="Calibri"/>
              </a:defRPr>
            </a:lvl5pPr>
            <a:lvl6pPr marL="0" marR="0" lvl="5" indent="0" algn="r" rtl="0">
              <a:spcBef>
                <a:spcPts val="0"/>
              </a:spcBef>
              <a:buNone/>
              <a:defRPr sz="1200" b="0" i="0" u="none" strike="noStrike" cap="none">
                <a:solidFill>
                  <a:srgbClr val="888888"/>
                </a:solidFill>
                <a:latin typeface="Calibri"/>
                <a:ea typeface="Calibri"/>
                <a:cs typeface="Calibri"/>
                <a:sym typeface="Calibri"/>
              </a:defRPr>
            </a:lvl6pPr>
            <a:lvl7pPr marL="0" marR="0" lvl="6" indent="0" algn="r" rtl="0">
              <a:spcBef>
                <a:spcPts val="0"/>
              </a:spcBef>
              <a:buNone/>
              <a:defRPr sz="1200" b="0" i="0" u="none" strike="noStrike" cap="none">
                <a:solidFill>
                  <a:srgbClr val="888888"/>
                </a:solidFill>
                <a:latin typeface="Calibri"/>
                <a:ea typeface="Calibri"/>
                <a:cs typeface="Calibri"/>
                <a:sym typeface="Calibri"/>
              </a:defRPr>
            </a:lvl7pPr>
            <a:lvl8pPr marL="0" marR="0" lvl="7" indent="0" algn="r" rtl="0">
              <a:spcBef>
                <a:spcPts val="0"/>
              </a:spcBef>
              <a:buNone/>
              <a:defRPr sz="1200" b="0" i="0" u="none" strike="noStrike" cap="none">
                <a:solidFill>
                  <a:srgbClr val="888888"/>
                </a:solidFill>
                <a:latin typeface="Calibri"/>
                <a:ea typeface="Calibri"/>
                <a:cs typeface="Calibri"/>
                <a:sym typeface="Calibri"/>
              </a:defRPr>
            </a:lvl8pPr>
            <a:lvl9pPr marL="0" marR="0" lvl="8" indent="0" algn="r" rtl="0">
              <a:spcBef>
                <a:spcPts val="0"/>
              </a:spcBef>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fr-FR"/>
              <a:t>‹N°›</a:t>
            </a:fld>
            <a:endParaRPr/>
          </a:p>
        </p:txBody>
      </p:sp>
    </p:spTree>
    <p:extLst>
      <p:ext uri="{BB962C8B-B14F-4D97-AF65-F5344CB8AC3E}">
        <p14:creationId xmlns:p14="http://schemas.microsoft.com/office/powerpoint/2010/main" val="2579678175"/>
      </p:ext>
    </p:extLst>
  </p:cSld>
  <p:clrMap bg1="lt1" tx1="dk1" bg2="dk2" tx2="lt2" accent1="accent1" accent2="accent2" accent3="accent3" accent4="accent4" accent5="accent5" accent6="accent6" hlink="hlink" folHlink="folHlink"/>
  <p:sldLayoutIdLst>
    <p:sldLayoutId id="2147483664" r:id="rId1"/>
    <p:sldLayoutId id="2147483665" r:id="rId2"/>
    <p:sldLayoutId id="2147483666" r:id="rId3"/>
    <p:sldLayoutId id="2147483667" r:id="rId4"/>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8.xml"/></Relationships>
</file>

<file path=ppt/slides/_rels/slide10.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18.jpg"/><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19.jpg"/><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20.jpg"/><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21.jpg"/><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22.jpg"/><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23.jpg"/><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24.jpg"/><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25.jpg"/><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image" Target="../media/image26.jpg"/><Relationship Id="rId2" Type="http://schemas.openxmlformats.org/officeDocument/2006/relationships/notesSlide" Target="../notesSlides/notesSlide23.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3" Type="http://schemas.openxmlformats.org/officeDocument/2006/relationships/image" Target="../media/image27.jpg"/><Relationship Id="rId2" Type="http://schemas.openxmlformats.org/officeDocument/2006/relationships/notesSlide" Target="../notesSlides/notesSlide24.xml"/><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3" Type="http://schemas.openxmlformats.org/officeDocument/2006/relationships/image" Target="../media/image28.jpg"/><Relationship Id="rId2" Type="http://schemas.openxmlformats.org/officeDocument/2006/relationships/notesSlide" Target="../notesSlides/notesSlide25.xml"/><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3" Type="http://schemas.openxmlformats.org/officeDocument/2006/relationships/image" Target="../media/image29.jpg"/><Relationship Id="rId2" Type="http://schemas.openxmlformats.org/officeDocument/2006/relationships/notesSlide" Target="../notesSlides/notesSlide26.xml"/><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3" Type="http://schemas.openxmlformats.org/officeDocument/2006/relationships/image" Target="../media/image30.jpg"/><Relationship Id="rId2" Type="http://schemas.openxmlformats.org/officeDocument/2006/relationships/notesSlide" Target="../notesSlides/notesSlide27.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sp>
        <p:nvSpPr>
          <p:cNvPr id="110" name="Google Shape;110;p1"/>
          <p:cNvSpPr txBox="1">
            <a:spLocks noGrp="1"/>
          </p:cNvSpPr>
          <p:nvPr>
            <p:ph type="ctrTitle"/>
          </p:nvPr>
        </p:nvSpPr>
        <p:spPr/>
        <p:txBody>
          <a:bodyPr>
            <a:noAutofit/>
          </a:bodyPr>
          <a:lstStyle/>
          <a:p>
            <a:pPr lvl="0"/>
            <a:r>
              <a:rPr lang="fr-FR" dirty="0"/>
              <a:t>70. La multiplication posée (2)</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05"/>
        <p:cNvGrpSpPr/>
        <p:nvPr/>
      </p:nvGrpSpPr>
      <p:grpSpPr>
        <a:xfrm>
          <a:off x="0" y="0"/>
          <a:ext cx="0" cy="0"/>
          <a:chOff x="0" y="0"/>
          <a:chExt cx="0" cy="0"/>
        </a:xfrm>
      </p:grpSpPr>
      <p:sp>
        <p:nvSpPr>
          <p:cNvPr id="4" name="Titre 3">
            <a:extLst>
              <a:ext uri="{FF2B5EF4-FFF2-40B4-BE49-F238E27FC236}">
                <a16:creationId xmlns:a16="http://schemas.microsoft.com/office/drawing/2014/main" id="{3872CA62-9EAB-6016-77D0-447799865BE7}"/>
              </a:ext>
            </a:extLst>
          </p:cNvPr>
          <p:cNvSpPr>
            <a:spLocks noGrp="1"/>
          </p:cNvSpPr>
          <p:nvPr>
            <p:ph type="title"/>
          </p:nvPr>
        </p:nvSpPr>
        <p:spPr/>
        <p:txBody>
          <a:bodyPr/>
          <a:lstStyle/>
          <a:p>
            <a:endParaRPr lang="fr-FR"/>
          </a:p>
        </p:txBody>
      </p:sp>
      <p:pic>
        <p:nvPicPr>
          <p:cNvPr id="7" name="Image 6">
            <a:extLst>
              <a:ext uri="{FF2B5EF4-FFF2-40B4-BE49-F238E27FC236}">
                <a16:creationId xmlns:a16="http://schemas.microsoft.com/office/drawing/2014/main" id="{03BBC65C-9505-9788-724C-5FA0101C90AE}"/>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113564302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05"/>
        <p:cNvGrpSpPr/>
        <p:nvPr/>
      </p:nvGrpSpPr>
      <p:grpSpPr>
        <a:xfrm>
          <a:off x="0" y="0"/>
          <a:ext cx="0" cy="0"/>
          <a:chOff x="0" y="0"/>
          <a:chExt cx="0" cy="0"/>
        </a:xfrm>
      </p:grpSpPr>
      <p:sp>
        <p:nvSpPr>
          <p:cNvPr id="4" name="Titre 3">
            <a:extLst>
              <a:ext uri="{FF2B5EF4-FFF2-40B4-BE49-F238E27FC236}">
                <a16:creationId xmlns:a16="http://schemas.microsoft.com/office/drawing/2014/main" id="{8C719471-5FD4-E5A0-B1EB-07748CD9E92D}"/>
              </a:ext>
            </a:extLst>
          </p:cNvPr>
          <p:cNvSpPr>
            <a:spLocks noGrp="1"/>
          </p:cNvSpPr>
          <p:nvPr>
            <p:ph type="title"/>
          </p:nvPr>
        </p:nvSpPr>
        <p:spPr/>
        <p:txBody>
          <a:bodyPr/>
          <a:lstStyle/>
          <a:p>
            <a:endParaRPr lang="fr-FR"/>
          </a:p>
        </p:txBody>
      </p:sp>
      <p:pic>
        <p:nvPicPr>
          <p:cNvPr id="7" name="Image 6">
            <a:extLst>
              <a:ext uri="{FF2B5EF4-FFF2-40B4-BE49-F238E27FC236}">
                <a16:creationId xmlns:a16="http://schemas.microsoft.com/office/drawing/2014/main" id="{931538AF-91CE-5672-0E9C-ED663557DCB7}"/>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134575802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232"/>
        <p:cNvGrpSpPr/>
        <p:nvPr/>
      </p:nvGrpSpPr>
      <p:grpSpPr>
        <a:xfrm>
          <a:off x="0" y="0"/>
          <a:ext cx="0" cy="0"/>
          <a:chOff x="0" y="0"/>
          <a:chExt cx="0" cy="0"/>
        </a:xfrm>
      </p:grpSpPr>
      <p:sp>
        <p:nvSpPr>
          <p:cNvPr id="3" name="Titre 2">
            <a:extLst>
              <a:ext uri="{FF2B5EF4-FFF2-40B4-BE49-F238E27FC236}">
                <a16:creationId xmlns:a16="http://schemas.microsoft.com/office/drawing/2014/main" id="{72FFE09F-1EA7-854C-6FC0-D421C5645D17}"/>
              </a:ext>
            </a:extLst>
          </p:cNvPr>
          <p:cNvSpPr>
            <a:spLocks noGrp="1"/>
          </p:cNvSpPr>
          <p:nvPr>
            <p:ph type="title"/>
          </p:nvPr>
        </p:nvSpPr>
        <p:spPr/>
        <p:txBody>
          <a:bodyPr/>
          <a:lstStyle/>
          <a:p>
            <a:endParaRPr lang="fr-FR"/>
          </a:p>
        </p:txBody>
      </p:sp>
      <p:pic>
        <p:nvPicPr>
          <p:cNvPr id="5" name="Image 4">
            <a:extLst>
              <a:ext uri="{FF2B5EF4-FFF2-40B4-BE49-F238E27FC236}">
                <a16:creationId xmlns:a16="http://schemas.microsoft.com/office/drawing/2014/main" id="{C112BCD8-D074-981A-B3DD-EE5DB2B347C7}"/>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406"/>
        <p:cNvGrpSpPr/>
        <p:nvPr/>
      </p:nvGrpSpPr>
      <p:grpSpPr>
        <a:xfrm>
          <a:off x="0" y="0"/>
          <a:ext cx="0" cy="0"/>
          <a:chOff x="0" y="0"/>
          <a:chExt cx="0" cy="0"/>
        </a:xfrm>
      </p:grpSpPr>
      <p:sp>
        <p:nvSpPr>
          <p:cNvPr id="3" name="Titre 2">
            <a:extLst>
              <a:ext uri="{FF2B5EF4-FFF2-40B4-BE49-F238E27FC236}">
                <a16:creationId xmlns:a16="http://schemas.microsoft.com/office/drawing/2014/main" id="{EC6888EE-FC9B-F4EF-F02B-05C272F5A977}"/>
              </a:ext>
            </a:extLst>
          </p:cNvPr>
          <p:cNvSpPr>
            <a:spLocks noGrp="1"/>
          </p:cNvSpPr>
          <p:nvPr>
            <p:ph type="title"/>
          </p:nvPr>
        </p:nvSpPr>
        <p:spPr/>
        <p:txBody>
          <a:bodyPr/>
          <a:lstStyle/>
          <a:p>
            <a:endParaRPr lang="fr-FR"/>
          </a:p>
        </p:txBody>
      </p:sp>
      <p:pic>
        <p:nvPicPr>
          <p:cNvPr id="5" name="Image 4">
            <a:extLst>
              <a:ext uri="{FF2B5EF4-FFF2-40B4-BE49-F238E27FC236}">
                <a16:creationId xmlns:a16="http://schemas.microsoft.com/office/drawing/2014/main" id="{6A6F4BDF-CC6B-A6B9-019D-6903475050A4}"/>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414"/>
        <p:cNvGrpSpPr/>
        <p:nvPr/>
      </p:nvGrpSpPr>
      <p:grpSpPr>
        <a:xfrm>
          <a:off x="0" y="0"/>
          <a:ext cx="0" cy="0"/>
          <a:chOff x="0" y="0"/>
          <a:chExt cx="0" cy="0"/>
        </a:xfrm>
      </p:grpSpPr>
      <p:sp>
        <p:nvSpPr>
          <p:cNvPr id="7" name="Titre 6">
            <a:extLst>
              <a:ext uri="{FF2B5EF4-FFF2-40B4-BE49-F238E27FC236}">
                <a16:creationId xmlns:a16="http://schemas.microsoft.com/office/drawing/2014/main" id="{5AE8B8CA-97E4-F5C5-7B08-A80496EDAAF7}"/>
              </a:ext>
            </a:extLst>
          </p:cNvPr>
          <p:cNvSpPr>
            <a:spLocks noGrp="1"/>
          </p:cNvSpPr>
          <p:nvPr>
            <p:ph type="title"/>
          </p:nvPr>
        </p:nvSpPr>
        <p:spPr/>
        <p:txBody>
          <a:bodyPr/>
          <a:lstStyle/>
          <a:p>
            <a:endParaRPr lang="fr-FR"/>
          </a:p>
        </p:txBody>
      </p:sp>
      <p:pic>
        <p:nvPicPr>
          <p:cNvPr id="9" name="Image 8">
            <a:extLst>
              <a:ext uri="{FF2B5EF4-FFF2-40B4-BE49-F238E27FC236}">
                <a16:creationId xmlns:a16="http://schemas.microsoft.com/office/drawing/2014/main" id="{90532B4B-7146-4B3C-8792-6A9E8331540D}"/>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279919399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414"/>
        <p:cNvGrpSpPr/>
        <p:nvPr/>
      </p:nvGrpSpPr>
      <p:grpSpPr>
        <a:xfrm>
          <a:off x="0" y="0"/>
          <a:ext cx="0" cy="0"/>
          <a:chOff x="0" y="0"/>
          <a:chExt cx="0" cy="0"/>
        </a:xfrm>
      </p:grpSpPr>
      <p:sp>
        <p:nvSpPr>
          <p:cNvPr id="8" name="Titre 7">
            <a:extLst>
              <a:ext uri="{FF2B5EF4-FFF2-40B4-BE49-F238E27FC236}">
                <a16:creationId xmlns:a16="http://schemas.microsoft.com/office/drawing/2014/main" id="{AC23C782-DACD-E144-71D3-FFD7779C7C1B}"/>
              </a:ext>
            </a:extLst>
          </p:cNvPr>
          <p:cNvSpPr>
            <a:spLocks noGrp="1"/>
          </p:cNvSpPr>
          <p:nvPr>
            <p:ph type="title"/>
          </p:nvPr>
        </p:nvSpPr>
        <p:spPr/>
        <p:txBody>
          <a:bodyPr/>
          <a:lstStyle/>
          <a:p>
            <a:endParaRPr lang="fr-FR"/>
          </a:p>
        </p:txBody>
      </p:sp>
      <p:pic>
        <p:nvPicPr>
          <p:cNvPr id="10" name="Image 9">
            <a:extLst>
              <a:ext uri="{FF2B5EF4-FFF2-40B4-BE49-F238E27FC236}">
                <a16:creationId xmlns:a16="http://schemas.microsoft.com/office/drawing/2014/main" id="{D6EB1855-DE3C-58A3-BB9C-F732E8DE551E}"/>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399352964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414"/>
        <p:cNvGrpSpPr/>
        <p:nvPr/>
      </p:nvGrpSpPr>
      <p:grpSpPr>
        <a:xfrm>
          <a:off x="0" y="0"/>
          <a:ext cx="0" cy="0"/>
          <a:chOff x="0" y="0"/>
          <a:chExt cx="0" cy="0"/>
        </a:xfrm>
      </p:grpSpPr>
      <p:sp>
        <p:nvSpPr>
          <p:cNvPr id="9" name="Titre 8">
            <a:extLst>
              <a:ext uri="{FF2B5EF4-FFF2-40B4-BE49-F238E27FC236}">
                <a16:creationId xmlns:a16="http://schemas.microsoft.com/office/drawing/2014/main" id="{F0F9C83C-904E-717C-B4B8-BD4B5E3398D7}"/>
              </a:ext>
            </a:extLst>
          </p:cNvPr>
          <p:cNvSpPr>
            <a:spLocks noGrp="1"/>
          </p:cNvSpPr>
          <p:nvPr>
            <p:ph type="title"/>
          </p:nvPr>
        </p:nvSpPr>
        <p:spPr/>
        <p:txBody>
          <a:bodyPr/>
          <a:lstStyle/>
          <a:p>
            <a:endParaRPr lang="fr-FR"/>
          </a:p>
        </p:txBody>
      </p:sp>
      <p:pic>
        <p:nvPicPr>
          <p:cNvPr id="11" name="Image 10">
            <a:extLst>
              <a:ext uri="{FF2B5EF4-FFF2-40B4-BE49-F238E27FC236}">
                <a16:creationId xmlns:a16="http://schemas.microsoft.com/office/drawing/2014/main" id="{8B6486EE-5EAE-7E7C-12FC-62DB0854ACFA}"/>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55335088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414"/>
        <p:cNvGrpSpPr/>
        <p:nvPr/>
      </p:nvGrpSpPr>
      <p:grpSpPr>
        <a:xfrm>
          <a:off x="0" y="0"/>
          <a:ext cx="0" cy="0"/>
          <a:chOff x="0" y="0"/>
          <a:chExt cx="0" cy="0"/>
        </a:xfrm>
      </p:grpSpPr>
      <p:sp>
        <p:nvSpPr>
          <p:cNvPr id="11" name="Titre 10">
            <a:extLst>
              <a:ext uri="{FF2B5EF4-FFF2-40B4-BE49-F238E27FC236}">
                <a16:creationId xmlns:a16="http://schemas.microsoft.com/office/drawing/2014/main" id="{40BA4C93-8CBF-75EF-F0C6-967433B0DF55}"/>
              </a:ext>
            </a:extLst>
          </p:cNvPr>
          <p:cNvSpPr>
            <a:spLocks noGrp="1"/>
          </p:cNvSpPr>
          <p:nvPr>
            <p:ph type="title"/>
          </p:nvPr>
        </p:nvSpPr>
        <p:spPr/>
        <p:txBody>
          <a:bodyPr/>
          <a:lstStyle/>
          <a:p>
            <a:endParaRPr lang="fr-FR"/>
          </a:p>
        </p:txBody>
      </p:sp>
      <p:pic>
        <p:nvPicPr>
          <p:cNvPr id="13" name="Image 12">
            <a:extLst>
              <a:ext uri="{FF2B5EF4-FFF2-40B4-BE49-F238E27FC236}">
                <a16:creationId xmlns:a16="http://schemas.microsoft.com/office/drawing/2014/main" id="{0EAE8F68-5366-B7A6-4CB2-B7551D84EC2F}"/>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33835211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414"/>
        <p:cNvGrpSpPr/>
        <p:nvPr/>
      </p:nvGrpSpPr>
      <p:grpSpPr>
        <a:xfrm>
          <a:off x="0" y="0"/>
          <a:ext cx="0" cy="0"/>
          <a:chOff x="0" y="0"/>
          <a:chExt cx="0" cy="0"/>
        </a:xfrm>
      </p:grpSpPr>
      <p:sp>
        <p:nvSpPr>
          <p:cNvPr id="13" name="Titre 12">
            <a:extLst>
              <a:ext uri="{FF2B5EF4-FFF2-40B4-BE49-F238E27FC236}">
                <a16:creationId xmlns:a16="http://schemas.microsoft.com/office/drawing/2014/main" id="{1411903C-EAB4-251F-8589-80A7A047115D}"/>
              </a:ext>
            </a:extLst>
          </p:cNvPr>
          <p:cNvSpPr>
            <a:spLocks noGrp="1"/>
          </p:cNvSpPr>
          <p:nvPr>
            <p:ph type="title"/>
          </p:nvPr>
        </p:nvSpPr>
        <p:spPr/>
        <p:txBody>
          <a:bodyPr/>
          <a:lstStyle/>
          <a:p>
            <a:endParaRPr lang="fr-FR"/>
          </a:p>
        </p:txBody>
      </p:sp>
      <p:pic>
        <p:nvPicPr>
          <p:cNvPr id="16" name="Image 15">
            <a:extLst>
              <a:ext uri="{FF2B5EF4-FFF2-40B4-BE49-F238E27FC236}">
                <a16:creationId xmlns:a16="http://schemas.microsoft.com/office/drawing/2014/main" id="{88EF3179-9AB6-F10C-548D-1F64EA341CD5}"/>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379702336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414"/>
        <p:cNvGrpSpPr/>
        <p:nvPr/>
      </p:nvGrpSpPr>
      <p:grpSpPr>
        <a:xfrm>
          <a:off x="0" y="0"/>
          <a:ext cx="0" cy="0"/>
          <a:chOff x="0" y="0"/>
          <a:chExt cx="0" cy="0"/>
        </a:xfrm>
      </p:grpSpPr>
      <p:sp>
        <p:nvSpPr>
          <p:cNvPr id="12" name="Titre 11">
            <a:extLst>
              <a:ext uri="{FF2B5EF4-FFF2-40B4-BE49-F238E27FC236}">
                <a16:creationId xmlns:a16="http://schemas.microsoft.com/office/drawing/2014/main" id="{9664B89D-19EF-6674-0BAD-6FE2C6B939F4}"/>
              </a:ext>
            </a:extLst>
          </p:cNvPr>
          <p:cNvSpPr>
            <a:spLocks noGrp="1"/>
          </p:cNvSpPr>
          <p:nvPr>
            <p:ph type="title"/>
          </p:nvPr>
        </p:nvSpPr>
        <p:spPr/>
        <p:txBody>
          <a:bodyPr/>
          <a:lstStyle/>
          <a:p>
            <a:endParaRPr lang="fr-FR"/>
          </a:p>
        </p:txBody>
      </p:sp>
      <p:pic>
        <p:nvPicPr>
          <p:cNvPr id="14" name="Image 13">
            <a:extLst>
              <a:ext uri="{FF2B5EF4-FFF2-40B4-BE49-F238E27FC236}">
                <a16:creationId xmlns:a16="http://schemas.microsoft.com/office/drawing/2014/main" id="{F150B146-7682-DB22-9006-A2B379904B0B}"/>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264121500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13"/>
        <p:cNvGrpSpPr/>
        <p:nvPr/>
      </p:nvGrpSpPr>
      <p:grpSpPr>
        <a:xfrm>
          <a:off x="0" y="0"/>
          <a:ext cx="0" cy="0"/>
          <a:chOff x="0" y="0"/>
          <a:chExt cx="0" cy="0"/>
        </a:xfrm>
      </p:grpSpPr>
      <p:sp>
        <p:nvSpPr>
          <p:cNvPr id="8" name="Titre 7">
            <a:extLst>
              <a:ext uri="{FF2B5EF4-FFF2-40B4-BE49-F238E27FC236}">
                <a16:creationId xmlns:a16="http://schemas.microsoft.com/office/drawing/2014/main" id="{7421BACB-5713-1377-C4AD-DD08D560CB23}"/>
              </a:ext>
            </a:extLst>
          </p:cNvPr>
          <p:cNvSpPr>
            <a:spLocks noGrp="1"/>
          </p:cNvSpPr>
          <p:nvPr>
            <p:ph type="title"/>
          </p:nvPr>
        </p:nvSpPr>
        <p:spPr/>
        <p:txBody>
          <a:bodyPr/>
          <a:lstStyle/>
          <a:p>
            <a:endParaRPr lang="fr-FR"/>
          </a:p>
        </p:txBody>
      </p:sp>
      <p:pic>
        <p:nvPicPr>
          <p:cNvPr id="11" name="Image 10">
            <a:extLst>
              <a:ext uri="{FF2B5EF4-FFF2-40B4-BE49-F238E27FC236}">
                <a16:creationId xmlns:a16="http://schemas.microsoft.com/office/drawing/2014/main" id="{C5AAD79C-6794-D96C-FFBA-C0341FC65EB4}"/>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504"/>
        <p:cNvGrpSpPr/>
        <p:nvPr/>
      </p:nvGrpSpPr>
      <p:grpSpPr>
        <a:xfrm>
          <a:off x="0" y="0"/>
          <a:ext cx="0" cy="0"/>
          <a:chOff x="0" y="0"/>
          <a:chExt cx="0" cy="0"/>
        </a:xfrm>
      </p:grpSpPr>
      <p:sp>
        <p:nvSpPr>
          <p:cNvPr id="3" name="Titre 2">
            <a:extLst>
              <a:ext uri="{FF2B5EF4-FFF2-40B4-BE49-F238E27FC236}">
                <a16:creationId xmlns:a16="http://schemas.microsoft.com/office/drawing/2014/main" id="{F802AB8D-903F-71F1-F201-37A0D60BC0EB}"/>
              </a:ext>
            </a:extLst>
          </p:cNvPr>
          <p:cNvSpPr>
            <a:spLocks noGrp="1"/>
          </p:cNvSpPr>
          <p:nvPr>
            <p:ph type="title"/>
          </p:nvPr>
        </p:nvSpPr>
        <p:spPr/>
        <p:txBody>
          <a:bodyPr/>
          <a:lstStyle/>
          <a:p>
            <a:endParaRPr lang="fr-FR"/>
          </a:p>
        </p:txBody>
      </p:sp>
      <p:pic>
        <p:nvPicPr>
          <p:cNvPr id="5" name="Image 4">
            <a:extLst>
              <a:ext uri="{FF2B5EF4-FFF2-40B4-BE49-F238E27FC236}">
                <a16:creationId xmlns:a16="http://schemas.microsoft.com/office/drawing/2014/main" id="{8B64A7EE-780E-9FFD-1087-F706EC80EC72}"/>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523"/>
        <p:cNvGrpSpPr/>
        <p:nvPr/>
      </p:nvGrpSpPr>
      <p:grpSpPr>
        <a:xfrm>
          <a:off x="0" y="0"/>
          <a:ext cx="0" cy="0"/>
          <a:chOff x="0" y="0"/>
          <a:chExt cx="0" cy="0"/>
        </a:xfrm>
      </p:grpSpPr>
      <p:sp>
        <p:nvSpPr>
          <p:cNvPr id="6" name="Titre 5">
            <a:extLst>
              <a:ext uri="{FF2B5EF4-FFF2-40B4-BE49-F238E27FC236}">
                <a16:creationId xmlns:a16="http://schemas.microsoft.com/office/drawing/2014/main" id="{E1110DD2-3120-8940-83BE-962772389B11}"/>
              </a:ext>
            </a:extLst>
          </p:cNvPr>
          <p:cNvSpPr>
            <a:spLocks noGrp="1"/>
          </p:cNvSpPr>
          <p:nvPr>
            <p:ph type="title"/>
          </p:nvPr>
        </p:nvSpPr>
        <p:spPr/>
        <p:txBody>
          <a:bodyPr/>
          <a:lstStyle/>
          <a:p>
            <a:endParaRPr lang="fr-FR"/>
          </a:p>
        </p:txBody>
      </p:sp>
      <p:pic>
        <p:nvPicPr>
          <p:cNvPr id="8" name="Image 7">
            <a:extLst>
              <a:ext uri="{FF2B5EF4-FFF2-40B4-BE49-F238E27FC236}">
                <a16:creationId xmlns:a16="http://schemas.microsoft.com/office/drawing/2014/main" id="{DC9DCF04-993D-EB73-4EF3-AC5C1D440D0D}"/>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523">
          <a:extLst>
            <a:ext uri="{FF2B5EF4-FFF2-40B4-BE49-F238E27FC236}">
              <a16:creationId xmlns:a16="http://schemas.microsoft.com/office/drawing/2014/main" id="{FC86AA88-A4AE-EB2C-B547-89F45E2FF2CC}"/>
            </a:ext>
          </a:extLst>
        </p:cNvPr>
        <p:cNvGrpSpPr/>
        <p:nvPr/>
      </p:nvGrpSpPr>
      <p:grpSpPr>
        <a:xfrm>
          <a:off x="0" y="0"/>
          <a:ext cx="0" cy="0"/>
          <a:chOff x="0" y="0"/>
          <a:chExt cx="0" cy="0"/>
        </a:xfrm>
      </p:grpSpPr>
      <p:sp>
        <p:nvSpPr>
          <p:cNvPr id="6" name="Titre 5">
            <a:extLst>
              <a:ext uri="{FF2B5EF4-FFF2-40B4-BE49-F238E27FC236}">
                <a16:creationId xmlns:a16="http://schemas.microsoft.com/office/drawing/2014/main" id="{03E64E52-C116-46A1-6F60-BD63F714C50E}"/>
              </a:ext>
            </a:extLst>
          </p:cNvPr>
          <p:cNvSpPr>
            <a:spLocks noGrp="1"/>
          </p:cNvSpPr>
          <p:nvPr>
            <p:ph type="title"/>
          </p:nvPr>
        </p:nvSpPr>
        <p:spPr/>
        <p:txBody>
          <a:bodyPr/>
          <a:lstStyle/>
          <a:p>
            <a:endParaRPr lang="fr-FR"/>
          </a:p>
        </p:txBody>
      </p:sp>
      <p:pic>
        <p:nvPicPr>
          <p:cNvPr id="8" name="Image 7">
            <a:extLst>
              <a:ext uri="{FF2B5EF4-FFF2-40B4-BE49-F238E27FC236}">
                <a16:creationId xmlns:a16="http://schemas.microsoft.com/office/drawing/2014/main" id="{B6C41C19-A36C-0B12-8622-B1B446FF58AB}"/>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78678234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533"/>
        <p:cNvGrpSpPr/>
        <p:nvPr/>
      </p:nvGrpSpPr>
      <p:grpSpPr>
        <a:xfrm>
          <a:off x="0" y="0"/>
          <a:ext cx="0" cy="0"/>
          <a:chOff x="0" y="0"/>
          <a:chExt cx="0" cy="0"/>
        </a:xfrm>
      </p:grpSpPr>
      <p:sp>
        <p:nvSpPr>
          <p:cNvPr id="4" name="Titre 3">
            <a:extLst>
              <a:ext uri="{FF2B5EF4-FFF2-40B4-BE49-F238E27FC236}">
                <a16:creationId xmlns:a16="http://schemas.microsoft.com/office/drawing/2014/main" id="{CBDF0596-A9D7-7EE7-5E69-CF175B3577B4}"/>
              </a:ext>
            </a:extLst>
          </p:cNvPr>
          <p:cNvSpPr>
            <a:spLocks noGrp="1"/>
          </p:cNvSpPr>
          <p:nvPr>
            <p:ph type="title"/>
          </p:nvPr>
        </p:nvSpPr>
        <p:spPr/>
        <p:txBody>
          <a:bodyPr/>
          <a:lstStyle/>
          <a:p>
            <a:endParaRPr lang="fr-FR"/>
          </a:p>
        </p:txBody>
      </p:sp>
      <p:pic>
        <p:nvPicPr>
          <p:cNvPr id="6" name="Image 5">
            <a:extLst>
              <a:ext uri="{FF2B5EF4-FFF2-40B4-BE49-F238E27FC236}">
                <a16:creationId xmlns:a16="http://schemas.microsoft.com/office/drawing/2014/main" id="{F6FF0C63-3250-196D-EB29-39BA3BCA92BB}"/>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539"/>
        <p:cNvGrpSpPr/>
        <p:nvPr/>
      </p:nvGrpSpPr>
      <p:grpSpPr>
        <a:xfrm>
          <a:off x="0" y="0"/>
          <a:ext cx="0" cy="0"/>
          <a:chOff x="0" y="0"/>
          <a:chExt cx="0" cy="0"/>
        </a:xfrm>
      </p:grpSpPr>
      <p:sp>
        <p:nvSpPr>
          <p:cNvPr id="3" name="Titre 2">
            <a:extLst>
              <a:ext uri="{FF2B5EF4-FFF2-40B4-BE49-F238E27FC236}">
                <a16:creationId xmlns:a16="http://schemas.microsoft.com/office/drawing/2014/main" id="{939DA5EC-FD3F-0A92-08F1-15743E2142A0}"/>
              </a:ext>
            </a:extLst>
          </p:cNvPr>
          <p:cNvSpPr>
            <a:spLocks noGrp="1"/>
          </p:cNvSpPr>
          <p:nvPr>
            <p:ph type="title"/>
          </p:nvPr>
        </p:nvSpPr>
        <p:spPr/>
        <p:txBody>
          <a:bodyPr/>
          <a:lstStyle/>
          <a:p>
            <a:endParaRPr lang="fr-FR"/>
          </a:p>
        </p:txBody>
      </p:sp>
      <p:pic>
        <p:nvPicPr>
          <p:cNvPr id="5" name="Image 4">
            <a:extLst>
              <a:ext uri="{FF2B5EF4-FFF2-40B4-BE49-F238E27FC236}">
                <a16:creationId xmlns:a16="http://schemas.microsoft.com/office/drawing/2014/main" id="{F2C58080-FBF9-2C50-C205-536AAF01C9D4}"/>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545"/>
        <p:cNvGrpSpPr/>
        <p:nvPr/>
      </p:nvGrpSpPr>
      <p:grpSpPr>
        <a:xfrm>
          <a:off x="0" y="0"/>
          <a:ext cx="0" cy="0"/>
          <a:chOff x="0" y="0"/>
          <a:chExt cx="0" cy="0"/>
        </a:xfrm>
      </p:grpSpPr>
      <p:sp>
        <p:nvSpPr>
          <p:cNvPr id="4" name="Titre 3">
            <a:extLst>
              <a:ext uri="{FF2B5EF4-FFF2-40B4-BE49-F238E27FC236}">
                <a16:creationId xmlns:a16="http://schemas.microsoft.com/office/drawing/2014/main" id="{B239F97E-EDE0-E06F-286C-4FEE8F9618A5}"/>
              </a:ext>
            </a:extLst>
          </p:cNvPr>
          <p:cNvSpPr>
            <a:spLocks noGrp="1"/>
          </p:cNvSpPr>
          <p:nvPr>
            <p:ph type="title"/>
          </p:nvPr>
        </p:nvSpPr>
        <p:spPr/>
        <p:txBody>
          <a:bodyPr/>
          <a:lstStyle/>
          <a:p>
            <a:endParaRPr lang="fr-FR"/>
          </a:p>
        </p:txBody>
      </p:sp>
      <p:pic>
        <p:nvPicPr>
          <p:cNvPr id="6" name="Image 5">
            <a:extLst>
              <a:ext uri="{FF2B5EF4-FFF2-40B4-BE49-F238E27FC236}">
                <a16:creationId xmlns:a16="http://schemas.microsoft.com/office/drawing/2014/main" id="{CE328265-7AE9-6443-D3F0-64953C310CD6}"/>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558"/>
        <p:cNvGrpSpPr/>
        <p:nvPr/>
      </p:nvGrpSpPr>
      <p:grpSpPr>
        <a:xfrm>
          <a:off x="0" y="0"/>
          <a:ext cx="0" cy="0"/>
          <a:chOff x="0" y="0"/>
          <a:chExt cx="0" cy="0"/>
        </a:xfrm>
      </p:grpSpPr>
      <p:sp>
        <p:nvSpPr>
          <p:cNvPr id="4" name="Titre 3">
            <a:extLst>
              <a:ext uri="{FF2B5EF4-FFF2-40B4-BE49-F238E27FC236}">
                <a16:creationId xmlns:a16="http://schemas.microsoft.com/office/drawing/2014/main" id="{BC168A66-9550-FDA0-76C5-0DB4F1D22046}"/>
              </a:ext>
            </a:extLst>
          </p:cNvPr>
          <p:cNvSpPr>
            <a:spLocks noGrp="1"/>
          </p:cNvSpPr>
          <p:nvPr>
            <p:ph type="title"/>
          </p:nvPr>
        </p:nvSpPr>
        <p:spPr/>
        <p:txBody>
          <a:bodyPr/>
          <a:lstStyle/>
          <a:p>
            <a:endParaRPr lang="fr-FR"/>
          </a:p>
        </p:txBody>
      </p:sp>
      <p:pic>
        <p:nvPicPr>
          <p:cNvPr id="7" name="Image 6">
            <a:extLst>
              <a:ext uri="{FF2B5EF4-FFF2-40B4-BE49-F238E27FC236}">
                <a16:creationId xmlns:a16="http://schemas.microsoft.com/office/drawing/2014/main" id="{636C4014-5CD4-0897-FD9C-DCAD26851F7B}"/>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589"/>
        <p:cNvGrpSpPr/>
        <p:nvPr/>
      </p:nvGrpSpPr>
      <p:grpSpPr>
        <a:xfrm>
          <a:off x="0" y="0"/>
          <a:ext cx="0" cy="0"/>
          <a:chOff x="0" y="0"/>
          <a:chExt cx="0" cy="0"/>
        </a:xfrm>
      </p:grpSpPr>
      <p:sp>
        <p:nvSpPr>
          <p:cNvPr id="4" name="Titre 3">
            <a:extLst>
              <a:ext uri="{FF2B5EF4-FFF2-40B4-BE49-F238E27FC236}">
                <a16:creationId xmlns:a16="http://schemas.microsoft.com/office/drawing/2014/main" id="{470997A5-CF1A-BB3C-94CF-A93F427506B1}"/>
              </a:ext>
            </a:extLst>
          </p:cNvPr>
          <p:cNvSpPr>
            <a:spLocks noGrp="1"/>
          </p:cNvSpPr>
          <p:nvPr>
            <p:ph type="title"/>
          </p:nvPr>
        </p:nvSpPr>
        <p:spPr/>
        <p:txBody>
          <a:bodyPr/>
          <a:lstStyle/>
          <a:p>
            <a:endParaRPr lang="fr-FR"/>
          </a:p>
        </p:txBody>
      </p:sp>
      <p:pic>
        <p:nvPicPr>
          <p:cNvPr id="6" name="Image 5">
            <a:extLst>
              <a:ext uri="{FF2B5EF4-FFF2-40B4-BE49-F238E27FC236}">
                <a16:creationId xmlns:a16="http://schemas.microsoft.com/office/drawing/2014/main" id="{AB6C0C7F-C2A6-ED06-137A-8E6BE4ABD840}"/>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13"/>
        <p:cNvGrpSpPr/>
        <p:nvPr/>
      </p:nvGrpSpPr>
      <p:grpSpPr>
        <a:xfrm>
          <a:off x="0" y="0"/>
          <a:ext cx="0" cy="0"/>
          <a:chOff x="0" y="0"/>
          <a:chExt cx="0" cy="0"/>
        </a:xfrm>
      </p:grpSpPr>
      <p:sp>
        <p:nvSpPr>
          <p:cNvPr id="15" name="Titre 14">
            <a:extLst>
              <a:ext uri="{FF2B5EF4-FFF2-40B4-BE49-F238E27FC236}">
                <a16:creationId xmlns:a16="http://schemas.microsoft.com/office/drawing/2014/main" id="{E733A1C0-5682-E878-AC92-D8356665A3B6}"/>
              </a:ext>
            </a:extLst>
          </p:cNvPr>
          <p:cNvSpPr>
            <a:spLocks noGrp="1"/>
          </p:cNvSpPr>
          <p:nvPr>
            <p:ph type="title"/>
          </p:nvPr>
        </p:nvSpPr>
        <p:spPr/>
        <p:txBody>
          <a:bodyPr/>
          <a:lstStyle/>
          <a:p>
            <a:endParaRPr lang="fr-FR"/>
          </a:p>
        </p:txBody>
      </p:sp>
      <p:pic>
        <p:nvPicPr>
          <p:cNvPr id="17" name="Image 16">
            <a:extLst>
              <a:ext uri="{FF2B5EF4-FFF2-40B4-BE49-F238E27FC236}">
                <a16:creationId xmlns:a16="http://schemas.microsoft.com/office/drawing/2014/main" id="{38558F6D-65A1-62A1-FFAD-9C71C47DA234}"/>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388138524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13"/>
        <p:cNvGrpSpPr/>
        <p:nvPr/>
      </p:nvGrpSpPr>
      <p:grpSpPr>
        <a:xfrm>
          <a:off x="0" y="0"/>
          <a:ext cx="0" cy="0"/>
          <a:chOff x="0" y="0"/>
          <a:chExt cx="0" cy="0"/>
        </a:xfrm>
      </p:grpSpPr>
      <p:sp>
        <p:nvSpPr>
          <p:cNvPr id="15" name="Titre 14">
            <a:extLst>
              <a:ext uri="{FF2B5EF4-FFF2-40B4-BE49-F238E27FC236}">
                <a16:creationId xmlns:a16="http://schemas.microsoft.com/office/drawing/2014/main" id="{62EF7779-C113-8C35-6383-BD1CEDE29865}"/>
              </a:ext>
            </a:extLst>
          </p:cNvPr>
          <p:cNvSpPr>
            <a:spLocks noGrp="1"/>
          </p:cNvSpPr>
          <p:nvPr>
            <p:ph type="title"/>
          </p:nvPr>
        </p:nvSpPr>
        <p:spPr/>
        <p:txBody>
          <a:bodyPr/>
          <a:lstStyle/>
          <a:p>
            <a:endParaRPr lang="fr-FR"/>
          </a:p>
        </p:txBody>
      </p:sp>
      <p:pic>
        <p:nvPicPr>
          <p:cNvPr id="18" name="Image 17">
            <a:extLst>
              <a:ext uri="{FF2B5EF4-FFF2-40B4-BE49-F238E27FC236}">
                <a16:creationId xmlns:a16="http://schemas.microsoft.com/office/drawing/2014/main" id="{1F7C4008-688A-618A-FFFF-4460E3FE2D0C}"/>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334928568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13">
          <a:extLst>
            <a:ext uri="{FF2B5EF4-FFF2-40B4-BE49-F238E27FC236}">
              <a16:creationId xmlns:a16="http://schemas.microsoft.com/office/drawing/2014/main" id="{9EDA2F7A-0492-81CB-4924-0579566F6A5B}"/>
            </a:ext>
          </a:extLst>
        </p:cNvPr>
        <p:cNvGrpSpPr/>
        <p:nvPr/>
      </p:nvGrpSpPr>
      <p:grpSpPr>
        <a:xfrm>
          <a:off x="0" y="0"/>
          <a:ext cx="0" cy="0"/>
          <a:chOff x="0" y="0"/>
          <a:chExt cx="0" cy="0"/>
        </a:xfrm>
      </p:grpSpPr>
      <p:sp>
        <p:nvSpPr>
          <p:cNvPr id="15" name="Titre 14">
            <a:extLst>
              <a:ext uri="{FF2B5EF4-FFF2-40B4-BE49-F238E27FC236}">
                <a16:creationId xmlns:a16="http://schemas.microsoft.com/office/drawing/2014/main" id="{6463E1C1-263F-AA1E-B354-AB1B61700798}"/>
              </a:ext>
            </a:extLst>
          </p:cNvPr>
          <p:cNvSpPr>
            <a:spLocks noGrp="1"/>
          </p:cNvSpPr>
          <p:nvPr>
            <p:ph type="title"/>
          </p:nvPr>
        </p:nvSpPr>
        <p:spPr/>
        <p:txBody>
          <a:bodyPr/>
          <a:lstStyle/>
          <a:p>
            <a:endParaRPr lang="fr-FR"/>
          </a:p>
        </p:txBody>
      </p:sp>
      <p:pic>
        <p:nvPicPr>
          <p:cNvPr id="18" name="Image 17">
            <a:extLst>
              <a:ext uri="{FF2B5EF4-FFF2-40B4-BE49-F238E27FC236}">
                <a16:creationId xmlns:a16="http://schemas.microsoft.com/office/drawing/2014/main" id="{5F83C597-BE54-4779-5AC1-03F5057EFDE3}"/>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126353866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13">
          <a:extLst>
            <a:ext uri="{FF2B5EF4-FFF2-40B4-BE49-F238E27FC236}">
              <a16:creationId xmlns:a16="http://schemas.microsoft.com/office/drawing/2014/main" id="{5D47DC4F-287F-9F5F-C7DE-AA1CF7A23E4C}"/>
            </a:ext>
          </a:extLst>
        </p:cNvPr>
        <p:cNvGrpSpPr/>
        <p:nvPr/>
      </p:nvGrpSpPr>
      <p:grpSpPr>
        <a:xfrm>
          <a:off x="0" y="0"/>
          <a:ext cx="0" cy="0"/>
          <a:chOff x="0" y="0"/>
          <a:chExt cx="0" cy="0"/>
        </a:xfrm>
      </p:grpSpPr>
      <p:sp>
        <p:nvSpPr>
          <p:cNvPr id="15" name="Titre 14">
            <a:extLst>
              <a:ext uri="{FF2B5EF4-FFF2-40B4-BE49-F238E27FC236}">
                <a16:creationId xmlns:a16="http://schemas.microsoft.com/office/drawing/2014/main" id="{003342E2-1698-61AC-3711-8DACA1D97A85}"/>
              </a:ext>
            </a:extLst>
          </p:cNvPr>
          <p:cNvSpPr>
            <a:spLocks noGrp="1"/>
          </p:cNvSpPr>
          <p:nvPr>
            <p:ph type="title"/>
          </p:nvPr>
        </p:nvSpPr>
        <p:spPr/>
        <p:txBody>
          <a:bodyPr/>
          <a:lstStyle/>
          <a:p>
            <a:endParaRPr lang="fr-FR"/>
          </a:p>
        </p:txBody>
      </p:sp>
      <p:pic>
        <p:nvPicPr>
          <p:cNvPr id="18" name="Image 17">
            <a:extLst>
              <a:ext uri="{FF2B5EF4-FFF2-40B4-BE49-F238E27FC236}">
                <a16:creationId xmlns:a16="http://schemas.microsoft.com/office/drawing/2014/main" id="{77CF6E54-4A3B-1838-217C-0DB7D9F19D9B}"/>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225832989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05"/>
        <p:cNvGrpSpPr/>
        <p:nvPr/>
      </p:nvGrpSpPr>
      <p:grpSpPr>
        <a:xfrm>
          <a:off x="0" y="0"/>
          <a:ext cx="0" cy="0"/>
          <a:chOff x="0" y="0"/>
          <a:chExt cx="0" cy="0"/>
        </a:xfrm>
      </p:grpSpPr>
      <p:sp>
        <p:nvSpPr>
          <p:cNvPr id="3" name="Titre 2">
            <a:extLst>
              <a:ext uri="{FF2B5EF4-FFF2-40B4-BE49-F238E27FC236}">
                <a16:creationId xmlns:a16="http://schemas.microsoft.com/office/drawing/2014/main" id="{8D42FDFE-781C-348F-22C8-0CFA4F087FF4}"/>
              </a:ext>
            </a:extLst>
          </p:cNvPr>
          <p:cNvSpPr>
            <a:spLocks noGrp="1"/>
          </p:cNvSpPr>
          <p:nvPr>
            <p:ph type="title"/>
          </p:nvPr>
        </p:nvSpPr>
        <p:spPr/>
        <p:txBody>
          <a:bodyPr/>
          <a:lstStyle/>
          <a:p>
            <a:endParaRPr lang="fr-FR"/>
          </a:p>
        </p:txBody>
      </p:sp>
      <p:pic>
        <p:nvPicPr>
          <p:cNvPr id="5" name="Image 4">
            <a:extLst>
              <a:ext uri="{FF2B5EF4-FFF2-40B4-BE49-F238E27FC236}">
                <a16:creationId xmlns:a16="http://schemas.microsoft.com/office/drawing/2014/main" id="{BB290B5C-2182-321B-39EA-C0DAED3B44A6}"/>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05"/>
        <p:cNvGrpSpPr/>
        <p:nvPr/>
      </p:nvGrpSpPr>
      <p:grpSpPr>
        <a:xfrm>
          <a:off x="0" y="0"/>
          <a:ext cx="0" cy="0"/>
          <a:chOff x="0" y="0"/>
          <a:chExt cx="0" cy="0"/>
        </a:xfrm>
      </p:grpSpPr>
      <p:sp>
        <p:nvSpPr>
          <p:cNvPr id="7" name="Titre 6">
            <a:extLst>
              <a:ext uri="{FF2B5EF4-FFF2-40B4-BE49-F238E27FC236}">
                <a16:creationId xmlns:a16="http://schemas.microsoft.com/office/drawing/2014/main" id="{F61D1499-BD0D-C1C1-0B8D-ED6E2E034CAD}"/>
              </a:ext>
            </a:extLst>
          </p:cNvPr>
          <p:cNvSpPr>
            <a:spLocks noGrp="1"/>
          </p:cNvSpPr>
          <p:nvPr>
            <p:ph type="title"/>
          </p:nvPr>
        </p:nvSpPr>
        <p:spPr/>
        <p:txBody>
          <a:bodyPr/>
          <a:lstStyle/>
          <a:p>
            <a:endParaRPr lang="fr-FR"/>
          </a:p>
        </p:txBody>
      </p:sp>
      <p:pic>
        <p:nvPicPr>
          <p:cNvPr id="13" name="Image 12">
            <a:extLst>
              <a:ext uri="{FF2B5EF4-FFF2-40B4-BE49-F238E27FC236}">
                <a16:creationId xmlns:a16="http://schemas.microsoft.com/office/drawing/2014/main" id="{5FB388B7-4031-AE58-4EE2-3CB409C9E516}"/>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100779820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05">
          <a:extLst>
            <a:ext uri="{FF2B5EF4-FFF2-40B4-BE49-F238E27FC236}">
              <a16:creationId xmlns:a16="http://schemas.microsoft.com/office/drawing/2014/main" id="{6A91E419-C06C-C028-521F-B68E8BD22AEC}"/>
            </a:ext>
          </a:extLst>
        </p:cNvPr>
        <p:cNvGrpSpPr/>
        <p:nvPr/>
      </p:nvGrpSpPr>
      <p:grpSpPr>
        <a:xfrm>
          <a:off x="0" y="0"/>
          <a:ext cx="0" cy="0"/>
          <a:chOff x="0" y="0"/>
          <a:chExt cx="0" cy="0"/>
        </a:xfrm>
      </p:grpSpPr>
      <p:sp>
        <p:nvSpPr>
          <p:cNvPr id="7" name="Titre 6">
            <a:extLst>
              <a:ext uri="{FF2B5EF4-FFF2-40B4-BE49-F238E27FC236}">
                <a16:creationId xmlns:a16="http://schemas.microsoft.com/office/drawing/2014/main" id="{8E1143CE-262E-76E2-D058-777CDE615074}"/>
              </a:ext>
            </a:extLst>
          </p:cNvPr>
          <p:cNvSpPr>
            <a:spLocks noGrp="1"/>
          </p:cNvSpPr>
          <p:nvPr>
            <p:ph type="title"/>
          </p:nvPr>
        </p:nvSpPr>
        <p:spPr/>
        <p:txBody>
          <a:bodyPr/>
          <a:lstStyle/>
          <a:p>
            <a:endParaRPr lang="fr-FR"/>
          </a:p>
        </p:txBody>
      </p:sp>
      <p:pic>
        <p:nvPicPr>
          <p:cNvPr id="13" name="Image 12">
            <a:extLst>
              <a:ext uri="{FF2B5EF4-FFF2-40B4-BE49-F238E27FC236}">
                <a16:creationId xmlns:a16="http://schemas.microsoft.com/office/drawing/2014/main" id="{2FE7420A-F9D4-BDA3-0F2E-1D04581FE644}"/>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797572028"/>
      </p:ext>
    </p:extLst>
  </p:cSld>
  <p:clrMapOvr>
    <a:masterClrMapping/>
  </p:clrMapOvr>
</p:sld>
</file>

<file path=ppt/theme/theme1.xml><?xml version="1.0" encoding="utf-8"?>
<a:theme xmlns:a="http://schemas.openxmlformats.org/drawingml/2006/main" name="Thème Office">
  <a:themeElements>
    <a:clrScheme name="Thème 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Thème Office">
  <a:themeElements>
    <a:clrScheme name="Thème 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2_Thème Office">
  <a:themeElements>
    <a:clrScheme name="Thème 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3_Thème Office">
  <a:themeElements>
    <a:clrScheme name="Thème 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4_Thème Office">
  <a:themeElements>
    <a:clrScheme name="Thème 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Thème Offic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C56C2C895EEC4E44B0B53F68476E4C38" ma:contentTypeVersion="19" ma:contentTypeDescription="Crée un document." ma:contentTypeScope="" ma:versionID="d2a4d304f9eba7db6f6d654a13bd391d">
  <xsd:schema xmlns:xsd="http://www.w3.org/2001/XMLSchema" xmlns:xs="http://www.w3.org/2001/XMLSchema" xmlns:p="http://schemas.microsoft.com/office/2006/metadata/properties" xmlns:ns2="cd84cc96-e4f0-4e7f-873a-a508fb658c41" xmlns:ns3="27f64e36-29aa-44d5-a3e0-06242cad7d4d" targetNamespace="http://schemas.microsoft.com/office/2006/metadata/properties" ma:root="true" ma:fieldsID="71534a0f5dfc871d7eed7645144f7fa1" ns2:_="" ns3:_="">
    <xsd:import namespace="cd84cc96-e4f0-4e7f-873a-a508fb658c41"/>
    <xsd:import namespace="27f64e36-29aa-44d5-a3e0-06242cad7d4d"/>
    <xsd:element name="properties">
      <xsd:complexType>
        <xsd:sequence>
          <xsd:element name="documentManagement">
            <xsd:complexType>
              <xsd:all>
                <xsd:element ref="ns2:MediaServiceMetadata" minOccurs="0"/>
                <xsd:element ref="ns2:MediaServiceFastMetadata" minOccurs="0"/>
                <xsd:element ref="ns2:MediaServiceOCR" minOccurs="0"/>
                <xsd:element ref="ns2:MediaServiceGenerationTime" minOccurs="0"/>
                <xsd:element ref="ns2:MediaServiceEventHashCode" minOccurs="0"/>
                <xsd:element ref="ns2:MediaServiceDateTaken" minOccurs="0"/>
                <xsd:element ref="ns2:MediaLengthInSeconds" minOccurs="0"/>
                <xsd:element ref="ns3:SharedWithUsers" minOccurs="0"/>
                <xsd:element ref="ns3:SharedWithDetails" minOccurs="0"/>
                <xsd:element ref="ns2:MediaServiceLocation" minOccurs="0"/>
                <xsd:element ref="ns2:MediaServiceAutoKeyPoints" minOccurs="0"/>
                <xsd:element ref="ns2:MediaServiceKeyPoints" minOccurs="0"/>
                <xsd:element ref="ns2:lcf76f155ced4ddcb4097134ff3c332f" minOccurs="0"/>
                <xsd:element ref="ns3:TaxCatchAll" minOccurs="0"/>
                <xsd:element ref="ns2:MediaServiceSearchProperties" minOccurs="0"/>
                <xsd:element ref="ns2: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d84cc96-e4f0-4e7f-873a-a508fb658c41"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CR" ma:index="10" nillable="true" ma:displayName="Extracted Text" ma:internalName="MediaServiceOCR" ma:readOnly="true">
      <xsd:simpleType>
        <xsd:restriction base="dms:Note">
          <xsd:maxLength value="255"/>
        </xsd:restriction>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DateTaken" ma:index="13" nillable="true" ma:displayName="MediaServiceDateTaken" ma:hidden="true" ma:internalName="MediaServiceDateTaken" ma:readOnly="true">
      <xsd:simpleType>
        <xsd:restriction base="dms:Text"/>
      </xsd:simpleType>
    </xsd:element>
    <xsd:element name="MediaLengthInSeconds" ma:index="14" nillable="true" ma:displayName="Length (seconds)" ma:internalName="MediaLengthInSeconds" ma:readOnly="true">
      <xsd:simpleType>
        <xsd:restriction base="dms:Unknown"/>
      </xsd:simpleType>
    </xsd:element>
    <xsd:element name="MediaServiceLocation" ma:index="17" nillable="true" ma:displayName="Location" ma:internalName="MediaServiceLocation" ma:readOnly="true">
      <xsd:simpleType>
        <xsd:restriction base="dms:Text"/>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element name="lcf76f155ced4ddcb4097134ff3c332f" ma:index="21" nillable="true" ma:taxonomy="true" ma:internalName="lcf76f155ced4ddcb4097134ff3c332f" ma:taxonomyFieldName="MediaServiceImageTags" ma:displayName="Balises d’images" ma:readOnly="false" ma:fieldId="{5cf76f15-5ced-4ddc-b409-7134ff3c332f}" ma:taxonomyMulti="true" ma:sspId="e0316926-e272-4302-89b0-5e160602c2e1" ma:termSetId="09814cd3-568e-fe90-9814-8d621ff8fb84" ma:anchorId="fba54fb3-c3e1-fe81-a776-ca4b69148c4d" ma:open="true" ma:isKeyword="false">
      <xsd:complexType>
        <xsd:sequence>
          <xsd:element ref="pc:Terms" minOccurs="0" maxOccurs="1"/>
        </xsd:sequence>
      </xsd:complexType>
    </xsd:element>
    <xsd:element name="MediaServiceSearchProperties" ma:index="23" nillable="true" ma:displayName="MediaServiceSearchProperties" ma:hidden="true" ma:internalName="MediaServiceSearchProperties" ma:readOnly="true">
      <xsd:simpleType>
        <xsd:restriction base="dms:Note"/>
      </xsd:simpleType>
    </xsd:element>
    <xsd:element name="MediaServiceObjectDetectorVersions" ma:index="24" nillable="true" ma:displayName="MediaServiceObjectDetectorVersions"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27f64e36-29aa-44d5-a3e0-06242cad7d4d" elementFormDefault="qualified">
    <xsd:import namespace="http://schemas.microsoft.com/office/2006/documentManagement/types"/>
    <xsd:import namespace="http://schemas.microsoft.com/office/infopath/2007/PartnerControls"/>
    <xsd:element name="SharedWithUsers" ma:index="15" nillable="true" ma:displayName="Partagé avec"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6" nillable="true" ma:displayName="Partagé avec détails" ma:internalName="SharedWithDetails" ma:readOnly="true">
      <xsd:simpleType>
        <xsd:restriction base="dms:Note">
          <xsd:maxLength value="255"/>
        </xsd:restriction>
      </xsd:simpleType>
    </xsd:element>
    <xsd:element name="TaxCatchAll" ma:index="22" nillable="true" ma:displayName="Taxonomy Catch All Column" ma:hidden="true" ma:list="{0909781d-db56-47c3-b873-85a7506b6ab1}" ma:internalName="TaxCatchAll" ma:showField="CatchAllData" ma:web="27f64e36-29aa-44d5-a3e0-06242cad7d4d">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e de contenu"/>
        <xsd:element ref="dc:title" minOccurs="0" maxOccurs="1" ma:index="4" ma:displayName="Titr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cd84cc96-e4f0-4e7f-873a-a508fb658c41">
      <Terms xmlns="http://schemas.microsoft.com/office/infopath/2007/PartnerControls"/>
    </lcf76f155ced4ddcb4097134ff3c332f>
    <TaxCatchAll xmlns="27f64e36-29aa-44d5-a3e0-06242cad7d4d" xsi:nil="true"/>
  </documentManagement>
</p:properties>
</file>

<file path=customXml/itemProps1.xml><?xml version="1.0" encoding="utf-8"?>
<ds:datastoreItem xmlns:ds="http://schemas.openxmlformats.org/officeDocument/2006/customXml" ds:itemID="{7DB2DA61-64FA-40DF-9E57-38C7DD0DB0DA}">
  <ds:schemaRefs>
    <ds:schemaRef ds:uri="http://schemas.microsoft.com/sharepoint/v3/contenttype/forms"/>
  </ds:schemaRefs>
</ds:datastoreItem>
</file>

<file path=customXml/itemProps2.xml><?xml version="1.0" encoding="utf-8"?>
<ds:datastoreItem xmlns:ds="http://schemas.openxmlformats.org/officeDocument/2006/customXml" ds:itemID="{D7C916B5-E028-49F4-B74B-66CF4C0B88E2}">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d84cc96-e4f0-4e7f-873a-a508fb658c41"/>
    <ds:schemaRef ds:uri="27f64e36-29aa-44d5-a3e0-06242cad7d4d"/>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6721C5CB-0839-4733-8703-D366E4C6444A}">
  <ds:schemaRefs>
    <ds:schemaRef ds:uri="27f64e36-29aa-44d5-a3e0-06242cad7d4d"/>
    <ds:schemaRef ds:uri="http://purl.org/dc/dcmitype/"/>
    <ds:schemaRef ds:uri="http://schemas.microsoft.com/office/2006/documentManagement/types"/>
    <ds:schemaRef ds:uri="http://purl.org/dc/terms/"/>
    <ds:schemaRef ds:uri="http://purl.org/dc/elements/1.1/"/>
    <ds:schemaRef ds:uri="http://schemas.microsoft.com/office/2006/metadata/properties"/>
    <ds:schemaRef ds:uri="http://schemas.microsoft.com/office/infopath/2007/PartnerControls"/>
    <ds:schemaRef ds:uri="http://schemas.openxmlformats.org/package/2006/metadata/core-properties"/>
    <ds:schemaRef ds:uri="cd84cc96-e4f0-4e7f-873a-a508fb658c41"/>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otalTime>0</TotalTime>
  <Words>1126</Words>
  <Application>Microsoft Office PowerPoint</Application>
  <PresentationFormat>Affichage à l'écran (4:3)</PresentationFormat>
  <Paragraphs>80</Paragraphs>
  <Slides>27</Slides>
  <Notes>27</Notes>
  <HiddenSlides>0</HiddenSlides>
  <MMClips>0</MMClips>
  <ScaleCrop>false</ScaleCrop>
  <HeadingPairs>
    <vt:vector size="6" baseType="variant">
      <vt:variant>
        <vt:lpstr>Polices utilisées</vt:lpstr>
      </vt:variant>
      <vt:variant>
        <vt:i4>5</vt:i4>
      </vt:variant>
      <vt:variant>
        <vt:lpstr>Thème</vt:lpstr>
      </vt:variant>
      <vt:variant>
        <vt:i4>5</vt:i4>
      </vt:variant>
      <vt:variant>
        <vt:lpstr>Titres des diapositives</vt:lpstr>
      </vt:variant>
      <vt:variant>
        <vt:i4>27</vt:i4>
      </vt:variant>
    </vt:vector>
  </HeadingPairs>
  <TitlesOfParts>
    <vt:vector size="37" baseType="lpstr">
      <vt:lpstr>Arial</vt:lpstr>
      <vt:lpstr>Calibri</vt:lpstr>
      <vt:lpstr>DIN Next Rounded LT Pro</vt:lpstr>
      <vt:lpstr>Symbol</vt:lpstr>
      <vt:lpstr>Verdana</vt:lpstr>
      <vt:lpstr>Thème Office</vt:lpstr>
      <vt:lpstr>1_Thème Office</vt:lpstr>
      <vt:lpstr>2_Thème Office</vt:lpstr>
      <vt:lpstr>3_Thème Office</vt:lpstr>
      <vt:lpstr>4_Thème Office</vt:lpstr>
      <vt:lpstr>70. La multiplication posée (2)</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59. LA MULTIPLICATION POSÉE (1)</dc:title>
  <dc:creator>Éditions Hatier</dc:creator>
  <cp:lastModifiedBy>LE BOT SANDRA</cp:lastModifiedBy>
  <cp:revision>2</cp:revision>
  <dcterms:created xsi:type="dcterms:W3CDTF">2022-01-07T11:15:07Z</dcterms:created>
  <dcterms:modified xsi:type="dcterms:W3CDTF">2026-01-21T13:27:14Z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0x010100C56C2C895EEC4E44B0B53F68476E4C38</vt:lpwstr>
  </property>
  <property fmtid="{D5CDD505-2E9C-101B-9397-08002B2CF9AE}" pid="3" name="MediaServiceImageTags">
    <vt:lpwstr/>
  </property>
</Properties>
</file>