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6"/>
  </p:notesMasterIdLst>
  <p:sldIdLst>
    <p:sldId id="257" r:id="rId5"/>
    <p:sldId id="256" r:id="rId6"/>
    <p:sldId id="258" r:id="rId7"/>
    <p:sldId id="259" r:id="rId8"/>
    <p:sldId id="260" r:id="rId9"/>
    <p:sldId id="261" r:id="rId10"/>
    <p:sldId id="262" r:id="rId11"/>
    <p:sldId id="264" r:id="rId12"/>
    <p:sldId id="263" r:id="rId13"/>
    <p:sldId id="265" r:id="rId14"/>
    <p:sldId id="266" r:id="rId15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33C2CF67-9BF0-36C3-EEE1-09B84C3469D6}" name="BELLEMIN SANDRA" initials="SB" userId="S::SBELLEMIN@editions-hatier.fr::5fe4e071-d3f4-40df-970f-ee8fcf898346" providerId="AD"/>
  <p188:author id="{99B08BAC-A5CC-5B93-C974-BC3036FFCE66}" name="yaelb06" initials="ya" userId="S::yaelb06_yahoo.fr#ext#@hachette.onmicrosoft.com::178ef0ed-7e4d-4a1d-b478-d626cbda7b77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2DB9A"/>
    <a:srgbClr val="FFFFFF"/>
    <a:srgbClr val="ED6A5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218" autoAdjust="0"/>
    <p:restoredTop sz="90194" autoAdjust="0"/>
  </p:normalViewPr>
  <p:slideViewPr>
    <p:cSldViewPr snapToGrid="0">
      <p:cViewPr varScale="1">
        <p:scale>
          <a:sx n="100" d="100"/>
          <a:sy n="100" d="100"/>
        </p:scale>
        <p:origin x="2052" y="78"/>
      </p:cViewPr>
      <p:guideLst/>
    </p:cSldViewPr>
  </p:slideViewPr>
  <p:notesTextViewPr>
    <p:cViewPr>
      <p:scale>
        <a:sx n="150" d="100"/>
        <a:sy n="15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21" Type="http://schemas.microsoft.com/office/2016/11/relationships/changesInfo" Target="changesInfos/changesInfo1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8/10/relationships/authors" Target="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ILLADE JUSTINE" userId="7689be7a-6074-46a5-a6a4-f2fd3e4f6393" providerId="ADAL" clId="{3D5AE9B1-2792-49C3-A1F7-4987738A6A1C}"/>
    <pc:docChg chg="custSel modSld">
      <pc:chgData name="TAILLADE JUSTINE" userId="7689be7a-6074-46a5-a6a4-f2fd3e4f6393" providerId="ADAL" clId="{3D5AE9B1-2792-49C3-A1F7-4987738A6A1C}" dt="2025-08-12T14:47:23.080" v="24" actId="20577"/>
      <pc:docMkLst>
        <pc:docMk/>
      </pc:docMkLst>
      <pc:sldChg chg="modNotesTx">
        <pc:chgData name="TAILLADE JUSTINE" userId="7689be7a-6074-46a5-a6a4-f2fd3e4f6393" providerId="ADAL" clId="{3D5AE9B1-2792-49C3-A1F7-4987738A6A1C}" dt="2025-08-12T14:45:39.654" v="3" actId="20577"/>
        <pc:sldMkLst>
          <pc:docMk/>
          <pc:sldMk cId="396548623" sldId="256"/>
        </pc:sldMkLst>
      </pc:sldChg>
      <pc:sldChg chg="modNotesTx">
        <pc:chgData name="TAILLADE JUSTINE" userId="7689be7a-6074-46a5-a6a4-f2fd3e4f6393" providerId="ADAL" clId="{3D5AE9B1-2792-49C3-A1F7-4987738A6A1C}" dt="2025-08-12T14:47:23.080" v="24" actId="20577"/>
        <pc:sldMkLst>
          <pc:docMk/>
          <pc:sldMk cId="3019333146" sldId="257"/>
        </pc:sldMkLst>
      </pc:sldChg>
      <pc:sldChg chg="modNotesTx">
        <pc:chgData name="TAILLADE JUSTINE" userId="7689be7a-6074-46a5-a6a4-f2fd3e4f6393" providerId="ADAL" clId="{3D5AE9B1-2792-49C3-A1F7-4987738A6A1C}" dt="2025-08-12T14:47:00.279" v="22" actId="20577"/>
        <pc:sldMkLst>
          <pc:docMk/>
          <pc:sldMk cId="2006305224" sldId="258"/>
        </pc:sldMkLst>
      </pc:sldChg>
      <pc:sldChg chg="modNotesTx">
        <pc:chgData name="TAILLADE JUSTINE" userId="7689be7a-6074-46a5-a6a4-f2fd3e4f6393" providerId="ADAL" clId="{3D5AE9B1-2792-49C3-A1F7-4987738A6A1C}" dt="2025-08-12T14:45:17.791" v="0" actId="790"/>
        <pc:sldMkLst>
          <pc:docMk/>
          <pc:sldMk cId="1016158465" sldId="259"/>
        </pc:sldMkLst>
      </pc:sldChg>
      <pc:sldChg chg="modNotesTx">
        <pc:chgData name="TAILLADE JUSTINE" userId="7689be7a-6074-46a5-a6a4-f2fd3e4f6393" providerId="ADAL" clId="{3D5AE9B1-2792-49C3-A1F7-4987738A6A1C}" dt="2025-08-12T14:45:24.232" v="1" actId="790"/>
        <pc:sldMkLst>
          <pc:docMk/>
          <pc:sldMk cId="1438211769" sldId="260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05966FD-4F53-41DE-89AD-EA79FAEA76FB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67CAE5F-1E9E-4519-A61D-13A6AF9EEAB6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8811091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noProof="0" dirty="0">
                <a:latin typeface="Calibri" panose="020F0502020204030204" pitchFamily="34" charset="0"/>
                <a:cs typeface="Calibri"/>
              </a:rPr>
              <a:t>La mise en œuvre de chaque item est détaillée dans le guide pédagogique, partie </a:t>
            </a:r>
            <a:r>
              <a:rPr lang="fr-FR" i="0" noProof="0" dirty="0">
                <a:latin typeface="Calibri" panose="020F0502020204030204" pitchFamily="34" charset="0"/>
                <a:cs typeface="Calibri"/>
              </a:rPr>
              <a:t>RITUEL, pages 14 à </a:t>
            </a:r>
            <a:r>
              <a:rPr lang="fr-FR" i="0" noProof="0">
                <a:latin typeface="Calibri" panose="020F0502020204030204" pitchFamily="34" charset="0"/>
                <a:cs typeface="Calibri"/>
              </a:rPr>
              <a:t>16.</a:t>
            </a:r>
            <a:endParaRPr lang="fr-FR" i="0" noProof="0" dirty="0">
              <a:latin typeface="Calibri" panose="020F0502020204030204" pitchFamily="34" charset="0"/>
              <a:cs typeface="Calibri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kern="1200" noProof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Les fiches contiennent beaucoup d’items, </a:t>
            </a:r>
            <a:r>
              <a:rPr lang="fr-FR" b="1" kern="1200" noProof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elles n’ont pas été conçues pour que tous les items soient réalisés chaque jour </a:t>
            </a:r>
            <a:r>
              <a:rPr lang="fr-FR" kern="1200" noProof="0" dirty="0">
                <a:solidFill>
                  <a:schemeClr val="tx1"/>
                </a:solidFill>
                <a:effectLst/>
                <a:latin typeface="Calibri" panose="020F0502020204030204" pitchFamily="34" charset="0"/>
                <a:ea typeface="+mn-ea"/>
                <a:cs typeface="+mn-cs"/>
              </a:rPr>
              <a:t>!​</a:t>
            </a:r>
            <a:endParaRPr lang="fr-FR" i="1" noProof="0" dirty="0">
              <a:latin typeface="Calibri" panose="020F0502020204030204" pitchFamily="34" charset="0"/>
              <a:cs typeface="Calibri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746229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latin typeface="Calibri" panose="020F0502020204030204" pitchFamily="34" charset="0"/>
                <a:cs typeface="Calibri"/>
              </a:rPr>
              <a:t>Calculs</a:t>
            </a:r>
            <a:r>
              <a:rPr lang="en-US" dirty="0">
                <a:latin typeface="Calibri" panose="020F0502020204030204" pitchFamily="34" charset="0"/>
                <a:cs typeface="Calibri"/>
              </a:rPr>
              <a:t> + 1 / – 1 ; + 10 / – 10 ; + 100 / – 100.</a:t>
            </a: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4078447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5575F91-1DCA-38E4-0160-F4BF5E7F9C8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>
            <a:extLst>
              <a:ext uri="{FF2B5EF4-FFF2-40B4-BE49-F238E27FC236}">
                <a16:creationId xmlns:a16="http://schemas.microsoft.com/office/drawing/2014/main" id="{861749C7-E6D1-67C0-698D-63551E69F95C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>
            <a:extLst>
              <a:ext uri="{FF2B5EF4-FFF2-40B4-BE49-F238E27FC236}">
                <a16:creationId xmlns:a16="http://schemas.microsoft.com/office/drawing/2014/main" id="{2EE3E3F5-2F73-5FCD-C3D1-F9D8E9DFFC6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  <a:cs typeface="Calibri"/>
              </a:rPr>
              <a:t>Schéma en barres et opérations.</a:t>
            </a:r>
            <a:endParaRPr lang="en-US" dirty="0">
              <a:latin typeface="Calibri" panose="020F0502020204030204" pitchFamily="34" charset="0"/>
              <a:cs typeface="Calibri"/>
            </a:endParaRP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82BBC341-A77F-ED41-1C7E-504550F7DFB0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67746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noProof="0" dirty="0">
                <a:latin typeface="Calibri" panose="020F0502020204030204" pitchFamily="34" charset="0"/>
              </a:rPr>
              <a:t>Recto de la plasti-fiche 1 : </a:t>
            </a:r>
            <a:r>
              <a:rPr lang="fr-FR" noProof="0" dirty="0">
                <a:latin typeface="Calibri" panose="020F0502020204030204" pitchFamily="34" charset="0"/>
                <a:cs typeface="Calibri"/>
              </a:rPr>
              <a:t>pour le rituel Chaque jour compte de la période 1.</a:t>
            </a:r>
            <a:endParaRPr lang="fr-FR" noProof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0458994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/>
              </a:rPr>
              <a:t>Nombre du jour.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9898438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noProof="0" dirty="0">
                <a:latin typeface="Calibri" panose="020F0502020204030204" pitchFamily="34" charset="0"/>
                <a:cs typeface="Calibri"/>
              </a:rPr>
              <a:t>Écriture du nombre en lettres.</a:t>
            </a:r>
            <a:endParaRPr lang="fr-FR" noProof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18463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noProof="0" dirty="0">
                <a:latin typeface="Calibri" panose="020F0502020204030204" pitchFamily="34" charset="0"/>
                <a:cs typeface="Calibri"/>
              </a:rPr>
              <a:t>Décompositions.</a:t>
            </a:r>
            <a:endParaRPr lang="fr-FR" noProof="0" dirty="0">
              <a:latin typeface="Calibri" panose="020F0502020204030204" pitchFamily="34" charset="0"/>
            </a:endParaRP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946684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Ligne numérique.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5063114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>
                <a:latin typeface="Calibri" panose="020F0502020204030204" pitchFamily="34" charset="0"/>
              </a:rPr>
              <a:t>Pair/impair, double/moitié.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3187818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>
                <a:latin typeface="Calibri" panose="020F0502020204030204" pitchFamily="34" charset="0"/>
              </a:rPr>
              <a:t>Verso de la </a:t>
            </a:r>
            <a:r>
              <a:rPr lang="en-US" dirty="0" err="1">
                <a:latin typeface="Calibri" panose="020F0502020204030204" pitchFamily="34" charset="0"/>
              </a:rPr>
              <a:t>plasti</a:t>
            </a:r>
            <a:r>
              <a:rPr lang="en-US" dirty="0">
                <a:latin typeface="Calibri" panose="020F0502020204030204" pitchFamily="34" charset="0"/>
              </a:rPr>
              <a:t>-fiche 1.</a:t>
            </a:r>
            <a:endParaRPr lang="en-US" dirty="0">
              <a:latin typeface="Calibri" panose="020F0502020204030204" pitchFamily="34" charset="0"/>
              <a:cs typeface="Calibri"/>
            </a:endParaRPr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5770836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dirty="0">
                <a:latin typeface="Calibri" panose="020F0502020204030204" pitchFamily="34" charset="0"/>
              </a:rPr>
              <a:t>Encadrement à la dizaine et à la centaine.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67CAE5F-1E9E-4519-A61D-13A6AF9EEAB6}" type="slidenum">
              <a:rPr lang="fr-FR" smtClean="0"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884188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10ADDD42-0B71-81EC-A74B-2CC131702DA0}"/>
              </a:ext>
            </a:extLst>
          </p:cNvPr>
          <p:cNvSpPr/>
          <p:nvPr userDrawn="1"/>
        </p:nvSpPr>
        <p:spPr>
          <a:xfrm>
            <a:off x="5030970" y="293914"/>
            <a:ext cx="1476277" cy="182759"/>
          </a:xfrm>
          <a:prstGeom prst="rect">
            <a:avLst/>
          </a:prstGeom>
          <a:solidFill>
            <a:srgbClr val="61C4D1"/>
          </a:solidFill>
          <a:ln>
            <a:solidFill>
              <a:srgbClr val="61C4D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9A0371-FE93-A328-5209-EE407E17205D}"/>
              </a:ext>
            </a:extLst>
          </p:cNvPr>
          <p:cNvSpPr/>
          <p:nvPr userDrawn="1"/>
        </p:nvSpPr>
        <p:spPr>
          <a:xfrm>
            <a:off x="0" y="0"/>
            <a:ext cx="9144000" cy="514773"/>
          </a:xfrm>
          <a:prstGeom prst="rect">
            <a:avLst/>
          </a:prstGeom>
          <a:solidFill>
            <a:srgbClr val="C2DB9A"/>
          </a:solidFill>
          <a:ln>
            <a:solidFill>
              <a:srgbClr val="C2DB9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E7D3227-DB61-6E75-96F7-CC69B1829E11}"/>
              </a:ext>
            </a:extLst>
          </p:cNvPr>
          <p:cNvSpPr/>
          <p:nvPr userDrawn="1"/>
        </p:nvSpPr>
        <p:spPr>
          <a:xfrm>
            <a:off x="1006" y="476672"/>
            <a:ext cx="92286" cy="6381328"/>
          </a:xfrm>
          <a:prstGeom prst="rect">
            <a:avLst/>
          </a:prstGeom>
          <a:solidFill>
            <a:srgbClr val="C2DB9A"/>
          </a:solidFill>
          <a:ln>
            <a:solidFill>
              <a:srgbClr val="C2DB9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C612097-4ECE-AF9A-295C-C6898814C3FB}"/>
              </a:ext>
            </a:extLst>
          </p:cNvPr>
          <p:cNvSpPr/>
          <p:nvPr userDrawn="1"/>
        </p:nvSpPr>
        <p:spPr>
          <a:xfrm>
            <a:off x="9043088" y="340148"/>
            <a:ext cx="92286" cy="6454352"/>
          </a:xfrm>
          <a:prstGeom prst="rect">
            <a:avLst/>
          </a:prstGeom>
          <a:solidFill>
            <a:srgbClr val="C2DB9A"/>
          </a:solidFill>
          <a:ln>
            <a:solidFill>
              <a:srgbClr val="C2DB9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C8D1869-FFBE-A0FD-677C-40ABE3A098E0}"/>
              </a:ext>
            </a:extLst>
          </p:cNvPr>
          <p:cNvSpPr/>
          <p:nvPr userDrawn="1"/>
        </p:nvSpPr>
        <p:spPr>
          <a:xfrm rot="5400000">
            <a:off x="4543769" y="2266395"/>
            <a:ext cx="92286" cy="9090924"/>
          </a:xfrm>
          <a:prstGeom prst="rect">
            <a:avLst/>
          </a:prstGeom>
          <a:solidFill>
            <a:srgbClr val="C2DB9A"/>
          </a:solidFill>
          <a:ln>
            <a:solidFill>
              <a:srgbClr val="C2DB9A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12" name="Image 11">
            <a:extLst>
              <a:ext uri="{FF2B5EF4-FFF2-40B4-BE49-F238E27FC236}">
                <a16:creationId xmlns:a16="http://schemas.microsoft.com/office/drawing/2014/main" id="{AFFCAE92-3A53-C75A-CB85-53AE31AC313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5427" y="-1"/>
            <a:ext cx="2258573" cy="472441"/>
          </a:xfrm>
          <a:prstGeom prst="rect">
            <a:avLst/>
          </a:prstGeom>
        </p:spPr>
      </p:pic>
      <p:sp>
        <p:nvSpPr>
          <p:cNvPr id="13" name="ZoneTexte 12">
            <a:extLst>
              <a:ext uri="{FF2B5EF4-FFF2-40B4-BE49-F238E27FC236}">
                <a16:creationId xmlns:a16="http://schemas.microsoft.com/office/drawing/2014/main" id="{C1CFB012-BA5B-A15B-107A-51B0A6570A91}"/>
              </a:ext>
            </a:extLst>
          </p:cNvPr>
          <p:cNvSpPr txBox="1"/>
          <p:nvPr userDrawn="1"/>
        </p:nvSpPr>
        <p:spPr>
          <a:xfrm>
            <a:off x="100912" y="53670"/>
            <a:ext cx="17451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>
                <a:solidFill>
                  <a:schemeClr val="bg1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PLASTI-FICHE 1</a:t>
            </a:r>
          </a:p>
        </p:txBody>
      </p:sp>
    </p:spTree>
    <p:extLst>
      <p:ext uri="{BB962C8B-B14F-4D97-AF65-F5344CB8AC3E}">
        <p14:creationId xmlns:p14="http://schemas.microsoft.com/office/powerpoint/2010/main" val="141616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981308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184630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62DEC611-10A5-FE18-D771-3CEEE426C8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9858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895728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113944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2362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143228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837300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2978947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fr-FR"/>
              <a:t>Cliquez sur l'icône pour ajouter une image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A532E4-3D3E-4D7B-9BE1-D3895F875EA1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01596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A532E4-3D3E-4D7B-9BE1-D3895F875EA1}" type="datetimeFigureOut">
              <a:rPr lang="fr-FR" smtClean="0"/>
              <a:t>12/08/2025</a:t>
            </a:fld>
            <a:endParaRPr lang="fr-F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B36117-40B3-4FDE-A3D5-EC49CC26296A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0016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808CDACB-6080-0465-375C-CF232AD97396}"/>
              </a:ext>
            </a:extLst>
          </p:cNvPr>
          <p:cNvSpPr txBox="1"/>
          <p:nvPr/>
        </p:nvSpPr>
        <p:spPr>
          <a:xfrm>
            <a:off x="0" y="3136612"/>
            <a:ext cx="91440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3200" b="1" noProof="0" dirty="0">
                <a:solidFill>
                  <a:schemeClr val="bg1"/>
                </a:solidFill>
                <a:latin typeface="Verdana" panose="020B0604030504040204" pitchFamily="34" charset="0"/>
                <a:ea typeface="Verdana" panose="020B0604030504040204" pitchFamily="34" charset="0"/>
                <a:cs typeface="Calibri" panose="020F0502020204030204" pitchFamily="34" charset="0"/>
              </a:rPr>
              <a:t>PLASTI-FICHE 1</a:t>
            </a:r>
          </a:p>
        </p:txBody>
      </p:sp>
    </p:spTree>
    <p:extLst>
      <p:ext uri="{BB962C8B-B14F-4D97-AF65-F5344CB8AC3E}">
        <p14:creationId xmlns:p14="http://schemas.microsoft.com/office/powerpoint/2010/main" val="30193331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75BF717-5FA2-8631-E409-177F81E3F14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140339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EBE3A47-3D87-6660-6DE8-A232CF73C6B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5">
            <a:extLst>
              <a:ext uri="{FF2B5EF4-FFF2-40B4-BE49-F238E27FC236}">
                <a16:creationId xmlns:a16="http://schemas.microsoft.com/office/drawing/2014/main" id="{7B0E11C2-D57A-7B28-B7FE-35AB6951523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9268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E4B44957-2BF7-F51A-52FD-16FE8C7CBCB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486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BD6ED8D-4C45-F562-702A-DCBA9BC5B10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3052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7B182652-0B63-A6EF-B02D-DC24C09B7E4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58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88B55F5C-5F02-41B6-F90B-2CED6BACBE8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2117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4CE1735C-D115-64F2-745A-F345D345B30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22707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13856BE4-9551-1B60-40F5-663522ABE53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683670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:a16="http://schemas.microsoft.com/office/drawing/2014/main" id="{6D775F5C-6045-930F-320B-618176F0D1F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69893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>
            <a:extLst>
              <a:ext uri="{FF2B5EF4-FFF2-40B4-BE49-F238E27FC236}">
                <a16:creationId xmlns:a16="http://schemas.microsoft.com/office/drawing/2014/main" id="{E7788B7E-55B2-ADC1-FB22-A42EEAC0FF3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30602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hème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hèm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CD5DE76E4230488D2ADF4C3851F92C" ma:contentTypeVersion="13" ma:contentTypeDescription="Crée un document." ma:contentTypeScope="" ma:versionID="d122aea70a9165b78dd065a800b7cfc6">
  <xsd:schema xmlns:xsd="http://www.w3.org/2001/XMLSchema" xmlns:xs="http://www.w3.org/2001/XMLSchema" xmlns:p="http://schemas.microsoft.com/office/2006/metadata/properties" xmlns:ns2="be993d5a-5390-4a32-bd90-2a12d82b1d47" xmlns:ns3="78af4adf-cb3e-4732-bb85-653e85149c57" targetNamespace="http://schemas.microsoft.com/office/2006/metadata/properties" ma:root="true" ma:fieldsID="ca9308b6d9fa1551c355c2fcaa04b2a5" ns2:_="" ns3:_="">
    <xsd:import namespace="be993d5a-5390-4a32-bd90-2a12d82b1d47"/>
    <xsd:import namespace="78af4adf-cb3e-4732-bb85-653e85149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993d5a-5390-4a32-bd90-2a12d82b1d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Balises d’image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af4adf-cb3e-4732-bb85-653e85149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Partagé avec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Partagé avec dé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Type de contenu"/>
        <xsd:element ref="dc:title" minOccurs="0" maxOccurs="1" ma:index="4" ma:displayName="Titr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993d5a-5390-4a32-bd90-2a12d82b1d4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FA703CD5-FD78-4086-B4B3-A7A734BBCDC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D501AF-FE5F-49AC-8DA2-5CB3AA3AACED}"/>
</file>

<file path=customXml/itemProps3.xml><?xml version="1.0" encoding="utf-8"?>
<ds:datastoreItem xmlns:ds="http://schemas.openxmlformats.org/officeDocument/2006/customXml" ds:itemID="{D8BCA9D5-79F4-4B45-AFAF-E7414810E589}">
  <ds:schemaRefs>
    <ds:schemaRef ds:uri="http://schemas.openxmlformats.org/package/2006/metadata/core-properties"/>
    <ds:schemaRef ds:uri="78af4adf-cb3e-4732-bb85-653e85149c57"/>
    <ds:schemaRef ds:uri="http://purl.org/dc/elements/1.1/"/>
    <ds:schemaRef ds:uri="http://schemas.microsoft.com/office/2006/metadata/properties"/>
    <ds:schemaRef ds:uri="be993d5a-5390-4a32-bd90-2a12d82b1d47"/>
    <ds:schemaRef ds:uri="http://purl.org/dc/terms/"/>
    <ds:schemaRef ds:uri="http://schemas.microsoft.com/office/2006/documentManagement/types"/>
    <ds:schemaRef ds:uri="http://purl.org/dc/dcmitype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</TotalTime>
  <Words>137</Words>
  <Application>Microsoft Office PowerPoint</Application>
  <PresentationFormat>Affichage à l'écran (4:3)</PresentationFormat>
  <Paragraphs>24</Paragraphs>
  <Slides>11</Slides>
  <Notes>11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11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Verdana</vt:lpstr>
      <vt:lpstr>Thème Office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Éditions Hatier</dc:creator>
  <cp:lastModifiedBy>TAILLADE JUSTINE</cp:lastModifiedBy>
  <cp:revision>2</cp:revision>
  <dcterms:created xsi:type="dcterms:W3CDTF">2025-01-16T12:55:58Z</dcterms:created>
  <dcterms:modified xsi:type="dcterms:W3CDTF">2025-08-12T14:47:24Z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0x01010017CD5DE76E4230488D2ADF4C3851F92C</vt:lpwstr>
  </property>
  <property fmtid="{D5CDD505-2E9C-101B-9397-08002B2CF9AE}" pid="3" name="MediaServiceImageTags">
    <vt:lpwstr/>
  </property>
</Properties>
</file>