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3"/>
  </p:notesMasterIdLst>
  <p:sldIdLst>
    <p:sldId id="256" r:id="rId9"/>
    <p:sldId id="324" r:id="rId10"/>
    <p:sldId id="300" r:id="rId11"/>
    <p:sldId id="301" r:id="rId12"/>
    <p:sldId id="632" r:id="rId13"/>
    <p:sldId id="631" r:id="rId14"/>
    <p:sldId id="351" r:id="rId15"/>
    <p:sldId id="352" r:id="rId16"/>
    <p:sldId id="353" r:id="rId17"/>
    <p:sldId id="354" r:id="rId18"/>
    <p:sldId id="355" r:id="rId19"/>
    <p:sldId id="357" r:id="rId20"/>
    <p:sldId id="356" r:id="rId21"/>
    <p:sldId id="361" r:id="rId22"/>
    <p:sldId id="359" r:id="rId23"/>
    <p:sldId id="362" r:id="rId24"/>
    <p:sldId id="360" r:id="rId25"/>
    <p:sldId id="285" r:id="rId26"/>
    <p:sldId id="630" r:id="rId27"/>
    <p:sldId id="633" r:id="rId28"/>
    <p:sldId id="634" r:id="rId29"/>
    <p:sldId id="635" r:id="rId30"/>
    <p:sldId id="286" r:id="rId31"/>
    <p:sldId id="287" r:id="rId32"/>
  </p:sldIdLst>
  <p:sldSz cx="9144000" cy="6858000" type="screen4x3"/>
  <p:notesSz cx="6858000" cy="9144000"/>
  <p:embeddedFontLst>
    <p:embeddedFont>
      <p:font typeface="Verdana" panose="020B0604030504040204" pitchFamily="34" charset="0"/>
      <p:regular r:id="rId34"/>
      <p:bold r:id="rId35"/>
      <p:italic r:id="rId36"/>
      <p:boldItalic r:id="rId37"/>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jennifer riviere" initials="jr" lastIdx="8" clrIdx="6">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696" autoAdjust="0"/>
    <p:restoredTop sz="90920" autoAdjust="0"/>
  </p:normalViewPr>
  <p:slideViewPr>
    <p:cSldViewPr snapToGrid="0">
      <p:cViewPr varScale="1">
        <p:scale>
          <a:sx n="100" d="100"/>
          <a:sy n="100" d="100"/>
        </p:scale>
        <p:origin x="2082" y="96"/>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font" Target="fonts/font1.fntdata"/><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notesMaster" Target="notesMasters/notesMaster1.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font" Target="fonts/font4.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font" Target="fonts/font3.fntdata"/><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font" Target="fonts/font2.fntdata"/><Relationship Id="rId56"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2526D189-1963-4305-933B-4708AEC8C987}"/>
    <pc:docChg chg="custSel modSld">
      <pc:chgData name="TAILLADE JUSTINE" userId="7689be7a-6074-46a5-a6a4-f2fd3e4f6393" providerId="ADAL" clId="{2526D189-1963-4305-933B-4708AEC8C987}" dt="2025-08-12T14:24:23.781" v="13" actId="20577"/>
      <pc:docMkLst>
        <pc:docMk/>
      </pc:docMkLst>
      <pc:sldChg chg="delSp mod modNotesTx">
        <pc:chgData name="TAILLADE JUSTINE" userId="7689be7a-6074-46a5-a6a4-f2fd3e4f6393" providerId="ADAL" clId="{2526D189-1963-4305-933B-4708AEC8C987}" dt="2025-08-12T14:24:23.781" v="13" actId="20577"/>
        <pc:sldMkLst>
          <pc:docMk/>
          <pc:sldMk cId="4067939244" sldId="324"/>
        </pc:sldMkLst>
        <pc:spChg chg="del">
          <ac:chgData name="TAILLADE JUSTINE" userId="7689be7a-6074-46a5-a6a4-f2fd3e4f6393" providerId="ADAL" clId="{2526D189-1963-4305-933B-4708AEC8C987}" dt="2025-08-12T14:23:42.279" v="0" actId="478"/>
          <ac:spMkLst>
            <pc:docMk/>
            <pc:sldMk cId="4067939244" sldId="324"/>
            <ac:spMk id="8" creationId="{DF02353B-CB31-8338-AC52-16BD340C600E}"/>
          </ac:spMkLst>
        </pc:spChg>
      </pc:sldChg>
      <pc:sldChg chg="delSp mod">
        <pc:chgData name="TAILLADE JUSTINE" userId="7689be7a-6074-46a5-a6a4-f2fd3e4f6393" providerId="ADAL" clId="{2526D189-1963-4305-933B-4708AEC8C987}" dt="2025-08-12T14:23:46.701" v="2" actId="478"/>
        <pc:sldMkLst>
          <pc:docMk/>
          <pc:sldMk cId="1900317942" sldId="351"/>
        </pc:sldMkLst>
        <pc:spChg chg="del">
          <ac:chgData name="TAILLADE JUSTINE" userId="7689be7a-6074-46a5-a6a4-f2fd3e4f6393" providerId="ADAL" clId="{2526D189-1963-4305-933B-4708AEC8C987}" dt="2025-08-12T14:23:46.701" v="2" actId="478"/>
          <ac:spMkLst>
            <pc:docMk/>
            <pc:sldMk cId="1900317942" sldId="351"/>
            <ac:spMk id="14" creationId="{DF7CE2F1-48EA-40B9-D474-384DE2713129}"/>
          </ac:spMkLst>
        </pc:spChg>
      </pc:sldChg>
      <pc:sldChg chg="delSp mod">
        <pc:chgData name="TAILLADE JUSTINE" userId="7689be7a-6074-46a5-a6a4-f2fd3e4f6393" providerId="ADAL" clId="{2526D189-1963-4305-933B-4708AEC8C987}" dt="2025-08-12T14:23:47.917" v="3" actId="478"/>
        <pc:sldMkLst>
          <pc:docMk/>
          <pc:sldMk cId="1798049681" sldId="352"/>
        </pc:sldMkLst>
        <pc:spChg chg="del">
          <ac:chgData name="TAILLADE JUSTINE" userId="7689be7a-6074-46a5-a6a4-f2fd3e4f6393" providerId="ADAL" clId="{2526D189-1963-4305-933B-4708AEC8C987}" dt="2025-08-12T14:23:47.917" v="3" actId="478"/>
          <ac:spMkLst>
            <pc:docMk/>
            <pc:sldMk cId="1798049681" sldId="352"/>
            <ac:spMk id="14" creationId="{387585D1-C9BA-E235-AB56-68825107497B}"/>
          </ac:spMkLst>
        </pc:spChg>
      </pc:sldChg>
      <pc:sldChg chg="delSp mod">
        <pc:chgData name="TAILLADE JUSTINE" userId="7689be7a-6074-46a5-a6a4-f2fd3e4f6393" providerId="ADAL" clId="{2526D189-1963-4305-933B-4708AEC8C987}" dt="2025-08-12T14:23:49.029" v="4" actId="478"/>
        <pc:sldMkLst>
          <pc:docMk/>
          <pc:sldMk cId="1348039612" sldId="353"/>
        </pc:sldMkLst>
        <pc:spChg chg="del">
          <ac:chgData name="TAILLADE JUSTINE" userId="7689be7a-6074-46a5-a6a4-f2fd3e4f6393" providerId="ADAL" clId="{2526D189-1963-4305-933B-4708AEC8C987}" dt="2025-08-12T14:23:49.029" v="4" actId="478"/>
          <ac:spMkLst>
            <pc:docMk/>
            <pc:sldMk cId="1348039612" sldId="353"/>
            <ac:spMk id="14" creationId="{2ED8495B-5AA1-93E8-5BF1-E1683EEFF360}"/>
          </ac:spMkLst>
        </pc:spChg>
      </pc:sldChg>
      <pc:sldChg chg="delSp mod">
        <pc:chgData name="TAILLADE JUSTINE" userId="7689be7a-6074-46a5-a6a4-f2fd3e4f6393" providerId="ADAL" clId="{2526D189-1963-4305-933B-4708AEC8C987}" dt="2025-08-12T14:23:50.228" v="5" actId="478"/>
        <pc:sldMkLst>
          <pc:docMk/>
          <pc:sldMk cId="1729438184" sldId="354"/>
        </pc:sldMkLst>
        <pc:spChg chg="del">
          <ac:chgData name="TAILLADE JUSTINE" userId="7689be7a-6074-46a5-a6a4-f2fd3e4f6393" providerId="ADAL" clId="{2526D189-1963-4305-933B-4708AEC8C987}" dt="2025-08-12T14:23:50.228" v="5" actId="478"/>
          <ac:spMkLst>
            <pc:docMk/>
            <pc:sldMk cId="1729438184" sldId="354"/>
            <ac:spMk id="13" creationId="{EF468B0B-8DFC-92D3-E4B7-8DD1A596DEB3}"/>
          </ac:spMkLst>
        </pc:spChg>
      </pc:sldChg>
      <pc:sldChg chg="delSp mod">
        <pc:chgData name="TAILLADE JUSTINE" userId="7689be7a-6074-46a5-a6a4-f2fd3e4f6393" providerId="ADAL" clId="{2526D189-1963-4305-933B-4708AEC8C987}" dt="2025-08-12T14:23:51.317" v="6" actId="478"/>
        <pc:sldMkLst>
          <pc:docMk/>
          <pc:sldMk cId="2542808916" sldId="355"/>
        </pc:sldMkLst>
        <pc:spChg chg="del">
          <ac:chgData name="TAILLADE JUSTINE" userId="7689be7a-6074-46a5-a6a4-f2fd3e4f6393" providerId="ADAL" clId="{2526D189-1963-4305-933B-4708AEC8C987}" dt="2025-08-12T14:23:51.317" v="6" actId="478"/>
          <ac:spMkLst>
            <pc:docMk/>
            <pc:sldMk cId="2542808916" sldId="355"/>
            <ac:spMk id="14" creationId="{FDE16382-B891-89CE-5DD7-0AC7BD4E9161}"/>
          </ac:spMkLst>
        </pc:spChg>
      </pc:sldChg>
      <pc:sldChg chg="delSp mod">
        <pc:chgData name="TAILLADE JUSTINE" userId="7689be7a-6074-46a5-a6a4-f2fd3e4f6393" providerId="ADAL" clId="{2526D189-1963-4305-933B-4708AEC8C987}" dt="2025-08-12T14:23:53.486" v="8" actId="478"/>
        <pc:sldMkLst>
          <pc:docMk/>
          <pc:sldMk cId="1995015625" sldId="356"/>
        </pc:sldMkLst>
        <pc:spChg chg="del">
          <ac:chgData name="TAILLADE JUSTINE" userId="7689be7a-6074-46a5-a6a4-f2fd3e4f6393" providerId="ADAL" clId="{2526D189-1963-4305-933B-4708AEC8C987}" dt="2025-08-12T14:23:53.486" v="8" actId="478"/>
          <ac:spMkLst>
            <pc:docMk/>
            <pc:sldMk cId="1995015625" sldId="356"/>
            <ac:spMk id="14" creationId="{7E7E1EE2-482F-5AE4-B85A-1DD76994060B}"/>
          </ac:spMkLst>
        </pc:spChg>
      </pc:sldChg>
      <pc:sldChg chg="delSp mod">
        <pc:chgData name="TAILLADE JUSTINE" userId="7689be7a-6074-46a5-a6a4-f2fd3e4f6393" providerId="ADAL" clId="{2526D189-1963-4305-933B-4708AEC8C987}" dt="2025-08-12T14:23:52.397" v="7" actId="478"/>
        <pc:sldMkLst>
          <pc:docMk/>
          <pc:sldMk cId="344300328" sldId="357"/>
        </pc:sldMkLst>
        <pc:spChg chg="del">
          <ac:chgData name="TAILLADE JUSTINE" userId="7689be7a-6074-46a5-a6a4-f2fd3e4f6393" providerId="ADAL" clId="{2526D189-1963-4305-933B-4708AEC8C987}" dt="2025-08-12T14:23:52.397" v="7" actId="478"/>
          <ac:spMkLst>
            <pc:docMk/>
            <pc:sldMk cId="344300328" sldId="357"/>
            <ac:spMk id="14" creationId="{243732C0-F244-054E-0B24-E397ABA8C093}"/>
          </ac:spMkLst>
        </pc:spChg>
      </pc:sldChg>
      <pc:sldChg chg="delSp mod">
        <pc:chgData name="TAILLADE JUSTINE" userId="7689be7a-6074-46a5-a6a4-f2fd3e4f6393" providerId="ADAL" clId="{2526D189-1963-4305-933B-4708AEC8C987}" dt="2025-08-12T14:23:56.525" v="10" actId="478"/>
        <pc:sldMkLst>
          <pc:docMk/>
          <pc:sldMk cId="2815360415" sldId="359"/>
        </pc:sldMkLst>
        <pc:spChg chg="del">
          <ac:chgData name="TAILLADE JUSTINE" userId="7689be7a-6074-46a5-a6a4-f2fd3e4f6393" providerId="ADAL" clId="{2526D189-1963-4305-933B-4708AEC8C987}" dt="2025-08-12T14:23:56.525" v="10" actId="478"/>
          <ac:spMkLst>
            <pc:docMk/>
            <pc:sldMk cId="2815360415" sldId="359"/>
            <ac:spMk id="8" creationId="{E60C97AB-6CA4-EC6F-D5F2-AFE302FB54E6}"/>
          </ac:spMkLst>
        </pc:spChg>
      </pc:sldChg>
      <pc:sldChg chg="delSp mod">
        <pc:chgData name="TAILLADE JUSTINE" userId="7689be7a-6074-46a5-a6a4-f2fd3e4f6393" providerId="ADAL" clId="{2526D189-1963-4305-933B-4708AEC8C987}" dt="2025-08-12T14:23:58.885" v="12" actId="478"/>
        <pc:sldMkLst>
          <pc:docMk/>
          <pc:sldMk cId="4127349028" sldId="360"/>
        </pc:sldMkLst>
        <pc:spChg chg="del">
          <ac:chgData name="TAILLADE JUSTINE" userId="7689be7a-6074-46a5-a6a4-f2fd3e4f6393" providerId="ADAL" clId="{2526D189-1963-4305-933B-4708AEC8C987}" dt="2025-08-12T14:23:58.885" v="12" actId="478"/>
          <ac:spMkLst>
            <pc:docMk/>
            <pc:sldMk cId="4127349028" sldId="360"/>
            <ac:spMk id="10" creationId="{2DF531CF-B8A1-9755-4EF3-AAABDDCA7E77}"/>
          </ac:spMkLst>
        </pc:spChg>
      </pc:sldChg>
      <pc:sldChg chg="delSp mod">
        <pc:chgData name="TAILLADE JUSTINE" userId="7689be7a-6074-46a5-a6a4-f2fd3e4f6393" providerId="ADAL" clId="{2526D189-1963-4305-933B-4708AEC8C987}" dt="2025-08-12T14:23:55.285" v="9" actId="478"/>
        <pc:sldMkLst>
          <pc:docMk/>
          <pc:sldMk cId="2497275382" sldId="361"/>
        </pc:sldMkLst>
        <pc:spChg chg="del">
          <ac:chgData name="TAILLADE JUSTINE" userId="7689be7a-6074-46a5-a6a4-f2fd3e4f6393" providerId="ADAL" clId="{2526D189-1963-4305-933B-4708AEC8C987}" dt="2025-08-12T14:23:55.285" v="9" actId="478"/>
          <ac:spMkLst>
            <pc:docMk/>
            <pc:sldMk cId="2497275382" sldId="361"/>
            <ac:spMk id="7" creationId="{1B4CB269-DFFA-A324-2CCA-551D5AC59056}"/>
          </ac:spMkLst>
        </pc:spChg>
      </pc:sldChg>
      <pc:sldChg chg="delSp mod">
        <pc:chgData name="TAILLADE JUSTINE" userId="7689be7a-6074-46a5-a6a4-f2fd3e4f6393" providerId="ADAL" clId="{2526D189-1963-4305-933B-4708AEC8C987}" dt="2025-08-12T14:23:57.694" v="11" actId="478"/>
        <pc:sldMkLst>
          <pc:docMk/>
          <pc:sldMk cId="833496400" sldId="362"/>
        </pc:sldMkLst>
        <pc:spChg chg="del">
          <ac:chgData name="TAILLADE JUSTINE" userId="7689be7a-6074-46a5-a6a4-f2fd3e4f6393" providerId="ADAL" clId="{2526D189-1963-4305-933B-4708AEC8C987}" dt="2025-08-12T14:23:57.694" v="11" actId="478"/>
          <ac:spMkLst>
            <pc:docMk/>
            <pc:sldMk cId="833496400" sldId="362"/>
            <ac:spMk id="10" creationId="{84088526-E11B-9942-DD56-183F8DC1CD54}"/>
          </ac:spMkLst>
        </pc:spChg>
      </pc:sldChg>
      <pc:sldChg chg="delSp mod">
        <pc:chgData name="TAILLADE JUSTINE" userId="7689be7a-6074-46a5-a6a4-f2fd3e4f6393" providerId="ADAL" clId="{2526D189-1963-4305-933B-4708AEC8C987}" dt="2025-08-12T14:23:45.469" v="1" actId="478"/>
        <pc:sldMkLst>
          <pc:docMk/>
          <pc:sldMk cId="152463568" sldId="631"/>
        </pc:sldMkLst>
        <pc:spChg chg="del">
          <ac:chgData name="TAILLADE JUSTINE" userId="7689be7a-6074-46a5-a6a4-f2fd3e4f6393" providerId="ADAL" clId="{2526D189-1963-4305-933B-4708AEC8C987}" dt="2025-08-12T14:23:45.469" v="1" actId="478"/>
          <ac:spMkLst>
            <pc:docMk/>
            <pc:sldMk cId="152463568" sldId="631"/>
            <ac:spMk id="13" creationId="{C3909F59-EEF9-2CEC-50A8-BDDABC0A3378}"/>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encadrer des nombres jusqu’à 999. Nous allons aussi estimer leur position sur une ligne numérique.</a:t>
            </a:r>
            <a:endParaRPr lang="fr-FR" b="0" i="1" dirty="0">
              <a:latin typeface="Arial" panose="020B0604020202020204" pitchFamily="34" charset="0"/>
              <a:cs typeface="Arial" panose="020B0604020202020204" pitchFamily="34" charset="0"/>
            </a:endParaRP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Nous</a:t>
            </a:r>
            <a:r>
              <a:rPr lang="fr-FR" i="1" baseline="0" dirty="0">
                <a:latin typeface="Calibri" panose="020F0502020204030204" pitchFamily="34" charset="0"/>
              </a:rPr>
              <a:t> </a:t>
            </a:r>
            <a:r>
              <a:rPr lang="fr-FR" i="1" dirty="0">
                <a:latin typeface="Calibri" panose="020F0502020204030204" pitchFamily="34" charset="0"/>
              </a:rPr>
              <a:t>allons ici encadrer les nombres entre la centaine précédente et la centaine suivante. Les nombres qui sont attendus n’ont ni dizaine restante, ni unité restante.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Écrivez au milieu 347 </a:t>
            </a:r>
            <a:r>
              <a:rPr lang="fr-FR" i="0" dirty="0">
                <a:latin typeface="Calibri" panose="020F0502020204030204" pitchFamily="34" charset="0"/>
                <a:cs typeface="Calibri"/>
              </a:rPr>
              <a:t>(laisser quelques secondes aux élèves, puis changer de slide).</a:t>
            </a:r>
            <a:endParaRPr lang="fr-FR" b="0"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336727410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Quelle est la centaine qui se trouve juste avant 347 ? </a:t>
            </a:r>
          </a:p>
          <a:p>
            <a:pPr marL="0" indent="0"/>
            <a:r>
              <a:rPr lang="fr-FR" i="1" dirty="0">
                <a:latin typeface="Calibri" panose="020F0502020204030204" pitchFamily="34" charset="0"/>
              </a:rPr>
              <a:t>Quelle est la centaine qui se trouve juste après 347 ? </a:t>
            </a:r>
          </a:p>
          <a:p>
            <a:pPr marL="0" indent="0"/>
            <a:r>
              <a:rPr lang="fr-FR" i="0" dirty="0">
                <a:latin typeface="Calibri" panose="020F0502020204030204" pitchFamily="34" charset="0"/>
              </a:rPr>
              <a:t>Laisser un temps de recherche individuelle, puis faire un retour collectif. Interroger deux élèves, puis reformuler : </a:t>
            </a:r>
            <a:r>
              <a:rPr lang="fr-FR" i="1" dirty="0">
                <a:latin typeface="Calibri" panose="020F0502020204030204" pitchFamily="34" charset="0"/>
              </a:rPr>
              <a:t>347, c’est 3 centaines, 4 dizaines restantes et 7 unités restantes ; c’est plus que 3 centaines (300), mais c’est moins que 4 centaines (400). Pour trouver la centaine qui précède le nombre, il suffit de retirer les dizaines restantes et les unités restantes du nombre. </a:t>
            </a:r>
            <a:r>
              <a:rPr lang="fr-FR" i="1" dirty="0">
                <a:effectLst/>
                <a:latin typeface="Calibri" panose="020F0502020204030204" pitchFamily="34" charset="0"/>
              </a:rPr>
              <a:t>Pour trouver la centaine qui suit un nombre, il faut aussi retirer les dizaines restantes et les unités restantes, puis ajouter 1 au chiffre des centaines. </a:t>
            </a:r>
            <a:r>
              <a:rPr lang="fr-FR" i="1" dirty="0">
                <a:latin typeface="Calibri" panose="020F0502020204030204" pitchFamily="34" charset="0"/>
              </a:rPr>
              <a:t>347 est entre 300 et 400.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509</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43594124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74</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25516501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0" i="0" dirty="0">
                <a:latin typeface="Calibri" panose="020F0502020204030204" pitchFamily="34" charset="0"/>
              </a:rPr>
              <a:t>Lors du retour collectif, faire verbaliser que 74 n’a pas de centaine, il est donc entre 0 et 1 centaine, c’est-à-dire entre 0 et 100.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385692598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Nous allons refaire un exercice que l’on fait dans le rituel « Chaque jour compte ». Il faut placer approximativement un nombre sur la ligne numérique.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Ici les repères donnés dans les bulles sont de 100 en 100. À quoi correspondent les graduations bleues ? → Il y a 100 d’écart entre deux bulles orange, donc la graduation bleue centrale correspond à la moitié de 100, soit la centaine précédente + 50.</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une graduation bleue et interroger les élèves à l’oral sur le nombre. Pointer successivement 750, 350, 550 et 850.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8020835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i="0" dirty="0">
                <a:latin typeface="Calibri" panose="020F0502020204030204" pitchFamily="34" charset="0"/>
              </a:rPr>
              <a:t>Distribuer la </a:t>
            </a:r>
            <a:r>
              <a:rPr lang="fr-FR" b="1" i="0">
                <a:latin typeface="Calibri" panose="020F0502020204030204" pitchFamily="34" charset="0"/>
              </a:rPr>
              <a:t>fiche photocopiable n° 22.</a:t>
            </a:r>
            <a:endParaRPr lang="fr-FR" b="1" i="1" dirty="0">
              <a:latin typeface="Calibri" panose="020F0502020204030204" pitchFamily="34" charset="0"/>
            </a:endParaRPr>
          </a:p>
          <a:p>
            <a:pPr marL="0" indent="0"/>
            <a:r>
              <a:rPr lang="fr-FR" i="1" dirty="0">
                <a:latin typeface="Calibri" panose="020F0502020204030204" pitchFamily="34" charset="0"/>
              </a:rPr>
              <a:t>Placez le nombre 648. Rappelez-vous, vous ne pouvez pas donner la position exacte, car il n’a plus ici toutes les graduations entre deux bornes. Soyez le plus précis possible en vous aidant des centaines et des graduations bleues au milieu. </a:t>
            </a:r>
          </a:p>
          <a:p>
            <a:pPr marL="0" indent="0"/>
            <a:r>
              <a:rPr lang="fr-FR" i="0" dirty="0">
                <a:latin typeface="Calibri" panose="020F0502020204030204" pitchFamily="34" charset="0"/>
              </a:rPr>
              <a:t>Circuler dans les rangs pour aider les élèves en difficulté, valider ou invalider les réponses. Interroger un élève au tableau, il place approximativement le nombre et justifie sa réponse.</a:t>
            </a:r>
          </a:p>
          <a:p>
            <a:pPr marL="0" indent="0"/>
            <a:r>
              <a:rPr lang="fr-FR" i="0" dirty="0">
                <a:latin typeface="Calibri" panose="020F0502020204030204" pitchFamily="34" charset="0"/>
              </a:rPr>
              <a:t>→ </a:t>
            </a:r>
            <a:r>
              <a:rPr lang="fr-FR" i="1" dirty="0">
                <a:latin typeface="Calibri" panose="020F0502020204030204" pitchFamily="34" charset="0"/>
              </a:rPr>
              <a:t>648 est entre 600 et 700. Il est plus petit que 650, donc je sais qu’il est dans la première moitié, avant la graduation centrale. 648 est proche de 650, je le place donc juste avant la graduation bleue. Il est bien plus proche de 650 que de 600.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199888369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496 est entre 400 et 500. Il est plus grand que 450, donc je sais qu’il est dans la deuxième moitié, entre la graduation bleue de 450 et 500. 496 est plus proche de 500 que de 450, je le place donc juste avant le nombre 500.</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5560577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 </a:t>
            </a:r>
            <a:r>
              <a:rPr lang="fr-FR" i="1" dirty="0">
                <a:latin typeface="Calibri" panose="020F0502020204030204" pitchFamily="34" charset="0"/>
              </a:rPr>
              <a:t>910 est entre 900 et 1 000. Il est plus petit que 950, donc je sais qu’il est dans la première moitié, entre 900 et la graduation bleue. 910 est plus proche de 900 que de 950, je le place donc dans l’intervalle entre 900 et 950, mais plus proche de 900.</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65202656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8115548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dirty="0">
                <a:latin typeface="Calibri" panose="020F0502020204030204" pitchFamily="34" charset="0"/>
              </a:rPr>
              <a:t>Nous allons commencer par encadrer les nombres à l’unité, c’est-à-dire qu’i</a:t>
            </a:r>
            <a:r>
              <a:rPr lang="fr-FR" i="1" dirty="0">
                <a:latin typeface="Calibri" panose="020F0502020204030204" pitchFamily="34" charset="0"/>
              </a:rPr>
              <a:t>l faut trouver le nombre juste avant </a:t>
            </a:r>
            <a:r>
              <a:rPr lang="fr-FR" i="0" dirty="0">
                <a:latin typeface="Calibri" panose="020F0502020204030204" pitchFamily="34" charset="0"/>
              </a:rPr>
              <a:t>(pointer la case de gauche) </a:t>
            </a:r>
            <a:r>
              <a:rPr lang="fr-FR" i="1" dirty="0">
                <a:latin typeface="Calibri" panose="020F0502020204030204" pitchFamily="34" charset="0"/>
              </a:rPr>
              <a:t>et le nombre juste après </a:t>
            </a:r>
            <a:r>
              <a:rPr lang="fr-FR" i="0" dirty="0">
                <a:latin typeface="Calibri" panose="020F0502020204030204" pitchFamily="34" charset="0"/>
              </a:rPr>
              <a:t>(pointer la case de </a:t>
            </a:r>
            <a:r>
              <a:rPr lang="fr-FR" i="0">
                <a:latin typeface="Calibri" panose="020F0502020204030204" pitchFamily="34" charset="0"/>
              </a:rPr>
              <a:t>droite).</a:t>
            </a:r>
            <a:endParaRPr lang="fr-FR" i="1"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cs typeface="Calibri"/>
              </a:rPr>
              <a:t>Avant de commencer, tracez 2 traits verticaux sur votre ardoise pour faire 3 cases. Vous écrirez le nombre que je vous dicte dans la case du milieu, puis le nombre précédent et le nombre suivant. Écrivez au milieu 478 </a:t>
            </a:r>
            <a:r>
              <a:rPr lang="fr-FR" i="0" dirty="0">
                <a:latin typeface="Calibri" panose="020F0502020204030204" pitchFamily="34" charset="0"/>
                <a:cs typeface="Calibri"/>
              </a:rPr>
              <a:t>(laisser quelques secondes aux élèves, puis changer de slide).</a:t>
            </a:r>
            <a:endParaRPr lang="fr-FR" b="0"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423705028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01900F2-6AC7-FEED-3AC7-7971296CA4EE}"/>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46018EFA-B428-EAD1-A863-07EF15B7B921}"/>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448D6605-EC92-6EC5-3E6E-5A8289E55B55}"/>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848570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9781F807-50D7-E0E8-C2B3-5B492F35C36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0FA5128A-0B4B-9F9D-4848-EBE68949475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70561807-22D3-78B9-B033-F133A9671636}"/>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3445145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A1EDCA09-8AC8-C0F9-D0C9-CEA6D5418B46}"/>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97CF8EC0-6E72-19D2-3973-B12A8083A347}"/>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B45A755-28C3-B6F2-DE05-BA2B489A841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36170391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23</a:t>
            </a:fld>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Écrivez le nombre précédent, celui qui est juste avant 478 et le nombre suivant, celui qui est juste après 478</a:t>
            </a:r>
            <a:r>
              <a:rPr lang="fr-FR" i="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Les élèves lèvent leur ardoise dès qu’ils ont écrit tous les nombres ; valider d’un discret signe de tête.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Interroger un élève et écrire les réponses au tableau.</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cs typeface="Calibri"/>
              </a:rPr>
              <a:t>Effacez et écrivez au milieu 710.</a:t>
            </a:r>
            <a:endParaRPr lang="fr-FR"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41466662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900</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55589264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effectLst/>
                <a:latin typeface="Calibri" panose="020F0502020204030204" pitchFamily="34" charset="0"/>
              </a:rPr>
              <a:t>Lors du retour collectif, rappeler que lorsqu’on cherche le nombre précédent d’un nombre qui a uniquement des centaines (donc ni dizaines restantes, ni unités restantes), on est obligé de « casser » une centaine pour enlever 1.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dirty="0">
                <a:effectLst/>
                <a:latin typeface="Calibri" panose="020F0502020204030204" pitchFamily="34" charset="0"/>
              </a:rPr>
              <a:t>→ </a:t>
            </a:r>
            <a:r>
              <a:rPr lang="fr-FR" i="1" dirty="0">
                <a:effectLst/>
                <a:latin typeface="Calibri" panose="020F0502020204030204" pitchFamily="34" charset="0"/>
              </a:rPr>
              <a:t>Je cherche 900 – 1. Je sais que 100 – 1 = 99, donc 900 – 1 = 899.</a:t>
            </a:r>
          </a:p>
          <a:p>
            <a:pPr marL="0" indent="0"/>
            <a:endParaRPr lang="fr-FR"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87063131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a:t>
            </a:r>
            <a:r>
              <a:rPr lang="fr-FR" i="1" baseline="0" dirty="0">
                <a:latin typeface="Calibri" panose="020F0502020204030204" pitchFamily="34" charset="0"/>
              </a:rPr>
              <a:t> </a:t>
            </a:r>
            <a:r>
              <a:rPr lang="fr-FR" i="1" dirty="0">
                <a:latin typeface="Calibri" panose="020F0502020204030204" pitchFamily="34" charset="0"/>
              </a:rPr>
              <a:t>allons maintenant encadrer les nombres entre la dizaine précédente et la dizaine suivante. Rappelez-vous, on a fait des cases orange pour rappeler la couleur des chefs de famille, orange comme la réglette 10. Les nombres qui sont attendus dans les cases orange n’ont pas d’unité restante. </a:t>
            </a:r>
          </a:p>
          <a:p>
            <a:pPr marL="0" indent="0"/>
            <a:r>
              <a:rPr lang="fr-FR" i="1" dirty="0">
                <a:latin typeface="Calibri" panose="020F0502020204030204" pitchFamily="34" charset="0"/>
                <a:cs typeface="Calibri"/>
              </a:rPr>
              <a:t>Écrivez au milieu 653 </a:t>
            </a:r>
            <a:r>
              <a:rPr lang="fr-FR" i="0" dirty="0">
                <a:latin typeface="Calibri" panose="020F0502020204030204" pitchFamily="34" charset="0"/>
                <a:cs typeface="Calibri"/>
              </a:rPr>
              <a:t>(laisser quelques secondes aux élèves, puis changer de slide).</a:t>
            </a:r>
            <a:endParaRPr lang="fr-FR" b="0" i="1"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356590348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Quelle est la dizaine qui se trouve juste avant 653 ? </a:t>
            </a:r>
          </a:p>
          <a:p>
            <a:pPr marL="0" indent="0"/>
            <a:r>
              <a:rPr lang="fr-FR" i="1" dirty="0">
                <a:latin typeface="Calibri" panose="020F0502020204030204" pitchFamily="34" charset="0"/>
              </a:rPr>
              <a:t>Quelle est la dizaine qui se trouve juste après 653 ? </a:t>
            </a:r>
          </a:p>
          <a:p>
            <a:pPr marL="0" indent="0"/>
            <a:r>
              <a:rPr lang="fr-FR" i="0" dirty="0">
                <a:latin typeface="Calibri" panose="020F0502020204030204" pitchFamily="34" charset="0"/>
              </a:rPr>
              <a:t>Laisser un temps de recherche individuelle, puis faire un retour collectif. Interroger deux élèves, puis reformuler : </a:t>
            </a:r>
            <a:r>
              <a:rPr lang="fr-FR" i="1" dirty="0">
                <a:latin typeface="Calibri" panose="020F0502020204030204" pitchFamily="34" charset="0"/>
              </a:rPr>
              <a:t>653, c’est 6 centaines, 5 dizaines restantes et 3 unités restantes ; c’est plus que 6 centaines et 5 dizaines restantes (650), mais c’est moins que 6 centaines et 6 dizaines restantes (660). Rappelez-vous que pour trouver la dizaine qui précède le nombre, il suffit de retirer les unités restantes du nombre. Pour trouver la dizaine qui suit un nombre, il faut aussi retirer les unités restantes, puis ajouter 1 au chiffre des dizaines. </a:t>
            </a:r>
          </a:p>
          <a:p>
            <a:pPr marL="0" indent="0"/>
            <a:r>
              <a:rPr lang="fr-FR" i="0" dirty="0">
                <a:latin typeface="Calibri" panose="020F0502020204030204" pitchFamily="34" charset="0"/>
              </a:rPr>
              <a:t>Montrer sur la file numérique que 53 est entre les dizaines 50 et 60, donc 653 est entre 650 et 660.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206</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16915157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indent="0"/>
            <a:r>
              <a:rPr lang="fr-FR" i="0" dirty="0">
                <a:latin typeface="Calibri" panose="020F0502020204030204" pitchFamily="34" charset="0"/>
              </a:rPr>
              <a:t>Lors du retour collectif, faire un point sur le cas particulier de cet item : </a:t>
            </a:r>
            <a:r>
              <a:rPr lang="fr-FR" i="1" dirty="0">
                <a:latin typeface="Calibri" panose="020F0502020204030204" pitchFamily="34" charset="0"/>
              </a:rPr>
              <a:t>206 n’a pas de dizaines restantes. Ici aussi pour trouver la dizaine qui précède le nombre, il suffit de retirer les unités restantes du nombre. On aura alors 0 dizaines restantes et 0 unités restantes, c’est-à-dire 200. Dans ce cas particulier, la dizaine précédente est donc aussi la centaine précédente. </a:t>
            </a:r>
            <a:endParaRPr lang="fr-FR" i="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cs typeface="Calibri"/>
              </a:rPr>
              <a:t>Effacez et écrivez au milieu 985</a:t>
            </a:r>
            <a:r>
              <a:rPr lang="fr-FR" i="0" dirty="0">
                <a:latin typeface="Calibri" panose="020F0502020204030204" pitchFamily="34" charset="0"/>
                <a:cs typeface="Calibri"/>
              </a:rPr>
              <a:t>.</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24192390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40586374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8FF15B2C-A7C6-570D-B4F5-B33B3CAEC668}"/>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5E74505E-B57D-B669-C162-D278C1C5A2E2}"/>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180446615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symbole, logo, Graphique, cercle&#10;&#10;Le contenu généré par l’IA peut être incorrect.">
            <a:extLst>
              <a:ext uri="{FF2B5EF4-FFF2-40B4-BE49-F238E27FC236}">
                <a16:creationId xmlns:a16="http://schemas.microsoft.com/office/drawing/2014/main" id="{C2E9808B-8984-4B8E-C3EC-167AAA905CE8}"/>
              </a:ext>
            </a:extLst>
          </p:cNvPr>
          <p:cNvPicPr>
            <a:picLocks noChangeAspect="1"/>
          </p:cNvPicPr>
          <p:nvPr userDrawn="1"/>
        </p:nvPicPr>
        <p:blipFill>
          <a:blip r:embed="rId2"/>
          <a:stretch>
            <a:fillRect/>
          </a:stretch>
        </p:blipFill>
        <p:spPr>
          <a:xfrm>
            <a:off x="7919795" y="82204"/>
            <a:ext cx="1281355"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22. LES NOMBRES JUSQU’À </a:t>
            </a:r>
            <a:r>
              <a:rPr lang="fr-FR" dirty="0"/>
              <a:t>1 000</a:t>
            </a:r>
            <a:br>
              <a:rPr lang="fr-FR" dirty="0">
                <a:solidFill>
                  <a:schemeClr val="bg1"/>
                </a:solidFill>
              </a:rPr>
            </a:br>
            <a:r>
              <a:rPr lang="fr-FR" dirty="0"/>
              <a:t>Encadrer à l’unité, à la dizaine</a:t>
            </a:r>
            <a:br>
              <a:rPr lang="fr-FR" dirty="0"/>
            </a:br>
            <a:r>
              <a:rPr lang="fr-FR" dirty="0"/>
              <a:t>et à la centaine</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66FB8019-F020-8E9D-C16E-C4B909CC5049}"/>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2943818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4EA266F4-651E-B083-BF3B-F395E854C2B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5428089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19477CC3-8660-0108-B4CD-8DE66314DF2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4430032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156AD842-6316-67F4-AD65-52E402AF835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99501562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6D01054A-EB67-01FD-AE7A-D507F23C13FB}"/>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49727538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E90527D1-9837-4812-78D5-1A56CD68CCE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81536041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6634277C-9B99-7766-4454-B3D46D0475A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83349640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Espace réservé du contenu 11">
            <a:extLst>
              <a:ext uri="{FF2B5EF4-FFF2-40B4-BE49-F238E27FC236}">
                <a16:creationId xmlns:a16="http://schemas.microsoft.com/office/drawing/2014/main" id="{B5EAD9F0-B4D2-F69C-E099-0097E7C8EF31}"/>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1273490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AA84197-24F3-9F2B-B12A-E41D034F42B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3A4D4B5-7B1B-B0C8-AA62-C3D18537B42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0C587C3-9152-93EF-4EC1-ABC8948F1EC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36D3358-7C02-6A5D-9293-16BD3FAF56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580050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Espace réservé du contenu 9">
            <a:extLst>
              <a:ext uri="{FF2B5EF4-FFF2-40B4-BE49-F238E27FC236}">
                <a16:creationId xmlns:a16="http://schemas.microsoft.com/office/drawing/2014/main" id="{1EB184C3-12EF-6289-C753-2825A853C2E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06793924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B23D8DB1-E92C-CBF9-FF29-73A15A407113}"/>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B51EC622-79CA-F660-A4D0-4E7A7986AF4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9B4CA92D-8B4B-93A3-4AFC-55F760D3DF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1897018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F309ADD7-9B97-2AFF-DE4F-D86FAE639B0A}"/>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FA2CE4F-846E-145D-1E98-0BD04920776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9418037-8488-2768-A6A3-99F02137B46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672081480"/>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3A92BA78-603F-DA98-3479-A150122D93AF}"/>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A84BB5B6-2028-671E-066F-A46C283566A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A8A1D744-F427-69E0-60F7-204739B0284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4887106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64A5FD5B-FA9C-9A43-E45D-30E5A19E3DF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79E7B740-1EDB-37D9-2481-9CA42FF1EF5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8280564A-FB58-29F9-CBB7-8F8A9BA629A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8CF1C4AB-74A4-8DA2-B244-32DA8BCEFCC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982D9117-7145-4834-F9DA-B3F15F82AE24}"/>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078C4FEE-8766-A5F2-B404-70792F0A268D}"/>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2130722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23237238-6E49-960A-2359-EBD549592638}"/>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884B5043-7B05-CC27-0E46-1FBA8075DD0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299866802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F89DA03C-1F78-DF42-3495-DCF8119442E8}"/>
              </a:ext>
            </a:extLst>
          </p:cNvPr>
          <p:cNvSpPr>
            <a:spLocks noGrp="1"/>
          </p:cNvSpPr>
          <p:nvPr>
            <p:ph type="title"/>
          </p:nvPr>
        </p:nvSpPr>
        <p:spPr/>
        <p:txBody>
          <a:bodyPr/>
          <a:lstStyle/>
          <a:p>
            <a:endParaRPr lang="fr-FR"/>
          </a:p>
        </p:txBody>
      </p:sp>
      <p:pic>
        <p:nvPicPr>
          <p:cNvPr id="11" name="Espace réservé du contenu 10">
            <a:extLst>
              <a:ext uri="{FF2B5EF4-FFF2-40B4-BE49-F238E27FC236}">
                <a16:creationId xmlns:a16="http://schemas.microsoft.com/office/drawing/2014/main" id="{3FADE199-652D-AE43-5B29-EC71C06978EA}"/>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7698852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Espace réservé du contenu 14">
            <a:extLst>
              <a:ext uri="{FF2B5EF4-FFF2-40B4-BE49-F238E27FC236}">
                <a16:creationId xmlns:a16="http://schemas.microsoft.com/office/drawing/2014/main" id="{E1FD6310-BD1B-769A-192C-26A2876F652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524635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B1320D4A-F518-762B-8601-3592522489A3}"/>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90031794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051C0E61-3824-6324-0A97-F34EE07DEBE4}"/>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79804968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Espace réservé du contenu 15">
            <a:extLst>
              <a:ext uri="{FF2B5EF4-FFF2-40B4-BE49-F238E27FC236}">
                <a16:creationId xmlns:a16="http://schemas.microsoft.com/office/drawing/2014/main" id="{E18CE7AF-2D9D-6521-EB97-101A63D494B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348039612"/>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CB6929A-325D-48F6-9877-191C169E6107}">
  <ds:schemaRefs>
    <ds:schemaRef ds:uri="http://schemas.microsoft.com/office/2006/documentManagement/types"/>
    <ds:schemaRef ds:uri="http://schemas.microsoft.com/office/infopath/2007/PartnerControls"/>
    <ds:schemaRef ds:uri="be993d5a-5390-4a32-bd90-2a12d82b1d47"/>
    <ds:schemaRef ds:uri="http://purl.org/dc/terms/"/>
    <ds:schemaRef ds:uri="http://purl.org/dc/dcmitype/"/>
    <ds:schemaRef ds:uri="http://schemas.openxmlformats.org/package/2006/metadata/core-properties"/>
    <ds:schemaRef ds:uri="http://purl.org/dc/elements/1.1/"/>
    <ds:schemaRef ds:uri="78af4adf-cb3e-4732-bb85-653e85149c57"/>
    <ds:schemaRef ds:uri="http://schemas.microsoft.com/office/2006/metadata/properties"/>
    <ds:schemaRef ds:uri="http://www.w3.org/XML/1998/namespace"/>
  </ds:schemaRefs>
</ds:datastoreItem>
</file>

<file path=customXml/itemProps2.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3.xml><?xml version="1.0" encoding="utf-8"?>
<ds:datastoreItem xmlns:ds="http://schemas.openxmlformats.org/officeDocument/2006/customXml" ds:itemID="{7F7F015F-D812-4252-8A55-D29E223378D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e993d5a-5390-4a32-bd90-2a12d82b1d47"/>
    <ds:schemaRef ds:uri="78af4adf-cb3e-4732-bb85-653e85149c57"/>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otalTime>0</TotalTime>
  <Words>1180</Words>
  <Application>Microsoft Office PowerPoint</Application>
  <PresentationFormat>Affichage à l'écran (4:3)</PresentationFormat>
  <Paragraphs>59</Paragraphs>
  <Slides>24</Slides>
  <Notes>24</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24</vt:i4>
      </vt:variant>
    </vt:vector>
  </HeadingPairs>
  <TitlesOfParts>
    <vt:vector size="33" baseType="lpstr">
      <vt:lpstr>Calibri Light</vt:lpstr>
      <vt:lpstr>Verdana</vt:lpstr>
      <vt:lpstr>Arial</vt:lpstr>
      <vt:lpstr>Calibri</vt:lpstr>
      <vt:lpstr>Thème Office</vt:lpstr>
      <vt:lpstr>1_Thème Office</vt:lpstr>
      <vt:lpstr>2_Thème Office</vt:lpstr>
      <vt:lpstr>3_Thème Office</vt:lpstr>
      <vt:lpstr>7_Thème Office</vt:lpstr>
      <vt:lpstr>22. LES NOMBRES JUSQU’À 1 000 Encadrer à l’unité, à la dizaine et à la centaine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2025-08-12T14:24:25Z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