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theme/theme2.xml" ContentType="application/vnd.openxmlformats-officedocument.theme+xml"/>
  <Override PartName="/ppt/slideLayouts/slideLayout6.xml" ContentType="application/vnd.openxmlformats-officedocument.presentationml.slideLayout+xml"/>
  <Override PartName="/ppt/theme/theme3.xml" ContentType="application/vnd.openxmlformats-officedocument.theme+xml"/>
  <Override PartName="/ppt/slideLayouts/slideLayout7.xml" ContentType="application/vnd.openxmlformats-officedocument.presentationml.slideLayout+xml"/>
  <Override PartName="/ppt/theme/theme4.xml" ContentType="application/vnd.openxmlformats-officedocument.theme+xml"/>
  <Override PartName="/ppt/slideLayouts/slideLayout8.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changesInfos/changesInfo1.xml" ContentType="application/vnd.ms-powerpoint.changes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ppt/metadata" ContentType="application/binary"/>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autoCompressPictures="0">
  <p:sldMasterIdLst>
    <p:sldMasterId id="2147483648" r:id="rId4"/>
    <p:sldMasterId id="2147483653" r:id="rId5"/>
    <p:sldMasterId id="2147483658" r:id="rId6"/>
    <p:sldMasterId id="2147483662" r:id="rId7"/>
    <p:sldMasterId id="2147483666" r:id="rId8"/>
  </p:sldMasterIdLst>
  <p:notesMasterIdLst>
    <p:notesMasterId r:id="rId44"/>
  </p:notesMasterIdLst>
  <p:sldIdLst>
    <p:sldId id="256" r:id="rId9"/>
    <p:sldId id="348" r:id="rId10"/>
    <p:sldId id="349" r:id="rId11"/>
    <p:sldId id="360" r:id="rId12"/>
    <p:sldId id="363" r:id="rId13"/>
    <p:sldId id="387" r:id="rId14"/>
    <p:sldId id="364" r:id="rId15"/>
    <p:sldId id="365" r:id="rId16"/>
    <p:sldId id="366" r:id="rId17"/>
    <p:sldId id="358" r:id="rId18"/>
    <p:sldId id="370" r:id="rId19"/>
    <p:sldId id="377" r:id="rId20"/>
    <p:sldId id="378" r:id="rId21"/>
    <p:sldId id="379" r:id="rId22"/>
    <p:sldId id="369" r:id="rId23"/>
    <p:sldId id="381" r:id="rId24"/>
    <p:sldId id="382" r:id="rId25"/>
    <p:sldId id="380" r:id="rId26"/>
    <p:sldId id="371" r:id="rId27"/>
    <p:sldId id="372" r:id="rId28"/>
    <p:sldId id="376" r:id="rId29"/>
    <p:sldId id="383" r:id="rId30"/>
    <p:sldId id="385" r:id="rId31"/>
    <p:sldId id="374" r:id="rId32"/>
    <p:sldId id="388" r:id="rId33"/>
    <p:sldId id="384" r:id="rId34"/>
    <p:sldId id="373" r:id="rId35"/>
    <p:sldId id="386" r:id="rId36"/>
    <p:sldId id="389" r:id="rId37"/>
    <p:sldId id="325" r:id="rId38"/>
    <p:sldId id="326" r:id="rId39"/>
    <p:sldId id="327" r:id="rId40"/>
    <p:sldId id="286" r:id="rId41"/>
    <p:sldId id="375" r:id="rId42"/>
    <p:sldId id="287" r:id="rId43"/>
  </p:sldIdLst>
  <p:sldSz cx="9144000" cy="6858000" type="screen4x3"/>
  <p:notesSz cx="6858000" cy="9144000"/>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000000"/>
          </p15:clr>
        </p15:guide>
        <p15:guide id="2" pos="2880">
          <p15:clr>
            <a:srgbClr val="000000"/>
          </p15:clr>
        </p15:guide>
      </p15:sldGuideLst>
    </p:ext>
    <p:ext uri="http://customooxmlschemas.google.com/">
      <go:slidesCustomData xmlns="" xmlns:go="http://customooxmlschemas.google.com/" xmlns:ahyp="http://schemas.microsoft.com/office/drawing/2018/hyperlinkcolor" xmlns:p15="http://schemas.microsoft.com/office/powerpoint/2012/main" xmlns:p14="http://schemas.microsoft.com/office/powerpoint/2010/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mc="http://schemas.openxmlformats.org/markup-compatibility/2006" r:id="rId77" roundtripDataSignature="AMtx7miNbJHp9ho4ruAvxi+IG1ImtxoxrQ=="/>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F875900-4CD5-0B77-42CA-03FBCC6F856F}" name="Pauline Lion" initials="PL" userId="48ef9a2cfb904c2c" providerId="Windows Live"/>
  <p188:author id="{8035A710-E786-5AD4-6E6B-F2C4540F2679}" name="CHAUVELLIER ANNE" initials="CA" userId="S::ACHAUVELLIER@editions-hatier.fr::f6f57ace-c9cf-44ce-941b-3615434e65b1" providerId="AD"/>
  <p188:author id="{5F8BA321-80A1-CEA0-CCDE-AB6954515002}" name="TAILLADE JUSTINE" initials="TJ" userId="S::JTAILLADE@editions-hatier.fr::7689be7a-6074-46a5-a6a4-f2fd3e4f6393" providerId="AD"/>
  <p188:author id="{BCEC0C35-085C-D9B9-E378-2995294E600F}" name="Sylvie Advenier" initials="SA" userId="516bcc22ff4f1580" providerId="Windows Live"/>
  <p188:author id="{33C2CF67-9BF0-36C3-EEE1-09B84C3469D6}" name="BELLEMIN SANDRA" initials="SB" userId="S::SBELLEMIN@editions-hatier.fr::5fe4e071-d3f4-40df-970f-ee8fcf898346" providerId="AD"/>
  <p188:author id="{99329D8D-736E-127F-056B-D92D91D3CEEB}" name="Harmonie Rossi Tessier" initials="HRT" userId="ce3dc0babca3d520" providerId="Windows Live"/>
  <p188:author id="{6E47C18F-DDAE-EA39-9B3A-D5582A6DAE9D}" name="pauline.negrellion" initials="pa" userId="S::pauline.negrellion_gmail.com#ext#@hachette.onmicrosoft.com::9fb65b54-3bbd-4994-b3cf-42d8602c7eef" providerId="AD"/>
  <p188:author id="{CB410498-00AA-A716-1E6C-E42B11846246}" name="jennifer riviere" initials="jr" userId="77148290420568c5" providerId="Windows Live"/>
  <p188:author id="{99B08BAC-A5CC-5B93-C974-BC3036FFCE66}" name="yaelb06" initials="ya" userId="S::yaelb06_yahoo.fr#ext#@hachette.onmicrosoft.com::178ef0ed-7e4d-4a1d-b478-d626cbda7b77" providerId="AD"/>
  <p188:author id="{2EACF4B5-B5D6-1F77-434B-4ACC816D40DA}" name="Caroline HACHE" initials="CH" userId="Caroline HACHE" providerId="None"/>
  <p188:author id="{4CF84EDD-95CE-3E5E-4B94-06DB52278683}" name="Christophe Dracos" initials="CD" userId="S::cri.dracos_outlook.fr#ext#@hachette.onmicrosoft.com::9a339485-cc17-450e-b56d-f2edc49cae5a" providerId="AD"/>
  <p188:author id="{11392DF4-B385-4FE1-7B1C-2996C4C1DFB8}" name="Yaël Fernandez" initials="YF" userId="5a0aec09e72f9ec6" providerId="Windows Live"/>
</p188:authorLst>
</file>

<file path=ppt/commentAuthors.xml><?xml version="1.0" encoding="utf-8"?>
<p:cmAuthorLst xmlns:a="http://schemas.openxmlformats.org/drawingml/2006/main" xmlns:r="http://schemas.openxmlformats.org/officeDocument/2006/relationships" xmlns:p="http://schemas.openxmlformats.org/presentationml/2006/main">
  <p:cmAuthor id="0" name="Christophe DRACOS" initials="" lastIdx="5" clrIdx="0"/>
  <p:cmAuthor id="7" name="Utilisateur de Microsoft Office" initials="Office [2]" lastIdx="1" clrIdx="7"/>
  <p:cmAuthor id="1" name="jennifer r" initials="" lastIdx="10" clrIdx="1"/>
  <p:cmAuthor id="8" name="Utilisateur de Microsoft Office" initials="Office [2] [2]" lastIdx="1" clrIdx="8"/>
  <p:cmAuthor id="2" name="Catherine MALLARD" initials="" lastIdx="7" clrIdx="2"/>
  <p:cmAuthor id="9" name="Utilisateur de Microsoft Office" initials="Office [3]" lastIdx="1" clrIdx="9"/>
  <p:cmAuthor id="3" name="Pauline Negrel-Lion" initials="" lastIdx="10" clrIdx="3"/>
  <p:cmAuthor id="4" name="HACHE Caroline" initials="" lastIdx="3" clrIdx="4"/>
  <p:cmAuthor id="5" name="Harmonie Tessier" initials="" lastIdx="3" clrIdx="5"/>
  <p:cmAuthor id="6" name="Utilisateur de Microsoft Office" initials="Office" lastIdx="2" clrIdx="6"/>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ED00"/>
    <a:srgbClr val="BCCF1F"/>
    <a:srgbClr val="DC007D"/>
    <a:srgbClr val="843C0C"/>
    <a:srgbClr val="FFD13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218" autoAdjust="0"/>
    <p:restoredTop sz="90557" autoAdjust="0"/>
  </p:normalViewPr>
  <p:slideViewPr>
    <p:cSldViewPr snapToGrid="0">
      <p:cViewPr varScale="1">
        <p:scale>
          <a:sx n="100" d="100"/>
          <a:sy n="100" d="100"/>
        </p:scale>
        <p:origin x="2052" y="96"/>
      </p:cViewPr>
      <p:guideLst>
        <p:guide orient="horz" pos="2160"/>
        <p:guide pos="2880"/>
      </p:guideLst>
    </p:cSldViewPr>
  </p:slideViewPr>
  <p:notesTextViewPr>
    <p:cViewPr>
      <p:scale>
        <a:sx n="150" d="100"/>
        <a:sy n="15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5.xml"/><Relationship Id="rId18" Type="http://schemas.openxmlformats.org/officeDocument/2006/relationships/slide" Target="slides/slide10.xml"/><Relationship Id="rId26" Type="http://schemas.openxmlformats.org/officeDocument/2006/relationships/slide" Target="slides/slide18.xml"/><Relationship Id="rId39" Type="http://schemas.openxmlformats.org/officeDocument/2006/relationships/slide" Target="slides/slide31.xml"/><Relationship Id="rId3" Type="http://schemas.openxmlformats.org/officeDocument/2006/relationships/customXml" Target="../customXml/item3.xml"/><Relationship Id="rId21" Type="http://schemas.openxmlformats.org/officeDocument/2006/relationships/slide" Target="slides/slide13.xml"/><Relationship Id="rId34" Type="http://schemas.openxmlformats.org/officeDocument/2006/relationships/slide" Target="slides/slide26.xml"/><Relationship Id="rId42" Type="http://schemas.openxmlformats.org/officeDocument/2006/relationships/slide" Target="slides/slide34.xml"/><Relationship Id="rId84" Type="http://schemas.microsoft.com/office/2018/10/relationships/authors" Target="authors.xml"/><Relationship Id="rId7" Type="http://schemas.openxmlformats.org/officeDocument/2006/relationships/slideMaster" Target="slideMasters/slideMaster4.xml"/><Relationship Id="rId12" Type="http://schemas.openxmlformats.org/officeDocument/2006/relationships/slide" Target="slides/slide4.xml"/><Relationship Id="rId17" Type="http://schemas.openxmlformats.org/officeDocument/2006/relationships/slide" Target="slides/slide9.xml"/><Relationship Id="rId25" Type="http://schemas.openxmlformats.org/officeDocument/2006/relationships/slide" Target="slides/slide17.xml"/><Relationship Id="rId33" Type="http://schemas.openxmlformats.org/officeDocument/2006/relationships/slide" Target="slides/slide25.xml"/><Relationship Id="rId38" Type="http://schemas.openxmlformats.org/officeDocument/2006/relationships/slide" Target="slides/slide30.xml"/><Relationship Id="rId2" Type="http://schemas.openxmlformats.org/officeDocument/2006/relationships/customXml" Target="../customXml/item2.xml"/><Relationship Id="rId16" Type="http://schemas.openxmlformats.org/officeDocument/2006/relationships/slide" Target="slides/slide8.xml"/><Relationship Id="rId20" Type="http://schemas.openxmlformats.org/officeDocument/2006/relationships/slide" Target="slides/slide12.xml"/><Relationship Id="rId29" Type="http://schemas.openxmlformats.org/officeDocument/2006/relationships/slide" Target="slides/slide21.xml"/><Relationship Id="rId41" Type="http://schemas.openxmlformats.org/officeDocument/2006/relationships/slide" Target="slides/slide33.xml"/><Relationship Id="rId83"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3.xml"/><Relationship Id="rId24" Type="http://schemas.openxmlformats.org/officeDocument/2006/relationships/slide" Target="slides/slide16.xml"/><Relationship Id="rId32" Type="http://schemas.openxmlformats.org/officeDocument/2006/relationships/slide" Target="slides/slide24.xml"/><Relationship Id="rId37" Type="http://schemas.openxmlformats.org/officeDocument/2006/relationships/slide" Target="slides/slide29.xml"/><Relationship Id="rId40" Type="http://schemas.openxmlformats.org/officeDocument/2006/relationships/slide" Target="slides/slide32.xml"/><Relationship Id="rId79" Type="http://schemas.openxmlformats.org/officeDocument/2006/relationships/presProps" Target="presProps.xml"/><Relationship Id="rId5" Type="http://schemas.openxmlformats.org/officeDocument/2006/relationships/slideMaster" Target="slideMasters/slideMaster2.xml"/><Relationship Id="rId15" Type="http://schemas.openxmlformats.org/officeDocument/2006/relationships/slide" Target="slides/slide7.xml"/><Relationship Id="rId23" Type="http://schemas.openxmlformats.org/officeDocument/2006/relationships/slide" Target="slides/slide15.xml"/><Relationship Id="rId28" Type="http://schemas.openxmlformats.org/officeDocument/2006/relationships/slide" Target="slides/slide20.xml"/><Relationship Id="rId36" Type="http://schemas.openxmlformats.org/officeDocument/2006/relationships/slide" Target="slides/slide28.xml"/><Relationship Id="rId82" Type="http://schemas.openxmlformats.org/officeDocument/2006/relationships/tableStyles" Target="tableStyles.xml"/><Relationship Id="rId10" Type="http://schemas.openxmlformats.org/officeDocument/2006/relationships/slide" Target="slides/slide2.xml"/><Relationship Id="rId19" Type="http://schemas.openxmlformats.org/officeDocument/2006/relationships/slide" Target="slides/slide11.xml"/><Relationship Id="rId31" Type="http://schemas.openxmlformats.org/officeDocument/2006/relationships/slide" Target="slides/slide23.xml"/><Relationship Id="rId44" Type="http://schemas.openxmlformats.org/officeDocument/2006/relationships/notesMaster" Target="notesMasters/notesMaster1.xml"/><Relationship Id="rId78" Type="http://schemas.openxmlformats.org/officeDocument/2006/relationships/commentAuthors" Target="commentAuthors.xml"/><Relationship Id="rId81"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1.xml"/><Relationship Id="rId14" Type="http://schemas.openxmlformats.org/officeDocument/2006/relationships/slide" Target="slides/slide6.xml"/><Relationship Id="rId22" Type="http://schemas.openxmlformats.org/officeDocument/2006/relationships/slide" Target="slides/slide14.xml"/><Relationship Id="rId27" Type="http://schemas.openxmlformats.org/officeDocument/2006/relationships/slide" Target="slides/slide19.xml"/><Relationship Id="rId30" Type="http://schemas.openxmlformats.org/officeDocument/2006/relationships/slide" Target="slides/slide22.xml"/><Relationship Id="rId35" Type="http://schemas.openxmlformats.org/officeDocument/2006/relationships/slide" Target="slides/slide27.xml"/><Relationship Id="rId43" Type="http://schemas.openxmlformats.org/officeDocument/2006/relationships/slide" Target="slides/slide35.xml"/><Relationship Id="rId77" Type="http://customschemas.google.com/relationships/presentationmetadata" Target="metadata"/><Relationship Id="rId8" Type="http://schemas.openxmlformats.org/officeDocument/2006/relationships/slideMaster" Target="slideMasters/slideMaster5.xml"/><Relationship Id="rId80"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TAILLADE JUSTINE" userId="7689be7a-6074-46a5-a6a4-f2fd3e4f6393" providerId="ADAL" clId="{A1946A6D-89C4-4933-A775-E7FC47B4D51E}"/>
    <pc:docChg chg="modSld">
      <pc:chgData name="TAILLADE JUSTINE" userId="7689be7a-6074-46a5-a6a4-f2fd3e4f6393" providerId="ADAL" clId="{A1946A6D-89C4-4933-A775-E7FC47B4D51E}" dt="2025-08-12T14:26:25.151" v="4" actId="20577"/>
      <pc:docMkLst>
        <pc:docMk/>
      </pc:docMkLst>
      <pc:sldChg chg="modNotesTx">
        <pc:chgData name="TAILLADE JUSTINE" userId="7689be7a-6074-46a5-a6a4-f2fd3e4f6393" providerId="ADAL" clId="{A1946A6D-89C4-4933-A775-E7FC47B4D51E}" dt="2025-08-12T14:26:03.047" v="2" actId="20577"/>
        <pc:sldMkLst>
          <pc:docMk/>
          <pc:sldMk cId="1746719878" sldId="326"/>
        </pc:sldMkLst>
      </pc:sldChg>
      <pc:sldChg chg="modNotesTx">
        <pc:chgData name="TAILLADE JUSTINE" userId="7689be7a-6074-46a5-a6a4-f2fd3e4f6393" providerId="ADAL" clId="{A1946A6D-89C4-4933-A775-E7FC47B4D51E}" dt="2025-08-12T14:26:01.031" v="1" actId="20577"/>
        <pc:sldMkLst>
          <pc:docMk/>
          <pc:sldMk cId="2007856959" sldId="327"/>
        </pc:sldMkLst>
      </pc:sldChg>
      <pc:sldChg chg="modNotesTx">
        <pc:chgData name="TAILLADE JUSTINE" userId="7689be7a-6074-46a5-a6a4-f2fd3e4f6393" providerId="ADAL" clId="{A1946A6D-89C4-4933-A775-E7FC47B4D51E}" dt="2025-08-12T14:25:56.104" v="0" actId="948"/>
        <pc:sldMkLst>
          <pc:docMk/>
          <pc:sldMk cId="3375424610" sldId="375"/>
        </pc:sldMkLst>
      </pc:sldChg>
      <pc:sldChg chg="modNotesTx">
        <pc:chgData name="TAILLADE JUSTINE" userId="7689be7a-6074-46a5-a6a4-f2fd3e4f6393" providerId="ADAL" clId="{A1946A6D-89C4-4933-A775-E7FC47B4D51E}" dt="2025-08-12T14:26:25.151" v="4" actId="20577"/>
        <pc:sldMkLst>
          <pc:docMk/>
          <pc:sldMk cId="968005898" sldId="38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8788"/>
          </a:xfrm>
          <a:prstGeom prst="rect">
            <a:avLst/>
          </a:prstGeom>
          <a:noFill/>
          <a:ln>
            <a:noFill/>
          </a:ln>
        </p:spPr>
        <p:txBody>
          <a:bodyPr spcFirstLastPara="1" wrap="square" lIns="91425" tIns="45700" rIns="91425" bIns="45700" anchor="t"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 name="Google Shape;4;n"/>
          <p:cNvSpPr txBox="1">
            <a:spLocks noGrp="1"/>
          </p:cNvSpPr>
          <p:nvPr>
            <p:ph type="dt" idx="10"/>
          </p:nvPr>
        </p:nvSpPr>
        <p:spPr>
          <a:xfrm>
            <a:off x="3884613" y="0"/>
            <a:ext cx="2971800" cy="458788"/>
          </a:xfrm>
          <a:prstGeom prst="rect">
            <a:avLst/>
          </a:prstGeom>
          <a:noFill/>
          <a:ln>
            <a:noFill/>
          </a:ln>
        </p:spPr>
        <p:txBody>
          <a:bodyPr spcFirstLastPara="1" wrap="square" lIns="91425" tIns="45700" rIns="91425" bIns="45700" anchor="t" anchorCtr="0">
            <a:noAutofit/>
          </a:bodyPr>
          <a:lstStyle>
            <a:lvl1pPr marR="0" lvl="0" algn="r"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5" name="Google Shape;5;n"/>
          <p:cNvSpPr>
            <a:spLocks noGrp="1" noRot="1" noChangeAspect="1"/>
          </p:cNvSpPr>
          <p:nvPr>
            <p:ph type="sldImg" idx="3"/>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Autofit/>
          </a:bodyPr>
          <a:lstStyle>
            <a:lvl1pPr marL="457200" marR="0" lvl="0"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L="914400" marR="0" lvl="1"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2pPr>
            <a:lvl3pPr marL="1371600" marR="0" lvl="2"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3pPr>
            <a:lvl4pPr marL="1828800" marR="0" lvl="3"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4pPr>
            <a:lvl5pPr marL="2286000" marR="0" lvl="4"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5pPr>
            <a:lvl6pPr marL="2743200" marR="0" lvl="5"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6pPr>
            <a:lvl7pPr marL="3200400" marR="0" lvl="6"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7pPr>
            <a:lvl8pPr marL="3657600" marR="0" lvl="7"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8pPr>
            <a:lvl9pPr marL="4114800" marR="0" lvl="8" indent="-22860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9pPr>
          </a:lstStyle>
          <a:p>
            <a:endParaRPr/>
          </a:p>
        </p:txBody>
      </p:sp>
      <p:sp>
        <p:nvSpPr>
          <p:cNvPr id="7" name="Google Shape;7;n"/>
          <p:cNvSpPr txBox="1">
            <a:spLocks noGrp="1"/>
          </p:cNvSpPr>
          <p:nvPr>
            <p:ph type="ftr" idx="11"/>
          </p:nvPr>
        </p:nvSpPr>
        <p:spPr>
          <a:xfrm>
            <a:off x="0" y="8685213"/>
            <a:ext cx="2971800" cy="458787"/>
          </a:xfrm>
          <a:prstGeom prst="rect">
            <a:avLst/>
          </a:prstGeom>
          <a:noFill/>
          <a:ln>
            <a:noFill/>
          </a:ln>
        </p:spPr>
        <p:txBody>
          <a:bodyPr spcFirstLastPara="1" wrap="square" lIns="91425" tIns="45700" rIns="91425" bIns="45700" anchor="b" anchorCtr="0">
            <a:noAutofit/>
          </a:bodyPr>
          <a:lstStyle>
            <a:lvl1pPr marR="0" lvl="0" algn="l" rtl="0">
              <a:spcBef>
                <a:spcPts val="0"/>
              </a:spcBef>
              <a:spcAft>
                <a:spcPts val="0"/>
              </a:spcAft>
              <a:buSzPts val="1400"/>
              <a:buNone/>
              <a:defRPr sz="1200" b="0" i="0" u="none" strike="noStrike" cap="none">
                <a:solidFill>
                  <a:schemeClr val="dk1"/>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8" name="Google Shape;8;n"/>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fr-FR" sz="1200" b="0" i="0" u="none" strike="noStrike" cap="none">
                <a:solidFill>
                  <a:schemeClr val="dk1"/>
                </a:solidFill>
                <a:latin typeface="Calibri"/>
                <a:ea typeface="Calibri"/>
                <a:cs typeface="Calibri"/>
                <a:sym typeface="Calibri"/>
              </a:rPr>
              <a:t>‹N°›</a:t>
            </a:fld>
            <a:endParaRPr sz="1200" b="0" i="0" u="none" strike="noStrike" cap="none">
              <a:solidFill>
                <a:schemeClr val="dk1"/>
              </a:solidFill>
              <a:latin typeface="Calibri"/>
              <a:ea typeface="Calibri"/>
              <a:cs typeface="Calibri"/>
              <a:sym typeface="Calibri"/>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6"/>
        <p:cNvGrpSpPr/>
        <p:nvPr/>
      </p:nvGrpSpPr>
      <p:grpSpPr>
        <a:xfrm>
          <a:off x="0" y="0"/>
          <a:ext cx="0" cy="0"/>
          <a:chOff x="0" y="0"/>
          <a:chExt cx="0" cy="0"/>
        </a:xfrm>
      </p:grpSpPr>
      <p:sp>
        <p:nvSpPr>
          <p:cNvPr id="107" name="Google Shape;107;p1: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r>
              <a:rPr lang="fr-FR" i="1" dirty="0"/>
              <a:t>Aujourd’hui, nous allons revoir</a:t>
            </a:r>
            <a:r>
              <a:rPr lang="fr-FR" i="1" baseline="0" dirty="0"/>
              <a:t> le sens de la multiplication.</a:t>
            </a:r>
            <a:endParaRPr lang="fr-FR" i="1" dirty="0"/>
          </a:p>
        </p:txBody>
      </p:sp>
      <p:sp>
        <p:nvSpPr>
          <p:cNvPr id="108" name="Google Shape;108;p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0">
                <a:latin typeface="Calibri" panose="020F0502020204030204" pitchFamily="34" charset="0"/>
              </a:rPr>
              <a:t>→</a:t>
            </a:r>
            <a:r>
              <a:rPr lang="fr-FR" i="1">
                <a:latin typeface="Calibri" panose="020F0502020204030204" pitchFamily="34" charset="0"/>
              </a:rPr>
              <a:t> 8 + 8.</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a:latin typeface="Calibri" panose="020F0502020204030204" pitchFamily="34" charset="0"/>
              </a:rPr>
              <a:t>Pour chaque train, il y a plusieurs fois la même réglette. En mathématiques, cela s’écrit d’une façon particulière que l’on va revoir juste après.</a:t>
            </a:r>
          </a:p>
          <a:p>
            <a:pPr marL="0" marR="0" lvl="0" indent="0" algn="l" defTabSz="914400" rtl="0" eaLnBrk="1" fontAlgn="auto" latinLnBrk="0" hangingPunct="1">
              <a:lnSpc>
                <a:spcPct val="100000"/>
              </a:lnSpc>
              <a:spcBef>
                <a:spcPts val="0"/>
              </a:spcBef>
              <a:spcAft>
                <a:spcPts val="0"/>
              </a:spcAft>
              <a:buClrTx/>
              <a:buSzTx/>
              <a:buFontTx/>
              <a:buNone/>
              <a:tabLst/>
              <a:defRPr/>
            </a:pPr>
            <a:r>
              <a:rPr lang="fr-FR" i="1">
                <a:latin typeface="Calibri" panose="020F0502020204030204" pitchFamily="34" charset="0"/>
              </a:rPr>
              <a:t>Gardez le tapis de réglettes sur votre table pour pouvoir le regarder si besoin lors des activités suivantes.</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i="1"/>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10</a:t>
            </a:fld>
            <a:endParaRPr lang="fr-FR"/>
          </a:p>
        </p:txBody>
      </p:sp>
    </p:spTree>
    <p:extLst>
      <p:ext uri="{BB962C8B-B14F-4D97-AF65-F5344CB8AC3E}">
        <p14:creationId xmlns:p14="http://schemas.microsoft.com/office/powerpoint/2010/main" val="16071435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a:latin typeface="Calibri" panose="020F0502020204030204" pitchFamily="34" charset="0"/>
              </a:rPr>
              <a:t>Voici un train de réglettes qui fait 16 et qui est composé de plusieurs fois la réglette 8. On a écrit juste avant l’addition correspondant à ce train</a:t>
            </a:r>
            <a:r>
              <a:rPr lang="fr-FR" i="0">
                <a:latin typeface="Calibri" panose="020F0502020204030204" pitchFamily="34" charset="0"/>
              </a:rPr>
              <a:t>.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11</a:t>
            </a:fld>
            <a:endParaRPr lang="fr-FR"/>
          </a:p>
        </p:txBody>
      </p:sp>
    </p:spTree>
    <p:extLst>
      <p:ext uri="{BB962C8B-B14F-4D97-AF65-F5344CB8AC3E}">
        <p14:creationId xmlns:p14="http://schemas.microsoft.com/office/powerpoint/2010/main" val="11845419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810D951-1992-3206-053C-803A2A8FB7A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0AF0D4F-D0DD-6BCC-9F96-19110AF9DE2F}"/>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DE843FA1-72D8-DC7A-0D05-E82C4DA2D1CC}"/>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a:latin typeface="Calibri" panose="020F0502020204030204" pitchFamily="34" charset="0"/>
              </a:rPr>
              <a:t>Combien de fois voyez-vous la réglette 8 ?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a:latin typeface="Calibri" panose="020F0502020204030204" pitchFamily="34" charset="0"/>
              </a:rPr>
              <a:t>Compter avec eux en montrant chaque réglette</a:t>
            </a:r>
            <a:r>
              <a:rPr lang="fr-FR" i="1">
                <a:latin typeface="Calibri" panose="020F0502020204030204" pitchFamily="34" charset="0"/>
              </a:rPr>
              <a:t> </a:t>
            </a:r>
            <a:r>
              <a:rPr lang="fr-FR">
                <a:latin typeface="Calibri" panose="020F0502020204030204" pitchFamily="34" charset="0"/>
              </a:rPr>
              <a:t>: </a:t>
            </a:r>
            <a:r>
              <a:rPr lang="fr-FR" i="1">
                <a:latin typeface="Calibri" panose="020F0502020204030204" pitchFamily="34" charset="0"/>
              </a:rPr>
              <a:t>1 réglette, 2 réglettes. </a:t>
            </a:r>
          </a:p>
          <a:p>
            <a:pPr marL="0" indent="0"/>
            <a:r>
              <a:rPr lang="fr-FR" i="1">
                <a:latin typeface="Calibri" panose="020F0502020204030204" pitchFamily="34" charset="0"/>
              </a:rPr>
              <a:t>→ La réglette 8 apparait 2 fois. </a:t>
            </a:r>
          </a:p>
        </p:txBody>
      </p:sp>
      <p:sp>
        <p:nvSpPr>
          <p:cNvPr id="4" name="Espace réservé du numéro de diapositive 3">
            <a:extLst>
              <a:ext uri="{FF2B5EF4-FFF2-40B4-BE49-F238E27FC236}">
                <a16:creationId xmlns:a16="http://schemas.microsoft.com/office/drawing/2014/main" id="{EADBC769-E89F-9E3A-C9C2-5CA592BBD49D}"/>
              </a:ext>
            </a:extLst>
          </p:cNvPr>
          <p:cNvSpPr>
            <a:spLocks noGrp="1"/>
          </p:cNvSpPr>
          <p:nvPr>
            <p:ph type="sldNum" sz="quarter" idx="5"/>
          </p:nvPr>
        </p:nvSpPr>
        <p:spPr/>
        <p:txBody>
          <a:bodyPr/>
          <a:lstStyle/>
          <a:p>
            <a:fld id="{0F5038E3-B7CF-455E-96F4-A4DE1B143443}" type="slidenum">
              <a:rPr lang="fr-FR" smtClean="0"/>
              <a:t>12</a:t>
            </a:fld>
            <a:endParaRPr lang="fr-FR"/>
          </a:p>
        </p:txBody>
      </p:sp>
    </p:spTree>
    <p:extLst>
      <p:ext uri="{BB962C8B-B14F-4D97-AF65-F5344CB8AC3E}">
        <p14:creationId xmlns:p14="http://schemas.microsoft.com/office/powerpoint/2010/main" val="78382788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9DC634B-88DA-31BC-DBA5-90C713C9C93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93B6F81-31AD-0599-3B7D-F414E5317BB8}"/>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715A9478-0457-3F38-F60E-1FB398F16BB1}"/>
              </a:ext>
            </a:extLst>
          </p:cNvPr>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a:latin typeface="Calibri" panose="020F0502020204030204" pitchFamily="34" charset="0"/>
              </a:rPr>
              <a:t>Donc on a 2 fois la réglette 8. Il y a un signe mathématique qui veut dire « fois ». Est-ce</a:t>
            </a:r>
            <a:r>
              <a:rPr lang="fr-FR" i="1" baseline="0">
                <a:latin typeface="Calibri" panose="020F0502020204030204" pitchFamily="34" charset="0"/>
              </a:rPr>
              <a:t> que vous vous le rappelez</a:t>
            </a:r>
            <a:r>
              <a:rPr lang="fr-FR" i="1">
                <a:latin typeface="Calibri" panose="020F0502020204030204" pitchFamily="34" charset="0"/>
              </a:rPr>
              <a:t> </a:t>
            </a:r>
            <a:r>
              <a:rPr lang="fr-FR" i="1" baseline="0">
                <a:latin typeface="Calibri" panose="020F0502020204030204" pitchFamily="34" charset="0"/>
              </a:rPr>
              <a:t>?</a:t>
            </a:r>
            <a:endParaRPr lang="fr-FR" i="1">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4062453D-1E67-CC2E-16B6-F0E00DC676FD}"/>
              </a:ext>
            </a:extLst>
          </p:cNvPr>
          <p:cNvSpPr>
            <a:spLocks noGrp="1"/>
          </p:cNvSpPr>
          <p:nvPr>
            <p:ph type="sldNum" sz="quarter" idx="5"/>
          </p:nvPr>
        </p:nvSpPr>
        <p:spPr/>
        <p:txBody>
          <a:bodyPr/>
          <a:lstStyle/>
          <a:p>
            <a:fld id="{0F5038E3-B7CF-455E-96F4-A4DE1B143443}" type="slidenum">
              <a:rPr lang="fr-FR" smtClean="0"/>
              <a:t>13</a:t>
            </a:fld>
            <a:endParaRPr lang="fr-FR"/>
          </a:p>
        </p:txBody>
      </p:sp>
    </p:spTree>
    <p:extLst>
      <p:ext uri="{BB962C8B-B14F-4D97-AF65-F5344CB8AC3E}">
        <p14:creationId xmlns:p14="http://schemas.microsoft.com/office/powerpoint/2010/main" val="88642659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15E08D-543E-7D25-BD0B-A0EA3645E10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653DC8FB-4C02-437F-88B0-A185A6E24A13}"/>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254A532-83CD-9021-D884-8F2E9585B59A}"/>
              </a:ext>
            </a:extLst>
          </p:cNvPr>
          <p:cNvSpPr>
            <a:spLocks noGrp="1"/>
          </p:cNvSpPr>
          <p:nvPr>
            <p:ph type="body" idx="1"/>
          </p:nvPr>
        </p:nvSpPr>
        <p:spPr/>
        <p:txBody>
          <a:bodyPr/>
          <a:lstStyle/>
          <a:p>
            <a:pPr marL="0"/>
            <a:r>
              <a:rPr lang="fr-FR" i="1">
                <a:latin typeface="Calibri" panose="020F0502020204030204" pitchFamily="34" charset="0"/>
              </a:rPr>
              <a:t>Il s’agit de cette croix. On peut lire cette opération « 2 fois 8 égale 16 » </a:t>
            </a:r>
            <a:r>
              <a:rPr lang="fr-FR" i="0">
                <a:latin typeface="Calibri" panose="020F0502020204030204" pitchFamily="34" charset="0"/>
              </a:rPr>
              <a:t>(montrer chaque nombre et signe)</a:t>
            </a:r>
            <a:r>
              <a:rPr lang="fr-FR" i="1">
                <a:latin typeface="Calibri" panose="020F0502020204030204" pitchFamily="34" charset="0"/>
              </a:rPr>
              <a:t>.</a:t>
            </a:r>
            <a:endParaRPr lang="fr-FR" i="0">
              <a:latin typeface="Calibri" panose="020F0502020204030204" pitchFamily="34" charset="0"/>
            </a:endParaRPr>
          </a:p>
          <a:p>
            <a:pPr marL="0"/>
            <a:r>
              <a:rPr lang="fr-FR" i="1">
                <a:latin typeface="Calibri" panose="020F0502020204030204" pitchFamily="34" charset="0"/>
              </a:rPr>
              <a:t>Ce calcul s’appelle une multiplication,</a:t>
            </a:r>
            <a:r>
              <a:rPr lang="fr-FR" i="1" baseline="0">
                <a:latin typeface="Calibri" panose="020F0502020204030204" pitchFamily="34" charset="0"/>
              </a:rPr>
              <a:t> vous l’avez déjà vu au CE1.</a:t>
            </a:r>
            <a:endParaRPr lang="fr-FR" i="1">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D7144FF3-F422-014B-BCD9-DBB8ECE13BB1}"/>
              </a:ext>
            </a:extLst>
          </p:cNvPr>
          <p:cNvSpPr>
            <a:spLocks noGrp="1"/>
          </p:cNvSpPr>
          <p:nvPr>
            <p:ph type="sldNum" sz="quarter" idx="5"/>
          </p:nvPr>
        </p:nvSpPr>
        <p:spPr/>
        <p:txBody>
          <a:bodyPr/>
          <a:lstStyle/>
          <a:p>
            <a:fld id="{0F5038E3-B7CF-455E-96F4-A4DE1B143443}" type="slidenum">
              <a:rPr lang="fr-FR" smtClean="0"/>
              <a:t>14</a:t>
            </a:fld>
            <a:endParaRPr lang="fr-FR"/>
          </a:p>
        </p:txBody>
      </p:sp>
    </p:spTree>
    <p:extLst>
      <p:ext uri="{BB962C8B-B14F-4D97-AF65-F5344CB8AC3E}">
        <p14:creationId xmlns:p14="http://schemas.microsoft.com/office/powerpoint/2010/main" val="31274876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dirty="0">
                <a:latin typeface="Calibri" panose="020F0502020204030204" pitchFamily="34" charset="0"/>
              </a:rPr>
              <a:t>Maintenant, nous allons compléter les trois lignes qui s’affichent. Commencez par compléter l’addition. Si vous avez du mal à voir le nombre de réglettes rouges, vous pouvez vous aider du tapis de réglettes qui est sur votre table. </a:t>
            </a:r>
          </a:p>
          <a:p>
            <a:pPr marL="0"/>
            <a:r>
              <a:rPr lang="fr-FR" i="0" dirty="0">
                <a:latin typeface="Calibri" panose="020F0502020204030204" pitchFamily="34" charset="0"/>
              </a:rPr>
              <a:t>Laisser un temps de recherche. Les élèves lèvent leur ardoise lorsqu’ils ont fini. Valider ou invalider les réponses d’un discret signe de tête, puis interroger un élève et compléter les pointillés sous sa dictée.</a:t>
            </a:r>
          </a:p>
          <a:p>
            <a:pPr marL="0"/>
            <a:r>
              <a:rPr lang="fr-FR" i="0" dirty="0">
                <a:latin typeface="Calibri" panose="020F0502020204030204" pitchFamily="34" charset="0"/>
              </a:rPr>
              <a:t>Même démarche pour les 2 autres lignes qui</a:t>
            </a:r>
            <a:r>
              <a:rPr lang="fr-FR" i="0" baseline="0" dirty="0">
                <a:latin typeface="Calibri" panose="020F0502020204030204" pitchFamily="34" charset="0"/>
              </a:rPr>
              <a:t> peuvent être traitées en même temps</a:t>
            </a:r>
            <a:r>
              <a:rPr lang="fr-FR" i="0" dirty="0">
                <a:latin typeface="Calibri" panose="020F0502020204030204" pitchFamily="34" charset="0"/>
              </a:rPr>
              <a:t>.</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15</a:t>
            </a:fld>
            <a:endParaRPr lang="fr-FR"/>
          </a:p>
        </p:txBody>
      </p:sp>
    </p:spTree>
    <p:extLst>
      <p:ext uri="{BB962C8B-B14F-4D97-AF65-F5344CB8AC3E}">
        <p14:creationId xmlns:p14="http://schemas.microsoft.com/office/powerpoint/2010/main" val="88859544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B49BBC3-CF62-0777-0C47-66CB88E38FA4}"/>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C6F25161-BFE4-B6C5-AF1E-A6A19F08DC76}"/>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75B1BDEA-0585-1E82-3999-089DF5F02DA9}"/>
              </a:ext>
            </a:extLst>
          </p:cNvPr>
          <p:cNvSpPr>
            <a:spLocks noGrp="1"/>
          </p:cNvSpPr>
          <p:nvPr>
            <p:ph type="body" idx="1"/>
          </p:nvPr>
        </p:nvSpPr>
        <p:spPr/>
        <p:txBody>
          <a:bodyPr/>
          <a:lstStyle/>
          <a:p>
            <a:pPr marL="0"/>
            <a:r>
              <a:rPr lang="fr-FR" i="1" dirty="0">
                <a:latin typeface="Calibri" panose="020F0502020204030204" pitchFamily="34" charset="0"/>
              </a:rPr>
              <a:t>Que remarquez-vous à propos de ces deux trains de réglettes que nous venons de voir ensemble</a:t>
            </a:r>
            <a:r>
              <a:rPr lang="fr-FR" i="1" dirty="0">
                <a:latin typeface="Calibri" panose="020F0502020204030204" pitchFamily="34" charset="0"/>
                <a:sym typeface="Symbol" panose="05050102010706020507" pitchFamily="18" charset="2"/>
              </a:rPr>
              <a:t> </a:t>
            </a:r>
            <a:r>
              <a:rPr lang="fr-FR" i="1" dirty="0">
                <a:latin typeface="Calibri" panose="020F0502020204030204" pitchFamily="34" charset="0"/>
              </a:rPr>
              <a:t>?</a:t>
            </a:r>
          </a:p>
          <a:p>
            <a:pPr marL="0"/>
            <a:r>
              <a:rPr lang="fr-FR" i="0" dirty="0">
                <a:latin typeface="Calibri" panose="020F0502020204030204" pitchFamily="34" charset="0"/>
                <a:sym typeface="Symbol" panose="05050102010706020507" pitchFamily="18" charset="2"/>
              </a:rPr>
              <a:t>Recueillir les propositions des élèves. Il s’agit ici d’entrevoir la commutativité de la multiplication, qui sera revue plus tard, notamment dans la séance suivante.</a:t>
            </a:r>
            <a:endParaRPr lang="fr-FR" i="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B4B4BD5D-FBB7-2534-8234-7ABBDD591EC8}"/>
              </a:ext>
            </a:extLst>
          </p:cNvPr>
          <p:cNvSpPr>
            <a:spLocks noGrp="1"/>
          </p:cNvSpPr>
          <p:nvPr>
            <p:ph type="sldNum" sz="quarter" idx="5"/>
          </p:nvPr>
        </p:nvSpPr>
        <p:spPr/>
        <p:txBody>
          <a:bodyPr/>
          <a:lstStyle/>
          <a:p>
            <a:fld id="{0F5038E3-B7CF-455E-96F4-A4DE1B143443}" type="slidenum">
              <a:rPr lang="fr-FR" smtClean="0"/>
              <a:t>16</a:t>
            </a:fld>
            <a:endParaRPr lang="fr-FR"/>
          </a:p>
        </p:txBody>
      </p:sp>
    </p:spTree>
    <p:extLst>
      <p:ext uri="{BB962C8B-B14F-4D97-AF65-F5344CB8AC3E}">
        <p14:creationId xmlns:p14="http://schemas.microsoft.com/office/powerpoint/2010/main" val="20165241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300CC8-D91F-656D-8335-AB03FC50617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95B0CE82-C676-9181-C3D3-818DEE815AF7}"/>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2E61C9D7-CCF7-75B0-8CBA-E2B3C5740502}"/>
              </a:ext>
            </a:extLst>
          </p:cNvPr>
          <p:cNvSpPr>
            <a:spLocks noGrp="1"/>
          </p:cNvSpPr>
          <p:nvPr>
            <p:ph type="body" idx="1"/>
          </p:nvPr>
        </p:nvSpPr>
        <p:spPr/>
        <p:txBody>
          <a:bodyPr/>
          <a:lstStyle/>
          <a:p>
            <a:pPr marL="0"/>
            <a:r>
              <a:rPr lang="fr-FR" i="1" dirty="0">
                <a:latin typeface="Calibri" panose="020F0502020204030204" pitchFamily="34" charset="0"/>
              </a:rPr>
              <a:t>Dans une multiplication, je peux changer l’ordre des facteurs (les nombres de part et d’autre du signe </a:t>
            </a:r>
            <a:r>
              <a:rPr lang="fr-FR" i="1" dirty="0">
                <a:latin typeface="Calibri" panose="020F0502020204030204" pitchFamily="34" charset="0"/>
                <a:sym typeface="Symbol" panose="05050102010706020507" pitchFamily="18" charset="2"/>
              </a:rPr>
              <a:t>), le résultat est le même. C’est ce que signifie la double flèche </a:t>
            </a:r>
            <a:r>
              <a:rPr lang="fr-FR" i="0" dirty="0">
                <a:latin typeface="Calibri" panose="020F0502020204030204" pitchFamily="34" charset="0"/>
                <a:sym typeface="Symbol" panose="05050102010706020507" pitchFamily="18" charset="2"/>
              </a:rPr>
              <a:t>(la pointer).</a:t>
            </a:r>
          </a:p>
          <a:p>
            <a:pPr marL="0"/>
            <a:r>
              <a:rPr lang="fr-FR" i="1" dirty="0">
                <a:latin typeface="Calibri" panose="020F0502020204030204" pitchFamily="34" charset="0"/>
                <a:sym typeface="Symbol" panose="05050102010706020507" pitchFamily="18" charset="2"/>
              </a:rPr>
              <a:t>L’addition et la multiplication partagent cette propriété : quand je change les nombres de chaque côté du signe (+ ou ×), ça ne change pas le résultat.</a:t>
            </a:r>
            <a:endParaRPr lang="fr-FR" i="1"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F06434F3-D9EE-6F18-2474-A9D6C688B5FA}"/>
              </a:ext>
            </a:extLst>
          </p:cNvPr>
          <p:cNvSpPr>
            <a:spLocks noGrp="1"/>
          </p:cNvSpPr>
          <p:nvPr>
            <p:ph type="sldNum" sz="quarter" idx="5"/>
          </p:nvPr>
        </p:nvSpPr>
        <p:spPr/>
        <p:txBody>
          <a:bodyPr/>
          <a:lstStyle/>
          <a:p>
            <a:fld id="{0F5038E3-B7CF-455E-96F4-A4DE1B143443}" type="slidenum">
              <a:rPr lang="fr-FR" smtClean="0"/>
              <a:t>17</a:t>
            </a:fld>
            <a:endParaRPr lang="fr-FR"/>
          </a:p>
        </p:txBody>
      </p:sp>
    </p:spTree>
    <p:extLst>
      <p:ext uri="{BB962C8B-B14F-4D97-AF65-F5344CB8AC3E}">
        <p14:creationId xmlns:p14="http://schemas.microsoft.com/office/powerpoint/2010/main" val="44152727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C4A106-F835-DAD0-D14F-1774FF164C6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06E222E-9413-9267-26BD-179DCDD426B9}"/>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EFEE8B80-E663-FDA2-F689-686CC1BF6891}"/>
              </a:ext>
            </a:extLst>
          </p:cNvPr>
          <p:cNvSpPr>
            <a:spLocks noGrp="1"/>
          </p:cNvSpPr>
          <p:nvPr>
            <p:ph type="body" idx="1"/>
          </p:nvPr>
        </p:nvSpPr>
        <p:spPr/>
        <p:txBody>
          <a:bodyPr/>
          <a:lstStyle/>
          <a:p>
            <a:pPr marL="0"/>
            <a:r>
              <a:rPr lang="fr-FR" i="0">
                <a:latin typeface="Calibri" panose="020F0502020204030204" pitchFamily="34" charset="0"/>
              </a:rPr>
              <a:t>Même démarche.</a:t>
            </a:r>
          </a:p>
        </p:txBody>
      </p:sp>
      <p:sp>
        <p:nvSpPr>
          <p:cNvPr id="4" name="Espace réservé du numéro de diapositive 3">
            <a:extLst>
              <a:ext uri="{FF2B5EF4-FFF2-40B4-BE49-F238E27FC236}">
                <a16:creationId xmlns:a16="http://schemas.microsoft.com/office/drawing/2014/main" id="{85EFAD94-0234-0149-21BB-B7CDC85357B0}"/>
              </a:ext>
            </a:extLst>
          </p:cNvPr>
          <p:cNvSpPr>
            <a:spLocks noGrp="1"/>
          </p:cNvSpPr>
          <p:nvPr>
            <p:ph type="sldNum" sz="quarter" idx="5"/>
          </p:nvPr>
        </p:nvSpPr>
        <p:spPr/>
        <p:txBody>
          <a:bodyPr/>
          <a:lstStyle/>
          <a:p>
            <a:fld id="{0F5038E3-B7CF-455E-96F4-A4DE1B143443}" type="slidenum">
              <a:rPr lang="fr-FR" smtClean="0"/>
              <a:t>18</a:t>
            </a:fld>
            <a:endParaRPr lang="fr-FR"/>
          </a:p>
        </p:txBody>
      </p:sp>
    </p:spTree>
    <p:extLst>
      <p:ext uri="{BB962C8B-B14F-4D97-AF65-F5344CB8AC3E}">
        <p14:creationId xmlns:p14="http://schemas.microsoft.com/office/powerpoint/2010/main" val="82490813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0">
                <a:latin typeface="Calibri" panose="020F0502020204030204" pitchFamily="34" charset="0"/>
              </a:rPr>
              <a:t>Insister sur le fait qu’écrire l’addition itérée</a:t>
            </a:r>
            <a:r>
              <a:rPr lang="fr-FR" i="0" baseline="0">
                <a:latin typeface="Calibri" panose="020F0502020204030204" pitchFamily="34" charset="0"/>
              </a:rPr>
              <a:t> prend beaucoup plus de temps qu’écrire la multiplication.</a:t>
            </a:r>
            <a:endParaRPr lang="fr-FR" i="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19</a:t>
            </a:fld>
            <a:endParaRPr lang="fr-FR"/>
          </a:p>
        </p:txBody>
      </p:sp>
    </p:spTree>
    <p:extLst>
      <p:ext uri="{BB962C8B-B14F-4D97-AF65-F5344CB8AC3E}">
        <p14:creationId xmlns:p14="http://schemas.microsoft.com/office/powerpoint/2010/main" val="73469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lvl="0"/>
            <a:r>
              <a:rPr lang="fr-FR" b="0" i="0" u="none" strike="noStrike" cap="none">
                <a:solidFill>
                  <a:schemeClr val="dk1"/>
                </a:solidFill>
                <a:latin typeface="Calibri" panose="020F0502020204030204" pitchFamily="34" charset="0"/>
                <a:ea typeface="Calibri"/>
                <a:cs typeface="Calibri"/>
                <a:sym typeface="Calibri"/>
              </a:rPr>
              <a:t>Distribuer les réglettes et demander aux élèves de construire </a:t>
            </a:r>
            <a:r>
              <a:rPr lang="fr-FR" b="0" i="0" u="none" strike="noStrike" cap="none">
                <a:solidFill>
                  <a:srgbClr val="444746"/>
                </a:solidFill>
                <a:effectLst/>
                <a:latin typeface="Calibri" panose="020F0502020204030204" pitchFamily="34" charset="0"/>
                <a:ea typeface="Calibri"/>
                <a:cs typeface="Calibri"/>
                <a:sym typeface="Calibri"/>
              </a:rPr>
              <a:t>le nombre 16 avec les réglettes 10 et 6. </a:t>
            </a:r>
            <a:r>
              <a:rPr lang="fr-FR" b="0" i="1" u="none" strike="noStrike" cap="none">
                <a:solidFill>
                  <a:schemeClr val="dk1"/>
                </a:solidFill>
                <a:latin typeface="Calibri" panose="020F0502020204030204" pitchFamily="34" charset="0"/>
                <a:ea typeface="Calibri"/>
                <a:cs typeface="Calibri"/>
                <a:sym typeface="Calibri"/>
              </a:rPr>
              <a:t>Maintenant, vous allez construire des trains qui font 16, mais en utilisant seulement des réglettes identiques, c'est-à-dire que chaque train de réglettes doit être d'une seule couleur.</a:t>
            </a:r>
          </a:p>
          <a:p>
            <a:pPr marL="0" lvl="0"/>
            <a:r>
              <a:rPr lang="fr-FR" b="0" i="0" u="none" strike="noStrike" cap="none">
                <a:solidFill>
                  <a:schemeClr val="dk1"/>
                </a:solidFill>
                <a:latin typeface="Calibri" panose="020F0502020204030204" pitchFamily="34" charset="0"/>
                <a:ea typeface="Calibri"/>
                <a:cs typeface="Calibri"/>
                <a:sym typeface="Calibri"/>
              </a:rPr>
              <a:t>Montrer la diapositive suivante pour s’assurer de la compréhension de la consigne.</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a:t>
            </a:fld>
            <a:endParaRPr lang="fr-FR"/>
          </a:p>
        </p:txBody>
      </p:sp>
    </p:spTree>
    <p:extLst>
      <p:ext uri="{BB962C8B-B14F-4D97-AF65-F5344CB8AC3E}">
        <p14:creationId xmlns:p14="http://schemas.microsoft.com/office/powerpoint/2010/main" val="14225798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a:latin typeface="Calibri" panose="020F0502020204030204" pitchFamily="34" charset="0"/>
              </a:rPr>
              <a:t>À partir de maintenant, les trains ne seront plus égaux à 16. Mais ce sont toujours des trains d’une seule couleur qui vont s’afficher.</a:t>
            </a:r>
            <a:endParaRPr lang="fr-FR" i="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20</a:t>
            </a:fld>
            <a:endParaRPr lang="fr-FR"/>
          </a:p>
        </p:txBody>
      </p:sp>
    </p:spTree>
    <p:extLst>
      <p:ext uri="{BB962C8B-B14F-4D97-AF65-F5344CB8AC3E}">
        <p14:creationId xmlns:p14="http://schemas.microsoft.com/office/powerpoint/2010/main" val="900402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A4DEBD-4DA5-0C59-3B15-D67993782306}"/>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D94630F7-8850-6F81-8E78-379F5988DDC3}"/>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E7D57F66-A916-8D22-4E60-D0D1D4ECA6EC}"/>
              </a:ext>
            </a:extLst>
          </p:cNvPr>
          <p:cNvSpPr>
            <a:spLocks noGrp="1"/>
          </p:cNvSpPr>
          <p:nvPr>
            <p:ph type="body" idx="1"/>
          </p:nvPr>
        </p:nvSpPr>
        <p:spPr/>
        <p:txBody>
          <a:bodyPr/>
          <a:lstStyle/>
          <a:p>
            <a:pPr marL="0"/>
            <a:r>
              <a:rPr lang="fr-FR" i="1" dirty="0">
                <a:latin typeface="Calibri" panose="020F0502020204030204" pitchFamily="34" charset="0"/>
              </a:rPr>
              <a:t>Recopiez</a:t>
            </a:r>
            <a:r>
              <a:rPr lang="fr-FR" i="1" baseline="0" dirty="0">
                <a:latin typeface="Calibri" panose="020F0502020204030204" pitchFamily="34" charset="0"/>
              </a:rPr>
              <a:t> et complétez ces égalités sur vos ardoises.</a:t>
            </a:r>
          </a:p>
          <a:p>
            <a:pPr marL="0"/>
            <a:r>
              <a:rPr lang="fr-FR" i="0" dirty="0">
                <a:latin typeface="Calibri" panose="020F0502020204030204" pitchFamily="34" charset="0"/>
              </a:rPr>
              <a:t>Laisser un temps de recherche. Les élèves lèvent leur ardoise lorsqu’ils ont fini. Valider ou invalider leurs réponses d’un discret signe de tête, puis interroger un élève et compléter les pointillés.</a:t>
            </a:r>
          </a:p>
        </p:txBody>
      </p:sp>
      <p:sp>
        <p:nvSpPr>
          <p:cNvPr id="4" name="Espace réservé du numéro de diapositive 3">
            <a:extLst>
              <a:ext uri="{FF2B5EF4-FFF2-40B4-BE49-F238E27FC236}">
                <a16:creationId xmlns:a16="http://schemas.microsoft.com/office/drawing/2014/main" id="{29295963-D1E2-DFA4-446C-BA9EE3A9EDE5}"/>
              </a:ext>
            </a:extLst>
          </p:cNvPr>
          <p:cNvSpPr>
            <a:spLocks noGrp="1"/>
          </p:cNvSpPr>
          <p:nvPr>
            <p:ph type="sldNum" sz="quarter" idx="5"/>
          </p:nvPr>
        </p:nvSpPr>
        <p:spPr/>
        <p:txBody>
          <a:bodyPr/>
          <a:lstStyle/>
          <a:p>
            <a:fld id="{0F5038E3-B7CF-455E-96F4-A4DE1B143443}" type="slidenum">
              <a:rPr lang="fr-FR" smtClean="0"/>
              <a:t>21</a:t>
            </a:fld>
            <a:endParaRPr lang="fr-FR"/>
          </a:p>
        </p:txBody>
      </p:sp>
    </p:spTree>
    <p:extLst>
      <p:ext uri="{BB962C8B-B14F-4D97-AF65-F5344CB8AC3E}">
        <p14:creationId xmlns:p14="http://schemas.microsoft.com/office/powerpoint/2010/main" val="341698782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98D02D-5120-CFE1-6C65-CFD91267DFA0}"/>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2072340C-2B33-0FA1-09A7-97EA570A7F98}"/>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8ABCF554-9A6D-D3D6-2A24-D8AD4A2832FC}"/>
              </a:ext>
            </a:extLst>
          </p:cNvPr>
          <p:cNvSpPr>
            <a:spLocks noGrp="1"/>
          </p:cNvSpPr>
          <p:nvPr>
            <p:ph type="body" idx="1"/>
          </p:nvPr>
        </p:nvSpPr>
        <p:spPr/>
        <p:txBody>
          <a:bodyPr/>
          <a:lstStyle/>
          <a:p>
            <a:pPr marL="0"/>
            <a:r>
              <a:rPr lang="fr-FR" i="1" baseline="0" dirty="0">
                <a:latin typeface="Calibri" panose="020F0502020204030204" pitchFamily="34" charset="0"/>
              </a:rPr>
              <a:t>Quelle est l’opération correspondante que je peux écrire</a:t>
            </a:r>
            <a:r>
              <a:rPr lang="fr-FR" i="0" dirty="0">
                <a:latin typeface="Calibri" panose="020F0502020204030204" pitchFamily="34" charset="0"/>
                <a:sym typeface="Symbol" panose="05050102010706020507" pitchFamily="18" charset="2"/>
              </a:rPr>
              <a:t> </a:t>
            </a:r>
            <a:r>
              <a:rPr lang="fr-FR" i="1" baseline="0" dirty="0">
                <a:latin typeface="Calibri" panose="020F0502020204030204" pitchFamily="34" charset="0"/>
              </a:rPr>
              <a:t>?</a:t>
            </a:r>
          </a:p>
          <a:p>
            <a:pPr marL="0"/>
            <a:r>
              <a:rPr lang="fr-FR" i="0" dirty="0">
                <a:latin typeface="Calibri" panose="020F0502020204030204" pitchFamily="34" charset="0"/>
              </a:rPr>
              <a:t>Laisser un temps de recherche. Les élèves lèvent leur ardoise lorsqu’ils ont fini. Valider ou invalider leurs réponses d’un discret signe de tête, puis interroger un élève.</a:t>
            </a:r>
          </a:p>
        </p:txBody>
      </p:sp>
      <p:sp>
        <p:nvSpPr>
          <p:cNvPr id="4" name="Espace réservé du numéro de diapositive 3">
            <a:extLst>
              <a:ext uri="{FF2B5EF4-FFF2-40B4-BE49-F238E27FC236}">
                <a16:creationId xmlns:a16="http://schemas.microsoft.com/office/drawing/2014/main" id="{6A7C9E97-DB83-2C62-BAB1-01F409962162}"/>
              </a:ext>
            </a:extLst>
          </p:cNvPr>
          <p:cNvSpPr>
            <a:spLocks noGrp="1"/>
          </p:cNvSpPr>
          <p:nvPr>
            <p:ph type="sldNum" sz="quarter" idx="5"/>
          </p:nvPr>
        </p:nvSpPr>
        <p:spPr/>
        <p:txBody>
          <a:bodyPr/>
          <a:lstStyle/>
          <a:p>
            <a:fld id="{0F5038E3-B7CF-455E-96F4-A4DE1B143443}" type="slidenum">
              <a:rPr lang="fr-FR" smtClean="0"/>
              <a:t>22</a:t>
            </a:fld>
            <a:endParaRPr lang="fr-FR"/>
          </a:p>
        </p:txBody>
      </p:sp>
    </p:spTree>
    <p:extLst>
      <p:ext uri="{BB962C8B-B14F-4D97-AF65-F5344CB8AC3E}">
        <p14:creationId xmlns:p14="http://schemas.microsoft.com/office/powerpoint/2010/main" val="1590354104"/>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F7920A8-5F7F-BFCB-B8E8-FE801DB7358D}"/>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50AC0CA6-101D-17AC-3562-7A42F992B20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05B41793-FF6F-F9A6-C624-558844409EC2}"/>
              </a:ext>
            </a:extLst>
          </p:cNvPr>
          <p:cNvSpPr>
            <a:spLocks noGrp="1"/>
          </p:cNvSpPr>
          <p:nvPr>
            <p:ph type="body" idx="1"/>
          </p:nvPr>
        </p:nvSpPr>
        <p:spPr/>
        <p:txBody>
          <a:bodyPr/>
          <a:lstStyle/>
          <a:p>
            <a:pPr marL="0"/>
            <a:r>
              <a:rPr lang="fr-FR" b="1" i="0" dirty="0">
                <a:latin typeface="Calibri" panose="020F0502020204030204" pitchFamily="34" charset="0"/>
              </a:rPr>
              <a:t>Réponse attendue </a:t>
            </a:r>
            <a:r>
              <a:rPr lang="fr-FR" i="0" dirty="0">
                <a:latin typeface="Calibri" panose="020F0502020204030204" pitchFamily="34" charset="0"/>
              </a:rPr>
              <a:t>: </a:t>
            </a:r>
            <a:r>
              <a:rPr lang="fr-FR" b="1" i="0" dirty="0">
                <a:latin typeface="Calibri" panose="020F0502020204030204" pitchFamily="34" charset="0"/>
              </a:rPr>
              <a:t>3</a:t>
            </a:r>
            <a:r>
              <a:rPr lang="fr-FR" i="0" dirty="0">
                <a:latin typeface="Calibri" panose="020F0502020204030204" pitchFamily="34" charset="0"/>
                <a:sym typeface="Symbol" panose="05050102010706020507" pitchFamily="18" charset="2"/>
              </a:rPr>
              <a:t>  </a:t>
            </a:r>
            <a:r>
              <a:rPr lang="fr-FR" b="1" i="0" dirty="0">
                <a:latin typeface="Calibri" panose="020F0502020204030204" pitchFamily="34" charset="0"/>
                <a:sym typeface="Symbol" panose="05050102010706020507" pitchFamily="18" charset="2"/>
              </a:rPr>
              <a:t>4</a:t>
            </a:r>
            <a:r>
              <a:rPr lang="fr-FR" i="0" dirty="0">
                <a:latin typeface="Calibri" panose="020F0502020204030204" pitchFamily="34" charset="0"/>
                <a:sym typeface="Symbol" panose="05050102010706020507" pitchFamily="18" charset="2"/>
              </a:rPr>
              <a:t> = 12.</a:t>
            </a:r>
          </a:p>
          <a:p>
            <a:pPr marL="0"/>
            <a:r>
              <a:rPr lang="fr-FR" i="1" dirty="0">
                <a:latin typeface="Calibri" panose="020F0502020204030204" pitchFamily="34" charset="0"/>
                <a:sym typeface="Symbol" panose="05050102010706020507" pitchFamily="18" charset="2"/>
              </a:rPr>
              <a:t>On voit bien que les trains 4</a:t>
            </a:r>
            <a:r>
              <a:rPr lang="fr-FR" i="0" dirty="0">
                <a:latin typeface="Calibri" panose="020F0502020204030204" pitchFamily="34" charset="0"/>
                <a:sym typeface="Symbol" panose="05050102010706020507" pitchFamily="18" charset="2"/>
              </a:rPr>
              <a:t> </a:t>
            </a:r>
            <a:r>
              <a:rPr lang="fr-FR" i="1" dirty="0">
                <a:latin typeface="Calibri" panose="020F0502020204030204" pitchFamily="34" charset="0"/>
                <a:sym typeface="Symbol" panose="05050102010706020507" pitchFamily="18" charset="2"/>
              </a:rPr>
              <a:t>×</a:t>
            </a:r>
            <a:r>
              <a:rPr lang="fr-FR" i="0" dirty="0">
                <a:latin typeface="Calibri" panose="020F0502020204030204" pitchFamily="34" charset="0"/>
                <a:sym typeface="Symbol" panose="05050102010706020507" pitchFamily="18" charset="2"/>
              </a:rPr>
              <a:t> </a:t>
            </a:r>
            <a:r>
              <a:rPr lang="fr-FR" i="1" dirty="0">
                <a:latin typeface="Calibri" panose="020F0502020204030204" pitchFamily="34" charset="0"/>
                <a:sym typeface="Symbol" panose="05050102010706020507" pitchFamily="18" charset="2"/>
              </a:rPr>
              <a:t>3 et 3</a:t>
            </a:r>
            <a:r>
              <a:rPr lang="fr-FR" i="0" dirty="0">
                <a:latin typeface="Calibri" panose="020F0502020204030204" pitchFamily="34" charset="0"/>
                <a:sym typeface="Symbol" panose="05050102010706020507" pitchFamily="18" charset="2"/>
              </a:rPr>
              <a:t> </a:t>
            </a:r>
            <a:r>
              <a:rPr lang="fr-FR" i="1" dirty="0">
                <a:latin typeface="Calibri" panose="020F0502020204030204" pitchFamily="34" charset="0"/>
                <a:sym typeface="Symbol" panose="05050102010706020507" pitchFamily="18" charset="2"/>
              </a:rPr>
              <a:t>×</a:t>
            </a:r>
            <a:r>
              <a:rPr lang="fr-FR" i="0" dirty="0">
                <a:latin typeface="Calibri" panose="020F0502020204030204" pitchFamily="34" charset="0"/>
                <a:sym typeface="Symbol" panose="05050102010706020507" pitchFamily="18" charset="2"/>
              </a:rPr>
              <a:t> </a:t>
            </a:r>
            <a:r>
              <a:rPr lang="fr-FR" i="1" dirty="0">
                <a:latin typeface="Calibri" panose="020F0502020204030204" pitchFamily="34" charset="0"/>
                <a:sym typeface="Symbol" panose="05050102010706020507" pitchFamily="18" charset="2"/>
              </a:rPr>
              <a:t>4 sont différents mais ils ont la même longueur.</a:t>
            </a:r>
            <a:endParaRPr lang="fr-FR" i="1"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AF8A28CB-7E1E-40C3-3AC9-3B49507A59B6}"/>
              </a:ext>
            </a:extLst>
          </p:cNvPr>
          <p:cNvSpPr>
            <a:spLocks noGrp="1"/>
          </p:cNvSpPr>
          <p:nvPr>
            <p:ph type="sldNum" sz="quarter" idx="5"/>
          </p:nvPr>
        </p:nvSpPr>
        <p:spPr/>
        <p:txBody>
          <a:bodyPr/>
          <a:lstStyle/>
          <a:p>
            <a:fld id="{0F5038E3-B7CF-455E-96F4-A4DE1B143443}" type="slidenum">
              <a:rPr lang="fr-FR" smtClean="0"/>
              <a:t>23</a:t>
            </a:fld>
            <a:endParaRPr lang="fr-FR"/>
          </a:p>
        </p:txBody>
      </p:sp>
    </p:spTree>
    <p:extLst>
      <p:ext uri="{BB962C8B-B14F-4D97-AF65-F5344CB8AC3E}">
        <p14:creationId xmlns:p14="http://schemas.microsoft.com/office/powerpoint/2010/main" val="161458500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0">
                <a:latin typeface="Calibri" panose="020F0502020204030204" pitchFamily="34" charset="0"/>
              </a:rPr>
              <a:t>Même démarche.</a:t>
            </a:r>
          </a:p>
          <a:p>
            <a:pPr marL="0"/>
            <a:endParaRPr lang="fr-FR" i="0"/>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24</a:t>
            </a:fld>
            <a:endParaRPr lang="fr-FR"/>
          </a:p>
        </p:txBody>
      </p:sp>
    </p:spTree>
    <p:extLst>
      <p:ext uri="{BB962C8B-B14F-4D97-AF65-F5344CB8AC3E}">
        <p14:creationId xmlns:p14="http://schemas.microsoft.com/office/powerpoint/2010/main" val="130637636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BDCFB8-66F0-ADD6-2E53-BB75084F5CB3}"/>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7AB7CE46-7A35-1FB1-82F7-D1AFC538FE5A}"/>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E0775BE7-46BF-A054-72E4-8A6A8D2A2E62}"/>
              </a:ext>
            </a:extLst>
          </p:cNvPr>
          <p:cNvSpPr>
            <a:spLocks noGrp="1"/>
          </p:cNvSpPr>
          <p:nvPr>
            <p:ph type="body" idx="1"/>
          </p:nvPr>
        </p:nvSpPr>
        <p:spPr/>
        <p:txBody>
          <a:bodyPr/>
          <a:lstStyle/>
          <a:p>
            <a:pPr marL="0"/>
            <a:r>
              <a:rPr lang="fr-FR" i="1" baseline="0" dirty="0">
                <a:latin typeface="Calibri" panose="020F0502020204030204" pitchFamily="34" charset="0"/>
              </a:rPr>
              <a:t>Quelle est l’opération correspondante que je peux </a:t>
            </a:r>
            <a:r>
              <a:rPr lang="fr-FR" i="1" baseline="0">
                <a:latin typeface="Calibri" panose="020F0502020204030204" pitchFamily="34" charset="0"/>
              </a:rPr>
              <a:t>écrire</a:t>
            </a:r>
            <a:r>
              <a:rPr lang="fr-FR" i="0">
                <a:latin typeface="Calibri" panose="020F0502020204030204" pitchFamily="34" charset="0"/>
                <a:sym typeface="Symbol" panose="05050102010706020507" pitchFamily="18" charset="2"/>
              </a:rPr>
              <a:t> </a:t>
            </a:r>
            <a:r>
              <a:rPr lang="fr-FR" i="1" baseline="0">
                <a:latin typeface="Calibri" panose="020F0502020204030204" pitchFamily="34" charset="0"/>
              </a:rPr>
              <a:t>?</a:t>
            </a:r>
            <a:endParaRPr lang="fr-FR" i="1" baseline="0" dirty="0">
              <a:latin typeface="Calibri" panose="020F0502020204030204" pitchFamily="34" charset="0"/>
            </a:endParaRPr>
          </a:p>
          <a:p>
            <a:pPr marL="0"/>
            <a:r>
              <a:rPr lang="fr-FR" i="0" dirty="0">
                <a:latin typeface="Calibri" panose="020F0502020204030204" pitchFamily="34" charset="0"/>
              </a:rPr>
              <a:t>Laisser un temps de recherche. Les élèves lèvent leur ardoise lorsqu’ils ont fini. Valider ou invalider leurs réponses d’un discret signe de tête, puis interroger un élève et compléter les pointillés.</a:t>
            </a:r>
          </a:p>
          <a:p>
            <a:pPr marL="0"/>
            <a:r>
              <a:rPr lang="fr-FR" b="1" i="0" dirty="0">
                <a:latin typeface="Calibri" panose="020F0502020204030204" pitchFamily="34" charset="0"/>
              </a:rPr>
              <a:t>Réponse attendue</a:t>
            </a:r>
            <a:r>
              <a:rPr lang="fr-FR" b="1" i="0" dirty="0">
                <a:latin typeface="Calibri" panose="020F0502020204030204" pitchFamily="34" charset="0"/>
                <a:sym typeface="Symbol" panose="05050102010706020507" pitchFamily="18" charset="2"/>
              </a:rPr>
              <a:t> </a:t>
            </a:r>
            <a:r>
              <a:rPr lang="fr-FR" i="0" dirty="0">
                <a:latin typeface="Calibri" panose="020F0502020204030204" pitchFamily="34" charset="0"/>
              </a:rPr>
              <a:t>: </a:t>
            </a:r>
            <a:r>
              <a:rPr lang="fr-FR" b="1" i="0" dirty="0">
                <a:latin typeface="Calibri" panose="020F0502020204030204" pitchFamily="34" charset="0"/>
              </a:rPr>
              <a:t>7</a:t>
            </a:r>
            <a:r>
              <a:rPr lang="fr-FR" i="0" dirty="0">
                <a:latin typeface="Calibri" panose="020F0502020204030204" pitchFamily="34" charset="0"/>
                <a:sym typeface="Symbol" panose="05050102010706020507" pitchFamily="18" charset="2"/>
              </a:rPr>
              <a:t>  </a:t>
            </a:r>
            <a:r>
              <a:rPr lang="fr-FR" b="1" i="0" dirty="0">
                <a:latin typeface="Calibri" panose="020F0502020204030204" pitchFamily="34" charset="0"/>
                <a:sym typeface="Symbol" panose="05050102010706020507" pitchFamily="18" charset="2"/>
              </a:rPr>
              <a:t>2</a:t>
            </a:r>
            <a:r>
              <a:rPr lang="fr-FR" i="0" dirty="0">
                <a:latin typeface="Calibri" panose="020F0502020204030204" pitchFamily="34" charset="0"/>
                <a:sym typeface="Symbol" panose="05050102010706020507" pitchFamily="18" charset="2"/>
              </a:rPr>
              <a:t> = 14.</a:t>
            </a:r>
            <a:endParaRPr lang="fr-FR" i="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54804FEF-25CA-9C01-69BB-ACC4CE036C14}"/>
              </a:ext>
            </a:extLst>
          </p:cNvPr>
          <p:cNvSpPr>
            <a:spLocks noGrp="1"/>
          </p:cNvSpPr>
          <p:nvPr>
            <p:ph type="sldNum" sz="quarter" idx="5"/>
          </p:nvPr>
        </p:nvSpPr>
        <p:spPr/>
        <p:txBody>
          <a:bodyPr/>
          <a:lstStyle/>
          <a:p>
            <a:fld id="{0F5038E3-B7CF-455E-96F4-A4DE1B143443}" type="slidenum">
              <a:rPr lang="fr-FR" smtClean="0"/>
              <a:t>25</a:t>
            </a:fld>
            <a:endParaRPr lang="fr-FR"/>
          </a:p>
        </p:txBody>
      </p:sp>
    </p:spTree>
    <p:extLst>
      <p:ext uri="{BB962C8B-B14F-4D97-AF65-F5344CB8AC3E}">
        <p14:creationId xmlns:p14="http://schemas.microsoft.com/office/powerpoint/2010/main" val="334914759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228CC9F-029B-CB59-894C-0A7C2AFF902F}"/>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B1C9BC67-A989-50FC-0D01-C3DCA7A066A5}"/>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174C8C4B-55C7-1DE6-76DC-E7FF5312FA7E}"/>
              </a:ext>
            </a:extLst>
          </p:cNvPr>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latin typeface="Calibri" panose="020F0502020204030204" pitchFamily="34" charset="0"/>
                <a:sym typeface="Symbol" panose="05050102010706020507" pitchFamily="18" charset="2"/>
              </a:rPr>
              <a:t>On voit bien que les trains 2</a:t>
            </a:r>
            <a:r>
              <a:rPr lang="fr-FR" i="0" dirty="0">
                <a:latin typeface="Calibri" panose="020F0502020204030204" pitchFamily="34" charset="0"/>
                <a:sym typeface="Symbol" panose="05050102010706020507" pitchFamily="18" charset="2"/>
              </a:rPr>
              <a:t> </a:t>
            </a:r>
            <a:r>
              <a:rPr lang="fr-FR" i="1" dirty="0">
                <a:latin typeface="Calibri" panose="020F0502020204030204" pitchFamily="34" charset="0"/>
                <a:sym typeface="Symbol" panose="05050102010706020507" pitchFamily="18" charset="2"/>
              </a:rPr>
              <a:t>×</a:t>
            </a:r>
            <a:r>
              <a:rPr lang="fr-FR" i="0" dirty="0">
                <a:latin typeface="Calibri" panose="020F0502020204030204" pitchFamily="34" charset="0"/>
                <a:sym typeface="Symbol" panose="05050102010706020507" pitchFamily="18" charset="2"/>
              </a:rPr>
              <a:t> </a:t>
            </a:r>
            <a:r>
              <a:rPr lang="fr-FR" i="1" dirty="0">
                <a:latin typeface="Calibri" panose="020F0502020204030204" pitchFamily="34" charset="0"/>
                <a:sym typeface="Symbol" panose="05050102010706020507" pitchFamily="18" charset="2"/>
              </a:rPr>
              <a:t>7 et 7</a:t>
            </a:r>
            <a:r>
              <a:rPr lang="fr-FR" i="0" dirty="0">
                <a:latin typeface="Calibri" panose="020F0502020204030204" pitchFamily="34" charset="0"/>
                <a:sym typeface="Symbol" panose="05050102010706020507" pitchFamily="18" charset="2"/>
              </a:rPr>
              <a:t> </a:t>
            </a:r>
            <a:r>
              <a:rPr lang="fr-FR" i="1" dirty="0">
                <a:latin typeface="Calibri" panose="020F0502020204030204" pitchFamily="34" charset="0"/>
                <a:sym typeface="Symbol" panose="05050102010706020507" pitchFamily="18" charset="2"/>
              </a:rPr>
              <a:t>×</a:t>
            </a:r>
            <a:r>
              <a:rPr lang="fr-FR" i="0" dirty="0">
                <a:latin typeface="Calibri" panose="020F0502020204030204" pitchFamily="34" charset="0"/>
                <a:sym typeface="Symbol" panose="05050102010706020507" pitchFamily="18" charset="2"/>
              </a:rPr>
              <a:t> </a:t>
            </a:r>
            <a:r>
              <a:rPr lang="fr-FR" i="1" dirty="0">
                <a:latin typeface="Calibri" panose="020F0502020204030204" pitchFamily="34" charset="0"/>
                <a:sym typeface="Symbol" panose="05050102010706020507" pitchFamily="18" charset="2"/>
              </a:rPr>
              <a:t>2 sont différents mais ils ont la même longueur. </a:t>
            </a:r>
            <a:endParaRPr lang="fr-FR" i="1" dirty="0">
              <a:latin typeface="Calibri" panose="020F0502020204030204" pitchFamily="34" charset="0"/>
            </a:endParaRPr>
          </a:p>
          <a:p>
            <a:pPr marL="0"/>
            <a:endParaRPr lang="fr-FR" i="0" dirty="0"/>
          </a:p>
        </p:txBody>
      </p:sp>
      <p:sp>
        <p:nvSpPr>
          <p:cNvPr id="4" name="Espace réservé du numéro de diapositive 3">
            <a:extLst>
              <a:ext uri="{FF2B5EF4-FFF2-40B4-BE49-F238E27FC236}">
                <a16:creationId xmlns:a16="http://schemas.microsoft.com/office/drawing/2014/main" id="{4FC95029-86E7-40DC-0827-65E5AA761E60}"/>
              </a:ext>
            </a:extLst>
          </p:cNvPr>
          <p:cNvSpPr>
            <a:spLocks noGrp="1"/>
          </p:cNvSpPr>
          <p:nvPr>
            <p:ph type="sldNum" sz="quarter" idx="5"/>
          </p:nvPr>
        </p:nvSpPr>
        <p:spPr/>
        <p:txBody>
          <a:bodyPr/>
          <a:lstStyle/>
          <a:p>
            <a:fld id="{0F5038E3-B7CF-455E-96F4-A4DE1B143443}" type="slidenum">
              <a:rPr lang="fr-FR" smtClean="0"/>
              <a:t>26</a:t>
            </a:fld>
            <a:endParaRPr lang="fr-FR"/>
          </a:p>
        </p:txBody>
      </p:sp>
    </p:spTree>
    <p:extLst>
      <p:ext uri="{BB962C8B-B14F-4D97-AF65-F5344CB8AC3E}">
        <p14:creationId xmlns:p14="http://schemas.microsoft.com/office/powerpoint/2010/main" val="96866502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0">
                <a:latin typeface="Calibri" panose="020F0502020204030204" pitchFamily="34" charset="0"/>
              </a:rPr>
              <a:t>Même démarche.</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27</a:t>
            </a:fld>
            <a:endParaRPr lang="fr-FR"/>
          </a:p>
        </p:txBody>
      </p:sp>
    </p:spTree>
    <p:extLst>
      <p:ext uri="{BB962C8B-B14F-4D97-AF65-F5344CB8AC3E}">
        <p14:creationId xmlns:p14="http://schemas.microsoft.com/office/powerpoint/2010/main" val="773275299"/>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233EC7-A80F-2498-0023-4ADF4BB73B4E}"/>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0BDA5D61-8A8C-B46F-9571-4D04BFE44A75}"/>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B5CB9AA8-36BB-729A-BB19-441247E9DD2F}"/>
              </a:ext>
            </a:extLst>
          </p:cNvPr>
          <p:cNvSpPr>
            <a:spLocks noGrp="1"/>
          </p:cNvSpPr>
          <p:nvPr>
            <p:ph type="body" idx="1"/>
          </p:nvPr>
        </p:nvSpPr>
        <p:spPr/>
        <p:txBody>
          <a:bodyPr/>
          <a:lstStyle/>
          <a:p>
            <a:pPr marL="0"/>
            <a:r>
              <a:rPr lang="fr-FR" b="0" i="0" baseline="0" dirty="0">
                <a:latin typeface="Calibri" panose="020F0502020204030204" pitchFamily="34" charset="0"/>
              </a:rPr>
              <a:t>Même démarche.</a:t>
            </a:r>
            <a:endParaRPr lang="fr-FR" b="0" i="0" dirty="0">
              <a:latin typeface="Calibri" panose="020F0502020204030204" pitchFamily="34" charset="0"/>
            </a:endParaRPr>
          </a:p>
          <a:p>
            <a:pPr marL="0"/>
            <a:r>
              <a:rPr lang="fr-FR" b="1" i="0" dirty="0">
                <a:latin typeface="Calibri" panose="020F0502020204030204" pitchFamily="34" charset="0"/>
              </a:rPr>
              <a:t>Réponse attendue</a:t>
            </a:r>
            <a:r>
              <a:rPr lang="fr-FR" b="1" i="0" dirty="0">
                <a:latin typeface="Calibri" panose="020F0502020204030204" pitchFamily="34" charset="0"/>
                <a:sym typeface="Symbol" panose="05050102010706020507" pitchFamily="18" charset="2"/>
              </a:rPr>
              <a:t> </a:t>
            </a:r>
            <a:r>
              <a:rPr lang="fr-FR" i="0" dirty="0">
                <a:latin typeface="Calibri" panose="020F0502020204030204" pitchFamily="34" charset="0"/>
              </a:rPr>
              <a:t>:</a:t>
            </a:r>
            <a:r>
              <a:rPr lang="fr-FR" i="0" dirty="0">
                <a:latin typeface="Calibri" panose="020F0502020204030204" pitchFamily="34" charset="0"/>
                <a:sym typeface="Symbol" panose="05050102010706020507" pitchFamily="18" charset="2"/>
              </a:rPr>
              <a:t> </a:t>
            </a:r>
            <a:r>
              <a:rPr lang="fr-FR" b="1" i="0" dirty="0">
                <a:latin typeface="Calibri" panose="020F0502020204030204" pitchFamily="34" charset="0"/>
              </a:rPr>
              <a:t>5</a:t>
            </a:r>
            <a:r>
              <a:rPr lang="fr-FR" i="0" dirty="0">
                <a:latin typeface="Calibri" panose="020F0502020204030204" pitchFamily="34" charset="0"/>
                <a:sym typeface="Symbol" panose="05050102010706020507" pitchFamily="18" charset="2"/>
              </a:rPr>
              <a:t>  </a:t>
            </a:r>
            <a:r>
              <a:rPr lang="fr-FR" b="1" i="0" dirty="0">
                <a:latin typeface="Calibri" panose="020F0502020204030204" pitchFamily="34" charset="0"/>
                <a:sym typeface="Symbol" panose="05050102010706020507" pitchFamily="18" charset="2"/>
              </a:rPr>
              <a:t>3</a:t>
            </a:r>
            <a:r>
              <a:rPr lang="fr-FR" i="1" dirty="0">
                <a:latin typeface="Calibri" panose="020F0502020204030204" pitchFamily="34" charset="0"/>
                <a:sym typeface="Symbol" panose="05050102010706020507" pitchFamily="18" charset="2"/>
              </a:rPr>
              <a:t> </a:t>
            </a:r>
            <a:r>
              <a:rPr lang="fr-FR" i="0" dirty="0">
                <a:latin typeface="Calibri" panose="020F0502020204030204" pitchFamily="34" charset="0"/>
                <a:sym typeface="Symbol" panose="05050102010706020507" pitchFamily="18" charset="2"/>
              </a:rPr>
              <a:t>= 15.</a:t>
            </a:r>
            <a:endParaRPr lang="fr-FR" i="0" dirty="0">
              <a:latin typeface="Calibri" panose="020F0502020204030204" pitchFamily="34" charset="0"/>
            </a:endParaRPr>
          </a:p>
        </p:txBody>
      </p:sp>
      <p:sp>
        <p:nvSpPr>
          <p:cNvPr id="4" name="Espace réservé du numéro de diapositive 3">
            <a:extLst>
              <a:ext uri="{FF2B5EF4-FFF2-40B4-BE49-F238E27FC236}">
                <a16:creationId xmlns:a16="http://schemas.microsoft.com/office/drawing/2014/main" id="{7F3F4600-87FD-82A6-5D8F-7E783E42B8D7}"/>
              </a:ext>
            </a:extLst>
          </p:cNvPr>
          <p:cNvSpPr>
            <a:spLocks noGrp="1"/>
          </p:cNvSpPr>
          <p:nvPr>
            <p:ph type="sldNum" sz="quarter" idx="5"/>
          </p:nvPr>
        </p:nvSpPr>
        <p:spPr/>
        <p:txBody>
          <a:bodyPr/>
          <a:lstStyle/>
          <a:p>
            <a:fld id="{0F5038E3-B7CF-455E-96F4-A4DE1B143443}" type="slidenum">
              <a:rPr lang="fr-FR" smtClean="0"/>
              <a:t>28</a:t>
            </a:fld>
            <a:endParaRPr lang="fr-FR"/>
          </a:p>
        </p:txBody>
      </p:sp>
    </p:spTree>
    <p:extLst>
      <p:ext uri="{BB962C8B-B14F-4D97-AF65-F5344CB8AC3E}">
        <p14:creationId xmlns:p14="http://schemas.microsoft.com/office/powerpoint/2010/main" val="1306905813"/>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0A9F61-07C0-21AF-A569-A75744BEB0F1}"/>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463FD710-9232-2BBF-3379-CA55A50509ED}"/>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ED86FFEE-FAF6-258F-CE9B-441DEA4C63BF}"/>
              </a:ext>
            </a:extLst>
          </p:cNvPr>
          <p:cNvSpPr>
            <a:spLocks noGrp="1"/>
          </p:cNvSpPr>
          <p:nvPr>
            <p:ph type="body" idx="1"/>
          </p:nvPr>
        </p:nvSpPr>
        <p:spPr/>
        <p:txBody>
          <a:bodyPr/>
          <a:lstStyle/>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i="1" dirty="0">
                <a:latin typeface="Calibri" panose="020F0502020204030204" pitchFamily="34" charset="0"/>
                <a:sym typeface="Symbol" panose="05050102010706020507" pitchFamily="18" charset="2"/>
              </a:rPr>
              <a:t>Une fois encore, on voit que les trains 3</a:t>
            </a:r>
            <a:r>
              <a:rPr lang="fr-FR" i="0" dirty="0">
                <a:latin typeface="Calibri" panose="020F0502020204030204" pitchFamily="34" charset="0"/>
                <a:sym typeface="Symbol" panose="05050102010706020507" pitchFamily="18" charset="2"/>
              </a:rPr>
              <a:t> </a:t>
            </a:r>
            <a:r>
              <a:rPr lang="fr-FR" i="1" dirty="0">
                <a:latin typeface="Calibri" panose="020F0502020204030204" pitchFamily="34" charset="0"/>
                <a:sym typeface="Symbol" panose="05050102010706020507" pitchFamily="18" charset="2"/>
              </a:rPr>
              <a:t>×</a:t>
            </a:r>
            <a:r>
              <a:rPr lang="fr-FR" i="0" dirty="0">
                <a:latin typeface="Calibri" panose="020F0502020204030204" pitchFamily="34" charset="0"/>
                <a:sym typeface="Symbol" panose="05050102010706020507" pitchFamily="18" charset="2"/>
              </a:rPr>
              <a:t> </a:t>
            </a:r>
            <a:r>
              <a:rPr lang="fr-FR" i="1" dirty="0">
                <a:latin typeface="Calibri" panose="020F0502020204030204" pitchFamily="34" charset="0"/>
                <a:sym typeface="Symbol" panose="05050102010706020507" pitchFamily="18" charset="2"/>
              </a:rPr>
              <a:t>5 et 5</a:t>
            </a:r>
            <a:r>
              <a:rPr lang="fr-FR" i="0" dirty="0">
                <a:latin typeface="Calibri" panose="020F0502020204030204" pitchFamily="34" charset="0"/>
                <a:sym typeface="Symbol" panose="05050102010706020507" pitchFamily="18" charset="2"/>
              </a:rPr>
              <a:t> </a:t>
            </a:r>
            <a:r>
              <a:rPr lang="fr-FR" i="1" dirty="0">
                <a:latin typeface="Calibri" panose="020F0502020204030204" pitchFamily="34" charset="0"/>
                <a:sym typeface="Symbol" panose="05050102010706020507" pitchFamily="18" charset="2"/>
              </a:rPr>
              <a:t>×</a:t>
            </a:r>
            <a:r>
              <a:rPr lang="fr-FR" i="0" dirty="0">
                <a:latin typeface="Calibri" panose="020F0502020204030204" pitchFamily="34" charset="0"/>
                <a:sym typeface="Symbol" panose="05050102010706020507" pitchFamily="18" charset="2"/>
              </a:rPr>
              <a:t> </a:t>
            </a:r>
            <a:r>
              <a:rPr lang="fr-FR" i="1" dirty="0">
                <a:latin typeface="Calibri" panose="020F0502020204030204" pitchFamily="34" charset="0"/>
                <a:sym typeface="Symbol" panose="05050102010706020507" pitchFamily="18" charset="2"/>
              </a:rPr>
              <a:t>3 sont différents mais qu’ils ont la même longueur. </a:t>
            </a:r>
            <a:endParaRPr lang="fr-FR" i="1" dirty="0">
              <a:latin typeface="Calibri" panose="020F0502020204030204" pitchFamily="34" charset="0"/>
            </a:endParaRPr>
          </a:p>
          <a:p>
            <a:pPr marL="0"/>
            <a:endParaRPr lang="fr-FR" i="0" dirty="0"/>
          </a:p>
        </p:txBody>
      </p:sp>
      <p:sp>
        <p:nvSpPr>
          <p:cNvPr id="4" name="Espace réservé du numéro de diapositive 3">
            <a:extLst>
              <a:ext uri="{FF2B5EF4-FFF2-40B4-BE49-F238E27FC236}">
                <a16:creationId xmlns:a16="http://schemas.microsoft.com/office/drawing/2014/main" id="{91715C23-73C3-0569-3DF5-97C44477CF17}"/>
              </a:ext>
            </a:extLst>
          </p:cNvPr>
          <p:cNvSpPr>
            <a:spLocks noGrp="1"/>
          </p:cNvSpPr>
          <p:nvPr>
            <p:ph type="sldNum" sz="quarter" idx="5"/>
          </p:nvPr>
        </p:nvSpPr>
        <p:spPr/>
        <p:txBody>
          <a:bodyPr/>
          <a:lstStyle/>
          <a:p>
            <a:fld id="{0F5038E3-B7CF-455E-96F4-A4DE1B143443}" type="slidenum">
              <a:rPr lang="fr-FR" smtClean="0"/>
              <a:t>29</a:t>
            </a:fld>
            <a:endParaRPr lang="fr-FR"/>
          </a:p>
        </p:txBody>
      </p:sp>
    </p:spTree>
    <p:extLst>
      <p:ext uri="{BB962C8B-B14F-4D97-AF65-F5344CB8AC3E}">
        <p14:creationId xmlns:p14="http://schemas.microsoft.com/office/powerpoint/2010/main" val="20377706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i="1">
                <a:latin typeface="Calibri" panose="020F0502020204030204" pitchFamily="34" charset="0"/>
              </a:rPr>
              <a:t>Par exemple, est-ce que ce train convient ? → Non, car il y a deux réglettes différentes, une réglette bleue et une réglette</a:t>
            </a:r>
            <a:r>
              <a:rPr lang="fr-FR" i="1" baseline="0">
                <a:latin typeface="Calibri" panose="020F0502020204030204" pitchFamily="34" charset="0"/>
              </a:rPr>
              <a:t> noire</a:t>
            </a:r>
            <a:r>
              <a:rPr lang="fr-FR" i="1">
                <a:latin typeface="Calibri" panose="020F0502020204030204" pitchFamily="34" charset="0"/>
              </a:rPr>
              <a:t>.</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i="1"/>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3</a:t>
            </a:fld>
            <a:endParaRPr lang="fr-FR"/>
          </a:p>
        </p:txBody>
      </p:sp>
    </p:spTree>
    <p:extLst>
      <p:ext uri="{BB962C8B-B14F-4D97-AF65-F5344CB8AC3E}">
        <p14:creationId xmlns:p14="http://schemas.microsoft.com/office/powerpoint/2010/main" val="139470255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endParaRPr lang="fr-FR"/>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662227014"/>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endParaRPr lang="fr-FR" dirty="0"/>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101953505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68"/>
        <p:cNvGrpSpPr/>
        <p:nvPr/>
      </p:nvGrpSpPr>
      <p:grpSpPr>
        <a:xfrm>
          <a:off x="0" y="0"/>
          <a:ext cx="0" cy="0"/>
          <a:chOff x="0" y="0"/>
          <a:chExt cx="0" cy="0"/>
        </a:xfrm>
      </p:grpSpPr>
      <p:sp>
        <p:nvSpPr>
          <p:cNvPr id="369" name="Google Shape;369;p30: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a:endParaRPr lang="fr-FR" dirty="0"/>
          </a:p>
        </p:txBody>
      </p:sp>
      <p:sp>
        <p:nvSpPr>
          <p:cNvPr id="370" name="Google Shape;370;p30: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extLst>
      <p:ext uri="{BB962C8B-B14F-4D97-AF65-F5344CB8AC3E}">
        <p14:creationId xmlns:p14="http://schemas.microsoft.com/office/powerpoint/2010/main" val="49388095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74"/>
        <p:cNvGrpSpPr/>
        <p:nvPr/>
      </p:nvGrpSpPr>
      <p:grpSpPr>
        <a:xfrm>
          <a:off x="0" y="0"/>
          <a:ext cx="0" cy="0"/>
          <a:chOff x="0" y="0"/>
          <a:chExt cx="0" cy="0"/>
        </a:xfrm>
      </p:grpSpPr>
      <p:sp>
        <p:nvSpPr>
          <p:cNvPr id="375" name="Google Shape;375;p31: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376" name="Google Shape;376;p31:notes"/>
          <p:cNvSpPr txBox="1">
            <a:spLocks noGrp="1"/>
          </p:cNvSpPr>
          <p:nvPr>
            <p:ph type="body" idx="1"/>
          </p:nvPr>
        </p:nvSpPr>
        <p:spPr>
          <a:xfrm>
            <a:off x="685800" y="4400550"/>
            <a:ext cx="5486400" cy="3600450"/>
          </a:xfrm>
          <a:prstGeom prst="rect">
            <a:avLst/>
          </a:prstGeom>
          <a:noFill/>
          <a:ln>
            <a:noFill/>
          </a:ln>
        </p:spPr>
        <p:txBody>
          <a:bodyPr spcFirstLastPara="1" wrap="square" lIns="91425" tIns="45700" rIns="91425" bIns="45700" anchor="t" anchorCtr="0">
            <a:normAutofit/>
          </a:bodyPr>
          <a:lstStyle/>
          <a:p>
            <a:pPr marL="0" lvl="0" indent="0" algn="l" rtl="0">
              <a:spcBef>
                <a:spcPts val="0"/>
              </a:spcBef>
              <a:spcAft>
                <a:spcPts val="0"/>
              </a:spcAft>
              <a:buNone/>
            </a:pPr>
            <a:endParaRPr/>
          </a:p>
        </p:txBody>
      </p:sp>
      <p:sp>
        <p:nvSpPr>
          <p:cNvPr id="377" name="Google Shape;377;p31:notes"/>
          <p:cNvSpPr txBox="1">
            <a:spLocks noGrp="1"/>
          </p:cNvSpPr>
          <p:nvPr>
            <p:ph type="sldNum" idx="12"/>
          </p:nvPr>
        </p:nvSpPr>
        <p:spPr>
          <a:xfrm>
            <a:off x="3884613" y="8685213"/>
            <a:ext cx="2971800" cy="458787"/>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fr-FR"/>
              <a:t>33</a:t>
            </a:fld>
            <a:endParaRPr/>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endParaRPr lang="fr-FR" dirty="0"/>
          </a:p>
        </p:txBody>
      </p:sp>
      <p:sp>
        <p:nvSpPr>
          <p:cNvPr id="4" name="Espace réservé du numéro de diapositive 3"/>
          <p:cNvSpPr>
            <a:spLocks noGrp="1"/>
          </p:cNvSpPr>
          <p:nvPr>
            <p:ph type="sldNum" idx="12"/>
          </p:nvPr>
        </p:nvSpPr>
        <p:spPr/>
        <p:txBody>
          <a:bodyPr/>
          <a:lstStyle/>
          <a:p>
            <a:pPr marL="0" marR="0" lvl="0" indent="0" algn="r" rtl="0">
              <a:spcBef>
                <a:spcPts val="0"/>
              </a:spcBef>
              <a:spcAft>
                <a:spcPts val="0"/>
              </a:spcAft>
              <a:buNone/>
            </a:pPr>
            <a:fld id="{00000000-1234-1234-1234-123412341234}" type="slidenum">
              <a:rPr lang="fr-FR" sz="1200" b="0" i="0" u="none" strike="noStrike" cap="none" smtClean="0">
                <a:solidFill>
                  <a:schemeClr val="dk1"/>
                </a:solidFill>
                <a:latin typeface="Calibri"/>
                <a:ea typeface="Calibri"/>
                <a:cs typeface="Calibri"/>
                <a:sym typeface="Calibri"/>
              </a:rPr>
              <a:t>34</a:t>
            </a:fld>
            <a:endParaRPr lang="fr-FR" sz="1200" b="0" i="0" u="none" strike="noStrike" cap="none">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16526697"/>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80"/>
        <p:cNvGrpSpPr/>
        <p:nvPr/>
      </p:nvGrpSpPr>
      <p:grpSpPr>
        <a:xfrm>
          <a:off x="0" y="0"/>
          <a:ext cx="0" cy="0"/>
          <a:chOff x="0" y="0"/>
          <a:chExt cx="0" cy="0"/>
        </a:xfrm>
      </p:grpSpPr>
      <p:sp>
        <p:nvSpPr>
          <p:cNvPr id="381" name="Google Shape;381;p32:notes"/>
          <p:cNvSpPr txBox="1">
            <a:spLocks noGrp="1"/>
          </p:cNvSpPr>
          <p:nvPr>
            <p:ph type="body" idx="1"/>
          </p:nvPr>
        </p:nvSpPr>
        <p:spPr>
          <a:xfrm>
            <a:off x="685800" y="4400550"/>
            <a:ext cx="5486400" cy="360045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382" name="Google Shape;382;p32:notes"/>
          <p:cNvSpPr>
            <a:spLocks noGrp="1" noRot="1" noChangeAspect="1"/>
          </p:cNvSpPr>
          <p:nvPr>
            <p:ph type="sldImg" idx="2"/>
          </p:nvPr>
        </p:nvSpPr>
        <p:spPr>
          <a:xfrm>
            <a:off x="1371600" y="1143000"/>
            <a:ext cx="4114800" cy="30861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1">
                <a:latin typeface="Calibri" panose="020F0502020204030204" pitchFamily="34" charset="0"/>
              </a:rPr>
              <a:t>Vous allez travailler par 2 et construire un maximum de trains qui font 16. Attention, je vous rappelle que chaque train doit être composé toujours de la même réglette ; il ne doit être que d’une seule couleur !</a:t>
            </a:r>
          </a:p>
          <a:p>
            <a:pPr marL="0" marR="0" lvl="0" indent="0" algn="l" defTabSz="914400" rtl="0" eaLnBrk="1" fontAlgn="auto" latinLnBrk="0" hangingPunct="1">
              <a:lnSpc>
                <a:spcPct val="100000"/>
              </a:lnSpc>
              <a:spcBef>
                <a:spcPts val="0"/>
              </a:spcBef>
              <a:spcAft>
                <a:spcPts val="0"/>
              </a:spcAft>
              <a:buClrTx/>
              <a:buSzTx/>
              <a:buFontTx/>
              <a:buNone/>
              <a:tabLst/>
              <a:defRPr/>
            </a:pPr>
            <a:r>
              <a:rPr lang="fr-FR">
                <a:latin typeface="Calibri" panose="020F0502020204030204" pitchFamily="34" charset="0"/>
              </a:rPr>
              <a:t>Laisser un temps aux élèves en passant dans les rangs pour les aider et valider (ou invalider) leur travail.</a:t>
            </a:r>
          </a:p>
          <a:p>
            <a:pPr marL="0" marR="0" lvl="0" indent="0" algn="l" defTabSz="914400" rtl="0" eaLnBrk="1" fontAlgn="auto" latinLnBrk="0" hangingPunct="1">
              <a:lnSpc>
                <a:spcPct val="100000"/>
              </a:lnSpc>
              <a:spcBef>
                <a:spcPts val="0"/>
              </a:spcBef>
              <a:spcAft>
                <a:spcPts val="0"/>
              </a:spcAft>
              <a:buClrTx/>
              <a:buSzTx/>
              <a:buFontTx/>
              <a:buNone/>
              <a:tabLst/>
              <a:defRPr/>
            </a:pPr>
            <a:r>
              <a:rPr lang="fr-FR">
                <a:latin typeface="Calibri" panose="020F0502020204030204" pitchFamily="34" charset="0"/>
              </a:rPr>
              <a:t>Interroger les élèves pour faire verbaliser</a:t>
            </a:r>
            <a:r>
              <a:rPr lang="fr-FR" baseline="0">
                <a:latin typeface="Calibri" panose="020F0502020204030204" pitchFamily="34" charset="0"/>
              </a:rPr>
              <a:t> les différentes possibilités avant de passer à la diapositive suivante.</a:t>
            </a:r>
            <a:endParaRPr lang="fr-FR">
              <a:latin typeface="Calibri" panose="020F0502020204030204" pitchFamily="34" charset="0"/>
            </a:endParaRPr>
          </a:p>
          <a:p>
            <a:pPr marL="0" lvl="0"/>
            <a:endParaRPr lang="fr-FR" sz="1200" b="0" i="1" u="none" strike="noStrike" cap="none">
              <a:solidFill>
                <a:schemeClr val="dk1"/>
              </a:solidFill>
              <a:latin typeface="Calibri"/>
              <a:ea typeface="Calibri"/>
              <a:cs typeface="Calibri"/>
              <a:sym typeface="Calibri"/>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4</a:t>
            </a:fld>
            <a:endParaRPr lang="fr-FR"/>
          </a:p>
        </p:txBody>
      </p:sp>
    </p:spTree>
    <p:extLst>
      <p:ext uri="{BB962C8B-B14F-4D97-AF65-F5344CB8AC3E}">
        <p14:creationId xmlns:p14="http://schemas.microsoft.com/office/powerpoint/2010/main" val="205010283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r>
              <a:rPr lang="fr-FR" i="0" dirty="0">
                <a:latin typeface="Calibri" panose="020F0502020204030204" pitchFamily="34" charset="0"/>
              </a:rPr>
              <a:t>Reprendre en collectif : </a:t>
            </a:r>
            <a:r>
              <a:rPr lang="fr-FR" i="1" dirty="0">
                <a:latin typeface="Calibri" panose="020F0502020204030204" pitchFamily="34" charset="0"/>
              </a:rPr>
              <a:t>voici l’ensemble des trains de réglettes que l’on peut faire en utilisant à chaque fois une seule couleur de réglette. </a:t>
            </a:r>
            <a:endParaRPr lang="fr-FR" i="0" dirty="0">
              <a:latin typeface="Calibri" panose="020F0502020204030204" pitchFamily="34" charset="0"/>
            </a:endParaRP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5</a:t>
            </a:fld>
            <a:endParaRPr lang="fr-FR"/>
          </a:p>
        </p:txBody>
      </p:sp>
    </p:spTree>
    <p:extLst>
      <p:ext uri="{BB962C8B-B14F-4D97-AF65-F5344CB8AC3E}">
        <p14:creationId xmlns:p14="http://schemas.microsoft.com/office/powerpoint/2010/main" val="26014614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8BE49C-2F33-691B-6DA3-B39FE0E3ED55}"/>
            </a:ext>
          </a:extLst>
        </p:cNvPr>
        <p:cNvGrpSpPr/>
        <p:nvPr/>
      </p:nvGrpSpPr>
      <p:grpSpPr>
        <a:xfrm>
          <a:off x="0" y="0"/>
          <a:ext cx="0" cy="0"/>
          <a:chOff x="0" y="0"/>
          <a:chExt cx="0" cy="0"/>
        </a:xfrm>
      </p:grpSpPr>
      <p:sp>
        <p:nvSpPr>
          <p:cNvPr id="2" name="Espace réservé de l'image des diapositives 1">
            <a:extLst>
              <a:ext uri="{FF2B5EF4-FFF2-40B4-BE49-F238E27FC236}">
                <a16:creationId xmlns:a16="http://schemas.microsoft.com/office/drawing/2014/main" id="{94CD5861-926B-7924-12AB-2EC3858E7133}"/>
              </a:ext>
            </a:extLst>
          </p:cNvPr>
          <p:cNvSpPr>
            <a:spLocks noGrp="1" noRot="1" noChangeAspect="1"/>
          </p:cNvSpPr>
          <p:nvPr>
            <p:ph type="sldImg"/>
          </p:nvPr>
        </p:nvSpPr>
        <p:spPr/>
      </p:sp>
      <p:sp>
        <p:nvSpPr>
          <p:cNvPr id="3" name="Espace réservé des notes 2">
            <a:extLst>
              <a:ext uri="{FF2B5EF4-FFF2-40B4-BE49-F238E27FC236}">
                <a16:creationId xmlns:a16="http://schemas.microsoft.com/office/drawing/2014/main" id="{D5575957-0DCD-73EF-4304-1DDCC1237C62}"/>
              </a:ext>
            </a:extLst>
          </p:cNvPr>
          <p:cNvSpPr>
            <a:spLocks noGrp="1"/>
          </p:cNvSpPr>
          <p:nvPr>
            <p:ph type="body" idx="1"/>
          </p:nvPr>
        </p:nvSpPr>
        <p:spPr/>
        <p:txBody>
          <a:bodyPr/>
          <a:lstStyle/>
          <a:p>
            <a:pPr marL="0"/>
            <a:r>
              <a:rPr lang="fr-FR" i="1" dirty="0">
                <a:latin typeface="Calibri" panose="020F0502020204030204" pitchFamily="34" charset="0"/>
              </a:rPr>
              <a:t>Pour chaque train, nous allons écrire l’opération qui correspond.</a:t>
            </a:r>
          </a:p>
          <a:p>
            <a:pPr marL="0"/>
            <a:r>
              <a:rPr lang="fr-FR" dirty="0">
                <a:latin typeface="Calibri" panose="020F0502020204030204" pitchFamily="34" charset="0"/>
              </a:rPr>
              <a:t>Montrer le train composé de 16 réglettes 1 : </a:t>
            </a:r>
            <a:r>
              <a:rPr lang="fr-FR" i="1" dirty="0">
                <a:latin typeface="Calibri" panose="020F0502020204030204" pitchFamily="34" charset="0"/>
              </a:rPr>
              <a:t>quel calcul peut-on écrire pour représenter ce train de réglettes ? Écrivez-le sur vos ardoises.</a:t>
            </a:r>
          </a:p>
          <a:p>
            <a:pPr marL="0" marR="0" lvl="0" indent="-228600" algn="l" defTabSz="914400" rtl="0" eaLnBrk="1" fontAlgn="auto" latinLnBrk="0" hangingPunct="1">
              <a:lnSpc>
                <a:spcPct val="100000"/>
              </a:lnSpc>
              <a:spcBef>
                <a:spcPts val="0"/>
              </a:spcBef>
              <a:spcAft>
                <a:spcPts val="0"/>
              </a:spcAft>
              <a:buClr>
                <a:srgbClr val="000000"/>
              </a:buClr>
              <a:buSzPts val="1400"/>
              <a:buFont typeface="Arial"/>
              <a:buNone/>
              <a:tabLst/>
              <a:defRPr/>
            </a:pPr>
            <a:r>
              <a:rPr lang="fr-FR" b="0" i="0" u="none" strike="noStrike" cap="none" dirty="0">
                <a:solidFill>
                  <a:schemeClr val="dk1"/>
                </a:solidFill>
                <a:latin typeface="Calibri" panose="020F0502020204030204" pitchFamily="34" charset="0"/>
                <a:cs typeface="Calibri"/>
                <a:sym typeface="Calibri"/>
              </a:rPr>
              <a:t>C’est l’addition itérée qui est attendue ici, mais certains élèves vont déjà écrire une multiplication. Relever que c’est tout à fait correct, que c’est la formulation « experte » et indiquer que vous y reviendrez.</a:t>
            </a:r>
          </a:p>
          <a:p>
            <a:pPr marL="0"/>
            <a:r>
              <a:rPr lang="fr-FR" i="0" dirty="0">
                <a:latin typeface="Calibri" panose="020F0502020204030204" pitchFamily="34" charset="0"/>
              </a:rPr>
              <a:t>Les élèves écrivent le calcul et lèvent leur ardoise. Valider d’un discret signe de tête les réponses, puis interroger un élève.</a:t>
            </a:r>
          </a:p>
        </p:txBody>
      </p:sp>
      <p:sp>
        <p:nvSpPr>
          <p:cNvPr id="4" name="Espace réservé du numéro de diapositive 3">
            <a:extLst>
              <a:ext uri="{FF2B5EF4-FFF2-40B4-BE49-F238E27FC236}">
                <a16:creationId xmlns:a16="http://schemas.microsoft.com/office/drawing/2014/main" id="{0C86A379-51E7-03C8-B785-27529383174E}"/>
              </a:ext>
            </a:extLst>
          </p:cNvPr>
          <p:cNvSpPr>
            <a:spLocks noGrp="1"/>
          </p:cNvSpPr>
          <p:nvPr>
            <p:ph type="sldNum" sz="quarter" idx="5"/>
          </p:nvPr>
        </p:nvSpPr>
        <p:spPr/>
        <p:txBody>
          <a:bodyPr/>
          <a:lstStyle/>
          <a:p>
            <a:fld id="{0F5038E3-B7CF-455E-96F4-A4DE1B143443}" type="slidenum">
              <a:rPr lang="fr-FR" smtClean="0"/>
              <a:t>6</a:t>
            </a:fld>
            <a:endParaRPr lang="fr-FR"/>
          </a:p>
        </p:txBody>
      </p:sp>
    </p:spTree>
    <p:extLst>
      <p:ext uri="{BB962C8B-B14F-4D97-AF65-F5344CB8AC3E}">
        <p14:creationId xmlns:p14="http://schemas.microsoft.com/office/powerpoint/2010/main" val="2487524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a:defRPr/>
            </a:pPr>
            <a:r>
              <a:rPr lang="fr-FR" i="0" dirty="0">
                <a:latin typeface="Calibri" panose="020F0502020204030204" pitchFamily="34" charset="0"/>
              </a:rPr>
              <a:t>→ </a:t>
            </a:r>
            <a:r>
              <a:rPr lang="fr-FR" i="1" dirty="0">
                <a:latin typeface="Calibri" panose="020F0502020204030204" pitchFamily="34" charset="0"/>
              </a:rPr>
              <a:t>Il y a 16</a:t>
            </a:r>
            <a:r>
              <a:rPr lang="fr-FR" i="0" dirty="0">
                <a:latin typeface="Calibri" panose="020F0502020204030204" pitchFamily="34" charset="0"/>
              </a:rPr>
              <a:t> </a:t>
            </a:r>
            <a:r>
              <a:rPr lang="fr-FR" i="1" dirty="0">
                <a:latin typeface="Calibri" panose="020F0502020204030204" pitchFamily="34" charset="0"/>
              </a:rPr>
              <a:t>réglettes blanches. 1</a:t>
            </a:r>
            <a:r>
              <a:rPr lang="fr-FR" i="0" dirty="0">
                <a:latin typeface="Calibri" panose="020F0502020204030204" pitchFamily="34" charset="0"/>
              </a:rPr>
              <a:t> </a:t>
            </a:r>
            <a:r>
              <a:rPr lang="fr-FR" i="1" dirty="0">
                <a:latin typeface="Calibri" panose="020F0502020204030204" pitchFamily="34" charset="0"/>
              </a:rPr>
              <a:t>+</a:t>
            </a:r>
            <a:r>
              <a:rPr lang="fr-FR" i="0" dirty="0">
                <a:latin typeface="Calibri" panose="020F0502020204030204" pitchFamily="34" charset="0"/>
              </a:rPr>
              <a:t> </a:t>
            </a:r>
            <a:r>
              <a:rPr lang="fr-FR" i="1" dirty="0">
                <a:latin typeface="Calibri" panose="020F0502020204030204" pitchFamily="34" charset="0"/>
              </a:rPr>
              <a:t>1 +</a:t>
            </a:r>
            <a:r>
              <a:rPr lang="fr-FR" i="0" dirty="0">
                <a:latin typeface="Calibri" panose="020F0502020204030204" pitchFamily="34" charset="0"/>
              </a:rPr>
              <a:t> </a:t>
            </a:r>
            <a:r>
              <a:rPr lang="fr-FR" i="1" dirty="0">
                <a:latin typeface="Calibri" panose="020F0502020204030204" pitchFamily="34" charset="0"/>
              </a:rPr>
              <a:t>1 +</a:t>
            </a:r>
            <a:r>
              <a:rPr lang="fr-FR" i="0" dirty="0">
                <a:latin typeface="Calibri" panose="020F0502020204030204" pitchFamily="34" charset="0"/>
              </a:rPr>
              <a:t> </a:t>
            </a:r>
            <a:r>
              <a:rPr lang="fr-FR" i="1" dirty="0">
                <a:latin typeface="Calibri" panose="020F0502020204030204" pitchFamily="34" charset="0"/>
              </a:rPr>
              <a:t>1 +</a:t>
            </a:r>
            <a:r>
              <a:rPr lang="fr-FR" i="0" dirty="0">
                <a:latin typeface="Calibri" panose="020F0502020204030204" pitchFamily="34" charset="0"/>
              </a:rPr>
              <a:t> </a:t>
            </a:r>
            <a:r>
              <a:rPr lang="fr-FR" i="1" dirty="0">
                <a:latin typeface="Calibri" panose="020F0502020204030204" pitchFamily="34" charset="0"/>
              </a:rPr>
              <a:t>1 +</a:t>
            </a:r>
            <a:r>
              <a:rPr lang="fr-FR" i="0" dirty="0">
                <a:latin typeface="Calibri" panose="020F0502020204030204" pitchFamily="34" charset="0"/>
              </a:rPr>
              <a:t> </a:t>
            </a:r>
            <a:r>
              <a:rPr lang="fr-FR" i="1" dirty="0">
                <a:latin typeface="Calibri" panose="020F0502020204030204" pitchFamily="34" charset="0"/>
              </a:rPr>
              <a:t>1 +</a:t>
            </a:r>
            <a:r>
              <a:rPr lang="fr-FR" i="0" dirty="0">
                <a:latin typeface="Calibri" panose="020F0502020204030204" pitchFamily="34" charset="0"/>
              </a:rPr>
              <a:t> </a:t>
            </a:r>
            <a:r>
              <a:rPr lang="fr-FR" i="1" dirty="0">
                <a:latin typeface="Calibri" panose="020F0502020204030204" pitchFamily="34" charset="0"/>
              </a:rPr>
              <a:t>1 + 1 + 1 + 1 + 1 + 1 + 1 + 1 + 1 + 1.</a:t>
            </a:r>
            <a:endParaRPr lang="en-US" dirty="0">
              <a:latin typeface="Calibri" panose="020F0502020204030204" pitchFamily="34" charset="0"/>
            </a:endParaRPr>
          </a:p>
          <a:p>
            <a:pPr marL="0">
              <a:defRPr/>
            </a:pPr>
            <a:r>
              <a:rPr lang="fr-FR" dirty="0">
                <a:latin typeface="Calibri" panose="020F0502020204030204" pitchFamily="34" charset="0"/>
              </a:rPr>
              <a:t>Dire ce calcul en pointant chaque réglette à chaque fois que vous dites « 1 ».</a:t>
            </a:r>
            <a:endParaRPr lang="en-US" dirty="0">
              <a:latin typeface="Calibri" panose="020F0502020204030204" pitchFamily="34" charset="0"/>
            </a:endParaRPr>
          </a:p>
          <a:p>
            <a:pPr marL="0" indent="0">
              <a:defRPr/>
            </a:pPr>
            <a:r>
              <a:rPr lang="fr-FR" dirty="0">
                <a:latin typeface="Calibri" panose="020F0502020204030204" pitchFamily="34" charset="0"/>
              </a:rPr>
              <a:t>Montrer le train composé de 8 réglettes 2 : </a:t>
            </a:r>
            <a:r>
              <a:rPr lang="fr-FR" i="1" dirty="0">
                <a:latin typeface="Calibri" panose="020F0502020204030204" pitchFamily="34" charset="0"/>
              </a:rPr>
              <a:t>quel calcul peut-on écrire pour représenter ce train de réglettes ?</a:t>
            </a:r>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7</a:t>
            </a:fld>
            <a:endParaRPr lang="fr-FR"/>
          </a:p>
        </p:txBody>
      </p:sp>
    </p:spTree>
    <p:extLst>
      <p:ext uri="{BB962C8B-B14F-4D97-AF65-F5344CB8AC3E}">
        <p14:creationId xmlns:p14="http://schemas.microsoft.com/office/powerpoint/2010/main" val="71326794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r>
              <a:rPr lang="fr-FR" i="0">
                <a:latin typeface="Calibri" panose="020F0502020204030204" pitchFamily="34" charset="0"/>
              </a:rPr>
              <a:t>→</a:t>
            </a:r>
            <a:r>
              <a:rPr lang="fr-FR">
                <a:latin typeface="Calibri" panose="020F0502020204030204" pitchFamily="34" charset="0"/>
              </a:rPr>
              <a:t> </a:t>
            </a:r>
            <a:r>
              <a:rPr lang="fr-FR" i="1">
                <a:latin typeface="Calibri" panose="020F0502020204030204" pitchFamily="34" charset="0"/>
              </a:rPr>
              <a:t>2 + 2 + 2 + 2 + 2 + 2 + 2 + 2.</a:t>
            </a:r>
            <a:endParaRPr lang="en-US">
              <a:latin typeface="Calibri" panose="020F0502020204030204" pitchFamily="34" charset="0"/>
            </a:endParaRPr>
          </a:p>
          <a:p>
            <a:pPr marL="0" indent="0"/>
            <a:r>
              <a:rPr lang="fr-FR">
                <a:latin typeface="Calibri" panose="020F0502020204030204" pitchFamily="34" charset="0"/>
              </a:rPr>
              <a:t>Montrer le train composé de 4 réglettes 4 : </a:t>
            </a:r>
            <a:r>
              <a:rPr lang="fr-FR" i="1">
                <a:latin typeface="Calibri" panose="020F0502020204030204" pitchFamily="34" charset="0"/>
              </a:rPr>
              <a:t>quel calcul peut-on écrire pour représenter ce train de réglettes ? </a:t>
            </a:r>
            <a:endParaRPr lang="fr-FR">
              <a:latin typeface="Calibri" panose="020F0502020204030204" pitchFamily="34" charset="0"/>
            </a:endParaRPr>
          </a:p>
          <a:p>
            <a:pPr marL="0" marR="0" lvl="0" algn="l" defTabSz="914400">
              <a:lnSpc>
                <a:spcPct val="100000"/>
              </a:lnSpc>
              <a:spcBef>
                <a:spcPts val="0"/>
              </a:spcBef>
              <a:spcAft>
                <a:spcPts val="0"/>
              </a:spcAft>
              <a:buFont typeface="Arial"/>
              <a:buNone/>
              <a:tabLst/>
              <a:defRPr/>
            </a:pPr>
            <a:endParaRPr lang="fr-FR" i="1">
              <a:latin typeface="Calibri" panose="020F0502020204030204" pitchFamily="34" charset="0"/>
            </a:endParaRPr>
          </a:p>
          <a:p>
            <a:pPr marL="0" indent="0">
              <a:buClrTx/>
              <a:buSzTx/>
              <a:buFontTx/>
              <a:defRPr/>
            </a:pPr>
            <a:endParaRPr lang="fr-FR" i="1"/>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8</a:t>
            </a:fld>
            <a:endParaRPr lang="fr-FR"/>
          </a:p>
        </p:txBody>
      </p:sp>
    </p:spTree>
    <p:extLst>
      <p:ext uri="{BB962C8B-B14F-4D97-AF65-F5344CB8AC3E}">
        <p14:creationId xmlns:p14="http://schemas.microsoft.com/office/powerpoint/2010/main" val="129271201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indent="0">
              <a:buClrTx/>
              <a:buSzTx/>
              <a:defRPr/>
            </a:pPr>
            <a:r>
              <a:rPr lang="fr-FR" i="0">
                <a:latin typeface="Calibri" panose="020F0502020204030204" pitchFamily="34" charset="0"/>
              </a:rPr>
              <a:t>→</a:t>
            </a:r>
            <a:r>
              <a:rPr lang="fr-FR" i="1">
                <a:latin typeface="Calibri" panose="020F0502020204030204" pitchFamily="34" charset="0"/>
              </a:rPr>
              <a:t> 4 + 4 + 4 + 4.</a:t>
            </a:r>
          </a:p>
          <a:p>
            <a:pPr marL="0" marR="0" lvl="0" indent="0" algn="l" defTabSz="914400" rtl="0" eaLnBrk="1" fontAlgn="auto" latinLnBrk="0" hangingPunct="1">
              <a:lnSpc>
                <a:spcPct val="100000"/>
              </a:lnSpc>
              <a:spcBef>
                <a:spcPts val="0"/>
              </a:spcBef>
              <a:spcAft>
                <a:spcPts val="0"/>
              </a:spcAft>
              <a:buClrTx/>
              <a:buSzTx/>
              <a:buFontTx/>
              <a:buNone/>
              <a:tabLst/>
              <a:defRPr/>
            </a:pPr>
            <a:r>
              <a:rPr lang="fr-FR">
                <a:latin typeface="Calibri" panose="020F0502020204030204" pitchFamily="34" charset="0"/>
              </a:rPr>
              <a:t>Montrer le train composé de 2</a:t>
            </a:r>
            <a:r>
              <a:rPr lang="fr-FR" i="1">
                <a:latin typeface="Calibri" panose="020F0502020204030204" pitchFamily="34" charset="0"/>
              </a:rPr>
              <a:t> </a:t>
            </a:r>
            <a:r>
              <a:rPr lang="fr-FR">
                <a:latin typeface="Calibri" panose="020F0502020204030204" pitchFamily="34" charset="0"/>
              </a:rPr>
              <a:t>réglettes</a:t>
            </a:r>
            <a:r>
              <a:rPr lang="fr-FR" i="1">
                <a:latin typeface="Calibri" panose="020F0502020204030204" pitchFamily="34" charset="0"/>
              </a:rPr>
              <a:t> </a:t>
            </a:r>
            <a:r>
              <a:rPr lang="fr-FR" i="0">
                <a:latin typeface="Calibri" panose="020F0502020204030204" pitchFamily="34" charset="0"/>
              </a:rPr>
              <a:t>8</a:t>
            </a:r>
            <a:r>
              <a:rPr lang="fr-FR" i="1">
                <a:latin typeface="Calibri" panose="020F0502020204030204" pitchFamily="34" charset="0"/>
              </a:rPr>
              <a:t> </a:t>
            </a:r>
            <a:r>
              <a:rPr lang="fr-FR">
                <a:latin typeface="Calibri" panose="020F0502020204030204" pitchFamily="34" charset="0"/>
              </a:rPr>
              <a:t>: </a:t>
            </a:r>
            <a:r>
              <a:rPr lang="fr-FR" i="1">
                <a:latin typeface="Calibri" panose="020F0502020204030204" pitchFamily="34" charset="0"/>
              </a:rPr>
              <a:t>quel calcul peut-on écrire pour représenter ce train de réglettes ? </a:t>
            </a:r>
            <a:endParaRPr lang="fr-FR">
              <a:latin typeface="Calibri" panose="020F050202020403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lang="fr-FR" i="1"/>
          </a:p>
        </p:txBody>
      </p:sp>
      <p:sp>
        <p:nvSpPr>
          <p:cNvPr id="4" name="Espace réservé du numéro de diapositive 3"/>
          <p:cNvSpPr>
            <a:spLocks noGrp="1"/>
          </p:cNvSpPr>
          <p:nvPr>
            <p:ph type="sldNum" sz="quarter" idx="5"/>
          </p:nvPr>
        </p:nvSpPr>
        <p:spPr/>
        <p:txBody>
          <a:bodyPr/>
          <a:lstStyle/>
          <a:p>
            <a:fld id="{0F5038E3-B7CF-455E-96F4-A4DE1B143443}" type="slidenum">
              <a:rPr lang="fr-FR" smtClean="0"/>
              <a:t>9</a:t>
            </a:fld>
            <a:endParaRPr lang="fr-FR"/>
          </a:p>
        </p:txBody>
      </p:sp>
    </p:spTree>
    <p:extLst>
      <p:ext uri="{BB962C8B-B14F-4D97-AF65-F5344CB8AC3E}">
        <p14:creationId xmlns:p14="http://schemas.microsoft.com/office/powerpoint/2010/main" val="229492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4"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3.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Diapositive de titre">
  <p:cSld name="Diapositive de titre">
    <p:spTree>
      <p:nvGrpSpPr>
        <p:cNvPr id="1" name="Shape 15"/>
        <p:cNvGrpSpPr/>
        <p:nvPr/>
      </p:nvGrpSpPr>
      <p:grpSpPr>
        <a:xfrm>
          <a:off x="0" y="0"/>
          <a:ext cx="0" cy="0"/>
          <a:chOff x="0" y="0"/>
          <a:chExt cx="0" cy="0"/>
        </a:xfrm>
      </p:grpSpPr>
      <p:pic>
        <p:nvPicPr>
          <p:cNvPr id="3" name="Image 2" descr="Une image contenant texte, graphisme, capture d’écran, jeune enfant&#10;&#10;Le contenu généré par l’IA peut être incorrect.">
            <a:extLst>
              <a:ext uri="{FF2B5EF4-FFF2-40B4-BE49-F238E27FC236}">
                <a16:creationId xmlns:a16="http://schemas.microsoft.com/office/drawing/2014/main" id="{FEBFC995-DB1F-74AA-0B20-22C7D12F33FD}"/>
              </a:ext>
            </a:extLst>
          </p:cNvPr>
          <p:cNvPicPr>
            <a:picLocks noChangeAspect="1"/>
          </p:cNvPicPr>
          <p:nvPr userDrawn="1"/>
        </p:nvPicPr>
        <p:blipFill>
          <a:blip r:embed="rId2"/>
          <a:stretch>
            <a:fillRect/>
          </a:stretch>
        </p:blipFill>
        <p:spPr>
          <a:xfrm>
            <a:off x="0" y="0"/>
            <a:ext cx="9144000" cy="6858000"/>
          </a:xfrm>
          <a:prstGeom prst="rect">
            <a:avLst/>
          </a:prstGeom>
        </p:spPr>
      </p:pic>
      <p:sp>
        <p:nvSpPr>
          <p:cNvPr id="17" name="Google Shape;17;p34"/>
          <p:cNvSpPr txBox="1">
            <a:spLocks noGrp="1"/>
          </p:cNvSpPr>
          <p:nvPr>
            <p:ph type="ctrTitle" hasCustomPrompt="1"/>
          </p:nvPr>
        </p:nvSpPr>
        <p:spPr>
          <a:xfrm>
            <a:off x="751788" y="3040905"/>
            <a:ext cx="7772400" cy="776190"/>
          </a:xfrm>
          <a:prstGeom prst="rect">
            <a:avLst/>
          </a:prstGeom>
          <a:noFill/>
          <a:ln>
            <a:noFill/>
          </a:ln>
        </p:spPr>
        <p:txBody>
          <a:bodyPr spcFirstLastPara="1" wrap="square" lIns="91425" tIns="45700" rIns="91425" bIns="45700" anchor="b" anchorCtr="0">
            <a:normAutofit/>
          </a:bodyPr>
          <a:lstStyle>
            <a:lvl1pPr lvl="0" algn="ctr">
              <a:lnSpc>
                <a:spcPct val="90000"/>
              </a:lnSpc>
              <a:spcBef>
                <a:spcPts val="0"/>
              </a:spcBef>
              <a:spcAft>
                <a:spcPts val="0"/>
              </a:spcAft>
              <a:buClr>
                <a:srgbClr val="A39491"/>
              </a:buClr>
              <a:buSzPts val="2700"/>
              <a:buFont typeface="Verdana"/>
              <a:buNone/>
              <a:defRPr sz="2700" b="1">
                <a:solidFill>
                  <a:schemeClr val="bg1"/>
                </a:solidFill>
                <a:latin typeface="Verdana"/>
                <a:ea typeface="Verdana"/>
                <a:cs typeface="Verdana"/>
                <a:sym typeface="Verdana"/>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3. Les tables d’addition jusqu’à 10</a:t>
            </a:r>
            <a:endParaRPr/>
          </a:p>
        </p:txBody>
      </p:sp>
      <p:sp>
        <p:nvSpPr>
          <p:cNvPr id="18" name="Google Shape;18;p34"/>
          <p:cNvSpPr txBox="1"/>
          <p:nvPr/>
        </p:nvSpPr>
        <p:spPr>
          <a:xfrm>
            <a:off x="4342511" y="6163768"/>
            <a:ext cx="4421378" cy="499464"/>
          </a:xfrm>
          <a:prstGeom prst="rect">
            <a:avLst/>
          </a:prstGeom>
          <a:noFill/>
          <a:ln>
            <a:noFill/>
          </a:ln>
        </p:spPr>
        <p:txBody>
          <a:bodyPr spcFirstLastPara="1" wrap="square" lIns="91425" tIns="45700" rIns="91425" bIns="45700" anchor="t" anchorCtr="0">
            <a:normAutofit/>
          </a:bodyPr>
          <a:lstStyle/>
          <a:p>
            <a:pPr marL="0" marR="0" lvl="0" indent="0" algn="l" rtl="0">
              <a:spcBef>
                <a:spcPts val="0"/>
              </a:spcBef>
              <a:spcAft>
                <a:spcPts val="0"/>
              </a:spcAft>
              <a:buNone/>
            </a:pPr>
            <a:r>
              <a:rPr lang="fr-FR" sz="2000" b="0" i="0" u="none" strike="noStrike" cap="none">
                <a:solidFill>
                  <a:schemeClr val="bg1"/>
                </a:solidFill>
                <a:latin typeface="Verdana"/>
                <a:ea typeface="Verdana"/>
                <a:cs typeface="Verdana"/>
                <a:sym typeface="Verdana"/>
              </a:rPr>
              <a:t>Réservé à la </a:t>
            </a:r>
            <a:r>
              <a:rPr lang="fr-FR" sz="2000" b="0" i="0" u="none" strike="noStrike" cap="none" err="1">
                <a:solidFill>
                  <a:schemeClr val="bg1"/>
                </a:solidFill>
                <a:latin typeface="Verdana"/>
                <a:ea typeface="Verdana"/>
                <a:cs typeface="Verdana"/>
                <a:sym typeface="Verdana"/>
              </a:rPr>
              <a:t>vidéoprojection</a:t>
            </a:r>
            <a:endParaRPr sz="2000" b="0" i="0" u="none" strike="noStrike" cap="none">
              <a:solidFill>
                <a:schemeClr val="bg1"/>
              </a:solidFill>
              <a:latin typeface="Verdana"/>
              <a:ea typeface="Verdana"/>
              <a:cs typeface="Verdana"/>
              <a:sym typeface="Verdana"/>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Titre et contenu" type="obj">
  <p:cSld name="OBJECT">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re et contenu" type="obj" preserve="1">
  <p:cSld name="1_Titre et contenu">
    <p:spTree>
      <p:nvGrpSpPr>
        <p:cNvPr id="1" name="Shape 19"/>
        <p:cNvGrpSpPr/>
        <p:nvPr/>
      </p:nvGrpSpPr>
      <p:grpSpPr>
        <a:xfrm>
          <a:off x="0" y="0"/>
          <a:ext cx="0" cy="0"/>
          <a:chOff x="0" y="0"/>
          <a:chExt cx="0" cy="0"/>
        </a:xfrm>
      </p:grpSpPr>
      <p:sp>
        <p:nvSpPr>
          <p:cNvPr id="20" name="Google Shape;20;p35"/>
          <p:cNvSpPr/>
          <p:nvPr/>
        </p:nvSpPr>
        <p:spPr>
          <a:xfrm>
            <a:off x="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21" name="Google Shape;21;p35"/>
          <p:cNvSpPr txBox="1">
            <a:spLocks noGrp="1"/>
          </p:cNvSpPr>
          <p:nvPr>
            <p:ph type="title"/>
          </p:nvPr>
        </p:nvSpPr>
        <p:spPr>
          <a:xfrm>
            <a:off x="0" y="-1"/>
            <a:ext cx="6029608" cy="476673"/>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2" name="Google Shape;22;p35"/>
          <p:cNvSpPr txBox="1">
            <a:spLocks noGrp="1"/>
          </p:cNvSpPr>
          <p:nvPr>
            <p:ph type="body" idx="1" hasCustomPrompt="1"/>
          </p:nvPr>
        </p:nvSpPr>
        <p:spPr>
          <a:xfrm>
            <a:off x="628650" y="967784"/>
            <a:ext cx="7886700" cy="5367027"/>
          </a:xfrm>
          <a:prstGeom prst="rect">
            <a:avLst/>
          </a:prstGeom>
          <a:noFill/>
          <a:ln>
            <a:noFill/>
          </a:ln>
        </p:spPr>
        <p:txBody>
          <a:bodyPr spcFirstLastPara="1" wrap="square" lIns="91425" tIns="45700" rIns="91425" bIns="45700" anchor="t" anchorCtr="0">
            <a:normAutofit/>
          </a:bodyPr>
          <a:lstStyle>
            <a:lvl1pPr marL="457200" lvl="0" indent="-228600" algn="l">
              <a:lnSpc>
                <a:spcPct val="90000"/>
              </a:lnSpc>
              <a:spcBef>
                <a:spcPts val="1000"/>
              </a:spcBef>
              <a:spcAft>
                <a:spcPts val="0"/>
              </a:spcAft>
              <a:buClr>
                <a:srgbClr val="0070C0"/>
              </a:buClr>
              <a:buSzPts val="4000"/>
              <a:buNone/>
              <a:defRPr sz="4000">
                <a:solidFill>
                  <a:srgbClr val="0070C0"/>
                </a:solidFill>
                <a:latin typeface="Arial"/>
                <a:ea typeface="Arial"/>
                <a:cs typeface="Arial"/>
                <a:sym typeface="Arial"/>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r>
              <a:rPr lang="fr-FR"/>
              <a:t>Calcule.</a:t>
            </a:r>
            <a:endParaRPr/>
          </a:p>
        </p:txBody>
      </p:sp>
      <p:sp>
        <p:nvSpPr>
          <p:cNvPr id="23" name="Google Shape;23;p35"/>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24" name="Google Shape;24;p35"/>
          <p:cNvPicPr preferRelativeResize="0"/>
          <p:nvPr/>
        </p:nvPicPr>
        <p:blipFill rotWithShape="1">
          <a:blip r:embed="rId2">
            <a:alphaModFix/>
          </a:blip>
          <a:srcRect/>
          <a:stretch/>
        </p:blipFill>
        <p:spPr>
          <a:xfrm>
            <a:off x="6885427" y="-1"/>
            <a:ext cx="2258573" cy="472441"/>
          </a:xfrm>
          <a:prstGeom prst="rect">
            <a:avLst/>
          </a:prstGeom>
          <a:noFill/>
          <a:ln>
            <a:noFill/>
          </a:ln>
        </p:spPr>
      </p:pic>
      <p:pic>
        <p:nvPicPr>
          <p:cNvPr id="7" name="Image 6">
            <a:extLst>
              <a:ext uri="{FF2B5EF4-FFF2-40B4-BE49-F238E27FC236}">
                <a16:creationId xmlns:a16="http://schemas.microsoft.com/office/drawing/2014/main" id="{A55BA86F-BE0D-CB8E-B504-102F1957DF7F}"/>
              </a:ext>
            </a:extLst>
          </p:cNvPr>
          <p:cNvPicPr preferRelativeResize="0">
            <a:picLocks/>
          </p:cNvPicPr>
          <p:nvPr userDrawn="1"/>
        </p:nvPicPr>
        <p:blipFill>
          <a:blip r:embed="rId3">
            <a:extLst>
              <a:ext uri="{28A0092B-C50C-407E-A947-70E740481C1C}">
                <a14:useLocalDpi xmlns:a14="http://schemas.microsoft.com/office/drawing/2010/main" val="0"/>
              </a:ext>
            </a:extLst>
          </a:blip>
          <a:srcRect/>
          <a:stretch/>
        </p:blipFill>
        <p:spPr>
          <a:xfrm>
            <a:off x="3467840" y="1734532"/>
            <a:ext cx="2131447" cy="1660601"/>
          </a:xfrm>
          <a:prstGeom prst="rect">
            <a:avLst/>
          </a:prstGeom>
          <a:ln>
            <a:noFill/>
          </a:ln>
        </p:spPr>
      </p:pic>
      <p:pic>
        <p:nvPicPr>
          <p:cNvPr id="8" name="Image 7">
            <a:extLst>
              <a:ext uri="{FF2B5EF4-FFF2-40B4-BE49-F238E27FC236}">
                <a16:creationId xmlns:a16="http://schemas.microsoft.com/office/drawing/2014/main" id="{CC5EA09C-7D38-4036-984C-0DAC19512DA3}"/>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584788" y="4580462"/>
            <a:ext cx="1897549" cy="979950"/>
          </a:xfrm>
          <a:prstGeom prst="rect">
            <a:avLst/>
          </a:prstGeom>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Deux contenus" type="twoObj">
  <p:cSld name="TWO_OBJECTS">
    <p:spTree>
      <p:nvGrpSpPr>
        <p:cNvPr id="1" name="Shape 30"/>
        <p:cNvGrpSpPr/>
        <p:nvPr/>
      </p:nvGrpSpPr>
      <p:grpSpPr>
        <a:xfrm>
          <a:off x="0" y="0"/>
          <a:ext cx="0" cy="0"/>
          <a:chOff x="0" y="0"/>
          <a:chExt cx="0" cy="0"/>
        </a:xfrm>
      </p:grpSpPr>
      <p:sp>
        <p:nvSpPr>
          <p:cNvPr id="31" name="Google Shape;31;p43"/>
          <p:cNvSpPr/>
          <p:nvPr/>
        </p:nvSpPr>
        <p:spPr>
          <a:xfrm>
            <a:off x="57150" y="0"/>
            <a:ext cx="9144000" cy="476672"/>
          </a:xfrm>
          <a:prstGeom prst="rect">
            <a:avLst/>
          </a:prstGeom>
          <a:solidFill>
            <a:srgbClr val="00B050"/>
          </a:solidFill>
          <a:ln w="127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32" name="Google Shape;32;p43"/>
          <p:cNvSpPr txBox="1">
            <a:spLocks noGrp="1"/>
          </p:cNvSpPr>
          <p:nvPr>
            <p:ph type="title"/>
          </p:nvPr>
        </p:nvSpPr>
        <p:spPr>
          <a:xfrm>
            <a:off x="-1" y="0"/>
            <a:ext cx="6391747" cy="476672"/>
          </a:xfrm>
          <a:prstGeom prst="rect">
            <a:avLst/>
          </a:prstGeom>
          <a:noFill/>
          <a:ln w="9525" cap="flat" cmpd="sng">
            <a:solidFill>
              <a:srgbClr val="00B050"/>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3" name="Google Shape;33;p43"/>
          <p:cNvSpPr txBox="1">
            <a:spLocks noGrp="1"/>
          </p:cNvSpPr>
          <p:nvPr>
            <p:ph type="body" idx="1"/>
          </p:nvPr>
        </p:nvSpPr>
        <p:spPr>
          <a:xfrm>
            <a:off x="6286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4" name="Google Shape;34;p43"/>
          <p:cNvSpPr txBox="1">
            <a:spLocks noGrp="1"/>
          </p:cNvSpPr>
          <p:nvPr>
            <p:ph type="body" idx="2"/>
          </p:nvPr>
        </p:nvSpPr>
        <p:spPr>
          <a:xfrm>
            <a:off x="4629150" y="1825625"/>
            <a:ext cx="3886200" cy="4351338"/>
          </a:xfrm>
          <a:prstGeom prst="rect">
            <a:avLst/>
          </a:prstGeom>
          <a:noFill/>
          <a:ln>
            <a:noFill/>
          </a:ln>
        </p:spPr>
        <p:txBody>
          <a:bodyPr spcFirstLastPara="1" wrap="square" lIns="91425" tIns="45700" rIns="91425" bIns="45700" anchor="t" anchorCtr="0">
            <a:normAutofit/>
          </a:bodyPr>
          <a:lstStyle>
            <a:lvl1pPr marL="457200" lvl="0" indent="-342900" algn="l">
              <a:lnSpc>
                <a:spcPct val="90000"/>
              </a:lnSpc>
              <a:spcBef>
                <a:spcPts val="1000"/>
              </a:spcBef>
              <a:spcAft>
                <a:spcPts val="0"/>
              </a:spcAft>
              <a:buClr>
                <a:schemeClr val="dk1"/>
              </a:buClr>
              <a:buSzPts val="1800"/>
              <a:buChar char="•"/>
              <a:defRPr/>
            </a:lvl1pPr>
            <a:lvl2pPr marL="914400" lvl="1" indent="-342900" algn="l">
              <a:lnSpc>
                <a:spcPct val="90000"/>
              </a:lnSpc>
              <a:spcBef>
                <a:spcPts val="500"/>
              </a:spcBef>
              <a:spcAft>
                <a:spcPts val="0"/>
              </a:spcAft>
              <a:buClr>
                <a:schemeClr val="dk1"/>
              </a:buClr>
              <a:buSzPts val="1800"/>
              <a:buChar char="•"/>
              <a:defRPr/>
            </a:lvl2pPr>
            <a:lvl3pPr marL="1371600" lvl="2" indent="-342900" algn="l">
              <a:lnSpc>
                <a:spcPct val="90000"/>
              </a:lnSpc>
              <a:spcBef>
                <a:spcPts val="500"/>
              </a:spcBef>
              <a:spcAft>
                <a:spcPts val="0"/>
              </a:spcAft>
              <a:buClr>
                <a:schemeClr val="dk1"/>
              </a:buClr>
              <a:buSzPts val="1800"/>
              <a:buChar char="•"/>
              <a:defRPr/>
            </a:lvl3pPr>
            <a:lvl4pPr marL="1828800" lvl="3" indent="-342900" algn="l">
              <a:lnSpc>
                <a:spcPct val="90000"/>
              </a:lnSpc>
              <a:spcBef>
                <a:spcPts val="500"/>
              </a:spcBef>
              <a:spcAft>
                <a:spcPts val="0"/>
              </a:spcAft>
              <a:buClr>
                <a:schemeClr val="dk1"/>
              </a:buClr>
              <a:buSzPts val="1800"/>
              <a:buChar char="•"/>
              <a:defRPr/>
            </a:lvl4pPr>
            <a:lvl5pPr marL="2286000" lvl="4" indent="-342900" algn="l">
              <a:lnSpc>
                <a:spcPct val="90000"/>
              </a:lnSpc>
              <a:spcBef>
                <a:spcPts val="500"/>
              </a:spcBef>
              <a:spcAft>
                <a:spcPts val="0"/>
              </a:spcAft>
              <a:buClr>
                <a:schemeClr val="dk1"/>
              </a:buClr>
              <a:buSzPts val="1800"/>
              <a:buChar char="•"/>
              <a:defRPr/>
            </a:lvl5pPr>
            <a:lvl6pPr marL="2743200" lvl="5" indent="-342900" algn="l">
              <a:lnSpc>
                <a:spcPct val="90000"/>
              </a:lnSpc>
              <a:spcBef>
                <a:spcPts val="500"/>
              </a:spcBef>
              <a:spcAft>
                <a:spcPts val="0"/>
              </a:spcAft>
              <a:buClr>
                <a:schemeClr val="dk1"/>
              </a:buClr>
              <a:buSzPts val="1800"/>
              <a:buChar char="•"/>
              <a:defRPr/>
            </a:lvl6pPr>
            <a:lvl7pPr marL="3200400" lvl="6" indent="-342900" algn="l">
              <a:lnSpc>
                <a:spcPct val="90000"/>
              </a:lnSpc>
              <a:spcBef>
                <a:spcPts val="500"/>
              </a:spcBef>
              <a:spcAft>
                <a:spcPts val="0"/>
              </a:spcAft>
              <a:buClr>
                <a:schemeClr val="dk1"/>
              </a:buClr>
              <a:buSzPts val="1800"/>
              <a:buChar char="•"/>
              <a:defRPr/>
            </a:lvl7pPr>
            <a:lvl8pPr marL="3657600" lvl="7" indent="-342900" algn="l">
              <a:lnSpc>
                <a:spcPct val="90000"/>
              </a:lnSpc>
              <a:spcBef>
                <a:spcPts val="500"/>
              </a:spcBef>
              <a:spcAft>
                <a:spcPts val="0"/>
              </a:spcAft>
              <a:buClr>
                <a:schemeClr val="dk1"/>
              </a:buClr>
              <a:buSzPts val="1800"/>
              <a:buChar char="•"/>
              <a:defRPr/>
            </a:lvl8pPr>
            <a:lvl9pPr marL="4114800" lvl="8" indent="-342900" algn="l">
              <a:lnSpc>
                <a:spcPct val="90000"/>
              </a:lnSpc>
              <a:spcBef>
                <a:spcPts val="500"/>
              </a:spcBef>
              <a:spcAft>
                <a:spcPts val="0"/>
              </a:spcAft>
              <a:buClr>
                <a:schemeClr val="dk1"/>
              </a:buClr>
              <a:buSzPts val="1800"/>
              <a:buChar char="•"/>
              <a:defRPr/>
            </a:lvl9pPr>
          </a:lstStyle>
          <a:p>
            <a:endParaRPr/>
          </a:p>
        </p:txBody>
      </p:sp>
      <p:sp>
        <p:nvSpPr>
          <p:cNvPr id="35" name="Google Shape;35;p43"/>
          <p:cNvSpPr/>
          <p:nvPr/>
        </p:nvSpPr>
        <p:spPr>
          <a:xfrm>
            <a:off x="0" y="0"/>
            <a:ext cx="9144000" cy="6858000"/>
          </a:xfrm>
          <a:prstGeom prst="rect">
            <a:avLst/>
          </a:prstGeom>
          <a:noFill/>
          <a:ln w="101600" cap="flat" cmpd="sng">
            <a:solidFill>
              <a:srgbClr val="00B050"/>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36" name="Google Shape;36;p43"/>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re et contenu" userDrawn="1">
  <p:cSld name="OBJECT">
    <p:spTree>
      <p:nvGrpSpPr>
        <p:cNvPr id="1" name="Shape 43"/>
        <p:cNvGrpSpPr/>
        <p:nvPr/>
      </p:nvGrpSpPr>
      <p:grpSpPr>
        <a:xfrm>
          <a:off x="0" y="0"/>
          <a:ext cx="0" cy="0"/>
          <a:chOff x="0" y="0"/>
          <a:chExt cx="0" cy="0"/>
        </a:xfrm>
      </p:grpSpPr>
      <p:sp>
        <p:nvSpPr>
          <p:cNvPr id="44" name="Google Shape;44;p38"/>
          <p:cNvSpPr/>
          <p:nvPr/>
        </p:nvSpPr>
        <p:spPr>
          <a:xfrm>
            <a:off x="0" y="0"/>
            <a:ext cx="9144000" cy="476672"/>
          </a:xfrm>
          <a:prstGeom prst="rect">
            <a:avLst/>
          </a:prstGeom>
          <a:solidFill>
            <a:srgbClr val="EC527E"/>
          </a:solidFill>
          <a:ln w="127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rgbClr val="EC527E"/>
              </a:solidFill>
              <a:latin typeface="Calibri"/>
              <a:ea typeface="Calibri"/>
              <a:cs typeface="Calibri"/>
              <a:sym typeface="Calibri"/>
            </a:endParaRPr>
          </a:p>
        </p:txBody>
      </p:sp>
      <p:sp>
        <p:nvSpPr>
          <p:cNvPr id="45" name="Google Shape;45;p38"/>
          <p:cNvSpPr txBox="1">
            <a:spLocks noGrp="1"/>
          </p:cNvSpPr>
          <p:nvPr>
            <p:ph type="title" hasCustomPrompt="1"/>
          </p:nvPr>
        </p:nvSpPr>
        <p:spPr>
          <a:xfrm>
            <a:off x="72467" y="0"/>
            <a:ext cx="6310225" cy="476673"/>
          </a:xfrm>
          <a:prstGeom prst="rect">
            <a:avLst/>
          </a:prstGeom>
          <a:solidFill>
            <a:srgbClr val="EC527E"/>
          </a:solidFill>
          <a:ln w="9525" cap="flat" cmpd="sng">
            <a:solidFill>
              <a:srgbClr val="EC527E"/>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Entrainement</a:t>
            </a:r>
            <a:endParaRPr/>
          </a:p>
        </p:txBody>
      </p:sp>
      <p:sp>
        <p:nvSpPr>
          <p:cNvPr id="47" name="Google Shape;47;p38"/>
          <p:cNvSpPr/>
          <p:nvPr/>
        </p:nvSpPr>
        <p:spPr>
          <a:xfrm>
            <a:off x="18039" y="0"/>
            <a:ext cx="9144000" cy="6858000"/>
          </a:xfrm>
          <a:prstGeom prst="rect">
            <a:avLst/>
          </a:prstGeom>
          <a:noFill/>
          <a:ln w="101600" cap="flat" cmpd="sng">
            <a:solidFill>
              <a:srgbClr val="EC527E"/>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pic>
        <p:nvPicPr>
          <p:cNvPr id="48" name="Google Shape;48;p38"/>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71"/>
        <p:cNvGrpSpPr/>
        <p:nvPr/>
      </p:nvGrpSpPr>
      <p:grpSpPr>
        <a:xfrm>
          <a:off x="0" y="0"/>
          <a:ext cx="0" cy="0"/>
          <a:chOff x="0" y="0"/>
          <a:chExt cx="0" cy="0"/>
        </a:xfrm>
      </p:grpSpPr>
      <p:sp>
        <p:nvSpPr>
          <p:cNvPr id="72" name="Google Shape;72;p40"/>
          <p:cNvSpPr/>
          <p:nvPr/>
        </p:nvSpPr>
        <p:spPr>
          <a:xfrm>
            <a:off x="0" y="0"/>
            <a:ext cx="9144000" cy="6858000"/>
          </a:xfrm>
          <a:prstGeom prst="rect">
            <a:avLst/>
          </a:prstGeom>
          <a:noFill/>
          <a:ln w="1016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3" name="Google Shape;73;p40"/>
          <p:cNvSpPr/>
          <p:nvPr/>
        </p:nvSpPr>
        <p:spPr>
          <a:xfrm>
            <a:off x="0" y="0"/>
            <a:ext cx="9144000" cy="476672"/>
          </a:xfrm>
          <a:prstGeom prst="rect">
            <a:avLst/>
          </a:prstGeom>
          <a:solidFill>
            <a:srgbClr val="FFD333"/>
          </a:solidFill>
          <a:ln w="12700" cap="flat" cmpd="sng">
            <a:solidFill>
              <a:srgbClr val="FFD333"/>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74" name="Google Shape;74;p40"/>
          <p:cNvSpPr txBox="1">
            <a:spLocks noGrp="1"/>
          </p:cNvSpPr>
          <p:nvPr>
            <p:ph type="title" hasCustomPrompt="1"/>
          </p:nvPr>
        </p:nvSpPr>
        <p:spPr>
          <a:xfrm>
            <a:off x="57150" y="0"/>
            <a:ext cx="3886200" cy="476672"/>
          </a:xfrm>
          <a:prstGeom prst="rect">
            <a:avLst/>
          </a:prstGeom>
          <a:noFill/>
          <a:ln w="9525" cap="flat" cmpd="sng">
            <a:solidFill>
              <a:srgbClr val="FFD333"/>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Exercice des champions</a:t>
            </a:r>
            <a:endParaRPr/>
          </a:p>
        </p:txBody>
      </p:sp>
      <p:pic>
        <p:nvPicPr>
          <p:cNvPr id="4" name="Image 3" descr="Une image contenant symbole, logo, Graphique, Police&#10;&#10;Le contenu généré par l’IA peut être incorrect.">
            <a:extLst>
              <a:ext uri="{FF2B5EF4-FFF2-40B4-BE49-F238E27FC236}">
                <a16:creationId xmlns:a16="http://schemas.microsoft.com/office/drawing/2014/main" id="{45894B12-C3F4-FF80-33AD-EFFE719962B3}"/>
              </a:ext>
            </a:extLst>
          </p:cNvPr>
          <p:cNvPicPr>
            <a:picLocks noChangeAspect="1"/>
          </p:cNvPicPr>
          <p:nvPr userDrawn="1"/>
        </p:nvPicPr>
        <p:blipFill>
          <a:blip r:embed="rId2"/>
          <a:stretch>
            <a:fillRect/>
          </a:stretch>
        </p:blipFill>
        <p:spPr>
          <a:xfrm>
            <a:off x="8073039" y="51815"/>
            <a:ext cx="1115411" cy="1260000"/>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Vide">
  <p:cSld name="Vide">
    <p:spTree>
      <p:nvGrpSpPr>
        <p:cNvPr id="1" name="Shape 92"/>
        <p:cNvGrpSpPr/>
        <p:nvPr/>
      </p:nvGrpSpPr>
      <p:grpSpPr>
        <a:xfrm>
          <a:off x="0" y="0"/>
          <a:ext cx="0" cy="0"/>
          <a:chOff x="0" y="0"/>
          <a:chExt cx="0" cy="0"/>
        </a:xfrm>
      </p:grpSpPr>
      <p:sp>
        <p:nvSpPr>
          <p:cNvPr id="93" name="Google Shape;93;p42"/>
          <p:cNvSpPr/>
          <p:nvPr/>
        </p:nvSpPr>
        <p:spPr>
          <a:xfrm>
            <a:off x="0" y="0"/>
            <a:ext cx="9144000" cy="6858000"/>
          </a:xfrm>
          <a:prstGeom prst="rect">
            <a:avLst/>
          </a:prstGeom>
          <a:noFill/>
          <a:ln w="1016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4" name="Google Shape;94;p42"/>
          <p:cNvSpPr/>
          <p:nvPr/>
        </p:nvSpPr>
        <p:spPr>
          <a:xfrm>
            <a:off x="0" y="0"/>
            <a:ext cx="9144000" cy="476672"/>
          </a:xfrm>
          <a:prstGeom prst="rect">
            <a:avLst/>
          </a:prstGeom>
          <a:solidFill>
            <a:srgbClr val="61C4D1"/>
          </a:solidFill>
          <a:ln w="12700" cap="flat" cmpd="sng">
            <a:solidFill>
              <a:srgbClr val="61C4D1"/>
            </a:solidFill>
            <a:prstDash val="solid"/>
            <a:miter lim="800000"/>
            <a:headEnd type="none" w="sm" len="sm"/>
            <a:tailEnd type="none" w="sm" len="sm"/>
          </a:ln>
        </p:spPr>
        <p:txBody>
          <a:bodyPr spcFirstLastPara="1" wrap="square" lIns="91425" tIns="45700" rIns="91425" bIns="45700" anchor="ctr" anchorCtr="0">
            <a:noAutofit/>
          </a:bodyPr>
          <a:lstStyle/>
          <a:p>
            <a:pPr marL="0" marR="0" lvl="0" indent="0" algn="ctr" rtl="0">
              <a:spcBef>
                <a:spcPts val="0"/>
              </a:spcBef>
              <a:spcAft>
                <a:spcPts val="0"/>
              </a:spcAft>
              <a:buNone/>
            </a:pPr>
            <a:endParaRPr sz="1800" b="0" i="0" u="none" strike="noStrike" cap="none">
              <a:solidFill>
                <a:schemeClr val="lt1"/>
              </a:solidFill>
              <a:latin typeface="Calibri"/>
              <a:ea typeface="Calibri"/>
              <a:cs typeface="Calibri"/>
              <a:sym typeface="Calibri"/>
            </a:endParaRPr>
          </a:p>
        </p:txBody>
      </p:sp>
      <p:sp>
        <p:nvSpPr>
          <p:cNvPr id="95" name="Google Shape;95;p42"/>
          <p:cNvSpPr txBox="1">
            <a:spLocks noGrp="1"/>
          </p:cNvSpPr>
          <p:nvPr>
            <p:ph type="title" hasCustomPrompt="1"/>
          </p:nvPr>
        </p:nvSpPr>
        <p:spPr>
          <a:xfrm>
            <a:off x="57150" y="0"/>
            <a:ext cx="3886200" cy="476672"/>
          </a:xfrm>
          <a:prstGeom prst="rect">
            <a:avLst/>
          </a:prstGeom>
          <a:noFill/>
          <a:ln w="9525" cap="flat" cmpd="sng">
            <a:solidFill>
              <a:srgbClr val="61C4D1"/>
            </a:solidFill>
            <a:prstDash val="solid"/>
            <a:round/>
            <a:headEnd type="none" w="sm" len="sm"/>
            <a:tailEnd type="none" w="sm" len="sm"/>
          </a:ln>
        </p:spPr>
        <p:txBody>
          <a:bodyPr spcFirstLastPara="1" wrap="square" lIns="91425" tIns="45700" rIns="91425" bIns="45700" anchor="ctr" anchorCtr="0">
            <a:normAutofit/>
          </a:bodyPr>
          <a:lstStyle>
            <a:lvl1pPr lvl="0" algn="l">
              <a:lnSpc>
                <a:spcPct val="90000"/>
              </a:lnSpc>
              <a:spcBef>
                <a:spcPts val="0"/>
              </a:spcBef>
              <a:spcAft>
                <a:spcPts val="0"/>
              </a:spcAft>
              <a:buClr>
                <a:schemeClr val="lt1"/>
              </a:buClr>
              <a:buSzPts val="1800"/>
              <a:buFont typeface="Calibri"/>
              <a:buNone/>
              <a:defRPr sz="1800" b="1">
                <a:solidFill>
                  <a:schemeClr val="lt1"/>
                </a:solidFill>
                <a:latin typeface="Calibri"/>
                <a:ea typeface="Calibri"/>
                <a:cs typeface="Calibri"/>
                <a:sym typeface="Calibri"/>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r>
              <a:rPr lang="fr-FR"/>
              <a:t>Devoirs</a:t>
            </a:r>
            <a:endParaRPr/>
          </a:p>
        </p:txBody>
      </p:sp>
      <p:pic>
        <p:nvPicPr>
          <p:cNvPr id="96" name="Google Shape;96;p42"/>
          <p:cNvPicPr preferRelativeResize="0"/>
          <p:nvPr/>
        </p:nvPicPr>
        <p:blipFill rotWithShape="1">
          <a:blip r:embed="rId2">
            <a:alphaModFix/>
          </a:blip>
          <a:srcRect/>
          <a:stretch/>
        </p:blipFill>
        <p:spPr>
          <a:xfrm>
            <a:off x="6885427" y="-1"/>
            <a:ext cx="2258573" cy="472441"/>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Vide">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3F142B62-8702-46AD-A56A-699683BE7F15}"/>
              </a:ext>
            </a:extLst>
          </p:cNvPr>
          <p:cNvSpPr/>
          <p:nvPr userDrawn="1"/>
        </p:nvSpPr>
        <p:spPr>
          <a:xfrm>
            <a:off x="0" y="0"/>
            <a:ext cx="9144000" cy="476672"/>
          </a:xfrm>
          <a:prstGeom prst="rect">
            <a:avLst/>
          </a:prstGeom>
          <a:solidFill>
            <a:srgbClr val="FF9966"/>
          </a:solidFill>
          <a:ln>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7" name="Title 1">
            <a:extLst>
              <a:ext uri="{FF2B5EF4-FFF2-40B4-BE49-F238E27FC236}">
                <a16:creationId xmlns:a16="http://schemas.microsoft.com/office/drawing/2014/main" id="{9408C5A3-5DBB-48BA-BA85-05B5604FF534}"/>
              </a:ext>
            </a:extLst>
          </p:cNvPr>
          <p:cNvSpPr>
            <a:spLocks noGrp="1"/>
          </p:cNvSpPr>
          <p:nvPr>
            <p:ph type="title"/>
          </p:nvPr>
        </p:nvSpPr>
        <p:spPr>
          <a:xfrm>
            <a:off x="0" y="0"/>
            <a:ext cx="6192570" cy="476673"/>
          </a:xfrm>
          <a:ln>
            <a:solidFill>
              <a:srgbClr val="FF9966"/>
            </a:solidFill>
          </a:ln>
        </p:spPr>
        <p:txBody>
          <a:bodyPr>
            <a:normAutofit/>
          </a:bodyPr>
          <a:lstStyle>
            <a:lvl1pPr>
              <a:defRPr sz="1800" b="1">
                <a:solidFill>
                  <a:schemeClr val="bg1"/>
                </a:solidFill>
                <a:latin typeface="Calibri" panose="020F0502020204030204" pitchFamily="34" charset="0"/>
                <a:cs typeface="Calibri" panose="020F0502020204030204" pitchFamily="34" charset="0"/>
              </a:defRPr>
            </a:lvl1pPr>
          </a:lstStyle>
          <a:p>
            <a:r>
              <a:rPr lang="fr-FR"/>
              <a:t>Modifiez le style du titre</a:t>
            </a:r>
            <a:endParaRPr lang="en-US"/>
          </a:p>
        </p:txBody>
      </p:sp>
      <p:pic>
        <p:nvPicPr>
          <p:cNvPr id="8" name="Image 7">
            <a:extLst>
              <a:ext uri="{FF2B5EF4-FFF2-40B4-BE49-F238E27FC236}">
                <a16:creationId xmlns:a16="http://schemas.microsoft.com/office/drawing/2014/main" id="{F8000C29-DBCD-4CAC-B122-9506AD1ABB01}"/>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6885427" y="-1"/>
            <a:ext cx="2258573" cy="472441"/>
          </a:xfrm>
          <a:prstGeom prst="rect">
            <a:avLst/>
          </a:prstGeom>
        </p:spPr>
      </p:pic>
      <p:sp>
        <p:nvSpPr>
          <p:cNvPr id="9" name="Rectangle 8">
            <a:extLst>
              <a:ext uri="{FF2B5EF4-FFF2-40B4-BE49-F238E27FC236}">
                <a16:creationId xmlns:a16="http://schemas.microsoft.com/office/drawing/2014/main" id="{1DE1FD07-0DEE-4B0E-B813-DB8FC437B3D9}"/>
              </a:ext>
            </a:extLst>
          </p:cNvPr>
          <p:cNvSpPr/>
          <p:nvPr userDrawn="1"/>
        </p:nvSpPr>
        <p:spPr>
          <a:xfrm>
            <a:off x="0" y="0"/>
            <a:ext cx="9144000" cy="6858000"/>
          </a:xfrm>
          <a:prstGeom prst="rect">
            <a:avLst/>
          </a:prstGeom>
          <a:noFill/>
          <a:ln w="101600">
            <a:solidFill>
              <a:srgbClr val="FF996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fr-FR"/>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fr-FR"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015930089"/>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2" Type="http://schemas.openxmlformats.org/officeDocument/2006/relationships/theme" Target="../theme/theme2.xml"/><Relationship Id="rId1" Type="http://schemas.openxmlformats.org/officeDocument/2006/relationships/slideLayout" Target="../slideLayouts/slideLayout5.xml"/></Relationships>
</file>

<file path=ppt/slideMasters/_rels/slideMaster3.xml.rels><?xml version="1.0" encoding="UTF-8" standalone="yes"?>
<Relationships xmlns="http://schemas.openxmlformats.org/package/2006/relationships"><Relationship Id="rId2" Type="http://schemas.openxmlformats.org/officeDocument/2006/relationships/theme" Target="../theme/theme3.xml"/><Relationship Id="rId1" Type="http://schemas.openxmlformats.org/officeDocument/2006/relationships/slideLayout" Target="../slideLayouts/slideLayout6.xml"/></Relationships>
</file>

<file path=ppt/slideMasters/_rels/slideMaster4.xml.rels><?xml version="1.0" encoding="UTF-8" standalone="yes"?>
<Relationships xmlns="http://schemas.openxmlformats.org/package/2006/relationships"><Relationship Id="rId2" Type="http://schemas.openxmlformats.org/officeDocument/2006/relationships/theme" Target="../theme/theme4.xml"/><Relationship Id="rId1" Type="http://schemas.openxmlformats.org/officeDocument/2006/relationships/slideLayout" Target="../slideLayouts/slideLayout7.xml"/></Relationships>
</file>

<file path=ppt/slideMasters/_rels/slideMaster5.xml.rels><?xml version="1.0" encoding="UTF-8" standalone="yes"?>
<Relationships xmlns="http://schemas.openxmlformats.org/package/2006/relationships"><Relationship Id="rId2" Type="http://schemas.openxmlformats.org/officeDocument/2006/relationships/theme" Target="../theme/theme5.xml"/><Relationship Id="rId1"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9"/>
        <p:cNvGrpSpPr/>
        <p:nvPr/>
      </p:nvGrpSpPr>
      <p:grpSpPr>
        <a:xfrm>
          <a:off x="0" y="0"/>
          <a:ext cx="0" cy="0"/>
          <a:chOff x="0" y="0"/>
          <a:chExt cx="0" cy="0"/>
        </a:xfrm>
      </p:grpSpPr>
      <p:sp>
        <p:nvSpPr>
          <p:cNvPr id="10" name="Google Shape;10;p33"/>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33"/>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12" name="Google Shape;12;p33"/>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3" name="Google Shape;13;p33"/>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14" name="Google Shape;14;p33"/>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49" r:id="rId1"/>
    <p:sldLayoutId id="2147483650" r:id="rId2"/>
    <p:sldLayoutId id="2147483668" r:id="rId3"/>
    <p:sldLayoutId id="2147483652" r:id="rId4"/>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37"/>
        <p:cNvGrpSpPr/>
        <p:nvPr/>
      </p:nvGrpSpPr>
      <p:grpSpPr>
        <a:xfrm>
          <a:off x="0" y="0"/>
          <a:ext cx="0" cy="0"/>
          <a:chOff x="0" y="0"/>
          <a:chExt cx="0" cy="0"/>
        </a:xfrm>
      </p:grpSpPr>
      <p:sp>
        <p:nvSpPr>
          <p:cNvPr id="38" name="Google Shape;38;p37"/>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39" name="Google Shape;39;p37"/>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40" name="Google Shape;40;p37"/>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1" name="Google Shape;41;p37"/>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42" name="Google Shape;42;p37"/>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4"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65"/>
        <p:cNvGrpSpPr/>
        <p:nvPr/>
      </p:nvGrpSpPr>
      <p:grpSpPr>
        <a:xfrm>
          <a:off x="0" y="0"/>
          <a:ext cx="0" cy="0"/>
          <a:chOff x="0" y="0"/>
          <a:chExt cx="0" cy="0"/>
        </a:xfrm>
      </p:grpSpPr>
      <p:sp>
        <p:nvSpPr>
          <p:cNvPr id="66" name="Google Shape;66;p39"/>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67" name="Google Shape;67;p39"/>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68" name="Google Shape;68;p39"/>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69" name="Google Shape;69;p39"/>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70" name="Google Shape;70;p39"/>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59"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6"/>
        <p:cNvGrpSpPr/>
        <p:nvPr/>
      </p:nvGrpSpPr>
      <p:grpSpPr>
        <a:xfrm>
          <a:off x="0" y="0"/>
          <a:ext cx="0" cy="0"/>
          <a:chOff x="0" y="0"/>
          <a:chExt cx="0" cy="0"/>
        </a:xfrm>
      </p:grpSpPr>
      <p:sp>
        <p:nvSpPr>
          <p:cNvPr id="87" name="Google Shape;87;p41"/>
          <p:cNvSpPr txBox="1">
            <a:spLocks noGrp="1"/>
          </p:cNvSpPr>
          <p:nvPr>
            <p:ph type="title"/>
          </p:nvPr>
        </p:nvSpPr>
        <p:spPr>
          <a:xfrm>
            <a:off x="628650" y="365126"/>
            <a:ext cx="7886700" cy="1325563"/>
          </a:xfrm>
          <a:prstGeom prst="rect">
            <a:avLst/>
          </a:prstGeom>
          <a:noFill/>
          <a:ln>
            <a:noFill/>
          </a:ln>
        </p:spPr>
        <p:txBody>
          <a:bodyPr spcFirstLastPara="1" wrap="square" lIns="91425" tIns="45700" rIns="91425" bIns="45700" anchor="ctr" anchorCtr="0">
            <a:normAutofit/>
          </a:bodyPr>
          <a:lstStyle>
            <a:lvl1pPr marR="0" lvl="0" algn="l" rtl="0">
              <a:lnSpc>
                <a:spcPct val="90000"/>
              </a:lnSpc>
              <a:spcBef>
                <a:spcPts val="0"/>
              </a:spcBef>
              <a:spcAft>
                <a:spcPts val="0"/>
              </a:spcAft>
              <a:buClr>
                <a:schemeClr val="dk1"/>
              </a:buClr>
              <a:buSzPts val="4400"/>
              <a:buFont typeface="Calibri"/>
              <a:buNone/>
              <a:defRPr sz="4400" b="0" i="0" u="none" strike="noStrike" cap="none">
                <a:solidFill>
                  <a:schemeClr val="dk1"/>
                </a:solidFill>
                <a:latin typeface="Calibri"/>
                <a:ea typeface="Calibri"/>
                <a:cs typeface="Calibri"/>
                <a:sym typeface="Calibri"/>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88" name="Google Shape;88;p41"/>
          <p:cNvSpPr txBox="1">
            <a:spLocks noGrp="1"/>
          </p:cNvSpPr>
          <p:nvPr>
            <p:ph type="body" idx="1"/>
          </p:nvPr>
        </p:nvSpPr>
        <p:spPr>
          <a:xfrm>
            <a:off x="628650" y="1825625"/>
            <a:ext cx="7886700" cy="4351338"/>
          </a:xfrm>
          <a:prstGeom prst="rect">
            <a:avLst/>
          </a:prstGeom>
          <a:noFill/>
          <a:ln>
            <a:noFill/>
          </a:ln>
        </p:spPr>
        <p:txBody>
          <a:bodyPr spcFirstLastPara="1" wrap="square" lIns="91425" tIns="45700" rIns="91425" bIns="45700" anchor="t" anchorCtr="0">
            <a:normAutofit/>
          </a:bodyPr>
          <a:lstStyle>
            <a:lvl1pPr marL="457200" marR="0" lvl="0" indent="-406400" algn="l" rtl="0">
              <a:lnSpc>
                <a:spcPct val="90000"/>
              </a:lnSpc>
              <a:spcBef>
                <a:spcPts val="1000"/>
              </a:spcBef>
              <a:spcAft>
                <a:spcPts val="0"/>
              </a:spcAft>
              <a:buClr>
                <a:schemeClr val="dk1"/>
              </a:buClr>
              <a:buSzPts val="2800"/>
              <a:buFont typeface="Arial"/>
              <a:buChar char="•"/>
              <a:defRPr sz="2800" b="0" i="0" u="none" strike="noStrike" cap="none">
                <a:solidFill>
                  <a:schemeClr val="dk1"/>
                </a:solidFill>
                <a:latin typeface="Calibri"/>
                <a:ea typeface="Calibri"/>
                <a:cs typeface="Calibri"/>
                <a:sym typeface="Calibri"/>
              </a:defRPr>
            </a:lvl1pPr>
            <a:lvl2pPr marL="914400" marR="0" lvl="1" indent="-381000" algn="l" rtl="0">
              <a:lnSpc>
                <a:spcPct val="90000"/>
              </a:lnSpc>
              <a:spcBef>
                <a:spcPts val="500"/>
              </a:spcBef>
              <a:spcAft>
                <a:spcPts val="0"/>
              </a:spcAft>
              <a:buClr>
                <a:schemeClr val="dk1"/>
              </a:buClr>
              <a:buSzPts val="2400"/>
              <a:buFont typeface="Arial"/>
              <a:buChar char="•"/>
              <a:defRPr sz="2400" b="0" i="0" u="none" strike="noStrike" cap="none">
                <a:solidFill>
                  <a:schemeClr val="dk1"/>
                </a:solidFill>
                <a:latin typeface="Calibri"/>
                <a:ea typeface="Calibri"/>
                <a:cs typeface="Calibri"/>
                <a:sym typeface="Calibri"/>
              </a:defRPr>
            </a:lvl2pPr>
            <a:lvl3pPr marL="1371600" marR="0" lvl="2" indent="-355600" algn="l" rtl="0">
              <a:lnSpc>
                <a:spcPct val="90000"/>
              </a:lnSpc>
              <a:spcBef>
                <a:spcPts val="500"/>
              </a:spcBef>
              <a:spcAft>
                <a:spcPts val="0"/>
              </a:spcAft>
              <a:buClr>
                <a:schemeClr val="dk1"/>
              </a:buClr>
              <a:buSzPts val="2000"/>
              <a:buFont typeface="Arial"/>
              <a:buChar char="•"/>
              <a:defRPr sz="2000" b="0" i="0" u="none" strike="noStrike" cap="none">
                <a:solidFill>
                  <a:schemeClr val="dk1"/>
                </a:solidFill>
                <a:latin typeface="Calibri"/>
                <a:ea typeface="Calibri"/>
                <a:cs typeface="Calibri"/>
                <a:sym typeface="Calibri"/>
              </a:defRPr>
            </a:lvl3pPr>
            <a:lvl4pPr marL="1828800" marR="0" lvl="3"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4pPr>
            <a:lvl5pPr marL="2286000" marR="0" lvl="4"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5pPr>
            <a:lvl6pPr marL="2743200" marR="0" lvl="5"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6pPr>
            <a:lvl7pPr marL="3200400" marR="0" lvl="6"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7pPr>
            <a:lvl8pPr marL="3657600" marR="0" lvl="7"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8pPr>
            <a:lvl9pPr marL="4114800" marR="0" lvl="8" indent="-342900" algn="l" rtl="0">
              <a:lnSpc>
                <a:spcPct val="90000"/>
              </a:lnSpc>
              <a:spcBef>
                <a:spcPts val="500"/>
              </a:spcBef>
              <a:spcAft>
                <a:spcPts val="0"/>
              </a:spcAft>
              <a:buClr>
                <a:schemeClr val="dk1"/>
              </a:buClr>
              <a:buSzPts val="1800"/>
              <a:buFont typeface="Arial"/>
              <a:buChar char="•"/>
              <a:defRPr sz="1800" b="0" i="0" u="none" strike="noStrike" cap="none">
                <a:solidFill>
                  <a:schemeClr val="dk1"/>
                </a:solidFill>
                <a:latin typeface="Calibri"/>
                <a:ea typeface="Calibri"/>
                <a:cs typeface="Calibri"/>
                <a:sym typeface="Calibri"/>
              </a:defRPr>
            </a:lvl9pPr>
          </a:lstStyle>
          <a:p>
            <a:endParaRPr/>
          </a:p>
        </p:txBody>
      </p:sp>
      <p:sp>
        <p:nvSpPr>
          <p:cNvPr id="89" name="Google Shape;89;p41"/>
          <p:cNvSpPr txBox="1">
            <a:spLocks noGrp="1"/>
          </p:cNvSpPr>
          <p:nvPr>
            <p:ph type="dt" idx="10"/>
          </p:nvPr>
        </p:nvSpPr>
        <p:spPr>
          <a:xfrm>
            <a:off x="628650" y="6356351"/>
            <a:ext cx="2057400" cy="365125"/>
          </a:xfrm>
          <a:prstGeom prst="rect">
            <a:avLst/>
          </a:prstGeom>
          <a:noFill/>
          <a:ln>
            <a:noFill/>
          </a:ln>
        </p:spPr>
        <p:txBody>
          <a:bodyPr spcFirstLastPara="1" wrap="square" lIns="91425" tIns="45700" rIns="91425" bIns="45700" anchor="ctr" anchorCtr="0">
            <a:noAutofit/>
          </a:bodyPr>
          <a:lstStyle>
            <a:lvl1pPr marR="0" lvl="0" algn="l"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0" name="Google Shape;90;p41"/>
          <p:cNvSpPr txBox="1">
            <a:spLocks noGrp="1"/>
          </p:cNvSpPr>
          <p:nvPr>
            <p:ph type="ftr" idx="11"/>
          </p:nvPr>
        </p:nvSpPr>
        <p:spPr>
          <a:xfrm>
            <a:off x="3028950" y="6356351"/>
            <a:ext cx="3086100" cy="365125"/>
          </a:xfrm>
          <a:prstGeom prst="rect">
            <a:avLst/>
          </a:prstGeom>
          <a:noFill/>
          <a:ln>
            <a:noFill/>
          </a:ln>
        </p:spPr>
        <p:txBody>
          <a:bodyPr spcFirstLastPara="1" wrap="square" lIns="91425" tIns="45700" rIns="91425" bIns="45700" anchor="ctr" anchorCtr="0">
            <a:noAutofit/>
          </a:bodyPr>
          <a:lstStyle>
            <a:lvl1pPr marR="0" lvl="0" algn="ctr" rtl="0">
              <a:spcBef>
                <a:spcPts val="0"/>
              </a:spcBef>
              <a:spcAft>
                <a:spcPts val="0"/>
              </a:spcAft>
              <a:buSzPts val="1400"/>
              <a:buNone/>
              <a:defRPr sz="1200" b="0" i="0" u="none" strike="noStrike" cap="none">
                <a:solidFill>
                  <a:srgbClr val="888888"/>
                </a:solidFill>
                <a:latin typeface="Calibri"/>
                <a:ea typeface="Calibri"/>
                <a:cs typeface="Calibri"/>
                <a:sym typeface="Calibri"/>
              </a:defRPr>
            </a:lvl1pPr>
            <a:lvl2pPr marR="0" lvl="1"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2pPr>
            <a:lvl3pPr marR="0" lvl="2"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3pPr>
            <a:lvl4pPr marR="0" lvl="3"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4pPr>
            <a:lvl5pPr marR="0" lvl="4"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5pPr>
            <a:lvl6pPr marR="0" lvl="5"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6pPr>
            <a:lvl7pPr marR="0" lvl="6"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7pPr>
            <a:lvl8pPr marR="0" lvl="7"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8pPr>
            <a:lvl9pPr marR="0" lvl="8" algn="l" rtl="0">
              <a:spcBef>
                <a:spcPts val="0"/>
              </a:spcBef>
              <a:spcAft>
                <a:spcPts val="0"/>
              </a:spcAft>
              <a:buSzPts val="1400"/>
              <a:buNone/>
              <a:defRPr sz="1800" b="0" i="0" u="none" strike="noStrike" cap="none">
                <a:solidFill>
                  <a:schemeClr val="dk1"/>
                </a:solidFill>
                <a:latin typeface="Calibri"/>
                <a:ea typeface="Calibri"/>
                <a:cs typeface="Calibri"/>
                <a:sym typeface="Calibri"/>
              </a:defRPr>
            </a:lvl9pPr>
          </a:lstStyle>
          <a:p>
            <a:endParaRPr/>
          </a:p>
        </p:txBody>
      </p:sp>
      <p:sp>
        <p:nvSpPr>
          <p:cNvPr id="91" name="Google Shape;91;p41"/>
          <p:cNvSpPr txBox="1">
            <a:spLocks noGrp="1"/>
          </p:cNvSpPr>
          <p:nvPr>
            <p:ph type="sldNum" idx="12"/>
          </p:nvPr>
        </p:nvSpPr>
        <p:spPr>
          <a:xfrm>
            <a:off x="6457950" y="6356351"/>
            <a:ext cx="2057400" cy="365125"/>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200" b="0" i="0" u="none" strike="noStrike" cap="none">
                <a:solidFill>
                  <a:srgbClr val="888888"/>
                </a:solidFill>
                <a:latin typeface="Calibri"/>
                <a:ea typeface="Calibri"/>
                <a:cs typeface="Calibri"/>
                <a:sym typeface="Calibri"/>
              </a:defRPr>
            </a:lvl1pPr>
            <a:lvl2pPr marL="0" marR="0" lvl="1" indent="0" algn="r" rtl="0">
              <a:spcBef>
                <a:spcPts val="0"/>
              </a:spcBef>
              <a:buNone/>
              <a:defRPr sz="1200" b="0" i="0" u="none" strike="noStrike" cap="none">
                <a:solidFill>
                  <a:srgbClr val="888888"/>
                </a:solidFill>
                <a:latin typeface="Calibri"/>
                <a:ea typeface="Calibri"/>
                <a:cs typeface="Calibri"/>
                <a:sym typeface="Calibri"/>
              </a:defRPr>
            </a:lvl2pPr>
            <a:lvl3pPr marL="0" marR="0" lvl="2" indent="0" algn="r" rtl="0">
              <a:spcBef>
                <a:spcPts val="0"/>
              </a:spcBef>
              <a:buNone/>
              <a:defRPr sz="1200" b="0" i="0" u="none" strike="noStrike" cap="none">
                <a:solidFill>
                  <a:srgbClr val="888888"/>
                </a:solidFill>
                <a:latin typeface="Calibri"/>
                <a:ea typeface="Calibri"/>
                <a:cs typeface="Calibri"/>
                <a:sym typeface="Calibri"/>
              </a:defRPr>
            </a:lvl3pPr>
            <a:lvl4pPr marL="0" marR="0" lvl="3" indent="0" algn="r" rtl="0">
              <a:spcBef>
                <a:spcPts val="0"/>
              </a:spcBef>
              <a:buNone/>
              <a:defRPr sz="1200" b="0" i="0" u="none" strike="noStrike" cap="none">
                <a:solidFill>
                  <a:srgbClr val="888888"/>
                </a:solidFill>
                <a:latin typeface="Calibri"/>
                <a:ea typeface="Calibri"/>
                <a:cs typeface="Calibri"/>
                <a:sym typeface="Calibri"/>
              </a:defRPr>
            </a:lvl4pPr>
            <a:lvl5pPr marL="0" marR="0" lvl="4" indent="0" algn="r" rtl="0">
              <a:spcBef>
                <a:spcPts val="0"/>
              </a:spcBef>
              <a:buNone/>
              <a:defRPr sz="1200" b="0" i="0" u="none" strike="noStrike" cap="none">
                <a:solidFill>
                  <a:srgbClr val="888888"/>
                </a:solidFill>
                <a:latin typeface="Calibri"/>
                <a:ea typeface="Calibri"/>
                <a:cs typeface="Calibri"/>
                <a:sym typeface="Calibri"/>
              </a:defRPr>
            </a:lvl5pPr>
            <a:lvl6pPr marL="0" marR="0" lvl="5" indent="0" algn="r" rtl="0">
              <a:spcBef>
                <a:spcPts val="0"/>
              </a:spcBef>
              <a:buNone/>
              <a:defRPr sz="1200" b="0" i="0" u="none" strike="noStrike" cap="none">
                <a:solidFill>
                  <a:srgbClr val="888888"/>
                </a:solidFill>
                <a:latin typeface="Calibri"/>
                <a:ea typeface="Calibri"/>
                <a:cs typeface="Calibri"/>
                <a:sym typeface="Calibri"/>
              </a:defRPr>
            </a:lvl6pPr>
            <a:lvl7pPr marL="0" marR="0" lvl="6" indent="0" algn="r" rtl="0">
              <a:spcBef>
                <a:spcPts val="0"/>
              </a:spcBef>
              <a:buNone/>
              <a:defRPr sz="1200" b="0" i="0" u="none" strike="noStrike" cap="none">
                <a:solidFill>
                  <a:srgbClr val="888888"/>
                </a:solidFill>
                <a:latin typeface="Calibri"/>
                <a:ea typeface="Calibri"/>
                <a:cs typeface="Calibri"/>
                <a:sym typeface="Calibri"/>
              </a:defRPr>
            </a:lvl7pPr>
            <a:lvl8pPr marL="0" marR="0" lvl="7" indent="0" algn="r" rtl="0">
              <a:spcBef>
                <a:spcPts val="0"/>
              </a:spcBef>
              <a:buNone/>
              <a:defRPr sz="1200" b="0" i="0" u="none" strike="noStrike" cap="none">
                <a:solidFill>
                  <a:srgbClr val="888888"/>
                </a:solidFill>
                <a:latin typeface="Calibri"/>
                <a:ea typeface="Calibri"/>
                <a:cs typeface="Calibri"/>
                <a:sym typeface="Calibri"/>
              </a:defRPr>
            </a:lvl8pPr>
            <a:lvl9pPr marL="0" marR="0" lvl="8" indent="0" algn="r" rtl="0">
              <a:spcBef>
                <a:spcPts val="0"/>
              </a:spcBef>
              <a:buNone/>
              <a:defRPr sz="1200" b="0" i="0" u="none" strike="noStrike" cap="none">
                <a:solidFill>
                  <a:srgbClr val="888888"/>
                </a:solidFill>
                <a:latin typeface="Calibri"/>
                <a:ea typeface="Calibri"/>
                <a:cs typeface="Calibri"/>
                <a:sym typeface="Calibri"/>
              </a:defRPr>
            </a:lvl9pPr>
          </a:lstStyle>
          <a:p>
            <a:pPr marL="0" lvl="0" indent="0" algn="r" rtl="0">
              <a:spcBef>
                <a:spcPts val="0"/>
              </a:spcBef>
              <a:spcAft>
                <a:spcPts val="0"/>
              </a:spcAft>
              <a:buNone/>
            </a:pPr>
            <a:fld id="{00000000-1234-1234-1234-123412341234}" type="slidenum">
              <a:rPr lang="fr-FR"/>
              <a:t>‹N°›</a:t>
            </a:fld>
            <a:endParaRPr/>
          </a:p>
        </p:txBody>
      </p:sp>
    </p:spTree>
  </p:cSld>
  <p:clrMap bg1="lt1" tx1="dk1" bg2="dk2" tx2="lt2" accent1="accent1" accent2="accent2" accent3="accent3" accent4="accent4" accent5="accent5" accent6="accent6" hlink="hlink" folHlink="folHlink"/>
  <p:sldLayoutIdLst>
    <p:sldLayoutId id="2147483663" r:id="rId1"/>
  </p:sldLayoutIdLs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fr-FR"/>
              <a:t>Modifiez le style du titre</a:t>
            </a:r>
            <a:endParaRPr lang="en-US"/>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endParaRPr lang="en-US"/>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marL="0" marR="0" lvl="0" indent="0" algn="l" defTabSz="457200" rtl="0" eaLnBrk="1" fontAlgn="auto" latinLnBrk="0" hangingPunct="1">
              <a:lnSpc>
                <a:spcPct val="100000"/>
              </a:lnSpc>
              <a:spcBef>
                <a:spcPts val="0"/>
              </a:spcBef>
              <a:spcAft>
                <a:spcPts val="0"/>
              </a:spcAft>
              <a:buClrTx/>
              <a:buSzTx/>
              <a:buFontTx/>
              <a:buNone/>
              <a:tabLst/>
              <a:defRPr/>
            </a:pPr>
            <a:fld id="{9B60914A-B9D9-4B95-BBEA-32E85AA20954}" type="datetimeFigureOut">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l" defTabSz="457200" rtl="0" eaLnBrk="1" fontAlgn="auto" latinLnBrk="0" hangingPunct="1">
                <a:lnSpc>
                  <a:spcPct val="100000"/>
                </a:lnSpc>
                <a:spcBef>
                  <a:spcPts val="0"/>
                </a:spcBef>
                <a:spcAft>
                  <a:spcPts val="0"/>
                </a:spcAft>
                <a:buClrTx/>
                <a:buSzTx/>
                <a:buFontTx/>
                <a:buNone/>
                <a:tabLst/>
                <a:defRPr/>
              </a:pPr>
              <a:t>12/08/2025</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marL="0" marR="0" lvl="0" indent="0" algn="ctr" defTabSz="457200" rtl="0" eaLnBrk="1" fontAlgn="auto" latinLnBrk="0" hangingPunct="1">
              <a:lnSpc>
                <a:spcPct val="100000"/>
              </a:lnSpc>
              <a:spcBef>
                <a:spcPts val="0"/>
              </a:spcBef>
              <a:spcAft>
                <a:spcPts val="0"/>
              </a:spcAft>
              <a:buClrTx/>
              <a:buSzTx/>
              <a:buFontTx/>
              <a:buNone/>
              <a:tabLst/>
              <a:defRPr/>
            </a:pPr>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marL="0" marR="0" lvl="0" indent="0" algn="r" defTabSz="457200" rtl="0" eaLnBrk="1" fontAlgn="auto" latinLnBrk="0" hangingPunct="1">
              <a:lnSpc>
                <a:spcPct val="100000"/>
              </a:lnSpc>
              <a:spcBef>
                <a:spcPts val="0"/>
              </a:spcBef>
              <a:spcAft>
                <a:spcPts val="0"/>
              </a:spcAft>
              <a:buClrTx/>
              <a:buSzTx/>
              <a:buFontTx/>
              <a:buNone/>
              <a:tabLst/>
              <a:defRPr/>
            </a:pPr>
            <a:fld id="{BD349CDC-BADB-4C39-95ED-E0FCA83A6716}" type="slidenum">
              <a:rPr kumimoji="0" lang="fr-FR" sz="1200" b="0" i="0" u="none" strike="noStrike" kern="1200" cap="none" spc="0" normalizeH="0" baseline="0" noProof="0" smtClean="0">
                <a:ln>
                  <a:noFill/>
                </a:ln>
                <a:solidFill>
                  <a:prstClr val="black">
                    <a:tint val="75000"/>
                  </a:prstClr>
                </a:solidFill>
                <a:effectLst/>
                <a:uLnTx/>
                <a:uFillTx/>
                <a:latin typeface="Calibri" panose="020F0502020204030204"/>
                <a:ea typeface="+mn-ea"/>
                <a:cs typeface="+mn-cs"/>
              </a:rPr>
              <a:pPr marL="0" marR="0" lvl="0" indent="0" algn="r" defTabSz="457200" rtl="0" eaLnBrk="1" fontAlgn="auto" latinLnBrk="0" hangingPunct="1">
                <a:lnSpc>
                  <a:spcPct val="100000"/>
                </a:lnSpc>
                <a:spcBef>
                  <a:spcPts val="0"/>
                </a:spcBef>
                <a:spcAft>
                  <a:spcPts val="0"/>
                </a:spcAft>
                <a:buClrTx/>
                <a:buSzTx/>
                <a:buFontTx/>
                <a:buNone/>
                <a:tabLst/>
                <a:defRPr/>
              </a:pPr>
              <a:t>‹N°›</a:t>
            </a:fld>
            <a:endParaRPr kumimoji="0" lang="fr-FR" sz="1200" b="0" i="0" u="none" strike="noStrike" kern="1200" cap="none" spc="0" normalizeH="0" baseline="0" noProof="0">
              <a:ln>
                <a:noFill/>
              </a:ln>
              <a:solidFill>
                <a:prstClr val="black">
                  <a:tint val="75000"/>
                </a:prstClr>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8353609"/>
      </p:ext>
    </p:extLst>
  </p:cSld>
  <p:clrMap bg1="lt1" tx1="dk1" bg2="lt2" tx2="dk2" accent1="accent1" accent2="accent2" accent3="accent3" accent4="accent4" accent5="accent5" accent6="accent6" hlink="hlink" folHlink="folHlink"/>
  <p:sldLayoutIdLst>
    <p:sldLayoutId id="2147483667" r:id="rId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9.jp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1.jp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2.jp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3.jp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4.jp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5.jp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7.jp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8.jp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9.jp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30.jp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31.jp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32.jp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3.jp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4.jpg"/><Relationship Id="rId2" Type="http://schemas.openxmlformats.org/officeDocument/2006/relationships/notesSlide" Target="../notesSlides/notesSlide30.xml"/><Relationship Id="rId1" Type="http://schemas.openxmlformats.org/officeDocument/2006/relationships/slideLayout" Target="../slideLayouts/slideLayout5.xml"/></Relationships>
</file>

<file path=ppt/slides/_rels/slide31.xml.rels><?xml version="1.0" encoding="UTF-8" standalone="yes"?>
<Relationships xmlns="http://schemas.openxmlformats.org/package/2006/relationships"><Relationship Id="rId3" Type="http://schemas.openxmlformats.org/officeDocument/2006/relationships/image" Target="../media/image35.jpg"/><Relationship Id="rId2" Type="http://schemas.openxmlformats.org/officeDocument/2006/relationships/notesSlide" Target="../notesSlides/notesSlide31.xml"/><Relationship Id="rId1" Type="http://schemas.openxmlformats.org/officeDocument/2006/relationships/slideLayout" Target="../slideLayouts/slideLayout5.xml"/></Relationships>
</file>

<file path=ppt/slides/_rels/slide32.xml.rels><?xml version="1.0" encoding="UTF-8" standalone="yes"?>
<Relationships xmlns="http://schemas.openxmlformats.org/package/2006/relationships"><Relationship Id="rId3" Type="http://schemas.openxmlformats.org/officeDocument/2006/relationships/image" Target="../media/image36.jpg"/><Relationship Id="rId2" Type="http://schemas.openxmlformats.org/officeDocument/2006/relationships/notesSlide" Target="../notesSlides/notesSlide32.xml"/><Relationship Id="rId1" Type="http://schemas.openxmlformats.org/officeDocument/2006/relationships/slideLayout" Target="../slideLayouts/slideLayout5.xml"/></Relationships>
</file>

<file path=ppt/slides/_rels/slide33.xml.rels><?xml version="1.0" encoding="UTF-8" standalone="yes"?>
<Relationships xmlns="http://schemas.openxmlformats.org/package/2006/relationships"><Relationship Id="rId3" Type="http://schemas.openxmlformats.org/officeDocument/2006/relationships/image" Target="../media/image37.jpg"/><Relationship Id="rId2" Type="http://schemas.openxmlformats.org/officeDocument/2006/relationships/notesSlide" Target="../notesSlides/notesSlide33.xml"/><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3" Type="http://schemas.openxmlformats.org/officeDocument/2006/relationships/image" Target="../media/image38.jpg"/><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3" Type="http://schemas.openxmlformats.org/officeDocument/2006/relationships/image" Target="../media/image39.jpg"/><Relationship Id="rId2" Type="http://schemas.openxmlformats.org/officeDocument/2006/relationships/notesSlide" Target="../notesSlides/notesSlide35.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9"/>
        <p:cNvGrpSpPr/>
        <p:nvPr/>
      </p:nvGrpSpPr>
      <p:grpSpPr>
        <a:xfrm>
          <a:off x="0" y="0"/>
          <a:ext cx="0" cy="0"/>
          <a:chOff x="0" y="0"/>
          <a:chExt cx="0" cy="0"/>
        </a:xfrm>
      </p:grpSpPr>
      <p:sp>
        <p:nvSpPr>
          <p:cNvPr id="110" name="Google Shape;110;p1"/>
          <p:cNvSpPr txBox="1">
            <a:spLocks noGrp="1"/>
          </p:cNvSpPr>
          <p:nvPr>
            <p:ph type="ctrTitle"/>
          </p:nvPr>
        </p:nvSpPr>
        <p:spPr/>
        <p:txBody>
          <a:bodyPr>
            <a:noAutofit/>
          </a:bodyPr>
          <a:lstStyle/>
          <a:p>
            <a:pPr lvl="0"/>
            <a:r>
              <a:rPr lang="fr-FR"/>
              <a:t>17. Comprendre le sens de la multiplication : addition itérée</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Titre 43">
            <a:extLst>
              <a:ext uri="{FF2B5EF4-FFF2-40B4-BE49-F238E27FC236}">
                <a16:creationId xmlns:a16="http://schemas.microsoft.com/office/drawing/2014/main" id="{F96E7483-DAB8-F6C9-14E8-AF306314B7D6}"/>
              </a:ext>
            </a:extLst>
          </p:cNvPr>
          <p:cNvSpPr>
            <a:spLocks noGrp="1"/>
          </p:cNvSpPr>
          <p:nvPr>
            <p:ph type="title"/>
          </p:nvPr>
        </p:nvSpPr>
        <p:spPr/>
        <p:txBody>
          <a:bodyPr/>
          <a:lstStyle/>
          <a:p>
            <a:endParaRPr lang="fr-FR"/>
          </a:p>
        </p:txBody>
      </p:sp>
      <p:pic>
        <p:nvPicPr>
          <p:cNvPr id="46" name="Image 45">
            <a:extLst>
              <a:ext uri="{FF2B5EF4-FFF2-40B4-BE49-F238E27FC236}">
                <a16:creationId xmlns:a16="http://schemas.microsoft.com/office/drawing/2014/main" id="{A1A2FFCA-0F1D-D984-3274-54B13443DA7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927425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B59F9A4C-32BE-7E8E-89CF-A8F7CF278A4C}"/>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8910323D-70A6-41DD-5DE4-954EC17B3C4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0639742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1E09FC6-56F8-FBEC-0DFE-127AF98D7F2F}"/>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74C0CD27-6D37-88EE-ABF8-69B80C794E96}"/>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4B23EDE2-CB70-A713-B2F8-728877D7EFB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39023672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C65BCFE-1036-CE26-2A5F-345CFC99DD56}"/>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CB89B333-84CE-651D-2E3A-47C350C79D33}"/>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6B0AF476-C65A-D90F-EE38-34ACFFA9BE72}"/>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17319682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CA3164-5A62-3722-12C9-07C33DF33CA1}"/>
            </a:ext>
          </a:extLst>
        </p:cNvPr>
        <p:cNvGrpSpPr/>
        <p:nvPr/>
      </p:nvGrpSpPr>
      <p:grpSpPr>
        <a:xfrm>
          <a:off x="0" y="0"/>
          <a:ext cx="0" cy="0"/>
          <a:chOff x="0" y="0"/>
          <a:chExt cx="0" cy="0"/>
        </a:xfrm>
      </p:grpSpPr>
      <p:sp>
        <p:nvSpPr>
          <p:cNvPr id="11" name="Titre 10">
            <a:extLst>
              <a:ext uri="{FF2B5EF4-FFF2-40B4-BE49-F238E27FC236}">
                <a16:creationId xmlns:a16="http://schemas.microsoft.com/office/drawing/2014/main" id="{3C187F10-8BFA-6E58-C4DF-8DC5967BE80D}"/>
              </a:ext>
            </a:extLst>
          </p:cNvPr>
          <p:cNvSpPr>
            <a:spLocks noGrp="1"/>
          </p:cNvSpPr>
          <p:nvPr>
            <p:ph type="title"/>
          </p:nvPr>
        </p:nvSpPr>
        <p:spPr/>
        <p:txBody>
          <a:bodyPr/>
          <a:lstStyle/>
          <a:p>
            <a:endParaRPr lang="fr-FR"/>
          </a:p>
        </p:txBody>
      </p:sp>
      <p:pic>
        <p:nvPicPr>
          <p:cNvPr id="13" name="Image 12">
            <a:extLst>
              <a:ext uri="{FF2B5EF4-FFF2-40B4-BE49-F238E27FC236}">
                <a16:creationId xmlns:a16="http://schemas.microsoft.com/office/drawing/2014/main" id="{69D7AAE9-9F06-32E0-F285-CBFDADAB1F5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29054390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Titre 11">
            <a:extLst>
              <a:ext uri="{FF2B5EF4-FFF2-40B4-BE49-F238E27FC236}">
                <a16:creationId xmlns:a16="http://schemas.microsoft.com/office/drawing/2014/main" id="{9E46E10F-BDFB-3B17-EC4E-86AB3960BC62}"/>
              </a:ext>
            </a:extLst>
          </p:cNvPr>
          <p:cNvSpPr>
            <a:spLocks noGrp="1"/>
          </p:cNvSpPr>
          <p:nvPr>
            <p:ph type="title"/>
          </p:nvPr>
        </p:nvSpPr>
        <p:spPr/>
        <p:txBody>
          <a:bodyPr/>
          <a:lstStyle/>
          <a:p>
            <a:endParaRPr lang="fr-FR"/>
          </a:p>
        </p:txBody>
      </p:sp>
      <p:pic>
        <p:nvPicPr>
          <p:cNvPr id="14" name="Image 13">
            <a:extLst>
              <a:ext uri="{FF2B5EF4-FFF2-40B4-BE49-F238E27FC236}">
                <a16:creationId xmlns:a16="http://schemas.microsoft.com/office/drawing/2014/main" id="{2763E0B3-80E5-9C16-D653-DF551AE85376}"/>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6040740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40DCD2-39A8-909A-E970-861C8CCABC9A}"/>
            </a:ext>
          </a:extLst>
        </p:cNvPr>
        <p:cNvGrpSpPr/>
        <p:nvPr/>
      </p:nvGrpSpPr>
      <p:grpSpPr>
        <a:xfrm>
          <a:off x="0" y="0"/>
          <a:ext cx="0" cy="0"/>
          <a:chOff x="0" y="0"/>
          <a:chExt cx="0" cy="0"/>
        </a:xfrm>
      </p:grpSpPr>
      <p:sp>
        <p:nvSpPr>
          <p:cNvPr id="12" name="Titre 11">
            <a:extLst>
              <a:ext uri="{FF2B5EF4-FFF2-40B4-BE49-F238E27FC236}">
                <a16:creationId xmlns:a16="http://schemas.microsoft.com/office/drawing/2014/main" id="{AB1A29C5-078F-7C66-B329-BD1FDD95BB0C}"/>
              </a:ext>
            </a:extLst>
          </p:cNvPr>
          <p:cNvSpPr>
            <a:spLocks noGrp="1"/>
          </p:cNvSpPr>
          <p:nvPr>
            <p:ph type="title"/>
          </p:nvPr>
        </p:nvSpPr>
        <p:spPr/>
        <p:txBody>
          <a:bodyPr/>
          <a:lstStyle/>
          <a:p>
            <a:endParaRPr lang="fr-FR"/>
          </a:p>
        </p:txBody>
      </p:sp>
      <p:pic>
        <p:nvPicPr>
          <p:cNvPr id="19" name="Image 18">
            <a:extLst>
              <a:ext uri="{FF2B5EF4-FFF2-40B4-BE49-F238E27FC236}">
                <a16:creationId xmlns:a16="http://schemas.microsoft.com/office/drawing/2014/main" id="{962F6BE8-B1E5-BDFE-A0BF-FB7C628B7F3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28856910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EEEE844-E5A1-5FC2-1478-A06DE57030C9}"/>
            </a:ext>
          </a:extLst>
        </p:cNvPr>
        <p:cNvGrpSpPr/>
        <p:nvPr/>
      </p:nvGrpSpPr>
      <p:grpSpPr>
        <a:xfrm>
          <a:off x="0" y="0"/>
          <a:ext cx="0" cy="0"/>
          <a:chOff x="0" y="0"/>
          <a:chExt cx="0" cy="0"/>
        </a:xfrm>
      </p:grpSpPr>
      <p:sp>
        <p:nvSpPr>
          <p:cNvPr id="18" name="Titre 17">
            <a:extLst>
              <a:ext uri="{FF2B5EF4-FFF2-40B4-BE49-F238E27FC236}">
                <a16:creationId xmlns:a16="http://schemas.microsoft.com/office/drawing/2014/main" id="{C6E4803B-8163-EA8F-9E6E-550ADC8C64D2}"/>
              </a:ext>
            </a:extLst>
          </p:cNvPr>
          <p:cNvSpPr>
            <a:spLocks noGrp="1"/>
          </p:cNvSpPr>
          <p:nvPr>
            <p:ph type="title"/>
          </p:nvPr>
        </p:nvSpPr>
        <p:spPr/>
        <p:txBody>
          <a:bodyPr/>
          <a:lstStyle/>
          <a:p>
            <a:endParaRPr lang="fr-FR"/>
          </a:p>
        </p:txBody>
      </p:sp>
      <p:pic>
        <p:nvPicPr>
          <p:cNvPr id="21" name="Image 20">
            <a:extLst>
              <a:ext uri="{FF2B5EF4-FFF2-40B4-BE49-F238E27FC236}">
                <a16:creationId xmlns:a16="http://schemas.microsoft.com/office/drawing/2014/main" id="{D5461FC9-29CA-F058-00AA-D16F830EC78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02917529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9DC3B74-CE54-7E3C-7785-D14670843AE1}"/>
            </a:ext>
          </a:extLst>
        </p:cNvPr>
        <p:cNvGrpSpPr/>
        <p:nvPr/>
      </p:nvGrpSpPr>
      <p:grpSpPr>
        <a:xfrm>
          <a:off x="0" y="0"/>
          <a:ext cx="0" cy="0"/>
          <a:chOff x="0" y="0"/>
          <a:chExt cx="0" cy="0"/>
        </a:xfrm>
      </p:grpSpPr>
      <p:sp>
        <p:nvSpPr>
          <p:cNvPr id="4" name="Titre 3">
            <a:extLst>
              <a:ext uri="{FF2B5EF4-FFF2-40B4-BE49-F238E27FC236}">
                <a16:creationId xmlns:a16="http://schemas.microsoft.com/office/drawing/2014/main" id="{25491CD1-DE7B-2F2E-BAD3-EBCE724E04C7}"/>
              </a:ext>
            </a:extLst>
          </p:cNvPr>
          <p:cNvSpPr>
            <a:spLocks noGrp="1"/>
          </p:cNvSpPr>
          <p:nvPr>
            <p:ph type="title"/>
          </p:nvPr>
        </p:nvSpPr>
        <p:spPr/>
        <p:txBody>
          <a:bodyPr/>
          <a:lstStyle/>
          <a:p>
            <a:endParaRPr lang="fr-FR"/>
          </a:p>
        </p:txBody>
      </p:sp>
      <p:pic>
        <p:nvPicPr>
          <p:cNvPr id="14" name="Image 13">
            <a:extLst>
              <a:ext uri="{FF2B5EF4-FFF2-40B4-BE49-F238E27FC236}">
                <a16:creationId xmlns:a16="http://schemas.microsoft.com/office/drawing/2014/main" id="{41458901-E2E6-A0BE-2A23-02B4046CC867}"/>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12460650"/>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re 7">
            <a:extLst>
              <a:ext uri="{FF2B5EF4-FFF2-40B4-BE49-F238E27FC236}">
                <a16:creationId xmlns:a16="http://schemas.microsoft.com/office/drawing/2014/main" id="{AE729709-CC51-9831-0350-8845F85781C5}"/>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4213DB3B-7AA1-9026-B8DB-98A75C81E045}"/>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80331034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4B7D5719-F120-A0AD-C56B-927083588CDB}"/>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1547D07F-6780-9882-AA6E-ADA57C08836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0864637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re 2">
            <a:extLst>
              <a:ext uri="{FF2B5EF4-FFF2-40B4-BE49-F238E27FC236}">
                <a16:creationId xmlns:a16="http://schemas.microsoft.com/office/drawing/2014/main" id="{4536AFB2-126E-4D26-6909-6A23B9B29ACB}"/>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A3E4A348-E93E-A8C9-ACF2-4B3E2FAC1A3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149304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CB431C-16C9-EA2A-1CC6-7DB37637759A}"/>
            </a:ext>
          </a:extLst>
        </p:cNvPr>
        <p:cNvGrpSpPr/>
        <p:nvPr/>
      </p:nvGrpSpPr>
      <p:grpSpPr>
        <a:xfrm>
          <a:off x="0" y="0"/>
          <a:ext cx="0" cy="0"/>
          <a:chOff x="0" y="0"/>
          <a:chExt cx="0" cy="0"/>
        </a:xfrm>
      </p:grpSpPr>
      <p:sp>
        <p:nvSpPr>
          <p:cNvPr id="3" name="Titre 2">
            <a:extLst>
              <a:ext uri="{FF2B5EF4-FFF2-40B4-BE49-F238E27FC236}">
                <a16:creationId xmlns:a16="http://schemas.microsoft.com/office/drawing/2014/main" id="{01E28940-C987-391C-ED86-80CCBDF8BFC9}"/>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A8592E5E-87CB-97D1-C88D-2D7B5E6DAB7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07930569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E69F8C-2920-F588-9CA6-8117E91074CD}"/>
            </a:ext>
          </a:extLst>
        </p:cNvPr>
        <p:cNvGrpSpPr/>
        <p:nvPr/>
      </p:nvGrpSpPr>
      <p:grpSpPr>
        <a:xfrm>
          <a:off x="0" y="0"/>
          <a:ext cx="0" cy="0"/>
          <a:chOff x="0" y="0"/>
          <a:chExt cx="0" cy="0"/>
        </a:xfrm>
      </p:grpSpPr>
      <p:sp>
        <p:nvSpPr>
          <p:cNvPr id="6" name="Titre 5">
            <a:extLst>
              <a:ext uri="{FF2B5EF4-FFF2-40B4-BE49-F238E27FC236}">
                <a16:creationId xmlns:a16="http://schemas.microsoft.com/office/drawing/2014/main" id="{57C9901F-F1A0-C951-952B-7861BDDFDB8A}"/>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DAC922DF-E049-1F2E-6B19-6B43DC5BD04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42598198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9D7986-F245-D6F6-C2DD-DCC38F136F35}"/>
            </a:ext>
          </a:extLst>
        </p:cNvPr>
        <p:cNvGrpSpPr/>
        <p:nvPr/>
      </p:nvGrpSpPr>
      <p:grpSpPr>
        <a:xfrm>
          <a:off x="0" y="0"/>
          <a:ext cx="0" cy="0"/>
          <a:chOff x="0" y="0"/>
          <a:chExt cx="0" cy="0"/>
        </a:xfrm>
      </p:grpSpPr>
      <p:sp>
        <p:nvSpPr>
          <p:cNvPr id="10" name="Titre 9">
            <a:extLst>
              <a:ext uri="{FF2B5EF4-FFF2-40B4-BE49-F238E27FC236}">
                <a16:creationId xmlns:a16="http://schemas.microsoft.com/office/drawing/2014/main" id="{45C688DC-467B-6D8E-5A95-450776D4B5BC}"/>
              </a:ext>
            </a:extLst>
          </p:cNvPr>
          <p:cNvSpPr>
            <a:spLocks noGrp="1"/>
          </p:cNvSpPr>
          <p:nvPr>
            <p:ph type="title"/>
          </p:nvPr>
        </p:nvSpPr>
        <p:spPr/>
        <p:txBody>
          <a:bodyPr/>
          <a:lstStyle/>
          <a:p>
            <a:endParaRPr lang="fr-FR"/>
          </a:p>
        </p:txBody>
      </p:sp>
      <p:pic>
        <p:nvPicPr>
          <p:cNvPr id="16" name="Image 15">
            <a:extLst>
              <a:ext uri="{FF2B5EF4-FFF2-40B4-BE49-F238E27FC236}">
                <a16:creationId xmlns:a16="http://schemas.microsoft.com/office/drawing/2014/main" id="{B141BE29-3940-FE5B-0628-BE60627C529E}"/>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8666879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12AF2CCC-54D4-0B3C-978C-6C40FD971BB6}"/>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68393554-8869-DBFE-8906-0D3BB9445FF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76053644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10418D6-CAD3-36BA-0EBA-8298B3695EB7}"/>
            </a:ext>
          </a:extLst>
        </p:cNvPr>
        <p:cNvGrpSpPr/>
        <p:nvPr/>
      </p:nvGrpSpPr>
      <p:grpSpPr>
        <a:xfrm>
          <a:off x="0" y="0"/>
          <a:ext cx="0" cy="0"/>
          <a:chOff x="0" y="0"/>
          <a:chExt cx="0" cy="0"/>
        </a:xfrm>
      </p:grpSpPr>
      <p:sp>
        <p:nvSpPr>
          <p:cNvPr id="6" name="Titre 5">
            <a:extLst>
              <a:ext uri="{FF2B5EF4-FFF2-40B4-BE49-F238E27FC236}">
                <a16:creationId xmlns:a16="http://schemas.microsoft.com/office/drawing/2014/main" id="{59887B2D-A113-0510-3A71-0368921B432B}"/>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90012BAE-FB43-24D2-7F24-46D7F24CA09D}"/>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9680058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89D37A-F890-69D4-45CA-E365F1728F1B}"/>
            </a:ext>
          </a:extLst>
        </p:cNvPr>
        <p:cNvGrpSpPr/>
        <p:nvPr/>
      </p:nvGrpSpPr>
      <p:grpSpPr>
        <a:xfrm>
          <a:off x="0" y="0"/>
          <a:ext cx="0" cy="0"/>
          <a:chOff x="0" y="0"/>
          <a:chExt cx="0" cy="0"/>
        </a:xfrm>
      </p:grpSpPr>
      <p:sp>
        <p:nvSpPr>
          <p:cNvPr id="14" name="Titre 13">
            <a:extLst>
              <a:ext uri="{FF2B5EF4-FFF2-40B4-BE49-F238E27FC236}">
                <a16:creationId xmlns:a16="http://schemas.microsoft.com/office/drawing/2014/main" id="{E95311AA-B8CB-5ED4-912A-961D1009F652}"/>
              </a:ext>
            </a:extLst>
          </p:cNvPr>
          <p:cNvSpPr>
            <a:spLocks noGrp="1"/>
          </p:cNvSpPr>
          <p:nvPr>
            <p:ph type="title"/>
          </p:nvPr>
        </p:nvSpPr>
        <p:spPr/>
        <p:txBody>
          <a:bodyPr/>
          <a:lstStyle/>
          <a:p>
            <a:endParaRPr lang="fr-FR"/>
          </a:p>
        </p:txBody>
      </p:sp>
      <p:pic>
        <p:nvPicPr>
          <p:cNvPr id="17" name="Image 16">
            <a:extLst>
              <a:ext uri="{FF2B5EF4-FFF2-40B4-BE49-F238E27FC236}">
                <a16:creationId xmlns:a16="http://schemas.microsoft.com/office/drawing/2014/main" id="{F683C0A9-6F93-5464-BDB0-C51CAA94B231}"/>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78556998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re 6">
            <a:extLst>
              <a:ext uri="{FF2B5EF4-FFF2-40B4-BE49-F238E27FC236}">
                <a16:creationId xmlns:a16="http://schemas.microsoft.com/office/drawing/2014/main" id="{37F2198F-F29C-5AD5-B6FF-2506805DF977}"/>
              </a:ext>
            </a:extLst>
          </p:cNvPr>
          <p:cNvSpPr>
            <a:spLocks noGrp="1"/>
          </p:cNvSpPr>
          <p:nvPr>
            <p:ph type="title"/>
          </p:nvPr>
        </p:nvSpPr>
        <p:spPr/>
        <p:txBody>
          <a:bodyPr/>
          <a:lstStyle/>
          <a:p>
            <a:endParaRPr lang="fr-FR"/>
          </a:p>
        </p:txBody>
      </p:sp>
      <p:pic>
        <p:nvPicPr>
          <p:cNvPr id="11" name="Image 10">
            <a:extLst>
              <a:ext uri="{FF2B5EF4-FFF2-40B4-BE49-F238E27FC236}">
                <a16:creationId xmlns:a16="http://schemas.microsoft.com/office/drawing/2014/main" id="{F4730DC1-BE89-8DF0-95D2-764C81F98A5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28723291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5F12446-C017-3057-1E43-4B7B7FADE8CA}"/>
            </a:ext>
          </a:extLst>
        </p:cNvPr>
        <p:cNvGrpSpPr/>
        <p:nvPr/>
      </p:nvGrpSpPr>
      <p:grpSpPr>
        <a:xfrm>
          <a:off x="0" y="0"/>
          <a:ext cx="0" cy="0"/>
          <a:chOff x="0" y="0"/>
          <a:chExt cx="0" cy="0"/>
        </a:xfrm>
      </p:grpSpPr>
      <p:sp>
        <p:nvSpPr>
          <p:cNvPr id="6" name="Titre 5">
            <a:extLst>
              <a:ext uri="{FF2B5EF4-FFF2-40B4-BE49-F238E27FC236}">
                <a16:creationId xmlns:a16="http://schemas.microsoft.com/office/drawing/2014/main" id="{A441BF94-B0C5-74A7-BE14-A6AE04723621}"/>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10507DC5-3B20-84E5-CF26-073CA501B3C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73273710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69542C-86AE-3D13-CBF5-6936E09DA7E2}"/>
            </a:ext>
          </a:extLst>
        </p:cNvPr>
        <p:cNvGrpSpPr/>
        <p:nvPr/>
      </p:nvGrpSpPr>
      <p:grpSpPr>
        <a:xfrm>
          <a:off x="0" y="0"/>
          <a:ext cx="0" cy="0"/>
          <a:chOff x="0" y="0"/>
          <a:chExt cx="0" cy="0"/>
        </a:xfrm>
      </p:grpSpPr>
      <p:sp>
        <p:nvSpPr>
          <p:cNvPr id="9" name="Titre 8">
            <a:extLst>
              <a:ext uri="{FF2B5EF4-FFF2-40B4-BE49-F238E27FC236}">
                <a16:creationId xmlns:a16="http://schemas.microsoft.com/office/drawing/2014/main" id="{8EEA70B3-CF6E-03CE-056C-1409BBC7AA95}"/>
              </a:ext>
            </a:extLst>
          </p:cNvPr>
          <p:cNvSpPr>
            <a:spLocks noGrp="1"/>
          </p:cNvSpPr>
          <p:nvPr>
            <p:ph type="title"/>
          </p:nvPr>
        </p:nvSpPr>
        <p:spPr/>
        <p:txBody>
          <a:bodyPr/>
          <a:lstStyle/>
          <a:p>
            <a:endParaRPr lang="fr-FR"/>
          </a:p>
        </p:txBody>
      </p:sp>
      <p:pic>
        <p:nvPicPr>
          <p:cNvPr id="17" name="Image 16">
            <a:extLst>
              <a:ext uri="{FF2B5EF4-FFF2-40B4-BE49-F238E27FC236}">
                <a16:creationId xmlns:a16="http://schemas.microsoft.com/office/drawing/2014/main" id="{AD93EC5A-57A3-E22D-0F8C-17C66FB489E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54047146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46A7D79E-A1DF-9B84-4C44-B2D4080ABA94}"/>
              </a:ext>
            </a:extLst>
          </p:cNvPr>
          <p:cNvSpPr>
            <a:spLocks noGrp="1"/>
          </p:cNvSpPr>
          <p:nvPr>
            <p:ph type="title"/>
          </p:nvPr>
        </p:nvSpPr>
        <p:spPr/>
        <p:txBody>
          <a:bodyPr/>
          <a:lstStyle/>
          <a:p>
            <a:endParaRPr lang="fr-FR"/>
          </a:p>
        </p:txBody>
      </p:sp>
      <p:pic>
        <p:nvPicPr>
          <p:cNvPr id="9" name="Image 8">
            <a:extLst>
              <a:ext uri="{FF2B5EF4-FFF2-40B4-BE49-F238E27FC236}">
                <a16:creationId xmlns:a16="http://schemas.microsoft.com/office/drawing/2014/main" id="{2114360D-5FEF-DD6E-A27C-8AEA222B582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6482290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0BFE0BF2-0F31-0E62-2A47-DEE2885D5091}"/>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2AD59962-5957-3BD1-0516-387F8F051C8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970158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D4635184-10FD-9C1D-2F10-2BBCEB70CE49}"/>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0A20E72B-A7E5-E64B-4CBE-D6959F52D6E3}"/>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74671987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Shape 371"/>
        <p:cNvGrpSpPr/>
        <p:nvPr/>
      </p:nvGrpSpPr>
      <p:grpSpPr>
        <a:xfrm>
          <a:off x="0" y="0"/>
          <a:ext cx="0" cy="0"/>
          <a:chOff x="0" y="0"/>
          <a:chExt cx="0" cy="0"/>
        </a:xfrm>
      </p:grpSpPr>
      <p:sp>
        <p:nvSpPr>
          <p:cNvPr id="4" name="Titre 3">
            <a:extLst>
              <a:ext uri="{FF2B5EF4-FFF2-40B4-BE49-F238E27FC236}">
                <a16:creationId xmlns:a16="http://schemas.microsoft.com/office/drawing/2014/main" id="{C2824C77-7FCD-BA99-833E-9CD4B4BD5970}"/>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1E287AE3-6B88-2457-C4AB-1F3DB6B988AB}"/>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200785695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Shape 378"/>
        <p:cNvGrpSpPr/>
        <p:nvPr/>
      </p:nvGrpSpPr>
      <p:grpSpPr>
        <a:xfrm>
          <a:off x="0" y="0"/>
          <a:ext cx="0" cy="0"/>
          <a:chOff x="0" y="0"/>
          <a:chExt cx="0" cy="0"/>
        </a:xfrm>
      </p:grpSpPr>
      <p:sp>
        <p:nvSpPr>
          <p:cNvPr id="4" name="Titre 3">
            <a:extLst>
              <a:ext uri="{FF2B5EF4-FFF2-40B4-BE49-F238E27FC236}">
                <a16:creationId xmlns:a16="http://schemas.microsoft.com/office/drawing/2014/main" id="{FBAE7599-42A5-ACFE-ACC7-636DE805F45A}"/>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9688F86D-8529-B3E9-60DC-AD3AA3549F98}"/>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re 4">
            <a:extLst>
              <a:ext uri="{FF2B5EF4-FFF2-40B4-BE49-F238E27FC236}">
                <a16:creationId xmlns:a16="http://schemas.microsoft.com/office/drawing/2014/main" id="{361A0D8A-F69D-169E-030F-D3A914F77DAC}"/>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042712FE-FAC0-1D50-550A-9F6471708C6C}"/>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33754246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Shape 383"/>
        <p:cNvGrpSpPr/>
        <p:nvPr/>
      </p:nvGrpSpPr>
      <p:grpSpPr>
        <a:xfrm>
          <a:off x="0" y="0"/>
          <a:ext cx="0" cy="0"/>
          <a:chOff x="0" y="0"/>
          <a:chExt cx="0" cy="0"/>
        </a:xfrm>
      </p:grpSpPr>
      <p:sp>
        <p:nvSpPr>
          <p:cNvPr id="4" name="Titre 3">
            <a:extLst>
              <a:ext uri="{FF2B5EF4-FFF2-40B4-BE49-F238E27FC236}">
                <a16:creationId xmlns:a16="http://schemas.microsoft.com/office/drawing/2014/main" id="{5C883675-50E4-21FC-AE68-34AF28F1132E}"/>
              </a:ext>
            </a:extLst>
          </p:cNvPr>
          <p:cNvSpPr>
            <a:spLocks noGrp="1"/>
          </p:cNvSpPr>
          <p:nvPr>
            <p:ph type="title"/>
          </p:nvPr>
        </p:nvSpPr>
        <p:spPr/>
        <p:txBody>
          <a:bodyPr/>
          <a:lstStyle/>
          <a:p>
            <a:endParaRPr lang="fr-FR"/>
          </a:p>
        </p:txBody>
      </p:sp>
      <p:pic>
        <p:nvPicPr>
          <p:cNvPr id="6" name="Image 5">
            <a:extLst>
              <a:ext uri="{FF2B5EF4-FFF2-40B4-BE49-F238E27FC236}">
                <a16:creationId xmlns:a16="http://schemas.microsoft.com/office/drawing/2014/main" id="{4678CE19-8BE4-D958-A04B-FF83C0F9AF9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C28A8C69-A326-1BB5-2C82-77EE4EA759BD}"/>
              </a:ext>
            </a:extLst>
          </p:cNvPr>
          <p:cNvSpPr>
            <a:spLocks noGrp="1"/>
          </p:cNvSpPr>
          <p:nvPr>
            <p:ph type="title"/>
          </p:nvPr>
        </p:nvSpPr>
        <p:spPr/>
        <p:txBody>
          <a:bodyPr/>
          <a:lstStyle/>
          <a:p>
            <a:endParaRPr lang="fr-FR"/>
          </a:p>
        </p:txBody>
      </p:sp>
      <p:pic>
        <p:nvPicPr>
          <p:cNvPr id="10" name="Image 9">
            <a:extLst>
              <a:ext uri="{FF2B5EF4-FFF2-40B4-BE49-F238E27FC236}">
                <a16:creationId xmlns:a16="http://schemas.microsoft.com/office/drawing/2014/main" id="{6A5B2D4E-0631-313E-D905-F61A9A7BE9E0}"/>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88750663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itre 41">
            <a:extLst>
              <a:ext uri="{FF2B5EF4-FFF2-40B4-BE49-F238E27FC236}">
                <a16:creationId xmlns:a16="http://schemas.microsoft.com/office/drawing/2014/main" id="{6D1E0221-7AF7-5017-37DE-5CB8CE79CA8B}"/>
              </a:ext>
            </a:extLst>
          </p:cNvPr>
          <p:cNvSpPr>
            <a:spLocks noGrp="1"/>
          </p:cNvSpPr>
          <p:nvPr>
            <p:ph type="title"/>
          </p:nvPr>
        </p:nvSpPr>
        <p:spPr/>
        <p:txBody>
          <a:bodyPr/>
          <a:lstStyle/>
          <a:p>
            <a:endParaRPr lang="fr-FR"/>
          </a:p>
        </p:txBody>
      </p:sp>
      <p:pic>
        <p:nvPicPr>
          <p:cNvPr id="44" name="Image 43">
            <a:extLst>
              <a:ext uri="{FF2B5EF4-FFF2-40B4-BE49-F238E27FC236}">
                <a16:creationId xmlns:a16="http://schemas.microsoft.com/office/drawing/2014/main" id="{884063E6-2D13-31C7-91C9-4083CDFC9D4A}"/>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51412752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3EB347-68E2-BDFB-5A3A-1950A5DCA2CC}"/>
            </a:ext>
          </a:extLst>
        </p:cNvPr>
        <p:cNvGrpSpPr/>
        <p:nvPr/>
      </p:nvGrpSpPr>
      <p:grpSpPr>
        <a:xfrm>
          <a:off x="0" y="0"/>
          <a:ext cx="0" cy="0"/>
          <a:chOff x="0" y="0"/>
          <a:chExt cx="0" cy="0"/>
        </a:xfrm>
      </p:grpSpPr>
      <p:sp>
        <p:nvSpPr>
          <p:cNvPr id="42" name="Titre 41">
            <a:extLst>
              <a:ext uri="{FF2B5EF4-FFF2-40B4-BE49-F238E27FC236}">
                <a16:creationId xmlns:a16="http://schemas.microsoft.com/office/drawing/2014/main" id="{27E10245-5280-D0F0-3241-66BB06B8E48C}"/>
              </a:ext>
            </a:extLst>
          </p:cNvPr>
          <p:cNvSpPr>
            <a:spLocks noGrp="1"/>
          </p:cNvSpPr>
          <p:nvPr>
            <p:ph type="title"/>
          </p:nvPr>
        </p:nvSpPr>
        <p:spPr/>
        <p:txBody>
          <a:bodyPr/>
          <a:lstStyle/>
          <a:p>
            <a:endParaRPr lang="fr-FR"/>
          </a:p>
        </p:txBody>
      </p:sp>
      <p:pic>
        <p:nvPicPr>
          <p:cNvPr id="44" name="Image 43">
            <a:extLst>
              <a:ext uri="{FF2B5EF4-FFF2-40B4-BE49-F238E27FC236}">
                <a16:creationId xmlns:a16="http://schemas.microsoft.com/office/drawing/2014/main" id="{33CF54B3-5079-30E4-F719-30E8C0029F7F}"/>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1073343"/>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re 3">
            <a:extLst>
              <a:ext uri="{FF2B5EF4-FFF2-40B4-BE49-F238E27FC236}">
                <a16:creationId xmlns:a16="http://schemas.microsoft.com/office/drawing/2014/main" id="{5BD90995-85DA-121D-8049-6B44219E2778}"/>
              </a:ext>
            </a:extLst>
          </p:cNvPr>
          <p:cNvSpPr>
            <a:spLocks noGrp="1"/>
          </p:cNvSpPr>
          <p:nvPr>
            <p:ph type="title"/>
          </p:nvPr>
        </p:nvSpPr>
        <p:spPr/>
        <p:txBody>
          <a:bodyPr/>
          <a:lstStyle/>
          <a:p>
            <a:endParaRPr lang="fr-FR"/>
          </a:p>
        </p:txBody>
      </p:sp>
      <p:pic>
        <p:nvPicPr>
          <p:cNvPr id="7" name="Image 6">
            <a:extLst>
              <a:ext uri="{FF2B5EF4-FFF2-40B4-BE49-F238E27FC236}">
                <a16:creationId xmlns:a16="http://schemas.microsoft.com/office/drawing/2014/main" id="{359A05BC-8503-0184-50DF-04E7F363DE2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6529633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A34611A0-6E94-9BC4-3F28-4F456AA36713}"/>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5B5A2E0B-8C99-80BA-9F72-C924C2D4F304}"/>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76479933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a:extLst>
              <a:ext uri="{FF2B5EF4-FFF2-40B4-BE49-F238E27FC236}">
                <a16:creationId xmlns:a16="http://schemas.microsoft.com/office/drawing/2014/main" id="{DBD80BF6-2692-CD75-549E-5A467AA5F206}"/>
              </a:ext>
            </a:extLst>
          </p:cNvPr>
          <p:cNvSpPr>
            <a:spLocks noGrp="1"/>
          </p:cNvSpPr>
          <p:nvPr>
            <p:ph type="title"/>
          </p:nvPr>
        </p:nvSpPr>
        <p:spPr/>
        <p:txBody>
          <a:bodyPr/>
          <a:lstStyle/>
          <a:p>
            <a:endParaRPr lang="fr-FR"/>
          </a:p>
        </p:txBody>
      </p:sp>
      <p:pic>
        <p:nvPicPr>
          <p:cNvPr id="8" name="Image 7">
            <a:extLst>
              <a:ext uri="{FF2B5EF4-FFF2-40B4-BE49-F238E27FC236}">
                <a16:creationId xmlns:a16="http://schemas.microsoft.com/office/drawing/2014/main" id="{0AA8685B-CC12-053F-B12C-D7AF89173089}"/>
              </a:ext>
            </a:extLst>
          </p:cNvPr>
          <p:cNvPicPr>
            <a:picLocks noGrp="1" noRot="1" noMove="1" noResize="1" noEditPoints="1" noAdjustHandles="1" noChangeArrowheads="1" noChangeShapeType="1" noCrop="1"/>
          </p:cNvPicPr>
          <p:nvPr/>
        </p:nvPicPr>
        <p:blipFill>
          <a:blip r:embed="rId3"/>
          <a:stretch>
            <a:fillRect/>
          </a:stretch>
        </p:blipFill>
        <p:spPr>
          <a:xfrm>
            <a:off x="0" y="0"/>
            <a:ext cx="9144000" cy="6858000"/>
          </a:xfrm>
          <a:prstGeom prst="rect">
            <a:avLst/>
          </a:prstGeom>
        </p:spPr>
      </p:pic>
    </p:spTree>
    <p:extLst>
      <p:ext uri="{BB962C8B-B14F-4D97-AF65-F5344CB8AC3E}">
        <p14:creationId xmlns:p14="http://schemas.microsoft.com/office/powerpoint/2010/main" val="469822078"/>
      </p:ext>
    </p:extLst>
  </p:cSld>
  <p:clrMapOvr>
    <a:masterClrMapping/>
  </p:clrMapOvr>
</p:sld>
</file>

<file path=ppt/theme/theme1.xml><?xml version="1.0" encoding="utf-8"?>
<a:theme xmlns:a="http://schemas.openxmlformats.org/drawingml/2006/main" name="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2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3_Thème Office">
  <a:themeElements>
    <a:clrScheme name="Thème 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7_Thème Office">
  <a:themeElements>
    <a:clrScheme name="Thème 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Thèm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hèm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6.xml><?xml version="1.0" encoding="utf-8"?>
<a:theme xmlns:a="http://schemas.openxmlformats.org/drawingml/2006/main" name="Thème Office">
  <a:themeElements>
    <a:clrScheme name="Office">
      <a:dk1>
        <a:srgbClr val="000000"/>
      </a:dk1>
      <a:lt1>
        <a:srgbClr val="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17CD5DE76E4230488D2ADF4C3851F92C" ma:contentTypeVersion="13" ma:contentTypeDescription="Create a new document." ma:contentTypeScope="" ma:versionID="e4dbe1c88525929ce5d3a0b279d97d2d">
  <xsd:schema xmlns:xsd="http://www.w3.org/2001/XMLSchema" xmlns:xs="http://www.w3.org/2001/XMLSchema" xmlns:p="http://schemas.microsoft.com/office/2006/metadata/properties" xmlns:ns2="be993d5a-5390-4a32-bd90-2a12d82b1d47" xmlns:ns3="78af4adf-cb3e-4732-bb85-653e85149c57" targetNamespace="http://schemas.microsoft.com/office/2006/metadata/properties" ma:root="true" ma:fieldsID="965bef247689c8172a4c58600ca5d56d" ns2:_="" ns3:_="">
    <xsd:import namespace="be993d5a-5390-4a32-bd90-2a12d82b1d47"/>
    <xsd:import namespace="78af4adf-cb3e-4732-bb85-653e85149c57"/>
    <xsd:element name="properties">
      <xsd:complexType>
        <xsd:sequence>
          <xsd:element name="documentManagement">
            <xsd:complexType>
              <xsd:all>
                <xsd:element ref="ns2:MediaServiceMetadata" minOccurs="0"/>
                <xsd:element ref="ns2:MediaServiceFastMetadata" minOccurs="0"/>
                <xsd:element ref="ns2:lcf76f155ced4ddcb4097134ff3c332f" minOccurs="0"/>
                <xsd:element ref="ns2:MediaServiceOCR" minOccurs="0"/>
                <xsd:element ref="ns2:MediaServiceGenerationTime" minOccurs="0"/>
                <xsd:element ref="ns2:MediaServiceEventHashCode" minOccurs="0"/>
                <xsd:element ref="ns2:MediaServiceSearchProperties" minOccurs="0"/>
                <xsd:element ref="ns2:MediaServiceDateTaken" minOccurs="0"/>
                <xsd:element ref="ns3:SharedWithUsers" minOccurs="0"/>
                <xsd:element ref="ns3:SharedWithDetails" minOccurs="0"/>
                <xsd:element ref="ns2:MediaServiceObjectDetectorVersion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e993d5a-5390-4a32-bd90-2a12d82b1d4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lcf76f155ced4ddcb4097134ff3c332f" ma:index="11" nillable="true" ma:taxonomy="true" ma:internalName="lcf76f155ced4ddcb4097134ff3c332f" ma:taxonomyFieldName="MediaServiceImageTags" ma:displayName="Image Tags" ma:readOnly="false" ma:fieldId="{5cf76f15-5ced-4ddc-b409-7134ff3c332f}" ma:taxonomyMulti="true" ma:sspId="e0316926-e272-4302-89b0-5e160602c2e1" ma:termSetId="09814cd3-568e-fe90-9814-8d621ff8fb84" ma:anchorId="fba54fb3-c3e1-fe81-a776-ca4b69148c4d" ma:open="true" ma:isKeyword="false">
      <xsd:complexType>
        <xsd:sequence>
          <xsd:element ref="pc:Terms" minOccurs="0" maxOccurs="1"/>
        </xsd:sequence>
      </xsd:complex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SearchProperties" ma:index="15" nillable="true" ma:displayName="MediaServiceSearchProperties" ma:hidden="true" ma:internalName="MediaServiceSearchProperties" ma:readOnly="true">
      <xsd:simpleType>
        <xsd:restriction base="dms:Note"/>
      </xsd:simpleType>
    </xsd:element>
    <xsd:element name="MediaServiceDateTaken" ma:index="16" nillable="true" ma:displayName="MediaServiceDateTaken" ma:hidden="true" ma:indexed="true" ma:internalName="MediaServiceDateTaken" ma:readOnly="true">
      <xsd:simpleType>
        <xsd:restriction base="dms:Text"/>
      </xsd:simpleType>
    </xsd:element>
    <xsd:element name="MediaServiceObjectDetectorVersions" ma:index="19" nillable="true" ma:displayName="MediaServiceObjectDetectorVersions" ma:hidden="true" ma:indexed="true" ma:internalName="MediaServiceObjectDetectorVersions" ma:readOnly="true">
      <xsd:simpleType>
        <xsd:restriction base="dms:Text"/>
      </xsd:simpleType>
    </xsd:element>
    <xsd:element name="MediaLengthInSeconds" ma:index="20" nillable="true" ma:displayName="MediaLengthInSeconds" ma:hidden="true"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78af4adf-cb3e-4732-bb85-653e85149c57" elementFormDefault="qualified">
    <xsd:import namespace="http://schemas.microsoft.com/office/2006/documentManagement/types"/>
    <xsd:import namespace="http://schemas.microsoft.com/office/infopath/2007/PartnerControls"/>
    <xsd:element name="SharedWithUsers" ma:index="17"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8"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be993d5a-5390-4a32-bd90-2a12d82b1d4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DD31D020-4F48-4B3B-AC4B-DA00B68BFEE7}">
  <ds:schemaRefs>
    <ds:schemaRef ds:uri="http://schemas.microsoft.com/sharepoint/v3/contenttype/forms"/>
  </ds:schemaRefs>
</ds:datastoreItem>
</file>

<file path=customXml/itemProps2.xml><?xml version="1.0" encoding="utf-8"?>
<ds:datastoreItem xmlns:ds="http://schemas.openxmlformats.org/officeDocument/2006/customXml" ds:itemID="{12DD6614-D3AF-493B-B66C-233C6A3DD118}"/>
</file>

<file path=customXml/itemProps3.xml><?xml version="1.0" encoding="utf-8"?>
<ds:datastoreItem xmlns:ds="http://schemas.openxmlformats.org/officeDocument/2006/customXml" ds:itemID="{8CB6929A-325D-48F6-9877-191C169E6107}">
  <ds:schemaRefs>
    <ds:schemaRef ds:uri="be993d5a-5390-4a32-bd90-2a12d82b1d47"/>
    <ds:schemaRef ds:uri="http://purl.org/dc/terms/"/>
    <ds:schemaRef ds:uri="http://schemas.microsoft.com/office/2006/documentManagement/types"/>
    <ds:schemaRef ds:uri="http://schemas.openxmlformats.org/package/2006/metadata/core-properties"/>
    <ds:schemaRef ds:uri="78af4adf-cb3e-4732-bb85-653e85149c57"/>
    <ds:schemaRef ds:uri="http://purl.org/dc/elements/1.1/"/>
    <ds:schemaRef ds:uri="http://schemas.microsoft.com/office/2006/metadata/properties"/>
    <ds:schemaRef ds:uri="http://schemas.microsoft.com/office/infopath/2007/PartnerControl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TotalTime>
  <Words>1153</Words>
  <Application>Microsoft Office PowerPoint</Application>
  <PresentationFormat>Affichage à l'écran (4:3)</PresentationFormat>
  <Paragraphs>85</Paragraphs>
  <Slides>35</Slides>
  <Notes>35</Notes>
  <HiddenSlides>0</HiddenSlides>
  <MMClips>0</MMClips>
  <ScaleCrop>false</ScaleCrop>
  <HeadingPairs>
    <vt:vector size="6" baseType="variant">
      <vt:variant>
        <vt:lpstr>Polices utilisées</vt:lpstr>
      </vt:variant>
      <vt:variant>
        <vt:i4>4</vt:i4>
      </vt:variant>
      <vt:variant>
        <vt:lpstr>Thème</vt:lpstr>
      </vt:variant>
      <vt:variant>
        <vt:i4>5</vt:i4>
      </vt:variant>
      <vt:variant>
        <vt:lpstr>Titres des diapositives</vt:lpstr>
      </vt:variant>
      <vt:variant>
        <vt:i4>35</vt:i4>
      </vt:variant>
    </vt:vector>
  </HeadingPairs>
  <TitlesOfParts>
    <vt:vector size="44" baseType="lpstr">
      <vt:lpstr>Arial</vt:lpstr>
      <vt:lpstr>Calibri</vt:lpstr>
      <vt:lpstr>Calibri Light</vt:lpstr>
      <vt:lpstr>Verdana</vt:lpstr>
      <vt:lpstr>Thème Office</vt:lpstr>
      <vt:lpstr>1_Thème Office</vt:lpstr>
      <vt:lpstr>2_Thème Office</vt:lpstr>
      <vt:lpstr>3_Thème Office</vt:lpstr>
      <vt:lpstr>7_Thème Office</vt:lpstr>
      <vt:lpstr>17. Comprendre le sens de la multiplication : addition itérée</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LES NOMBRES JUSQU’À 10 Dire, lire, écrire, dénombrer, placer sur une ligne numérique</dc:title>
  <dc:creator>Éditions Hatier</dc:creator>
  <cp:lastModifiedBy>TAILLADE JUSTINE</cp:lastModifiedBy>
  <cp:revision>2</cp:revision>
  <dcterms:created xsi:type="dcterms:W3CDTF">2022-01-07T11:15:07Z</dcterms:created>
  <dcterms:modified xsi:type="dcterms:W3CDTF">2025-08-12T14:26:28Z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0x01010017CD5DE76E4230488D2ADF4C3851F92C</vt:lpwstr>
  </property>
  <property fmtid="{D5CDD505-2E9C-101B-9397-08002B2CF9AE}" pid="3" name="MediaServiceImageTags">
    <vt:lpwstr/>
  </property>
</Properties>
</file>