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43"/>
  </p:notesMasterIdLst>
  <p:sldIdLst>
    <p:sldId id="256" r:id="rId9"/>
    <p:sldId id="421" r:id="rId10"/>
    <p:sldId id="492" r:id="rId11"/>
    <p:sldId id="493" r:id="rId12"/>
    <p:sldId id="486" r:id="rId13"/>
    <p:sldId id="485" r:id="rId14"/>
    <p:sldId id="471" r:id="rId15"/>
    <p:sldId id="487" r:id="rId16"/>
    <p:sldId id="472" r:id="rId17"/>
    <p:sldId id="473" r:id="rId18"/>
    <p:sldId id="426" r:id="rId19"/>
    <p:sldId id="469" r:id="rId20"/>
    <p:sldId id="476" r:id="rId21"/>
    <p:sldId id="477" r:id="rId22"/>
    <p:sldId id="478" r:id="rId23"/>
    <p:sldId id="479" r:id="rId24"/>
    <p:sldId id="480" r:id="rId25"/>
    <p:sldId id="260" r:id="rId26"/>
    <p:sldId id="261" r:id="rId27"/>
    <p:sldId id="271" r:id="rId28"/>
    <p:sldId id="494" r:id="rId29"/>
    <p:sldId id="273" r:id="rId30"/>
    <p:sldId id="262" r:id="rId31"/>
    <p:sldId id="435" r:id="rId32"/>
    <p:sldId id="481" r:id="rId33"/>
    <p:sldId id="482" r:id="rId34"/>
    <p:sldId id="496" r:id="rId35"/>
    <p:sldId id="495" r:id="rId36"/>
    <p:sldId id="285" r:id="rId37"/>
    <p:sldId id="288" r:id="rId38"/>
    <p:sldId id="329" r:id="rId39"/>
    <p:sldId id="333" r:id="rId40"/>
    <p:sldId id="286" r:id="rId41"/>
    <p:sldId id="287" r:id="rId42"/>
  </p:sldIdLst>
  <p:sldSz cx="9144000" cy="6858000" type="screen4x3"/>
  <p:notesSz cx="6858000" cy="9144000"/>
  <p:embeddedFontLst>
    <p:embeddedFont>
      <p:font typeface="Segoe UI" panose="020B0502040204020203" pitchFamily="34" charset="0"/>
      <p:regular r:id="rId44"/>
      <p:bold r:id="rId45"/>
      <p:italic r:id="rId46"/>
      <p:boldItalic r:id="rId47"/>
    </p:embeddedFont>
    <p:embeddedFont>
      <p:font typeface="Verdana" panose="020B0604030504040204" pitchFamily="3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C0C"/>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0" autoAdjust="0"/>
    <p:restoredTop sz="90799" autoAdjust="0"/>
  </p:normalViewPr>
  <p:slideViewPr>
    <p:cSldViewPr snapToGrid="0">
      <p:cViewPr varScale="1">
        <p:scale>
          <a:sx n="100" d="100"/>
          <a:sy n="100" d="100"/>
        </p:scale>
        <p:origin x="2022" y="78"/>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font" Target="fonts/font4.fntdata"/><Relationship Id="rId50" Type="http://schemas.openxmlformats.org/officeDocument/2006/relationships/font" Target="fonts/font7.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3.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font" Target="fonts/font6.fntdata"/><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font" Target="fonts/font1.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font" Target="fonts/font8.fntdata"/><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6F181D7B-21F5-4387-82C6-A7F1898CB8CA}"/>
    <pc:docChg chg="custSel modSld">
      <pc:chgData name="TAILLADE JUSTINE" userId="7689be7a-6074-46a5-a6a4-f2fd3e4f6393" providerId="ADAL" clId="{6F181D7B-21F5-4387-82C6-A7F1898CB8CA}" dt="2025-08-12T13:59:58.203" v="15" actId="20577"/>
      <pc:docMkLst>
        <pc:docMk/>
      </pc:docMkLst>
      <pc:sldChg chg="delSp mod">
        <pc:chgData name="TAILLADE JUSTINE" userId="7689be7a-6074-46a5-a6a4-f2fd3e4f6393" providerId="ADAL" clId="{6F181D7B-21F5-4387-82C6-A7F1898CB8CA}" dt="2025-08-12T13:59:25.209" v="3" actId="478"/>
        <pc:sldMkLst>
          <pc:docMk/>
          <pc:sldMk cId="0" sldId="260"/>
        </pc:sldMkLst>
        <pc:spChg chg="del">
          <ac:chgData name="TAILLADE JUSTINE" userId="7689be7a-6074-46a5-a6a4-f2fd3e4f6393" providerId="ADAL" clId="{6F181D7B-21F5-4387-82C6-A7F1898CB8CA}" dt="2025-08-12T13:59:25.209" v="3" actId="478"/>
          <ac:spMkLst>
            <pc:docMk/>
            <pc:sldMk cId="0" sldId="260"/>
            <ac:spMk id="6" creationId="{71A452CE-269C-4219-95AD-7BC6A9248DD8}"/>
          </ac:spMkLst>
        </pc:spChg>
      </pc:sldChg>
      <pc:sldChg chg="delSp mod">
        <pc:chgData name="TAILLADE JUSTINE" userId="7689be7a-6074-46a5-a6a4-f2fd3e4f6393" providerId="ADAL" clId="{6F181D7B-21F5-4387-82C6-A7F1898CB8CA}" dt="2025-08-12T13:59:26.673" v="4" actId="478"/>
        <pc:sldMkLst>
          <pc:docMk/>
          <pc:sldMk cId="0" sldId="261"/>
        </pc:sldMkLst>
        <pc:spChg chg="del">
          <ac:chgData name="TAILLADE JUSTINE" userId="7689be7a-6074-46a5-a6a4-f2fd3e4f6393" providerId="ADAL" clId="{6F181D7B-21F5-4387-82C6-A7F1898CB8CA}" dt="2025-08-12T13:59:26.673" v="4" actId="478"/>
          <ac:spMkLst>
            <pc:docMk/>
            <pc:sldMk cId="0" sldId="261"/>
            <ac:spMk id="7" creationId="{46790B79-2CB7-28D8-702D-C79383C9AC3E}"/>
          </ac:spMkLst>
        </pc:spChg>
      </pc:sldChg>
      <pc:sldChg chg="delSp mod">
        <pc:chgData name="TAILLADE JUSTINE" userId="7689be7a-6074-46a5-a6a4-f2fd3e4f6393" providerId="ADAL" clId="{6F181D7B-21F5-4387-82C6-A7F1898CB8CA}" dt="2025-08-12T13:59:31.161" v="8" actId="478"/>
        <pc:sldMkLst>
          <pc:docMk/>
          <pc:sldMk cId="0" sldId="262"/>
        </pc:sldMkLst>
        <pc:spChg chg="del">
          <ac:chgData name="TAILLADE JUSTINE" userId="7689be7a-6074-46a5-a6a4-f2fd3e4f6393" providerId="ADAL" clId="{6F181D7B-21F5-4387-82C6-A7F1898CB8CA}" dt="2025-08-12T13:59:31.161" v="8" actId="478"/>
          <ac:spMkLst>
            <pc:docMk/>
            <pc:sldMk cId="0" sldId="262"/>
            <ac:spMk id="11" creationId="{71F6A29D-4DD4-AF0F-A070-527FE040012C}"/>
          </ac:spMkLst>
        </pc:spChg>
      </pc:sldChg>
      <pc:sldChg chg="delSp mod">
        <pc:chgData name="TAILLADE JUSTINE" userId="7689be7a-6074-46a5-a6a4-f2fd3e4f6393" providerId="ADAL" clId="{6F181D7B-21F5-4387-82C6-A7F1898CB8CA}" dt="2025-08-12T13:59:27.857" v="5" actId="478"/>
        <pc:sldMkLst>
          <pc:docMk/>
          <pc:sldMk cId="1364049875" sldId="271"/>
        </pc:sldMkLst>
        <pc:spChg chg="del">
          <ac:chgData name="TAILLADE JUSTINE" userId="7689be7a-6074-46a5-a6a4-f2fd3e4f6393" providerId="ADAL" clId="{6F181D7B-21F5-4387-82C6-A7F1898CB8CA}" dt="2025-08-12T13:59:27.857" v="5" actId="478"/>
          <ac:spMkLst>
            <pc:docMk/>
            <pc:sldMk cId="1364049875" sldId="271"/>
            <ac:spMk id="10" creationId="{4E4D6ACE-F4BD-14C1-D074-39F4558C926C}"/>
          </ac:spMkLst>
        </pc:spChg>
      </pc:sldChg>
      <pc:sldChg chg="delSp mod">
        <pc:chgData name="TAILLADE JUSTINE" userId="7689be7a-6074-46a5-a6a4-f2fd3e4f6393" providerId="ADAL" clId="{6F181D7B-21F5-4387-82C6-A7F1898CB8CA}" dt="2025-08-12T13:59:30.097" v="7" actId="478"/>
        <pc:sldMkLst>
          <pc:docMk/>
          <pc:sldMk cId="3378282026" sldId="273"/>
        </pc:sldMkLst>
        <pc:spChg chg="del">
          <ac:chgData name="TAILLADE JUSTINE" userId="7689be7a-6074-46a5-a6a4-f2fd3e4f6393" providerId="ADAL" clId="{6F181D7B-21F5-4387-82C6-A7F1898CB8CA}" dt="2025-08-12T13:59:30.097" v="7" actId="478"/>
          <ac:spMkLst>
            <pc:docMk/>
            <pc:sldMk cId="3378282026" sldId="273"/>
            <ac:spMk id="7" creationId="{805AD208-5C50-78E3-C839-CB08D1E7573B}"/>
          </ac:spMkLst>
        </pc:spChg>
      </pc:sldChg>
      <pc:sldChg chg="delSp mod">
        <pc:chgData name="TAILLADE JUSTINE" userId="7689be7a-6074-46a5-a6a4-f2fd3e4f6393" providerId="ADAL" clId="{6F181D7B-21F5-4387-82C6-A7F1898CB8CA}" dt="2025-08-12T13:59:13.218" v="0" actId="478"/>
        <pc:sldMkLst>
          <pc:docMk/>
          <pc:sldMk cId="1318359208" sldId="421"/>
        </pc:sldMkLst>
        <pc:spChg chg="del">
          <ac:chgData name="TAILLADE JUSTINE" userId="7689be7a-6074-46a5-a6a4-f2fd3e4f6393" providerId="ADAL" clId="{6F181D7B-21F5-4387-82C6-A7F1898CB8CA}" dt="2025-08-12T13:59:13.218" v="0" actId="478"/>
          <ac:spMkLst>
            <pc:docMk/>
            <pc:sldMk cId="1318359208" sldId="421"/>
            <ac:spMk id="6" creationId="{571D2120-199E-760D-1A34-76144CD3CB4B}"/>
          </ac:spMkLst>
        </pc:spChg>
      </pc:sldChg>
      <pc:sldChg chg="delSp mod">
        <pc:chgData name="TAILLADE JUSTINE" userId="7689be7a-6074-46a5-a6a4-f2fd3e4f6393" providerId="ADAL" clId="{6F181D7B-21F5-4387-82C6-A7F1898CB8CA}" dt="2025-08-12T13:59:19.752" v="2" actId="478"/>
        <pc:sldMkLst>
          <pc:docMk/>
          <pc:sldMk cId="1756384734" sldId="426"/>
        </pc:sldMkLst>
        <pc:spChg chg="del">
          <ac:chgData name="TAILLADE JUSTINE" userId="7689be7a-6074-46a5-a6a4-f2fd3e4f6393" providerId="ADAL" clId="{6F181D7B-21F5-4387-82C6-A7F1898CB8CA}" dt="2025-08-12T13:59:19.752" v="2" actId="478"/>
          <ac:spMkLst>
            <pc:docMk/>
            <pc:sldMk cId="1756384734" sldId="426"/>
            <ac:spMk id="6" creationId="{8D923986-4977-07A9-DFFA-FD14B5199AEC}"/>
          </ac:spMkLst>
        </pc:spChg>
      </pc:sldChg>
      <pc:sldChg chg="delSp mod">
        <pc:chgData name="TAILLADE JUSTINE" userId="7689be7a-6074-46a5-a6a4-f2fd3e4f6393" providerId="ADAL" clId="{6F181D7B-21F5-4387-82C6-A7F1898CB8CA}" dt="2025-08-12T13:59:32.297" v="9" actId="478"/>
        <pc:sldMkLst>
          <pc:docMk/>
          <pc:sldMk cId="1011736569" sldId="435"/>
        </pc:sldMkLst>
        <pc:spChg chg="del">
          <ac:chgData name="TAILLADE JUSTINE" userId="7689be7a-6074-46a5-a6a4-f2fd3e4f6393" providerId="ADAL" clId="{6F181D7B-21F5-4387-82C6-A7F1898CB8CA}" dt="2025-08-12T13:59:32.297" v="9" actId="478"/>
          <ac:spMkLst>
            <pc:docMk/>
            <pc:sldMk cId="1011736569" sldId="435"/>
            <ac:spMk id="8" creationId="{1CB2CEEE-4A78-B558-E8D4-3A0C07094CAB}"/>
          </ac:spMkLst>
        </pc:spChg>
      </pc:sldChg>
      <pc:sldChg chg="delSp mod">
        <pc:chgData name="TAILLADE JUSTINE" userId="7689be7a-6074-46a5-a6a4-f2fd3e4f6393" providerId="ADAL" clId="{6F181D7B-21F5-4387-82C6-A7F1898CB8CA}" dt="2025-08-12T13:59:17.920" v="1" actId="478"/>
        <pc:sldMkLst>
          <pc:docMk/>
          <pc:sldMk cId="3711342334" sldId="472"/>
        </pc:sldMkLst>
        <pc:spChg chg="del">
          <ac:chgData name="TAILLADE JUSTINE" userId="7689be7a-6074-46a5-a6a4-f2fd3e4f6393" providerId="ADAL" clId="{6F181D7B-21F5-4387-82C6-A7F1898CB8CA}" dt="2025-08-12T13:59:17.920" v="1" actId="478"/>
          <ac:spMkLst>
            <pc:docMk/>
            <pc:sldMk cId="3711342334" sldId="472"/>
            <ac:spMk id="7" creationId="{D70ADA79-5917-E4B7-D01F-8201A3B745F6}"/>
          </ac:spMkLst>
        </pc:spChg>
      </pc:sldChg>
      <pc:sldChg chg="delSp mod">
        <pc:chgData name="TAILLADE JUSTINE" userId="7689be7a-6074-46a5-a6a4-f2fd3e4f6393" providerId="ADAL" clId="{6F181D7B-21F5-4387-82C6-A7F1898CB8CA}" dt="2025-08-12T13:59:33.721" v="10" actId="478"/>
        <pc:sldMkLst>
          <pc:docMk/>
          <pc:sldMk cId="3723189113" sldId="481"/>
        </pc:sldMkLst>
        <pc:spChg chg="del">
          <ac:chgData name="TAILLADE JUSTINE" userId="7689be7a-6074-46a5-a6a4-f2fd3e4f6393" providerId="ADAL" clId="{6F181D7B-21F5-4387-82C6-A7F1898CB8CA}" dt="2025-08-12T13:59:33.721" v="10" actId="478"/>
          <ac:spMkLst>
            <pc:docMk/>
            <pc:sldMk cId="3723189113" sldId="481"/>
            <ac:spMk id="8" creationId="{AFD534DE-C00A-31DF-01A9-D64687757480}"/>
          </ac:spMkLst>
        </pc:spChg>
      </pc:sldChg>
      <pc:sldChg chg="delSp mod">
        <pc:chgData name="TAILLADE JUSTINE" userId="7689be7a-6074-46a5-a6a4-f2fd3e4f6393" providerId="ADAL" clId="{6F181D7B-21F5-4387-82C6-A7F1898CB8CA}" dt="2025-08-12T13:59:34.777" v="11" actId="478"/>
        <pc:sldMkLst>
          <pc:docMk/>
          <pc:sldMk cId="3019798679" sldId="482"/>
        </pc:sldMkLst>
        <pc:spChg chg="del">
          <ac:chgData name="TAILLADE JUSTINE" userId="7689be7a-6074-46a5-a6a4-f2fd3e4f6393" providerId="ADAL" clId="{6F181D7B-21F5-4387-82C6-A7F1898CB8CA}" dt="2025-08-12T13:59:34.777" v="11" actId="478"/>
          <ac:spMkLst>
            <pc:docMk/>
            <pc:sldMk cId="3019798679" sldId="482"/>
            <ac:spMk id="8" creationId="{F071CFE4-89BA-DAAC-4DCD-CBC950A68C66}"/>
          </ac:spMkLst>
        </pc:spChg>
      </pc:sldChg>
      <pc:sldChg chg="modNotesTx">
        <pc:chgData name="TAILLADE JUSTINE" userId="7689be7a-6074-46a5-a6a4-f2fd3e4f6393" providerId="ADAL" clId="{6F181D7B-21F5-4387-82C6-A7F1898CB8CA}" dt="2025-08-12T13:59:58.203" v="15" actId="20577"/>
        <pc:sldMkLst>
          <pc:docMk/>
          <pc:sldMk cId="3458648223" sldId="492"/>
        </pc:sldMkLst>
      </pc:sldChg>
      <pc:sldChg chg="delSp mod">
        <pc:chgData name="TAILLADE JUSTINE" userId="7689be7a-6074-46a5-a6a4-f2fd3e4f6393" providerId="ADAL" clId="{6F181D7B-21F5-4387-82C6-A7F1898CB8CA}" dt="2025-08-12T13:59:29.089" v="6" actId="478"/>
        <pc:sldMkLst>
          <pc:docMk/>
          <pc:sldMk cId="3000424113" sldId="494"/>
        </pc:sldMkLst>
        <pc:spChg chg="del">
          <ac:chgData name="TAILLADE JUSTINE" userId="7689be7a-6074-46a5-a6a4-f2fd3e4f6393" providerId="ADAL" clId="{6F181D7B-21F5-4387-82C6-A7F1898CB8CA}" dt="2025-08-12T13:59:29.089" v="6" actId="478"/>
          <ac:spMkLst>
            <pc:docMk/>
            <pc:sldMk cId="3000424113" sldId="494"/>
            <ac:spMk id="12" creationId="{498AF5BF-61A4-FC8A-8173-99C3CE901F16}"/>
          </ac:spMkLst>
        </pc:spChg>
      </pc:sldChg>
      <pc:sldChg chg="delSp mod">
        <pc:chgData name="TAILLADE JUSTINE" userId="7689be7a-6074-46a5-a6a4-f2fd3e4f6393" providerId="ADAL" clId="{6F181D7B-21F5-4387-82C6-A7F1898CB8CA}" dt="2025-08-12T13:59:36.929" v="13" actId="478"/>
        <pc:sldMkLst>
          <pc:docMk/>
          <pc:sldMk cId="1126000908" sldId="495"/>
        </pc:sldMkLst>
        <pc:spChg chg="del">
          <ac:chgData name="TAILLADE JUSTINE" userId="7689be7a-6074-46a5-a6a4-f2fd3e4f6393" providerId="ADAL" clId="{6F181D7B-21F5-4387-82C6-A7F1898CB8CA}" dt="2025-08-12T13:59:36.929" v="13" actId="478"/>
          <ac:spMkLst>
            <pc:docMk/>
            <pc:sldMk cId="1126000908" sldId="495"/>
            <ac:spMk id="7" creationId="{01B95AF3-D5CC-E688-7667-AF5D2C212AFA}"/>
          </ac:spMkLst>
        </pc:spChg>
      </pc:sldChg>
      <pc:sldChg chg="delSp mod">
        <pc:chgData name="TAILLADE JUSTINE" userId="7689be7a-6074-46a5-a6a4-f2fd3e4f6393" providerId="ADAL" clId="{6F181D7B-21F5-4387-82C6-A7F1898CB8CA}" dt="2025-08-12T13:59:35.809" v="12" actId="478"/>
        <pc:sldMkLst>
          <pc:docMk/>
          <pc:sldMk cId="1377379544" sldId="496"/>
        </pc:sldMkLst>
        <pc:spChg chg="del">
          <ac:chgData name="TAILLADE JUSTINE" userId="7689be7a-6074-46a5-a6a4-f2fd3e4f6393" providerId="ADAL" clId="{6F181D7B-21F5-4387-82C6-A7F1898CB8CA}" dt="2025-08-12T13:59:35.809" v="12" actId="478"/>
          <ac:spMkLst>
            <pc:docMk/>
            <pc:sldMk cId="1377379544" sldId="496"/>
            <ac:spMk id="8" creationId="{E826F75B-9567-C665-9B03-0FBE8AED0E1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chercher des procédures pour calculer rapidement. Nous allons voir que soustraire un nombre à un autre revient à chercher l’écart entre ces deux nombres.</a:t>
            </a:r>
            <a:endParaRPr lang="fr-FR" i="1" u="sng"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Il faut ajouter la réglette 2 à la réglette 6 pour obtenir la même longueur que la réglette 8. L’écart entre 6 et 8 est faible : il est donc plus simple de trouver la différence en passant par l’addition à trou.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6 + </a:t>
            </a:r>
            <a:r>
              <a:rPr lang="fr-FR" b="1" i="1" dirty="0">
                <a:latin typeface="Calibri" panose="020F0502020204030204" pitchFamily="34" charset="0"/>
              </a:rPr>
              <a:t>2</a:t>
            </a:r>
            <a:r>
              <a:rPr lang="fr-FR" i="1" dirty="0">
                <a:latin typeface="Calibri" panose="020F0502020204030204" pitchFamily="34" charset="0"/>
              </a:rPr>
              <a:t> = 8 </a:t>
            </a:r>
            <a:r>
              <a:rPr lang="fr-FR" i="0" dirty="0">
                <a:latin typeface="Calibri" panose="020F0502020204030204" pitchFamily="34" charset="0"/>
              </a:rPr>
              <a:t>(compléter les pointillés de l’addition à trou)</a:t>
            </a:r>
            <a:r>
              <a:rPr lang="fr-FR" i="1" dirty="0">
                <a:latin typeface="Calibri" panose="020F0502020204030204" pitchFamily="34" charset="0"/>
              </a:rPr>
              <a:t>, donc 8 – </a:t>
            </a:r>
            <a:r>
              <a:rPr lang="fr-FR" b="0" i="1" dirty="0">
                <a:latin typeface="Calibri" panose="020F0502020204030204" pitchFamily="34" charset="0"/>
              </a:rPr>
              <a:t>6</a:t>
            </a:r>
            <a:r>
              <a:rPr lang="fr-FR" i="1" dirty="0">
                <a:latin typeface="Calibri" panose="020F0502020204030204" pitchFamily="34" charset="0"/>
              </a:rPr>
              <a:t> = </a:t>
            </a:r>
            <a:r>
              <a:rPr lang="fr-FR" b="1" i="1" dirty="0">
                <a:latin typeface="Calibri" panose="020F0502020204030204" pitchFamily="34" charset="0"/>
              </a:rPr>
              <a:t>2</a:t>
            </a:r>
            <a:r>
              <a:rPr lang="fr-FR" i="1" dirty="0">
                <a:latin typeface="Calibri" panose="020F0502020204030204" pitchFamily="34" charset="0"/>
              </a:rPr>
              <a:t> </a:t>
            </a:r>
            <a:r>
              <a:rPr lang="fr-FR" i="0" dirty="0">
                <a:latin typeface="Calibri" panose="020F0502020204030204" pitchFamily="34" charset="0"/>
              </a:rPr>
              <a:t>(compléter les pointillés de la soustraction).</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989103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Désormais, vous allez chercher la différence entre deux nombres, mais sans l’aide des réglettes. Vous devez essayer d’être le plus rapide possible.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700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Lire la phrase et demander aux élèves d’écrire la réponse sur leur ardoise. Les élèves lèvent leur ardoise, valider discrètement d’un signe de tête. </a:t>
            </a:r>
          </a:p>
          <a:p>
            <a:pPr marL="0" indent="0"/>
            <a:r>
              <a:rPr lang="fr-FR" i="0" dirty="0">
                <a:latin typeface="Calibri" panose="020F0502020204030204" pitchFamily="34" charset="0"/>
              </a:rPr>
              <a:t>Interroger un élève en lui demandant comment il a fait pour trouver rapidement la réponse. </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6657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strike="noStrike" dirty="0">
                <a:latin typeface="Calibri" panose="020F0502020204030204" pitchFamily="34" charset="0"/>
              </a:rPr>
              <a:t>→ L’écart </a:t>
            </a:r>
            <a:r>
              <a:rPr lang="fr-FR" i="1" dirty="0">
                <a:latin typeface="Calibri" panose="020F0502020204030204" pitchFamily="34" charset="0"/>
              </a:rPr>
              <a:t>entre 6 et 9 est faible ; il est donc plus rapide de chercher le complément pour aller de 6 à 9, c’est-à-dire ce qui manque pour aller de 6 à 9. On le cherche dans sa tête : je sais par cœur que c’est 3</a:t>
            </a:r>
            <a:r>
              <a:rPr lang="fr-FR" i="0" dirty="0">
                <a:latin typeface="Calibri" panose="020F0502020204030204" pitchFamily="34" charset="0"/>
              </a:rPr>
              <a:t> (compléter les pointillés de l’addition à trou).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6 + </a:t>
            </a:r>
            <a:r>
              <a:rPr lang="fr-FR" b="1" i="1" dirty="0">
                <a:latin typeface="Calibri" panose="020F0502020204030204" pitchFamily="34" charset="0"/>
              </a:rPr>
              <a:t>3 </a:t>
            </a:r>
            <a:r>
              <a:rPr lang="fr-FR" i="1" dirty="0">
                <a:latin typeface="Calibri" panose="020F0502020204030204" pitchFamily="34" charset="0"/>
              </a:rPr>
              <a:t>= 9, donc 9 – </a:t>
            </a:r>
            <a:r>
              <a:rPr lang="fr-FR" b="0" i="1" dirty="0">
                <a:latin typeface="Calibri" panose="020F0502020204030204" pitchFamily="34" charset="0"/>
              </a:rPr>
              <a:t>6</a:t>
            </a:r>
            <a:r>
              <a:rPr lang="fr-FR" i="1" dirty="0">
                <a:latin typeface="Calibri" panose="020F0502020204030204" pitchFamily="34" charset="0"/>
              </a:rPr>
              <a:t> = </a:t>
            </a:r>
            <a:r>
              <a:rPr lang="fr-FR" b="1" i="1" u="none" strike="noStrike" cap="none" dirty="0">
                <a:solidFill>
                  <a:schemeClr val="dk1"/>
                </a:solidFill>
                <a:latin typeface="Calibri" panose="020F0502020204030204" pitchFamily="34" charset="0"/>
                <a:cs typeface="Calibri"/>
                <a:sym typeface="Calibri"/>
              </a:rPr>
              <a:t>3 </a:t>
            </a:r>
            <a:r>
              <a:rPr lang="fr-FR" i="0" dirty="0">
                <a:latin typeface="Calibri" panose="020F0502020204030204" pitchFamily="34" charset="0"/>
              </a:rPr>
              <a:t>(compléter les pointillés de la soustraction).</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4049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7406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strike="noStrike" dirty="0">
                <a:latin typeface="Calibri" panose="020F0502020204030204" pitchFamily="34" charset="0"/>
              </a:rPr>
              <a:t>→ L’écart </a:t>
            </a:r>
            <a:r>
              <a:rPr lang="fr-FR" i="1" dirty="0">
                <a:latin typeface="Calibri" panose="020F0502020204030204" pitchFamily="34" charset="0"/>
              </a:rPr>
              <a:t>entre 19 et 15 est faible ; il est donc plus rapide de chercher le complément pour aller de 15 à 19. </a:t>
            </a:r>
          </a:p>
          <a:p>
            <a:pPr marL="0" indent="0"/>
            <a:r>
              <a:rPr lang="fr-FR" i="1" dirty="0">
                <a:latin typeface="Calibri" panose="020F0502020204030204" pitchFamily="34" charset="0"/>
              </a:rPr>
              <a:t>On peut </a:t>
            </a:r>
            <a:r>
              <a:rPr lang="fr-FR" i="1" dirty="0" err="1">
                <a:latin typeface="Calibri" panose="020F0502020204030204" pitchFamily="34" charset="0"/>
              </a:rPr>
              <a:t>surcompter</a:t>
            </a:r>
            <a:r>
              <a:rPr lang="fr-FR" i="1" dirty="0">
                <a:latin typeface="Calibri" panose="020F0502020204030204" pitchFamily="34" charset="0"/>
              </a:rPr>
              <a:t> en mettant 15 dans sa tête et en ajoutant 4 sur ses doigts. Il est encore plus rapide d’utiliser un résultat connu par cœur : 5 + 4 = 9, donc 15 + 4 = 19.</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15</a:t>
            </a:r>
            <a:r>
              <a:rPr lang="fr-FR" i="1" dirty="0">
                <a:latin typeface="Calibri" panose="020F0502020204030204" pitchFamily="34" charset="0"/>
              </a:rPr>
              <a:t> + </a:t>
            </a:r>
            <a:r>
              <a:rPr lang="fr-FR" b="1" i="1" dirty="0">
                <a:latin typeface="Calibri" panose="020F0502020204030204" pitchFamily="34" charset="0"/>
              </a:rPr>
              <a:t>4 </a:t>
            </a:r>
            <a:r>
              <a:rPr lang="fr-FR" i="1" dirty="0">
                <a:latin typeface="Calibri" panose="020F0502020204030204" pitchFamily="34" charset="0"/>
              </a:rPr>
              <a:t>= 19, donc 19 – 15 = </a:t>
            </a:r>
            <a:r>
              <a:rPr lang="fr-FR" b="1" i="1" dirty="0">
                <a:latin typeface="Calibri" panose="020F0502020204030204" pitchFamily="34" charset="0"/>
              </a:rPr>
              <a:t>4</a:t>
            </a:r>
            <a:r>
              <a:rPr lang="fr-FR" i="1" dirty="0">
                <a:latin typeface="Calibri" panose="020F0502020204030204" pitchFamily="34" charset="0"/>
              </a:rPr>
              <a:t>.</a:t>
            </a:r>
            <a:endParaRPr lang="fr-FR" i="0" dirty="0">
              <a:latin typeface="Calibri" panose="020F0502020204030204" pitchFamily="34" charset="0"/>
            </a:endParaRPr>
          </a:p>
          <a:p>
            <a:endParaRPr lang="fr-FR"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55335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0268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Laisser désormais les élèves verbaliser la démarche et pas seulement le résultat.</a:t>
            </a:r>
          </a:p>
          <a:p>
            <a:pPr marL="0" indent="0"/>
            <a:r>
              <a:rPr lang="fr-FR" i="1" strike="noStrike" dirty="0">
                <a:latin typeface="Calibri" panose="020F0502020204030204" pitchFamily="34" charset="0"/>
              </a:rPr>
              <a:t>→ L’écart </a:t>
            </a:r>
            <a:r>
              <a:rPr lang="fr-FR" i="1" dirty="0">
                <a:latin typeface="Calibri" panose="020F0502020204030204" pitchFamily="34" charset="0"/>
              </a:rPr>
              <a:t>entre 79 et 81 est faible ; il est donc plus rapide de chercher le complément pour aller de 79 à 81. </a:t>
            </a:r>
          </a:p>
          <a:p>
            <a:pPr marL="0" indent="0"/>
            <a:r>
              <a:rPr lang="fr-FR" i="1" dirty="0">
                <a:latin typeface="Calibri" panose="020F0502020204030204" pitchFamily="34" charset="0"/>
              </a:rPr>
              <a:t>On peut </a:t>
            </a:r>
            <a:r>
              <a:rPr lang="fr-FR" i="1" dirty="0" err="1">
                <a:latin typeface="Calibri" panose="020F0502020204030204" pitchFamily="34" charset="0"/>
              </a:rPr>
              <a:t>surcompter</a:t>
            </a:r>
            <a:r>
              <a:rPr lang="fr-FR" i="1" dirty="0">
                <a:latin typeface="Calibri" panose="020F0502020204030204" pitchFamily="34" charset="0"/>
              </a:rPr>
              <a:t> en mettant 79 dans sa tête et en ajoutant 2 sur ses doigts. </a:t>
            </a:r>
          </a:p>
          <a:p>
            <a:pPr marL="0" indent="0"/>
            <a:r>
              <a:rPr lang="fr-FR" i="1" dirty="0">
                <a:latin typeface="Calibri" panose="020F0502020204030204" pitchFamily="34" charset="0"/>
              </a:rPr>
              <a:t>79 + </a:t>
            </a:r>
            <a:r>
              <a:rPr lang="fr-FR" b="1" i="1" dirty="0">
                <a:latin typeface="Calibri" panose="020F0502020204030204" pitchFamily="34" charset="0"/>
              </a:rPr>
              <a:t>2 </a:t>
            </a:r>
            <a:r>
              <a:rPr lang="fr-FR" i="1" dirty="0">
                <a:latin typeface="Calibri" panose="020F0502020204030204" pitchFamily="34" charset="0"/>
              </a:rPr>
              <a:t>= 81, donc 81 – 79 = </a:t>
            </a:r>
            <a:r>
              <a:rPr lang="fr-FR" b="1" i="1" dirty="0">
                <a:latin typeface="Calibri" panose="020F0502020204030204" pitchFamily="34" charset="0"/>
              </a:rPr>
              <a:t>2</a:t>
            </a:r>
            <a:r>
              <a:rPr lang="fr-FR" i="1" dirty="0">
                <a:latin typeface="Calibri" panose="020F0502020204030204" pitchFamily="34" charset="0"/>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72127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un schéma en barres va s’afficher, mais il manquera un nombre. Vous écrirez en entier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le calcul </a:t>
            </a:r>
            <a:r>
              <a:rPr lang="fr-FR" i="1" dirty="0"/>
              <a:t>qui permet de trouver ce nombre, et pas seulement le nombre manquant. Nous allons faire un exemple ensemble.</a:t>
            </a:r>
            <a:endParaRPr dirty="0"/>
          </a:p>
        </p:txBody>
      </p:sp>
      <p:sp>
        <p:nvSpPr>
          <p:cNvPr id="181" name="Google Shape;18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Laisser 30 secondes. Valider d’un signe de tête les réponses des élèves au fur et à mesure qu’ils lèvent leur ardoise. Accepter la soustraction (78 – 73), ainsi que l’addition à trou (73 + … = 78). </a:t>
            </a:r>
          </a:p>
          <a:p>
            <a:pPr marL="0" lvl="0" indent="0" algn="l" rtl="0">
              <a:spcBef>
                <a:spcPts val="0"/>
              </a:spcBef>
              <a:spcAft>
                <a:spcPts val="0"/>
              </a:spcAft>
              <a:buNone/>
            </a:pPr>
            <a:r>
              <a:rPr lang="fr-FR" dirty="0"/>
              <a:t>Demander aux élèves qui n’ont écrit que le nombre 5 d’écrire le calcul en entier.</a:t>
            </a:r>
          </a:p>
          <a:p>
            <a:pPr marL="0" lvl="0" indent="0" algn="l" rtl="0">
              <a:spcBef>
                <a:spcPts val="0"/>
              </a:spcBef>
              <a:spcAft>
                <a:spcPts val="0"/>
              </a:spcAft>
              <a:buNone/>
            </a:pPr>
            <a:r>
              <a:rPr lang="fr-FR" i="0" dirty="0"/>
              <a:t>Interroger un élève. </a:t>
            </a:r>
            <a:r>
              <a:rPr lang="fr-FR" i="1" dirty="0"/>
              <a:t>Ici, la plus grande barre indique 78, c’est le tout. Une des petites barres indique 73, c’est une partie. Nous cherchons la valeur de la seconde petite barre, c’est-à-dire la seconde partie.</a:t>
            </a:r>
          </a:p>
          <a:p>
            <a:pPr marL="0" lvl="0" indent="0" algn="l" rtl="0">
              <a:spcBef>
                <a:spcPts val="0"/>
              </a:spcBef>
              <a:spcAft>
                <a:spcPts val="0"/>
              </a:spcAft>
              <a:buNone/>
            </a:pPr>
            <a:r>
              <a:rPr lang="fr-FR" i="1" dirty="0"/>
              <a:t>Quelle opération peut-on faire ? </a:t>
            </a:r>
          </a:p>
          <a:p>
            <a:pPr marL="0" lvl="0" indent="0" algn="l" rtl="0">
              <a:spcBef>
                <a:spcPts val="0"/>
              </a:spcBef>
              <a:spcAft>
                <a:spcPts val="0"/>
              </a:spcAft>
              <a:buNone/>
            </a:pPr>
            <a:r>
              <a:rPr lang="fr-FR" b="1" i="0" dirty="0"/>
              <a:t>Réponse attendue </a:t>
            </a:r>
            <a:r>
              <a:rPr lang="fr-FR" i="0" dirty="0"/>
              <a:t>: 78 – 73. </a:t>
            </a:r>
            <a:endParaRPr dirty="0"/>
          </a:p>
          <a:p>
            <a:pPr marL="0" lvl="0" indent="0" algn="l" rtl="0">
              <a:spcBef>
                <a:spcPts val="0"/>
              </a:spcBef>
              <a:spcAft>
                <a:spcPts val="0"/>
              </a:spcAft>
              <a:buNone/>
            </a:pPr>
            <a:r>
              <a:rPr lang="fr-FR" i="0" dirty="0"/>
              <a:t>Si certains élèves ont écrit l’addition à trou, en interroger un pour faire émerger que les 2 opérations mènent au même résultat </a:t>
            </a:r>
            <a:r>
              <a:rPr lang="fr-FR" i="1" dirty="0"/>
              <a:t>(cf.</a:t>
            </a:r>
            <a:r>
              <a:rPr lang="fr-FR" i="0" dirty="0"/>
              <a:t> diapositive suivante). </a:t>
            </a:r>
          </a:p>
        </p:txBody>
      </p:sp>
      <p:sp>
        <p:nvSpPr>
          <p:cNvPr id="191" name="Google Shape;19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 allons chercher l’écart entre deux réglettes. Cela va vous permettre de compléter ensuite des opérations.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2791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Pour trouver le nombre manquant dans une petite barre, on fait une soustraction : on doit donc calculer 78 – 73.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78 – 73 = combien ? Calculez le résultat.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Interroger un élève en lui faisant verbaliser sa procédure : </a:t>
            </a:r>
            <a:r>
              <a:rPr lang="fr-FR" i="1" dirty="0"/>
              <a:t>on peut enlever 70 pour arriver à 8, puis encore enlever 3 </a:t>
            </a:r>
            <a:r>
              <a:rPr lang="fr-FR" i="0" dirty="0"/>
              <a:t>; </a:t>
            </a:r>
            <a:r>
              <a:rPr lang="fr-FR" i="1" dirty="0"/>
              <a:t>on peut aussi calculer le complément de 73 à 78</a:t>
            </a:r>
            <a:r>
              <a:rPr lang="fr-FR" i="0" dirty="0"/>
              <a:t> (addition à trou).  </a:t>
            </a:r>
          </a:p>
        </p:txBody>
      </p:sp>
      <p:sp>
        <p:nvSpPr>
          <p:cNvPr id="191" name="Google Shape;19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3396436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On peut aussi faire une addition à trou, on trouvera le même résultat. I</a:t>
            </a:r>
            <a:r>
              <a:rPr lang="fr-FR" i="1" dirty="0"/>
              <a:t>l est plus rapide, lorsque les nombres sont proches, de chercher le complément pour aller de 73 à 78 plutôt que d'enlever 73 au nombre 78. </a:t>
            </a:r>
            <a:r>
              <a:rPr lang="fr-FR" sz="1200" b="0" i="1" u="none" strike="noStrike" cap="none" dirty="0">
                <a:solidFill>
                  <a:schemeClr val="dk1"/>
                </a:solidFill>
                <a:effectLst/>
                <a:latin typeface="Calibri"/>
                <a:ea typeface="Calibri"/>
                <a:cs typeface="Calibri"/>
                <a:sym typeface="Calibri"/>
              </a:rPr>
              <a:t>Je sais par cœur que 3 + 5 = 8, donc je retrouve très rapidement que 73 + 5 = 78</a:t>
            </a:r>
            <a:r>
              <a:rPr lang="fr-FR" sz="1200" b="0" i="0" u="none" strike="noStrike" cap="none" dirty="0">
                <a:solidFill>
                  <a:schemeClr val="dk1"/>
                </a:solidFill>
                <a:effectLst/>
                <a:latin typeface="Calibri"/>
                <a:ea typeface="Calibri"/>
                <a:cs typeface="Calibri"/>
                <a:sym typeface="Calibri"/>
              </a:rPr>
              <a:t>.</a:t>
            </a:r>
            <a:endParaRPr lang="fr-FR" i="1" dirty="0"/>
          </a:p>
        </p:txBody>
      </p:sp>
      <p:sp>
        <p:nvSpPr>
          <p:cNvPr id="191" name="Google Shape;19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extLst>
      <p:ext uri="{BB962C8B-B14F-4D97-AF65-F5344CB8AC3E}">
        <p14:creationId xmlns:p14="http://schemas.microsoft.com/office/powerpoint/2010/main" val="26447328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Même démarche. </a:t>
            </a:r>
          </a:p>
          <a:p>
            <a:pPr marL="0" lvl="0" indent="0" algn="l" rtl="0">
              <a:spcBef>
                <a:spcPts val="0"/>
              </a:spcBef>
              <a:spcAft>
                <a:spcPts val="0"/>
              </a:spcAft>
              <a:buNone/>
            </a:pPr>
            <a:r>
              <a:rPr lang="fr-FR" dirty="0"/>
              <a:t>Accepter la soustraction (84 – 6) ainsi que l’addition à trou (6 + … = 84).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Demander aux élèves qui n’ont écrit que le nombre 78 d’écrire le calcul en entier.</a:t>
            </a:r>
          </a:p>
        </p:txBody>
      </p:sp>
      <p:sp>
        <p:nvSpPr>
          <p:cNvPr id="208" name="Google Shape;2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1762010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84 – 6 = combien ? Calculez le résultat.</a:t>
            </a:r>
          </a:p>
          <a:p>
            <a:pPr marL="0" lvl="0" indent="0" algn="l" rtl="0">
              <a:spcBef>
                <a:spcPts val="0"/>
              </a:spcBef>
              <a:spcAft>
                <a:spcPts val="0"/>
              </a:spcAft>
              <a:buNone/>
            </a:pPr>
            <a:r>
              <a:rPr lang="fr-FR" i="0" dirty="0"/>
              <a:t>Ici, la technique par complément (c’est-à-dire en faisant une addition à trou) est peu pertinente car l’écart entre les 2 nombres est important.</a:t>
            </a:r>
          </a:p>
          <a:p>
            <a:pPr marL="0" lvl="0" indent="0" algn="l" rtl="0">
              <a:spcBef>
                <a:spcPts val="0"/>
              </a:spcBef>
              <a:spcAft>
                <a:spcPts val="0"/>
              </a:spcAft>
              <a:buNone/>
            </a:pPr>
            <a:r>
              <a:rPr lang="fr-FR" sz="1800" i="1" strike="noStrike" dirty="0"/>
              <a:t>→ </a:t>
            </a:r>
            <a:r>
              <a:rPr lang="fr-FR" sz="1800" i="1" dirty="0">
                <a:effectLst/>
                <a:latin typeface="Segoe UI" panose="020B0502040204020203" pitchFamily="34" charset="0"/>
              </a:rPr>
              <a:t>Pour calculer 84 – 6, je peux décomposer 6 en 4 + 2 pour que ce soit plus facile. J’effectue 84 – 4 = 80, puis 80 – 2 = 78. Donc 84 – 6 = 78.</a:t>
            </a:r>
            <a:endParaRPr i="1" dirty="0"/>
          </a:p>
        </p:txBody>
      </p:sp>
      <p:sp>
        <p:nvSpPr>
          <p:cNvPr id="208" name="Google Shape;2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1" dirty="0">
                <a:latin typeface="Calibri" panose="020F0502020204030204" pitchFamily="34" charset="0"/>
              </a:rPr>
              <a:t>Dans cette dernière étape, je vais afficher des soustractions. Vous allez vous appuyer sur ce que nous venons de voir pour calculer rapidement les différences. Rappelez-vous : lorsque je cherche la différence entre deux nombres proches l’un de l’autre, il est plus simple de chercher combien il manque au plus petit pour atteindre le plus grand, plutôt que de soustraire. J’affiche ce pictogramme pour montrer le lien entre les deux opérations.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757906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Lire le calcul, les élèves écrivent le plus rapidement possible la réponse sur leur ardoise. Valider les réponses au fur et à mesure.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 4.</a:t>
            </a:r>
          </a:p>
          <a:p>
            <a:pPr marL="0" indent="0"/>
            <a:r>
              <a:rPr lang="fr-FR" b="0" i="0" dirty="0">
                <a:latin typeface="Calibri" panose="020F0502020204030204" pitchFamily="34" charset="0"/>
              </a:rPr>
              <a:t>Lors de la correction, faire verbaliser aux élèves leur démarche. Écrire sous la dictée d’un élève l’addition à trou 52 + … = 56 en dessous de la soustraction, en liant les deux opérations par l’arc de cercle.</a:t>
            </a:r>
          </a:p>
          <a:p>
            <a:pPr marL="0" indent="0"/>
            <a:r>
              <a:rPr lang="fr-FR" b="0" i="0" dirty="0">
                <a:latin typeface="Calibri" panose="020F0502020204030204" pitchFamily="34" charset="0"/>
              </a:rPr>
              <a:t>Compléter ensuite la différence. </a:t>
            </a:r>
            <a:r>
              <a:rPr lang="fr-FR" b="0" i="1" dirty="0">
                <a:latin typeface="Calibri" panose="020F0502020204030204" pitchFamily="34" charset="0"/>
              </a:rPr>
              <a:t>Comme 52 + 4 = 56, alors je trouve rapidement que 56 – 52 = 4.</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13662574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 6.</a:t>
            </a:r>
          </a:p>
          <a:p>
            <a:pPr marL="0" indent="0"/>
            <a:r>
              <a:rPr lang="fr-FR" b="0" i="0" dirty="0">
                <a:latin typeface="Calibri" panose="020F0502020204030204" pitchFamily="34" charset="0"/>
              </a:rPr>
              <a:t>Lors de la correction, passer par l’addition à trou 89 + … = 95, l’écrire en dessous (appui sur la dizaine 89 + 1 = 90 et 90 + 5 = 95, donc 89 + 6 = 95).</a:t>
            </a:r>
          </a:p>
          <a:p>
            <a:pPr marL="0" indent="0"/>
            <a:r>
              <a:rPr lang="fr-FR" b="0" i="0" dirty="0">
                <a:latin typeface="Calibri" panose="020F0502020204030204" pitchFamily="34" charset="0"/>
              </a:rPr>
              <a:t>Faire verbaliser : c</a:t>
            </a:r>
            <a:r>
              <a:rPr lang="fr-FR" b="0" i="1" dirty="0">
                <a:latin typeface="Calibri" panose="020F0502020204030204" pitchFamily="34" charset="0"/>
              </a:rPr>
              <a:t>omme l’écart entre les deux nombres est 6, alors 95 – 89 = 6.</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1527986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24179-9909-81DF-7ADE-86DF45C1D07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C5A03BA-8285-38FB-1038-58340121CEA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A37ECA1-5812-C738-293E-98443E87C3C4}"/>
              </a:ext>
            </a:extLst>
          </p:cNvPr>
          <p:cNvSpPr>
            <a:spLocks noGrp="1"/>
          </p:cNvSpPr>
          <p:nvPr>
            <p:ph type="body" idx="1"/>
          </p:nvPr>
        </p:nvSpPr>
        <p:spPr/>
        <p:txBody>
          <a:bodyPr/>
          <a:lstStyle/>
          <a:p>
            <a:pPr marL="0" indent="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 74.</a:t>
            </a:r>
          </a:p>
          <a:p>
            <a:pPr marL="0" indent="0"/>
            <a:r>
              <a:rPr lang="fr-FR" b="0" i="0" dirty="0">
                <a:latin typeface="Calibri" panose="020F0502020204030204" pitchFamily="34" charset="0"/>
              </a:rPr>
              <a:t>Lors de la correction, interroger les élèves sur leur procédure. Faire verbaliser qu'ici la différence ne se trouve pas par en cherchant le complément, car l'écart entre les nombres est très grand. Il est plus simple de calculer 78 – 4. Je sais par cœur que 8 – 4 = 4, donc 78 – 4 = 74.</a:t>
            </a:r>
          </a:p>
        </p:txBody>
      </p:sp>
      <p:sp>
        <p:nvSpPr>
          <p:cNvPr id="4" name="Espace réservé du numéro de diapositive 3">
            <a:extLst>
              <a:ext uri="{FF2B5EF4-FFF2-40B4-BE49-F238E27FC236}">
                <a16:creationId xmlns:a16="http://schemas.microsoft.com/office/drawing/2014/main" id="{537ED898-0F2B-E6BB-C3BD-D094BC7BFD4B}"/>
              </a:ext>
            </a:extLst>
          </p:cNvPr>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22214253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i="0" dirty="0">
                <a:latin typeface="Calibri" panose="020F0502020204030204" pitchFamily="34" charset="0"/>
              </a:rPr>
              <a:t>Réponse attendue </a:t>
            </a:r>
            <a:r>
              <a:rPr lang="fr-FR" b="0" i="0" dirty="0">
                <a:latin typeface="Calibri" panose="020F0502020204030204" pitchFamily="34" charset="0"/>
              </a:rPr>
              <a:t>: 7. </a:t>
            </a:r>
          </a:p>
          <a:p>
            <a:pPr marL="0" indent="0"/>
            <a:r>
              <a:rPr lang="fr-FR" b="0" i="0" dirty="0">
                <a:latin typeface="Calibri" panose="020F0502020204030204" pitchFamily="34" charset="0"/>
              </a:rPr>
              <a:t>Ici, on utilise le lien addition/soustraction, puis on s’appuie sur la dizaine 65 + 5 = 70 et 70 + 2 = 72. Donc 72 – 65 = 7.</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277301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Prenez les réglettes 7 et 10 et placez-les comme au tableau. Vous devez trouver l’écart entre ces deux réglettes, c’est-à-dire la différence entre 7 et 10 </a:t>
            </a:r>
            <a:r>
              <a:rPr lang="fr-FR" i="0" dirty="0">
                <a:latin typeface="Calibri" panose="020F0502020204030204" pitchFamily="34" charset="0"/>
              </a:rPr>
              <a:t>(passer le doigt le long de la flèche </a:t>
            </a:r>
            <a:r>
              <a:rPr lang="fr-FR" i="0">
                <a:latin typeface="Calibri" panose="020F0502020204030204" pitchFamily="34" charset="0"/>
              </a:rPr>
              <a:t>noire).</a:t>
            </a:r>
            <a:endParaRPr lang="fr-FR" i="0" dirty="0">
              <a:latin typeface="Calibri" panose="020F0502020204030204" pitchFamily="34" charset="0"/>
            </a:endParaRPr>
          </a:p>
          <a:p>
            <a:pPr marL="0" indent="0"/>
            <a:r>
              <a:rPr lang="fr-FR" i="1" dirty="0">
                <a:latin typeface="Calibri" panose="020F0502020204030204" pitchFamily="34" charset="0"/>
              </a:rPr>
              <a:t>Comment pouvons-nous faire ? </a:t>
            </a:r>
            <a:r>
              <a:rPr lang="fr-FR" i="0" dirty="0">
                <a:latin typeface="Calibri" panose="020F0502020204030204" pitchFamily="34" charset="0"/>
              </a:rPr>
              <a:t>→</a:t>
            </a:r>
            <a:r>
              <a:rPr lang="fr-FR" i="1" dirty="0">
                <a:latin typeface="Calibri" panose="020F0502020204030204" pitchFamily="34" charset="0"/>
              </a:rPr>
              <a:t> </a:t>
            </a:r>
            <a:r>
              <a:rPr lang="fr-FR" b="0" i="1" dirty="0">
                <a:latin typeface="Calibri" panose="020F0502020204030204" pitchFamily="34" charset="0"/>
              </a:rPr>
              <a:t>Il faut trouver quelle réglette ajouter à la réglette noire pour atteindre la longueur de la réglette orange.</a:t>
            </a:r>
          </a:p>
          <a:p>
            <a:pPr marL="0" indent="0"/>
            <a:r>
              <a:rPr lang="fr-FR" b="0" i="0" dirty="0">
                <a:latin typeface="Calibri" panose="020F0502020204030204" pitchFamily="34" charset="0"/>
              </a:rPr>
              <a:t>Laisser un court instant, puis interroger un élève.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778583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2984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7538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C’est la réglette vert clair : l’écart entre la réglette 7 et la réglette 10 est donc 3. On dit que la différence entre 10 et 7 est 3.</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738962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peut écrire l’opération qui correspond à la recherche de l’écart. L’écart, c’est une différence ; on écrit donc une soustraction. </a:t>
            </a:r>
          </a:p>
          <a:p>
            <a:pPr marL="0" indent="0"/>
            <a:r>
              <a:rPr lang="fr-FR" i="1" dirty="0">
                <a:latin typeface="Calibri" panose="020F0502020204030204" pitchFamily="34" charset="0"/>
              </a:rPr>
              <a:t>Si on tourne les réglettes dans l’autre sens vous reconnaissez peut-être le schéma que vous connaissez. </a:t>
            </a:r>
          </a:p>
          <a:p>
            <a:pPr marL="0" indent="0"/>
            <a:r>
              <a:rPr lang="fr-FR" i="1" dirty="0">
                <a:latin typeface="Calibri" panose="020F0502020204030204" pitchFamily="34" charset="0"/>
              </a:rPr>
              <a:t>Quelle opération faut-il faire pour calculer la différence entre 10 et 7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87141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La soustraction 10 – 7.</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1376185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Pour effectuer cette soustraction, il est plus facile de chercher combien il faut ajouter à la réglette 7 pour atteindre la longueur de la réglette 10. </a:t>
            </a:r>
          </a:p>
          <a:p>
            <a:pPr marL="0" indent="0"/>
            <a:r>
              <a:rPr lang="fr-FR" i="1" dirty="0">
                <a:latin typeface="Calibri" panose="020F0502020204030204" pitchFamily="34" charset="0"/>
              </a:rPr>
              <a:t>Dans une soustraction, quand l’écart entre les deux nombres est faible, c’est-à-dire que les deux nombres sont proches l’un de l’autre, il est plus simple de chercher la différence par l’addition à trou. </a:t>
            </a:r>
          </a:p>
          <a:p>
            <a:pPr marL="0" indent="0"/>
            <a:r>
              <a:rPr lang="fr-FR" i="1" dirty="0">
                <a:latin typeface="Calibri" panose="020F0502020204030204" pitchFamily="34" charset="0"/>
              </a:rPr>
              <a:t>Avec cet arc de cercle </a:t>
            </a:r>
            <a:r>
              <a:rPr lang="fr-FR" i="0" dirty="0">
                <a:latin typeface="Calibri" panose="020F0502020204030204" pitchFamily="34" charset="0"/>
              </a:rPr>
              <a:t>(le montrer au tableau), o</a:t>
            </a:r>
            <a:r>
              <a:rPr lang="fr-FR" i="1" dirty="0">
                <a:latin typeface="Calibri" panose="020F0502020204030204" pitchFamily="34" charset="0"/>
              </a:rPr>
              <a:t>n montre que ces deux opérations sont liées</a:t>
            </a:r>
            <a:r>
              <a:rPr lang="fr-FR" i="0" dirty="0">
                <a:latin typeface="Calibri" panose="020F0502020204030204" pitchFamily="34" charset="0"/>
              </a:rPr>
              <a:t>.</a:t>
            </a:r>
          </a:p>
          <a:p>
            <a:pPr marL="0" indent="0"/>
            <a:r>
              <a:rPr lang="fr-FR" i="1" dirty="0">
                <a:latin typeface="Calibri" panose="020F0502020204030204" pitchFamily="34" charset="0"/>
              </a:rPr>
              <a:t>Combien faut-il ajouter à 7 pour atteindre 10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2320136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Il faut ajouter 3 </a:t>
            </a:r>
            <a:r>
              <a:rPr lang="fr-FR" i="0" dirty="0">
                <a:latin typeface="Calibri" panose="020F0502020204030204" pitchFamily="34" charset="0"/>
              </a:rPr>
              <a:t>(compléter les pointillés de l’addition à trou).</a:t>
            </a:r>
          </a:p>
          <a:p>
            <a:pPr marL="0" indent="0"/>
            <a:r>
              <a:rPr lang="fr-FR" i="1" dirty="0">
                <a:latin typeface="Calibri" panose="020F0502020204030204" pitchFamily="34" charset="0"/>
              </a:rPr>
              <a:t>7 + </a:t>
            </a:r>
            <a:r>
              <a:rPr lang="fr-FR" b="1" i="1" dirty="0">
                <a:latin typeface="Calibri" panose="020F0502020204030204" pitchFamily="34" charset="0"/>
              </a:rPr>
              <a:t>3</a:t>
            </a:r>
            <a:r>
              <a:rPr lang="fr-FR" i="1" dirty="0">
                <a:latin typeface="Calibri" panose="020F0502020204030204" pitchFamily="34" charset="0"/>
              </a:rPr>
              <a:t> = 10, donc 10 – 7 = </a:t>
            </a:r>
            <a:r>
              <a:rPr lang="fr-FR" b="1" i="1" dirty="0">
                <a:latin typeface="Calibri" panose="020F0502020204030204" pitchFamily="34" charset="0"/>
              </a:rPr>
              <a:t>3</a:t>
            </a:r>
            <a:r>
              <a:rPr lang="fr-FR" i="1" dirty="0">
                <a:latin typeface="Calibri" panose="020F0502020204030204" pitchFamily="34" charset="0"/>
              </a:rPr>
              <a:t> </a:t>
            </a:r>
            <a:r>
              <a:rPr lang="fr-FR" i="0" dirty="0">
                <a:latin typeface="Calibri" panose="020F0502020204030204" pitchFamily="34" charset="0"/>
              </a:rPr>
              <a:t>(compléter les pointillés de la soustraction).</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460141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Prenez les réglettes 6 et 8 et cherchez l’écart entre les deux, c’est-à-dire la différence entre ces deux nombres. Écrivez la différence sur votre ardoise. </a:t>
            </a:r>
          </a:p>
          <a:p>
            <a:pPr marL="0" indent="0"/>
            <a:r>
              <a:rPr lang="fr-FR" i="0" dirty="0">
                <a:latin typeface="Calibri" panose="020F0502020204030204" pitchFamily="34" charset="0"/>
              </a:rPr>
              <a:t>Laisser 30 secondes, puis interroger un élève.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610926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BBE36DAD-F11D-BAB4-AC11-293F880CC3C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CF8EA627-DAB5-B295-9D0E-146944A698A6}"/>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168597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logo, Graphique, Police&#10;&#10;Le contenu généré par l’IA peut être incorrect.">
            <a:extLst>
              <a:ext uri="{FF2B5EF4-FFF2-40B4-BE49-F238E27FC236}">
                <a16:creationId xmlns:a16="http://schemas.microsoft.com/office/drawing/2014/main" id="{D0B27BB2-D98C-8283-58EF-CF763E4BB9F6}"/>
              </a:ext>
            </a:extLst>
          </p:cNvPr>
          <p:cNvPicPr>
            <a:picLocks noChangeAspect="1"/>
          </p:cNvPicPr>
          <p:nvPr userDrawn="1"/>
        </p:nvPicPr>
        <p:blipFill>
          <a:blip r:embed="rId2"/>
          <a:stretch>
            <a:fillRect/>
          </a:stretch>
        </p:blipFill>
        <p:spPr>
          <a:xfrm>
            <a:off x="8232016" y="91711"/>
            <a:ext cx="960000" cy="108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826433" y="2767559"/>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13. Utiliser le lien entre l’addition et la soustraction pour calculer une différence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852A563-4089-05AA-C8C9-9FF127B1FB2C}"/>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F78393A9-1818-C824-042E-5FE41FA4A95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7972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7F6227D6-EE0A-680F-7474-50BFFA46C81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56384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EEA6AAC-97C1-B917-D53F-4A2BEBD7A625}"/>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DAAC927C-7C76-3A99-C1A6-54E8D2979D9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20400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1DA9D15-A2FA-8450-AEBE-29324A99BF23}"/>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96FD0826-A76E-2B69-2E5E-B79377D4BDA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648234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54D05F6-573C-96BE-6126-8931C5BC407A}"/>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DAABA8D4-BFF3-A82D-8656-5F9FC4B7545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40440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86B1F46-26C2-A965-D61E-576B1A334BD3}"/>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061AE27A-C326-AEE5-D2C9-617DCC35D04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606799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BA0E9C8-69C4-6C87-8544-8CBE55235147}"/>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98454147-1B76-820E-B0D8-69148FCDDE7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4279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BDD8E0F-FBCE-33AA-EA86-BF20DC0FFD4E}"/>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D54126DC-5CFE-B885-5F18-F4ECF44A0A6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578118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1B378D09-EF17-C4E0-255E-9071A4906B77}"/>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D68E36AD-488D-0618-E51B-114D173468A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388BA1C8-CDCF-DEA4-8383-EDD9F10D10E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18359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762836E5-9663-2B6E-5ED0-E509F52A1A3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6404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4" name="Espace réservé du contenu 13">
            <a:extLst>
              <a:ext uri="{FF2B5EF4-FFF2-40B4-BE49-F238E27FC236}">
                <a16:creationId xmlns:a16="http://schemas.microsoft.com/office/drawing/2014/main" id="{6BBAAA06-414B-CEAB-E2DF-E7A1C5F69F5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000424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AFFC226A-5AE9-61E0-7E00-E70A1AD97A9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378282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900CE0B7-F1F9-C7B0-9BE2-13760317FAD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27B48CD7-CCFF-ECD5-05B1-6CD9CDEE053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0117365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97B0F7FF-2A08-4838-B268-24E4725B8A0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723189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BBB2CD2A-B714-05A9-A506-69357D2E3EE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0197986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3DD19-173D-0FCD-E08E-9EBBB78B0920}"/>
            </a:ext>
          </a:extLst>
        </p:cNvPr>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079DC206-C5B3-159A-73D5-18D6BBCBE25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77379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E7C3C69D-BC14-706E-4FBF-FA354AA7D2D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1260009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 name="Titre 2">
            <a:extLst>
              <a:ext uri="{FF2B5EF4-FFF2-40B4-BE49-F238E27FC236}">
                <a16:creationId xmlns:a16="http://schemas.microsoft.com/office/drawing/2014/main" id="{06B39B1C-4F25-75AF-238D-597B8A9D942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1211D5C-5A5A-24E9-998E-72DDA6A449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956C436F-8562-0170-E2AC-32AA490C5A5A}"/>
              </a:ext>
            </a:extLst>
          </p:cNvPr>
          <p:cNvSpPr>
            <a:spLocks noGrp="1"/>
          </p:cNvSpPr>
          <p:nvPr>
            <p:ph type="title"/>
          </p:nvPr>
        </p:nvSpPr>
        <p:spPr/>
        <p:txBody>
          <a:bodyPr/>
          <a:lstStyle/>
          <a:p>
            <a:endParaRPr lang="fr-FR"/>
          </a:p>
        </p:txBody>
      </p:sp>
      <p:pic>
        <p:nvPicPr>
          <p:cNvPr id="12" name="Espace réservé du contenu 11">
            <a:extLst>
              <a:ext uri="{FF2B5EF4-FFF2-40B4-BE49-F238E27FC236}">
                <a16:creationId xmlns:a16="http://schemas.microsoft.com/office/drawing/2014/main" id="{761F938E-A761-240E-3BAB-FE3B0C57B91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586482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7CBFDAE3-A4C5-2DC3-D894-E59AA30B904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86AD126-EE4C-F02A-B0C5-8F86C32851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8461EA02-16C4-83C7-E658-DA71631CAAB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DE12826-7DDB-F530-96E1-2557795319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3908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B8BECE24-8149-2C1E-CE1B-A6E411C6102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ABA85C7-D9FA-BF35-5965-F1E3B943ED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161713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7AF32482-7B48-E200-1871-8AC863FC815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E910316-7660-FA2C-F42E-372E1B9C3F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D012A94-1B46-0220-418C-9E4C8A1612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C642557-671F-7056-0E80-EF56AB756C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AE27F2E1-25F7-416C-EC3E-2703020DF1A0}"/>
              </a:ext>
            </a:extLst>
          </p:cNvPr>
          <p:cNvSpPr>
            <a:spLocks noGrp="1"/>
          </p:cNvSpPr>
          <p:nvPr>
            <p:ph type="title"/>
          </p:nvPr>
        </p:nvSpPr>
        <p:spPr/>
        <p:txBody>
          <a:bodyPr/>
          <a:lstStyle/>
          <a:p>
            <a:endParaRPr lang="fr-FR"/>
          </a:p>
        </p:txBody>
      </p:sp>
      <p:pic>
        <p:nvPicPr>
          <p:cNvPr id="15" name="Espace réservé du contenu 14">
            <a:extLst>
              <a:ext uri="{FF2B5EF4-FFF2-40B4-BE49-F238E27FC236}">
                <a16:creationId xmlns:a16="http://schemas.microsoft.com/office/drawing/2014/main" id="{C89196CC-B5D9-DF6E-05CB-39B10EB2185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613254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C325E45-7005-52E5-8AEF-C37F88481D63}"/>
              </a:ext>
            </a:extLst>
          </p:cNvPr>
          <p:cNvSpPr>
            <a:spLocks noGrp="1"/>
          </p:cNvSpPr>
          <p:nvPr>
            <p:ph type="title"/>
          </p:nvPr>
        </p:nvSpPr>
        <p:spPr/>
        <p:txBody>
          <a:bodyPr/>
          <a:lstStyle/>
          <a:p>
            <a:endParaRPr lang="fr-FR"/>
          </a:p>
        </p:txBody>
      </p:sp>
      <p:pic>
        <p:nvPicPr>
          <p:cNvPr id="7" name="Espace réservé du contenu 6">
            <a:extLst>
              <a:ext uri="{FF2B5EF4-FFF2-40B4-BE49-F238E27FC236}">
                <a16:creationId xmlns:a16="http://schemas.microsoft.com/office/drawing/2014/main" id="{E3E5037A-E1AE-69AD-B792-6E3E275B8B6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355196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F31F3EC-D919-BD90-BFF9-94B6812D6350}"/>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4E0B6E38-B948-D0DB-2296-39EB4557535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725662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0A10981-5F6C-0848-F509-0AE15E9D26F8}"/>
              </a:ext>
            </a:extLst>
          </p:cNvPr>
          <p:cNvSpPr>
            <a:spLocks noGrp="1"/>
          </p:cNvSpPr>
          <p:nvPr>
            <p:ph type="title"/>
          </p:nvPr>
        </p:nvSpPr>
        <p:spPr/>
        <p:txBody>
          <a:bodyPr/>
          <a:lstStyle/>
          <a:p>
            <a:endParaRPr lang="fr-FR"/>
          </a:p>
        </p:txBody>
      </p:sp>
      <p:pic>
        <p:nvPicPr>
          <p:cNvPr id="12" name="Espace réservé du contenu 11">
            <a:extLst>
              <a:ext uri="{FF2B5EF4-FFF2-40B4-BE49-F238E27FC236}">
                <a16:creationId xmlns:a16="http://schemas.microsoft.com/office/drawing/2014/main" id="{F07E7D47-FFCC-9CB6-D9C4-7CA7548ACD8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813541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3C97CA7-B513-2000-60C0-C60C5FB75743}"/>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5EA94A7D-9246-A9C7-96E7-7FDC1608FEA8}"/>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81937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76EC0676-E304-F639-AF08-C09AB212327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71134233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http://purl.org/dc/terms/"/>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schemas.microsoft.com/office/infopath/2007/PartnerControls"/>
    <ds:schemaRef ds:uri="be993d5a-5390-4a32-bd90-2a12d82b1d47"/>
    <ds:schemaRef ds:uri="78af4adf-cb3e-4732-bb85-653e85149c57"/>
    <ds:schemaRef ds:uri="http://www.w3.org/XML/1998/namespace"/>
    <ds:schemaRef ds:uri="http://purl.org/dc/elements/1.1/"/>
  </ds:schemaRefs>
</ds:datastoreItem>
</file>

<file path=customXml/itemProps2.xml><?xml version="1.0" encoding="utf-8"?>
<ds:datastoreItem xmlns:ds="http://schemas.openxmlformats.org/officeDocument/2006/customXml" ds:itemID="{9336732A-448C-46FC-90B6-8CE0AF9D8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1595</Words>
  <Application>Microsoft Office PowerPoint</Application>
  <PresentationFormat>Affichage à l'écran (4:3)</PresentationFormat>
  <Paragraphs>94</Paragraphs>
  <Slides>34</Slides>
  <Notes>34</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34</vt:i4>
      </vt:variant>
    </vt:vector>
  </HeadingPairs>
  <TitlesOfParts>
    <vt:vector size="44" baseType="lpstr">
      <vt:lpstr>Calibri Light</vt:lpstr>
      <vt:lpstr>Verdana</vt:lpstr>
      <vt:lpstr>Segoe UI</vt:lpstr>
      <vt:lpstr>Calibri</vt:lpstr>
      <vt:lpstr>Arial</vt:lpstr>
      <vt:lpstr>Thème Office</vt:lpstr>
      <vt:lpstr>1_Thème Office</vt:lpstr>
      <vt:lpstr>2_Thème Office</vt:lpstr>
      <vt:lpstr>3_Thème Office</vt:lpstr>
      <vt:lpstr>7_Thème Office</vt:lpstr>
      <vt:lpstr>13. Utiliser le lien entre l’addition et la soustraction pour calculer une différence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2025-08-12T13:59:59Z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