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8"/>
  </p:notesMasterIdLst>
  <p:sldIdLst>
    <p:sldId id="256" r:id="rId9"/>
    <p:sldId id="282" r:id="rId10"/>
    <p:sldId id="305" r:id="rId11"/>
    <p:sldId id="327" r:id="rId12"/>
    <p:sldId id="295" r:id="rId13"/>
    <p:sldId id="337" r:id="rId14"/>
    <p:sldId id="296" r:id="rId15"/>
    <p:sldId id="322" r:id="rId16"/>
    <p:sldId id="321" r:id="rId17"/>
    <p:sldId id="311" r:id="rId18"/>
    <p:sldId id="290" r:id="rId19"/>
    <p:sldId id="328" r:id="rId20"/>
    <p:sldId id="330" r:id="rId21"/>
    <p:sldId id="331" r:id="rId22"/>
    <p:sldId id="298" r:id="rId23"/>
    <p:sldId id="313" r:id="rId24"/>
    <p:sldId id="323" r:id="rId25"/>
    <p:sldId id="338" r:id="rId26"/>
    <p:sldId id="324" r:id="rId27"/>
    <p:sldId id="318" r:id="rId28"/>
    <p:sldId id="332" r:id="rId29"/>
    <p:sldId id="325" r:id="rId30"/>
    <p:sldId id="285" r:id="rId31"/>
    <p:sldId id="288" r:id="rId32"/>
    <p:sldId id="333" r:id="rId33"/>
    <p:sldId id="335" r:id="rId34"/>
    <p:sldId id="334" r:id="rId35"/>
    <p:sldId id="286" r:id="rId36"/>
    <p:sldId id="287" r:id="rId37"/>
  </p:sldIdLst>
  <p:sldSz cx="9144000" cy="6858000" type="screen4x3"/>
  <p:notesSz cx="6858000" cy="9144000"/>
  <p:embeddedFontLst>
    <p:embeddedFont>
      <p:font typeface="Verdana" panose="020B0604030504040204" pitchFamily="34"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A731B9A7-FB2F-8BD0-97C6-EA6906EE8F3B}" name="Justine Taillade" initials="JT" userId="Justine Taillade" providerId="None"/>
  <p188:author id="{2EACF4B5-B5D6-1F77-434B-4ACC816D40DA}" name="Caroline HACHE" initials="CH" userId="Caroline HACH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55" autoAdjust="0"/>
    <p:restoredTop sz="88105" autoAdjust="0"/>
  </p:normalViewPr>
  <p:slideViewPr>
    <p:cSldViewPr snapToGrid="0">
      <p:cViewPr varScale="1">
        <p:scale>
          <a:sx n="97" d="100"/>
          <a:sy n="97" d="100"/>
        </p:scale>
        <p:origin x="2226" y="96"/>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font" Target="fonts/font1.fntdata"/><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font" Target="fonts/font4.fntdata"/><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notesMaster" Target="notesMasters/notesMaster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font" Target="fonts/font3.fnt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font" Target="fonts/font2.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commentAuthors" Target="commentAuthors.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8B08D3FB-D0AC-405E-96D1-91D950A99A25}"/>
    <pc:docChg chg="custSel modSld">
      <pc:chgData name="TAILLADE JUSTINE" userId="7689be7a-6074-46a5-a6a4-f2fd3e4f6393" providerId="ADAL" clId="{8B08D3FB-D0AC-405E-96D1-91D950A99A25}" dt="2025-08-12T13:54:40.867" v="5" actId="20577"/>
      <pc:docMkLst>
        <pc:docMk/>
      </pc:docMkLst>
      <pc:sldChg chg="modNotesTx">
        <pc:chgData name="TAILLADE JUSTINE" userId="7689be7a-6074-46a5-a6a4-f2fd3e4f6393" providerId="ADAL" clId="{8B08D3FB-D0AC-405E-96D1-91D950A99A25}" dt="2025-08-12T13:54:40.867" v="5" actId="20577"/>
        <pc:sldMkLst>
          <pc:docMk/>
          <pc:sldMk cId="0" sldId="287"/>
        </pc:sldMkLst>
      </pc:sldChg>
      <pc:sldChg chg="delSp mod">
        <pc:chgData name="TAILLADE JUSTINE" userId="7689be7a-6074-46a5-a6a4-f2fd3e4f6393" providerId="ADAL" clId="{8B08D3FB-D0AC-405E-96D1-91D950A99A25}" dt="2025-08-12T13:54:19.772" v="0" actId="478"/>
        <pc:sldMkLst>
          <pc:docMk/>
          <pc:sldMk cId="4227819954" sldId="296"/>
        </pc:sldMkLst>
        <pc:spChg chg="del">
          <ac:chgData name="TAILLADE JUSTINE" userId="7689be7a-6074-46a5-a6a4-f2fd3e4f6393" providerId="ADAL" clId="{8B08D3FB-D0AC-405E-96D1-91D950A99A25}" dt="2025-08-12T13:54:19.772" v="0" actId="478"/>
          <ac:spMkLst>
            <pc:docMk/>
            <pc:sldMk cId="4227819954" sldId="296"/>
            <ac:spMk id="7" creationId="{B1982C59-70EE-CF2A-5713-0286520BC4CA}"/>
          </ac:spMkLst>
        </pc:spChg>
      </pc:sldChg>
      <pc:sldChg chg="delSp mod">
        <pc:chgData name="TAILLADE JUSTINE" userId="7689be7a-6074-46a5-a6a4-f2fd3e4f6393" providerId="ADAL" clId="{8B08D3FB-D0AC-405E-96D1-91D950A99A25}" dt="2025-08-12T13:54:30.227" v="3" actId="478"/>
        <pc:sldMkLst>
          <pc:docMk/>
          <pc:sldMk cId="1761180549" sldId="318"/>
        </pc:sldMkLst>
        <pc:spChg chg="del">
          <ac:chgData name="TAILLADE JUSTINE" userId="7689be7a-6074-46a5-a6a4-f2fd3e4f6393" providerId="ADAL" clId="{8B08D3FB-D0AC-405E-96D1-91D950A99A25}" dt="2025-08-12T13:54:30.227" v="3" actId="478"/>
          <ac:spMkLst>
            <pc:docMk/>
            <pc:sldMk cId="1761180549" sldId="318"/>
            <ac:spMk id="8" creationId="{185068E3-27E6-C836-4536-FB0EE2447615}"/>
          </ac:spMkLst>
        </pc:spChg>
      </pc:sldChg>
      <pc:sldChg chg="delSp mod">
        <pc:chgData name="TAILLADE JUSTINE" userId="7689be7a-6074-46a5-a6a4-f2fd3e4f6393" providerId="ADAL" clId="{8B08D3FB-D0AC-405E-96D1-91D950A99A25}" dt="2025-08-12T13:54:21.091" v="1" actId="478"/>
        <pc:sldMkLst>
          <pc:docMk/>
          <pc:sldMk cId="2522216210" sldId="322"/>
        </pc:sldMkLst>
        <pc:spChg chg="del">
          <ac:chgData name="TAILLADE JUSTINE" userId="7689be7a-6074-46a5-a6a4-f2fd3e4f6393" providerId="ADAL" clId="{8B08D3FB-D0AC-405E-96D1-91D950A99A25}" dt="2025-08-12T13:54:21.091" v="1" actId="478"/>
          <ac:spMkLst>
            <pc:docMk/>
            <pc:sldMk cId="2522216210" sldId="322"/>
            <ac:spMk id="7" creationId="{3C2C266D-06A0-A69D-B3B1-ECF0A74C7D29}"/>
          </ac:spMkLst>
        </pc:spChg>
      </pc:sldChg>
      <pc:sldChg chg="delSp mod">
        <pc:chgData name="TAILLADE JUSTINE" userId="7689be7a-6074-46a5-a6a4-f2fd3e4f6393" providerId="ADAL" clId="{8B08D3FB-D0AC-405E-96D1-91D950A99A25}" dt="2025-08-12T13:54:24.242" v="2" actId="478"/>
        <pc:sldMkLst>
          <pc:docMk/>
          <pc:sldMk cId="2594866923" sldId="328"/>
        </pc:sldMkLst>
        <pc:spChg chg="del">
          <ac:chgData name="TAILLADE JUSTINE" userId="7689be7a-6074-46a5-a6a4-f2fd3e4f6393" providerId="ADAL" clId="{8B08D3FB-D0AC-405E-96D1-91D950A99A25}" dt="2025-08-12T13:54:24.242" v="2" actId="478"/>
          <ac:spMkLst>
            <pc:docMk/>
            <pc:sldMk cId="2594866923" sldId="328"/>
            <ac:spMk id="8" creationId="{D872DDE3-4D6B-802F-9DD4-9F66BB233DE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indent="0"/>
            <a:r>
              <a:rPr lang="fr-FR" i="1" dirty="0"/>
              <a:t>Aujourd’hui, nous allons compléter des additions pour atteindre une dizaine supérieure, puis pour atteindre le nombre 100. </a:t>
            </a: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sait par cœur combien ajouter à 1 pour obtenir 10 : c’est 9</a:t>
            </a:r>
            <a:r>
              <a:rPr lang="fr-FR" i="0" dirty="0">
                <a:latin typeface="Calibri" panose="020F0502020204030204" pitchFamily="34" charset="0"/>
              </a:rPr>
              <a:t> (écrire 9 sur les pointillés).</a:t>
            </a:r>
          </a:p>
          <a:p>
            <a:pPr marL="0" indent="0"/>
            <a:r>
              <a:rPr lang="fr-FR" i="1" dirty="0">
                <a:latin typeface="Calibri" panose="020F0502020204030204" pitchFamily="34" charset="0"/>
              </a:rPr>
              <a:t>Si j’ajoute 9 unités à l’unité restante de 21, j’ai 10 unités restantes. Je peux donc former une nouvelle dizaine </a:t>
            </a:r>
            <a:r>
              <a:rPr lang="fr-FR" i="0" dirty="0">
                <a:latin typeface="Calibri" panose="020F0502020204030204" pitchFamily="34" charset="0"/>
              </a:rPr>
              <a:t>(entourer la dizaine créée), </a:t>
            </a:r>
            <a:r>
              <a:rPr lang="fr-FR" i="1" dirty="0">
                <a:latin typeface="Calibri" panose="020F0502020204030204" pitchFamily="34" charset="0"/>
              </a:rPr>
              <a:t>que j’ajoute aux 2 dizaines déjà présentes </a:t>
            </a:r>
            <a:r>
              <a:rPr lang="fr-FR" i="0" dirty="0">
                <a:latin typeface="Calibri" panose="020F0502020204030204" pitchFamily="34" charset="0"/>
              </a:rPr>
              <a:t>(faire une flèche). </a:t>
            </a:r>
          </a:p>
          <a:p>
            <a:pPr marL="0" indent="0"/>
            <a:r>
              <a:rPr lang="fr-FR" i="1" dirty="0">
                <a:latin typeface="Calibri" panose="020F0502020204030204" pitchFamily="34" charset="0"/>
              </a:rPr>
              <a:t>On a ainsi 3 dizaines, donc 30, la dizaine que je veux atteindre.</a:t>
            </a:r>
          </a:p>
          <a:p>
            <a:pPr marL="0" indent="0"/>
            <a:r>
              <a:rPr lang="fr-FR" b="0" i="1" dirty="0">
                <a:latin typeface="Calibri" panose="020F0502020204030204" pitchFamily="34" charset="0"/>
              </a:rPr>
              <a:t>1 + 9 =</a:t>
            </a:r>
            <a:r>
              <a:rPr lang="fr-FR" i="1" dirty="0">
                <a:latin typeface="Calibri" panose="020F0502020204030204" pitchFamily="34" charset="0"/>
              </a:rPr>
              <a:t> </a:t>
            </a:r>
            <a:r>
              <a:rPr lang="fr-FR" b="0" i="1" dirty="0">
                <a:latin typeface="Calibri" panose="020F0502020204030204" pitchFamily="34" charset="0"/>
              </a:rPr>
              <a:t>10, donc 21</a:t>
            </a:r>
            <a:r>
              <a:rPr lang="fr-FR" i="1" dirty="0">
                <a:latin typeface="Calibri" panose="020F0502020204030204" pitchFamily="34" charset="0"/>
              </a:rPr>
              <a:t> </a:t>
            </a:r>
            <a:r>
              <a:rPr lang="fr-FR" b="0" i="1" dirty="0">
                <a:latin typeface="Calibri" panose="020F0502020204030204" pitchFamily="34" charset="0"/>
              </a:rPr>
              <a:t>+</a:t>
            </a:r>
            <a:r>
              <a:rPr lang="fr-FR" i="1" dirty="0">
                <a:latin typeface="Calibri" panose="020F0502020204030204" pitchFamily="34" charset="0"/>
              </a:rPr>
              <a:t> </a:t>
            </a:r>
            <a:r>
              <a:rPr lang="fr-FR" b="0" i="1" dirty="0">
                <a:latin typeface="Calibri" panose="020F0502020204030204" pitchFamily="34" charset="0"/>
              </a:rPr>
              <a:t>9 =</a:t>
            </a:r>
            <a:r>
              <a:rPr lang="fr-FR" i="1" dirty="0">
                <a:latin typeface="Calibri" panose="020F0502020204030204" pitchFamily="34" charset="0"/>
              </a:rPr>
              <a:t> </a:t>
            </a:r>
            <a:r>
              <a:rPr lang="fr-FR" b="0" i="1" dirty="0">
                <a:latin typeface="Calibri" panose="020F0502020204030204" pitchFamily="34" charset="0"/>
              </a:rPr>
              <a:t>30. </a:t>
            </a:r>
            <a:endParaRPr lang="fr-FR" b="0"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1611242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Combien faut-il ajouter à 73 pour obtenir 80 ? Écrivez la réponse sur votre ardoise.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Laisser quelques secondes aux élèves pendant lesquels vous observerez leurs procédures (ils ne doivent pas surcompter ou se servir de la file numérique).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Interroger un élève et illustrer sa réponse en dessinant au tableau les barres dizaines et cubes unités (ou en affichant le matériel aimanté de la classe) : </a:t>
            </a:r>
            <a:r>
              <a:rPr lang="fr-FR" i="1" dirty="0">
                <a:latin typeface="Calibri" panose="020F0502020204030204" pitchFamily="34" charset="0"/>
              </a:rPr>
              <a:t>73, c’est 7 dizaines et 3 unités restantes. On cherche combien d’unités il faut ajouter pour faire un paquet de 10 supplémentaire. On sait par cœur que 7 + 3 </a:t>
            </a:r>
            <a:r>
              <a:rPr lang="fr-FR" b="0" i="1" dirty="0">
                <a:latin typeface="Calibri" panose="020F0502020204030204" pitchFamily="34" charset="0"/>
              </a:rPr>
              <a:t>=</a:t>
            </a:r>
            <a:r>
              <a:rPr lang="fr-FR" i="1" dirty="0">
                <a:latin typeface="Calibri" panose="020F0502020204030204" pitchFamily="34" charset="0"/>
              </a:rPr>
              <a:t> 10. La nouvelle dizaine formée s’ajoute aux 7 dizaines de 73.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7 dizaines + 1 dizaine = 8 dizaines = 80. C’est donc 73 + 7 qui est égal à 80.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1748448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Nous allons continuer à compléter des additions, mais cette fois-ci on partira d’une dizaine pour aller à une autre dizaine.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609279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Combien faut-il ajouter à 30 pour obtenir 70 ? Écrivez la réponse sur votre ardoise.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Laisser quelques secondes aux élèves en observant leurs procédures (ils ne doivent pas </a:t>
            </a:r>
            <a:r>
              <a:rPr lang="fr-FR" dirty="0" err="1">
                <a:latin typeface="Calibri" panose="020F0502020204030204" pitchFamily="34" charset="0"/>
              </a:rPr>
              <a:t>surcompter</a:t>
            </a:r>
            <a:r>
              <a:rPr lang="fr-FR" dirty="0">
                <a:latin typeface="Calibri" panose="020F0502020204030204" pitchFamily="34" charset="0"/>
              </a:rPr>
              <a:t> ou se servir de la file numérique).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Interroger un élève en lui faisant verbaliser sa démarche : </a:t>
            </a:r>
            <a:r>
              <a:rPr lang="fr-FR" i="1" dirty="0">
                <a:latin typeface="Calibri" panose="020F0502020204030204" pitchFamily="34" charset="0"/>
              </a:rPr>
              <a:t>on a 30, c’est-à-dire 3d et on veut aller à 70, c’est-à-dire 7d. On sait par cœur que 3 + 4 = 7 donc </a:t>
            </a:r>
            <a:r>
              <a:rPr lang="fr-FR" i="1" dirty="0" err="1">
                <a:latin typeface="Calibri" panose="020F0502020204030204" pitchFamily="34" charset="0"/>
              </a:rPr>
              <a:t>3d</a:t>
            </a:r>
            <a:r>
              <a:rPr lang="fr-FR" i="1" dirty="0">
                <a:latin typeface="Calibri" panose="020F0502020204030204" pitchFamily="34" charset="0"/>
              </a:rPr>
              <a:t> + </a:t>
            </a:r>
            <a:r>
              <a:rPr lang="fr-FR" i="1" dirty="0" err="1">
                <a:latin typeface="Calibri" panose="020F0502020204030204" pitchFamily="34" charset="0"/>
              </a:rPr>
              <a:t>4d</a:t>
            </a:r>
            <a:r>
              <a:rPr lang="fr-FR" i="1" dirty="0">
                <a:latin typeface="Calibri" panose="020F0502020204030204" pitchFamily="34" charset="0"/>
              </a:rPr>
              <a:t> = </a:t>
            </a:r>
            <a:r>
              <a:rPr lang="fr-FR" i="1" dirty="0" err="1">
                <a:latin typeface="Calibri" panose="020F0502020204030204" pitchFamily="34" charset="0"/>
              </a:rPr>
              <a:t>7d</a:t>
            </a:r>
            <a:r>
              <a:rPr lang="fr-FR" i="1" dirty="0">
                <a:latin typeface="Calibri" panose="020F0502020204030204" pitchFamily="34" charset="0"/>
              </a:rPr>
              <a:t>. Il faut donc rajouter </a:t>
            </a:r>
            <a:r>
              <a:rPr lang="fr-FR" i="1" dirty="0" err="1">
                <a:latin typeface="Calibri" panose="020F0502020204030204" pitchFamily="34" charset="0"/>
              </a:rPr>
              <a:t>4d</a:t>
            </a:r>
            <a:r>
              <a:rPr lang="fr-FR" i="1" dirty="0">
                <a:latin typeface="Calibri" panose="020F0502020204030204" pitchFamily="34" charset="0"/>
              </a:rPr>
              <a:t>, c’est-à-dire 40. </a:t>
            </a:r>
            <a:r>
              <a:rPr lang="fr-FR" i="0" dirty="0">
                <a:latin typeface="Calibri" panose="020F0502020204030204" pitchFamily="34" charset="0"/>
              </a:rPr>
              <a:t>Écrire 40 sur les pointillés.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2404257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1659396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Maintenant, vous allez compléter une addition pour atteindre une dizaine supérieure, mais le nombre de départ ne sera plus une dizaine. Il va donc falloir procéder par étapes. Pour vous aider, je vous distribue un moule de calcul </a:t>
            </a:r>
            <a:r>
              <a:rPr lang="fr-FR" b="0" i="0" u="none" strike="noStrike" cap="none" dirty="0">
                <a:solidFill>
                  <a:schemeClr val="dk1"/>
                </a:solidFill>
                <a:effectLst/>
                <a:latin typeface="Calibri" panose="020F0502020204030204" pitchFamily="34" charset="0"/>
                <a:ea typeface="Calibri"/>
                <a:cs typeface="Calibri"/>
                <a:sym typeface="Calibri"/>
              </a:rPr>
              <a:t>(fiche photocopiable n° 6 plastifiée)</a:t>
            </a:r>
            <a:r>
              <a:rPr lang="fr-FR" i="1" dirty="0">
                <a:latin typeface="Calibri" panose="020F0502020204030204" pitchFamily="34" charset="0"/>
              </a:rPr>
              <a:t>.</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39369876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ea typeface="Calibri" panose="020F0502020204030204" pitchFamily="34" charset="0"/>
                <a:cs typeface="Calibri" panose="020F0502020204030204" pitchFamily="34" charset="0"/>
              </a:rPr>
              <a:t>Combien faut-il ajouter à 56 pour obtenir 90 ? Écrivez la réponse sur votre ardoise.</a:t>
            </a:r>
          </a:p>
          <a:p>
            <a:pPr marL="0" indent="0"/>
            <a:r>
              <a:rPr lang="fr-FR" dirty="0">
                <a:effectLst/>
                <a:latin typeface="Calibri" panose="020F0502020204030204" pitchFamily="34" charset="0"/>
                <a:ea typeface="Calibri" panose="020F0502020204030204" pitchFamily="34" charset="0"/>
                <a:cs typeface="Calibri" panose="020F0502020204030204" pitchFamily="34" charset="0"/>
              </a:rPr>
              <a:t>Laisser 30 secondes de recherche </a:t>
            </a:r>
            <a:r>
              <a:rPr lang="fr-FR" dirty="0">
                <a:latin typeface="Calibri" panose="020F0502020204030204" pitchFamily="34" charset="0"/>
                <a:ea typeface="Calibri" panose="020F0502020204030204" pitchFamily="34" charset="0"/>
                <a:cs typeface="Calibri" panose="020F0502020204030204" pitchFamily="34" charset="0"/>
              </a:rPr>
              <a:t>aux élèves en observant leurs procédures (ceux qui surcomptent ou se servent de la file numérique, ceux qui utilisent les faits numériques pour compléter le moule plastifié). </a:t>
            </a:r>
            <a:r>
              <a:rPr lang="fr-FR" dirty="0">
                <a:effectLst/>
                <a:latin typeface="Calibri" panose="020F0502020204030204" pitchFamily="34" charset="0"/>
                <a:ea typeface="Calibri" panose="020F0502020204030204" pitchFamily="34" charset="0"/>
                <a:cs typeface="Calibri" panose="020F0502020204030204" pitchFamily="34" charset="0"/>
              </a:rPr>
              <a:t>Interroger un élève en lui demandant d'expliquer sa procédure, puis en interroger un autre plus rapide.</a:t>
            </a:r>
            <a:endParaRPr lang="fr-FR" i="1" dirty="0">
              <a:latin typeface="Calibri" panose="020F0502020204030204" pitchFamily="34" charset="0"/>
              <a:ea typeface="Calibri" panose="020F0502020204030204" pitchFamily="34" charset="0"/>
              <a:cs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34686633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56, c’est 5</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dizaines et 6</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unités restantes</a:t>
            </a:r>
            <a:r>
              <a:rPr lang="fr-FR" i="0" dirty="0">
                <a:latin typeface="Calibri" panose="020F0502020204030204" pitchFamily="34" charset="0"/>
              </a:rPr>
              <a:t>. </a:t>
            </a:r>
            <a:r>
              <a:rPr lang="fr-FR" i="1" dirty="0">
                <a:latin typeface="Calibri" panose="020F0502020204030204" pitchFamily="34" charset="0"/>
              </a:rPr>
              <a:t>Je veux aller à 90, c’est-à-dire à 9</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dizaines. Je vais procéder en 2</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étapes. D’abord je cherche comment atteindre la dizaine juste après 56, car ce sera plus simple pour calculer combien il manque jusqu’à 90. Quelle est la dizaine juste après 56</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 </a:t>
            </a:r>
          </a:p>
          <a:p>
            <a:pPr marL="0" indent="0"/>
            <a:r>
              <a:rPr lang="fr-FR" i="1" dirty="0">
                <a:latin typeface="Calibri" panose="020F0502020204030204" pitchFamily="34" charset="0"/>
              </a:rPr>
              <a:t>→ 60 </a:t>
            </a:r>
            <a:r>
              <a:rPr lang="fr-FR" i="0" dirty="0">
                <a:latin typeface="Calibri" panose="020F0502020204030204" pitchFamily="34" charset="0"/>
              </a:rPr>
              <a:t>(écrire 60 dans la case du schéma au milieu). </a:t>
            </a:r>
          </a:p>
          <a:p>
            <a:pPr marL="0" indent="0"/>
            <a:r>
              <a:rPr lang="fr-FR" i="1" dirty="0">
                <a:latin typeface="Calibri" panose="020F0502020204030204" pitchFamily="34" charset="0"/>
              </a:rPr>
              <a:t>Combien dois-je ajouter à 56 pour arriver à 60</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 </a:t>
            </a:r>
          </a:p>
          <a:p>
            <a:pPr marL="0" indent="0"/>
            <a:r>
              <a:rPr lang="fr-FR" i="1" dirty="0">
                <a:latin typeface="Calibri" panose="020F0502020204030204" pitchFamily="34" charset="0"/>
              </a:rPr>
              <a:t>→ 4, parce que 6</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4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10, alors 56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4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60 </a:t>
            </a:r>
            <a:r>
              <a:rPr lang="fr-FR" i="0" dirty="0">
                <a:latin typeface="Calibri" panose="020F0502020204030204" pitchFamily="34" charset="0"/>
              </a:rPr>
              <a:t>(écrire 4 sur les pointillés à côté du premier «</a:t>
            </a:r>
            <a:r>
              <a:rPr lang="fr-FR" i="1" dirty="0">
                <a:latin typeface="Calibri" panose="020F0502020204030204" pitchFamily="34" charset="0"/>
                <a:ea typeface="Calibri" panose="020F0502020204030204" pitchFamily="34" charset="0"/>
                <a:cs typeface="Calibri" panose="020F0502020204030204" pitchFamily="34" charset="0"/>
              </a:rPr>
              <a:t> </a:t>
            </a:r>
            <a:r>
              <a:rPr lang="fr-FR" i="0" dirty="0">
                <a:latin typeface="Calibri" panose="020F0502020204030204" pitchFamily="34" charset="0"/>
              </a:rPr>
              <a:t>+</a:t>
            </a:r>
            <a:r>
              <a:rPr lang="fr-FR" i="1" dirty="0">
                <a:latin typeface="Calibri" panose="020F0502020204030204" pitchFamily="34" charset="0"/>
                <a:ea typeface="Calibri" panose="020F0502020204030204" pitchFamily="34" charset="0"/>
                <a:cs typeface="Calibri" panose="020F0502020204030204" pitchFamily="34" charset="0"/>
              </a:rPr>
              <a:t> </a:t>
            </a:r>
            <a:r>
              <a:rPr lang="fr-FR" i="0" dirty="0">
                <a:latin typeface="Calibri" panose="020F0502020204030204" pitchFamily="34" charset="0"/>
              </a:rPr>
              <a:t>» du schéma). </a:t>
            </a:r>
          </a:p>
          <a:p>
            <a:pPr marL="0" indent="0"/>
            <a:r>
              <a:rPr lang="fr-FR" i="1" dirty="0">
                <a:latin typeface="Calibri" panose="020F0502020204030204" pitchFamily="34" charset="0"/>
              </a:rPr>
              <a:t>Maintenant qu’on est arrivé à 60, combien dois-je ajouter pour arriver à 90</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 </a:t>
            </a:r>
          </a:p>
          <a:p>
            <a:pPr marL="0" indent="0"/>
            <a:r>
              <a:rPr lang="fr-FR" i="1" dirty="0">
                <a:latin typeface="Calibri" panose="020F0502020204030204" pitchFamily="34" charset="0"/>
              </a:rPr>
              <a:t>→ 30, car 6</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dizaines</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3</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dizaines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9</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dizaines </a:t>
            </a:r>
            <a:r>
              <a:rPr lang="fr-FR" i="0" dirty="0">
                <a:latin typeface="Calibri" panose="020F0502020204030204" pitchFamily="34" charset="0"/>
              </a:rPr>
              <a:t>(écrire 30 sur les pointillés à côté du second «</a:t>
            </a:r>
            <a:r>
              <a:rPr lang="fr-FR" i="1" dirty="0">
                <a:latin typeface="Calibri" panose="020F0502020204030204" pitchFamily="34" charset="0"/>
                <a:ea typeface="Calibri" panose="020F0502020204030204" pitchFamily="34" charset="0"/>
                <a:cs typeface="Calibri" panose="020F0502020204030204" pitchFamily="34" charset="0"/>
              </a:rPr>
              <a:t> </a:t>
            </a:r>
            <a:r>
              <a:rPr lang="fr-FR" i="0" dirty="0">
                <a:latin typeface="Calibri" panose="020F0502020204030204" pitchFamily="34" charset="0"/>
              </a:rPr>
              <a:t>+</a:t>
            </a:r>
            <a:r>
              <a:rPr lang="fr-FR" i="1" dirty="0">
                <a:latin typeface="Calibri" panose="020F0502020204030204" pitchFamily="34" charset="0"/>
                <a:ea typeface="Calibri" panose="020F0502020204030204" pitchFamily="34" charset="0"/>
                <a:cs typeface="Calibri" panose="020F0502020204030204" pitchFamily="34" charset="0"/>
              </a:rPr>
              <a:t> </a:t>
            </a:r>
            <a:r>
              <a:rPr lang="fr-FR" i="0" dirty="0">
                <a:latin typeface="Calibri" panose="020F0502020204030204" pitchFamily="34" charset="0"/>
              </a:rPr>
              <a:t>» du schéma). </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31453237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FFE68A-5D0F-F5CA-DAFE-A53DA4522F2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D4E7FC0-F96E-0F1A-93A6-A09E11CD825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167ED8D-FBF8-E9C5-9904-67F4557746FA}"/>
              </a:ext>
            </a:extLst>
          </p:cNvPr>
          <p:cNvSpPr>
            <a:spLocks noGrp="1"/>
          </p:cNvSpPr>
          <p:nvPr>
            <p:ph type="body" idx="1"/>
          </p:nvPr>
        </p:nvSpPr>
        <p:spPr/>
        <p:txBody>
          <a:bodyPr/>
          <a:lstStyle/>
          <a:p>
            <a:pPr marL="0" indent="0"/>
            <a:r>
              <a:rPr lang="fr-FR" i="1" dirty="0">
                <a:latin typeface="Calibri" panose="020F0502020204030204" pitchFamily="34" charset="0"/>
              </a:rPr>
              <a:t>On a donc procédé en 2</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étapes. On ajoute 4 pour aller de 56 à 60, puis encore 30 pour aller de 60 à 90. </a:t>
            </a:r>
          </a:p>
          <a:p>
            <a:pPr marL="0" indent="0"/>
            <a:r>
              <a:rPr lang="fr-FR" i="1" dirty="0">
                <a:latin typeface="Calibri" panose="020F0502020204030204" pitchFamily="34" charset="0"/>
              </a:rPr>
              <a:t>Combien faut-il ajouter à 56 pour arriver à 90</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4</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30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34 </a:t>
            </a:r>
            <a:r>
              <a:rPr lang="fr-FR" i="0" dirty="0">
                <a:latin typeface="Calibri" panose="020F0502020204030204" pitchFamily="34" charset="0"/>
              </a:rPr>
              <a:t>(compléter l’addition à trou). </a:t>
            </a:r>
          </a:p>
        </p:txBody>
      </p:sp>
      <p:sp>
        <p:nvSpPr>
          <p:cNvPr id="4" name="Espace réservé du numéro de diapositive 3">
            <a:extLst>
              <a:ext uri="{FF2B5EF4-FFF2-40B4-BE49-F238E27FC236}">
                <a16:creationId xmlns:a16="http://schemas.microsoft.com/office/drawing/2014/main" id="{1DE59C4E-7543-E096-4335-8268178482CC}"/>
              </a:ext>
            </a:extLst>
          </p:cNvPr>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33118227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Combien faut-il ajouter à 28 pour obtenir 80 ? Écrivez la réponse sur votre ardoise. Vous pouvez vous servir du moule plastifié ou dessiner le schéma sur votre ardoise.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Laisser 30 secondes de recherche.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Interroger un élève en lui demandant d’expliquer sa procédure.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Même démarche que précédemment pour compléter avec eux le schéma.</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a:t>
            </a:r>
            <a:r>
              <a:rPr lang="fr-FR" dirty="0">
                <a:latin typeface="Calibri" panose="020F0502020204030204" pitchFamily="34" charset="0"/>
              </a:rPr>
              <a:t> : 52.</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4120305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Pour cela, vous devez connaitre par cœur la maison du 10. Ces résultats sont essentiels pour calculer rapidement, car notre système de numération est basé sur des regroupements par 10. On va les utiliser aujourd’hui pour calculer le plus rapidement possible.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1186171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Il faut désormais compléter une addition pour atteindre 100.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29220701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42 + combien est égal à 100 ? Écrivez la réponse sur votre ardoise. Là aussi, vous pouvez vous servir du moule plastifié ou dessiner le schéma sur votre ardoise.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Laisser 30 secondes de recherche.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Interroger un élève en lui demandant d’expliquer sa procédure</a:t>
            </a:r>
            <a:r>
              <a:rPr lang="fr-FR">
                <a:latin typeface="Calibri" panose="020F0502020204030204" pitchFamily="34" charset="0"/>
              </a:rPr>
              <a:t>. </a:t>
            </a:r>
            <a:endParaRPr lang="fr-FR"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Même démarche que précédemment pour compléter avec eux le schéma.</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a:t>
            </a:r>
            <a:r>
              <a:rPr lang="fr-FR" dirty="0">
                <a:latin typeface="Calibri" panose="020F0502020204030204" pitchFamily="34" charset="0"/>
              </a:rPr>
              <a:t> : 58.</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12514603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Même démarche, sans guider le remplissage du schéma.</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a:t>
            </a:r>
            <a:r>
              <a:rPr lang="fr-FR" dirty="0">
                <a:latin typeface="Calibri" panose="020F0502020204030204" pitchFamily="34" charset="0"/>
              </a:rPr>
              <a:t> : 81.</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33137990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44C61825-20B2-3FB0-8425-8A304C56717C}"/>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A5B0C449-A283-5E69-EE6D-88C9AFBC40FC}"/>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a:extLst>
              <a:ext uri="{FF2B5EF4-FFF2-40B4-BE49-F238E27FC236}">
                <a16:creationId xmlns:a16="http://schemas.microsoft.com/office/drawing/2014/main" id="{A1AB74DB-EBDF-E81E-A619-64920396AA5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756111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40BAC205-FD0D-2E22-4109-C18D85F5CAC0}"/>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CE94D5BB-CD3C-A1C6-F9A8-6B9312B8EBAF}"/>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a:extLst>
              <a:ext uri="{FF2B5EF4-FFF2-40B4-BE49-F238E27FC236}">
                <a16:creationId xmlns:a16="http://schemas.microsoft.com/office/drawing/2014/main" id="{1EADF768-C7AD-3CB4-549F-B6A7F53194A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778748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1EEC15D2-075B-A33B-795B-31123E00D0FA}"/>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A6475AF0-90FA-7ABC-0427-6E25EF7E3366}"/>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a:extLst>
              <a:ext uri="{FF2B5EF4-FFF2-40B4-BE49-F238E27FC236}">
                <a16:creationId xmlns:a16="http://schemas.microsoft.com/office/drawing/2014/main" id="{A8535E3C-A516-F132-6F6B-D381271A5B5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506441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Écrivez le plus rapidement possible sur votre ardoise le nombre qu’il faut ajouter pour atteindre 10.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3563320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Combien faut-il ajouter à 2 pour obtenir 10 ?</a:t>
            </a:r>
          </a:p>
          <a:p>
            <a:pPr marL="0" indent="0"/>
            <a:r>
              <a:rPr lang="fr-FR" dirty="0">
                <a:latin typeface="Calibri" panose="020F0502020204030204" pitchFamily="34" charset="0"/>
              </a:rPr>
              <a:t>Laisser un temps très court aux élèves, puis en interroger un. Compléter les pointillés. Attention, ne pas faire verbaliser de procédure aux élèves, ils doivent connaitre les résultats par cœur. </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1557179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endParaRPr lang="fr-FR" i="0"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539300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C8A73E-2DCE-37D0-5F12-E4C26BDC568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351C217-58A0-0D5F-2752-64BD60A4DBE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B6E4EFB-A357-B43A-DD85-318C006A1B81}"/>
              </a:ext>
            </a:extLst>
          </p:cNvPr>
          <p:cNvSpPr>
            <a:spLocks noGrp="1"/>
          </p:cNvSpPr>
          <p:nvPr>
            <p:ph type="body" idx="1"/>
          </p:nvPr>
        </p:nvSpPr>
        <p:spPr/>
        <p:txBody>
          <a:bodyPr/>
          <a:lstStyle/>
          <a:p>
            <a:pPr marL="0" indent="0"/>
            <a:endParaRPr lang="fr-FR" i="0" dirty="0">
              <a:cs typeface="Calibri"/>
            </a:endParaRPr>
          </a:p>
        </p:txBody>
      </p:sp>
      <p:sp>
        <p:nvSpPr>
          <p:cNvPr id="4" name="Espace réservé du numéro de diapositive 3">
            <a:extLst>
              <a:ext uri="{FF2B5EF4-FFF2-40B4-BE49-F238E27FC236}">
                <a16:creationId xmlns:a16="http://schemas.microsoft.com/office/drawing/2014/main" id="{9073951E-8344-1EC1-BD0D-5C77F8FDC1E2}"/>
              </a:ext>
            </a:extLst>
          </p:cNvPr>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4197021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Vous allez maintenant compléter des additions pour atteindre la dizaine supérieure.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1022053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ea typeface="Calibri" panose="020F0502020204030204" pitchFamily="34" charset="0"/>
                <a:cs typeface="Calibri" panose="020F0502020204030204" pitchFamily="34" charset="0"/>
              </a:rPr>
              <a:t>Combien faut-il ajouter à 21 pour obtenir 30</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 Écrivez la réponse sur votre ardoise.</a:t>
            </a:r>
          </a:p>
          <a:p>
            <a:pPr marL="0" indent="0"/>
            <a:r>
              <a:rPr lang="fr-FR" dirty="0">
                <a:effectLst/>
                <a:latin typeface="Calibri" panose="020F0502020204030204" pitchFamily="34" charset="0"/>
                <a:ea typeface="Calibri" panose="020F0502020204030204" pitchFamily="34" charset="0"/>
                <a:cs typeface="Calibri" panose="020F0502020204030204" pitchFamily="34" charset="0"/>
              </a:rPr>
              <a:t>Laisser quelques secondes, puis interroger les élèves en leur demandant d'expliquer leur procédure : </a:t>
            </a:r>
            <a:r>
              <a:rPr lang="fr-FR" i="1" dirty="0">
                <a:latin typeface="Calibri" panose="020F0502020204030204" pitchFamily="34" charset="0"/>
                <a:ea typeface="Calibri" panose="020F0502020204030204" pitchFamily="34" charset="0"/>
                <a:cs typeface="Calibri" panose="020F0502020204030204" pitchFamily="34" charset="0"/>
              </a:rPr>
              <a:t>21, c’est 2</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dizaines et 1</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unité</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restante.</a:t>
            </a:r>
            <a:r>
              <a:rPr lang="fr-FR" i="0" dirty="0">
                <a:latin typeface="Calibri" panose="020F0502020204030204" pitchFamily="34" charset="0"/>
                <a:ea typeface="Calibri" panose="020F0502020204030204" pitchFamily="34" charset="0"/>
                <a:cs typeface="Calibri" panose="020F0502020204030204" pitchFamily="34" charset="0"/>
              </a:rPr>
              <a:t> </a:t>
            </a:r>
          </a:p>
          <a:p>
            <a:pPr marL="0" indent="0"/>
            <a:r>
              <a:rPr lang="fr-FR" i="1" dirty="0">
                <a:latin typeface="Calibri" panose="020F0502020204030204" pitchFamily="34" charset="0"/>
                <a:ea typeface="Calibri" panose="020F0502020204030204" pitchFamily="34" charset="0"/>
                <a:cs typeface="Calibri" panose="020F0502020204030204" pitchFamily="34" charset="0"/>
              </a:rPr>
              <a:t>Je veux avoir 30, c’est-à-dire 3</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dizaines. Qu’est-ce-que je dois ajouter</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2277096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 On a 2 dizaines et 1 unité restante ; on veut obtenir 3 dizaines : il faut donc ajouter des unités à l’unité restante de 21 pour former une nouvelle dizaine.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11354397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7895C5E0-B5F7-200F-223C-C807EC922875}"/>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4" name="Google Shape;35;p43">
            <a:extLst>
              <a:ext uri="{FF2B5EF4-FFF2-40B4-BE49-F238E27FC236}">
                <a16:creationId xmlns:a16="http://schemas.microsoft.com/office/drawing/2014/main" id="{E8857612-481D-E90D-2405-3DD746894E83}"/>
              </a:ext>
            </a:extLst>
          </p:cNvPr>
          <p:cNvSpPr/>
          <p:nvPr userDrawn="1"/>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4168597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3" name="Image 2" descr="Une image contenant cercle, symbole, Graphique, logo&#10;&#10;Le contenu généré par l’IA peut être incorrect.">
            <a:extLst>
              <a:ext uri="{FF2B5EF4-FFF2-40B4-BE49-F238E27FC236}">
                <a16:creationId xmlns:a16="http://schemas.microsoft.com/office/drawing/2014/main" id="{F8E61371-4D77-2BBA-30C4-AFAAC857FFDA}"/>
              </a:ext>
            </a:extLst>
          </p:cNvPr>
          <p:cNvPicPr>
            <a:picLocks noChangeAspect="1"/>
          </p:cNvPicPr>
          <p:nvPr userDrawn="1"/>
        </p:nvPicPr>
        <p:blipFill>
          <a:blip r:embed="rId2"/>
          <a:stretch>
            <a:fillRect/>
          </a:stretch>
        </p:blipFill>
        <p:spPr>
          <a:xfrm>
            <a:off x="8062975" y="73660"/>
            <a:ext cx="1120000" cy="126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68"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826433" y="3171534"/>
            <a:ext cx="7772400" cy="776190"/>
          </a:xfrm>
          <a:prstGeom prst="rect">
            <a:avLst/>
          </a:prstGeom>
          <a:noFill/>
          <a:ln>
            <a:noFill/>
          </a:ln>
        </p:spPr>
        <p:txBody>
          <a:bodyPr spcFirstLastPara="1" wrap="square" lIns="91425" tIns="45700" rIns="91425" bIns="45700" anchor="b" anchorCtr="0">
            <a:normAutofit fontScale="90000"/>
          </a:bodyPr>
          <a:lstStyle/>
          <a:p>
            <a:r>
              <a:rPr lang="fr-FR" dirty="0">
                <a:solidFill>
                  <a:schemeClr val="bg1"/>
                </a:solidFill>
              </a:rPr>
              <a:t>6. LES NOMBRES JUSQU’À 100</a:t>
            </a:r>
            <a:br>
              <a:rPr lang="fr-FR" dirty="0">
                <a:solidFill>
                  <a:schemeClr val="bg1"/>
                </a:solidFill>
              </a:rPr>
            </a:br>
            <a:r>
              <a:rPr lang="fr-FR" sz="2800" dirty="0">
                <a:solidFill>
                  <a:srgbClr val="FFFFFF"/>
                </a:solidFill>
                <a:latin typeface="Verdana" panose="020B0604030504040204" pitchFamily="34" charset="0"/>
              </a:rPr>
              <a:t>Calculer le complément à une dizaine</a:t>
            </a:r>
            <a:br>
              <a:rPr lang="fr-FR" sz="2800" dirty="0">
                <a:solidFill>
                  <a:srgbClr val="FFFFFF"/>
                </a:solidFill>
                <a:latin typeface="Verdana" panose="020B0604030504040204" pitchFamily="34" charset="0"/>
              </a:rPr>
            </a:br>
            <a:r>
              <a:rPr lang="fr-FR" sz="2800" dirty="0">
                <a:solidFill>
                  <a:srgbClr val="FFFFFF"/>
                </a:solidFill>
                <a:latin typeface="Verdana" panose="020B0604030504040204" pitchFamily="34" charset="0"/>
              </a:rPr>
              <a:t>supérieure ou à 100</a:t>
            </a:r>
            <a:endParaRPr sz="2800" dirty="0">
              <a:solidFill>
                <a:srgbClr val="FFFFFF"/>
              </a:solidFill>
              <a:latin typeface="Verdana" panose="020B060403050404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re 14">
            <a:extLst>
              <a:ext uri="{FF2B5EF4-FFF2-40B4-BE49-F238E27FC236}">
                <a16:creationId xmlns:a16="http://schemas.microsoft.com/office/drawing/2014/main" id="{E2498720-91D2-2228-31FB-741CE0184E83}"/>
              </a:ext>
            </a:extLst>
          </p:cNvPr>
          <p:cNvSpPr>
            <a:spLocks noGrp="1"/>
          </p:cNvSpPr>
          <p:nvPr>
            <p:ph type="title"/>
          </p:nvPr>
        </p:nvSpPr>
        <p:spPr/>
        <p:txBody>
          <a:bodyPr/>
          <a:lstStyle/>
          <a:p>
            <a:endParaRPr lang="fr-FR"/>
          </a:p>
        </p:txBody>
      </p:sp>
      <p:pic>
        <p:nvPicPr>
          <p:cNvPr id="22" name="Espace réservé du contenu 21">
            <a:extLst>
              <a:ext uri="{FF2B5EF4-FFF2-40B4-BE49-F238E27FC236}">
                <a16:creationId xmlns:a16="http://schemas.microsoft.com/office/drawing/2014/main" id="{6A446FAC-78E4-6453-142F-E3FBD022413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479066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81269AE-7D3A-88F8-3D3F-69F87DB1BE29}"/>
              </a:ext>
            </a:extLst>
          </p:cNvPr>
          <p:cNvSpPr>
            <a:spLocks noGrp="1"/>
          </p:cNvSpPr>
          <p:nvPr>
            <p:ph type="title"/>
          </p:nvPr>
        </p:nvSpPr>
        <p:spPr/>
        <p:txBody>
          <a:bodyPr/>
          <a:lstStyle/>
          <a:p>
            <a:endParaRPr lang="fr-FR"/>
          </a:p>
        </p:txBody>
      </p:sp>
      <p:pic>
        <p:nvPicPr>
          <p:cNvPr id="8" name="Espace réservé du contenu 7">
            <a:extLst>
              <a:ext uri="{FF2B5EF4-FFF2-40B4-BE49-F238E27FC236}">
                <a16:creationId xmlns:a16="http://schemas.microsoft.com/office/drawing/2014/main" id="{104A44EA-BA77-65A8-F6C3-AB7A6E8D2C7C}"/>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389487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09C38B3B-1BA3-71B2-1D30-409A4061772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594866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0966B906-4863-F7F5-621B-7063BE6DC742}"/>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1C2A7616-D959-6870-3BAB-5D243961DD56}"/>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758468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85262F9-BB06-6C04-7A96-B75B60D2D828}"/>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FCA6E9CE-5A51-5EBA-6F6A-C77FD6AA2B4C}"/>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9174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6EA2A19-2694-3B54-2C60-F2EDD7AFC3CC}"/>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6CFBA6C0-FAB4-237C-A976-FE4A75EFF486}"/>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0053616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7346A92-1F92-E916-2D83-41F775EB36DF}"/>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742F2797-536D-A565-FE76-1575BAC0792E}"/>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428906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5A95F7B4-66AB-DE5B-561C-7BDBA87B1BBE}"/>
              </a:ext>
            </a:extLst>
          </p:cNvPr>
          <p:cNvSpPr>
            <a:spLocks noGrp="1"/>
          </p:cNvSpPr>
          <p:nvPr>
            <p:ph type="title"/>
          </p:nvPr>
        </p:nvSpPr>
        <p:spPr/>
        <p:txBody>
          <a:bodyPr/>
          <a:lstStyle/>
          <a:p>
            <a:endParaRPr lang="fr-FR"/>
          </a:p>
        </p:txBody>
      </p:sp>
      <p:pic>
        <p:nvPicPr>
          <p:cNvPr id="17" name="Espace réservé du contenu 16">
            <a:extLst>
              <a:ext uri="{FF2B5EF4-FFF2-40B4-BE49-F238E27FC236}">
                <a16:creationId xmlns:a16="http://schemas.microsoft.com/office/drawing/2014/main" id="{0599828E-C3CE-136E-2E6C-988FEE01D477}"/>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7545487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7D67A3-D1FF-B21C-8712-B85A5BFE4804}"/>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746B0FDF-D846-8BC1-9727-5F05BCFE7037}"/>
              </a:ext>
            </a:extLst>
          </p:cNvPr>
          <p:cNvSpPr>
            <a:spLocks noGrp="1"/>
          </p:cNvSpPr>
          <p:nvPr>
            <p:ph type="title"/>
          </p:nvPr>
        </p:nvSpPr>
        <p:spPr/>
        <p:txBody>
          <a:bodyPr/>
          <a:lstStyle/>
          <a:p>
            <a:endParaRPr lang="fr-FR"/>
          </a:p>
        </p:txBody>
      </p:sp>
      <p:pic>
        <p:nvPicPr>
          <p:cNvPr id="8" name="Espace réservé du contenu 7">
            <a:extLst>
              <a:ext uri="{FF2B5EF4-FFF2-40B4-BE49-F238E27FC236}">
                <a16:creationId xmlns:a16="http://schemas.microsoft.com/office/drawing/2014/main" id="{AB5C00B9-6BBB-AE41-BBC2-B868714E85D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8472295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88B1475A-0D73-7217-6F3F-CE8012B0C836}"/>
              </a:ext>
            </a:extLst>
          </p:cNvPr>
          <p:cNvSpPr>
            <a:spLocks noGrp="1"/>
          </p:cNvSpPr>
          <p:nvPr>
            <p:ph type="title"/>
          </p:nvPr>
        </p:nvSpPr>
        <p:spPr/>
        <p:txBody>
          <a:bodyPr/>
          <a:lstStyle/>
          <a:p>
            <a:endParaRPr lang="fr-FR"/>
          </a:p>
        </p:txBody>
      </p:sp>
      <p:pic>
        <p:nvPicPr>
          <p:cNvPr id="15" name="Espace réservé du contenu 14">
            <a:extLst>
              <a:ext uri="{FF2B5EF4-FFF2-40B4-BE49-F238E27FC236}">
                <a16:creationId xmlns:a16="http://schemas.microsoft.com/office/drawing/2014/main" id="{DE3EFD6E-D248-D001-CF43-B24EF73823A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212085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a:extLst>
              <a:ext uri="{FF2B5EF4-FFF2-40B4-BE49-F238E27FC236}">
                <a16:creationId xmlns:a16="http://schemas.microsoft.com/office/drawing/2014/main" id="{4722448A-6F62-4A68-98C5-7539FD3D48C6}"/>
              </a:ext>
            </a:extLst>
          </p:cNvPr>
          <p:cNvSpPr>
            <a:spLocks noGrp="1"/>
          </p:cNvSpPr>
          <p:nvPr>
            <p:ph type="title"/>
          </p:nvPr>
        </p:nvSpPr>
        <p:spPr/>
        <p:txBody>
          <a:bodyPr/>
          <a:lstStyle/>
          <a:p>
            <a:endParaRPr lang="fr-FR"/>
          </a:p>
        </p:txBody>
      </p:sp>
      <p:pic>
        <p:nvPicPr>
          <p:cNvPr id="22" name="Espace réservé du contenu 21">
            <a:extLst>
              <a:ext uri="{FF2B5EF4-FFF2-40B4-BE49-F238E27FC236}">
                <a16:creationId xmlns:a16="http://schemas.microsoft.com/office/drawing/2014/main" id="{2EB796F7-D6C5-8B2A-7BAD-00C70A04A84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0479203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F5AD5BE6-03AE-F5F1-BFCB-8BC1153C7111}"/>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7611805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AAA72266-8DE4-1782-BA05-B3DE6384A68D}"/>
              </a:ext>
            </a:extLst>
          </p:cNvPr>
          <p:cNvSpPr>
            <a:spLocks noGrp="1"/>
          </p:cNvSpPr>
          <p:nvPr>
            <p:ph type="title"/>
          </p:nvPr>
        </p:nvSpPr>
        <p:spPr/>
        <p:txBody>
          <a:bodyPr/>
          <a:lstStyle/>
          <a:p>
            <a:endParaRPr lang="fr-FR"/>
          </a:p>
        </p:txBody>
      </p:sp>
      <p:pic>
        <p:nvPicPr>
          <p:cNvPr id="15" name="Espace réservé du contenu 14">
            <a:extLst>
              <a:ext uri="{FF2B5EF4-FFF2-40B4-BE49-F238E27FC236}">
                <a16:creationId xmlns:a16="http://schemas.microsoft.com/office/drawing/2014/main" id="{9535915D-A248-85D3-E807-3AE154EC960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1626512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80C09E4C-A79A-1843-33A1-941A2B62B752}"/>
              </a:ext>
            </a:extLst>
          </p:cNvPr>
          <p:cNvSpPr>
            <a:spLocks noGrp="1"/>
          </p:cNvSpPr>
          <p:nvPr>
            <p:ph type="title"/>
          </p:nvPr>
        </p:nvSpPr>
        <p:spPr/>
        <p:txBody>
          <a:bodyPr/>
          <a:lstStyle/>
          <a:p>
            <a:endParaRPr lang="fr-FR"/>
          </a:p>
        </p:txBody>
      </p:sp>
      <p:pic>
        <p:nvPicPr>
          <p:cNvPr id="17" name="Espace réservé du contenu 16">
            <a:extLst>
              <a:ext uri="{FF2B5EF4-FFF2-40B4-BE49-F238E27FC236}">
                <a16:creationId xmlns:a16="http://schemas.microsoft.com/office/drawing/2014/main" id="{9143111E-95C8-82F3-F3D2-7E96F06E0FFC}"/>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4221837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C56BB0C8-7705-1FB2-2A98-49A9BFCD468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5D8D347-1C65-2A7C-BAA3-729A667CCD2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FB6D69AC-C4A6-C6B0-B017-05C2450282E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E5461BD-0AB3-15BD-1EF0-C49B43BFB1A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B545B5CC-5C08-3104-DCD7-7B0579B63A2C}"/>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25F65A42-0707-B43B-42C2-EB06950EAB8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7763F83-29A0-5C1B-70D5-5FDE9EFC3B3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939629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EA0D8724-6CDC-E25D-6519-958D77C046A7}"/>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57ACA518-DE19-60B1-B1FB-10CA6C14AEF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C3DFCB7-4771-8AA1-0FBA-33814044DE4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806209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7F3E0E1C-2CF4-E6EF-999E-4A0141D01187}"/>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D4879FD8-2046-F59A-26FB-78117075B84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01B3519-1785-2B96-FC73-C9A67EFADBF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835177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 name="Titre 2">
            <a:extLst>
              <a:ext uri="{FF2B5EF4-FFF2-40B4-BE49-F238E27FC236}">
                <a16:creationId xmlns:a16="http://schemas.microsoft.com/office/drawing/2014/main" id="{8606ED58-8F61-018F-BFB5-A9F49ADA35A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ACFD3FB-91C7-9162-2431-7A2B711F4E5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F6594E46-FFB3-F705-5E10-1461E2D5825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281C2C7-AB4E-1286-DD40-3F155017BE0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D24774B-87F9-5A45-3B27-24789B12479A}"/>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B98C96BA-4BFA-6752-AF61-A24D51F02D8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564686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A5720D3-85CA-46DE-F83D-EAAAA82B2EB4}"/>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E3517370-78B9-04FE-27B8-537B8E9C5632}"/>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133378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4CE5311-E054-0D64-533C-241A01394D00}"/>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388055F6-F02A-B38D-4D69-B5D0D874DDA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499026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4F32E-3F45-C4A2-F41F-950BBB504496}"/>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AD12E747-C2B6-D43C-29BF-3DF75D4C66AA}"/>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9843D8C7-6394-7753-EAC2-330A79DD571E}"/>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772940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293AE0BF-6D4B-CEAE-0CFA-3D5029A74AC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227819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46200930-D982-4373-8DD6-59E34F8768BE}"/>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522216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740581D1-C1A3-76A2-BC6C-886A48C117DE}"/>
              </a:ext>
            </a:extLst>
          </p:cNvPr>
          <p:cNvSpPr>
            <a:spLocks noGrp="1"/>
          </p:cNvSpPr>
          <p:nvPr>
            <p:ph type="title"/>
          </p:nvPr>
        </p:nvSpPr>
        <p:spPr/>
        <p:txBody>
          <a:bodyPr/>
          <a:lstStyle/>
          <a:p>
            <a:endParaRPr lang="fr-FR"/>
          </a:p>
        </p:txBody>
      </p:sp>
      <p:pic>
        <p:nvPicPr>
          <p:cNvPr id="11" name="Espace réservé du contenu 10">
            <a:extLst>
              <a:ext uri="{FF2B5EF4-FFF2-40B4-BE49-F238E27FC236}">
                <a16:creationId xmlns:a16="http://schemas.microsoft.com/office/drawing/2014/main" id="{D5BB2655-63A7-5B7F-3EBA-18E4D140F9D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087489637"/>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ée un document." ma:contentTypeScope="" ma:versionID="d122aea70a9165b78dd065a800b7cfc6">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ca9308b6d9fa1551c355c2fcaa04b2a5"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1EBCCF05-0276-4E14-A943-C12D3656E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993d5a-5390-4a32-bd90-2a12d82b1d47"/>
    <ds:schemaRef ds:uri="78af4adf-cb3e-4732-bb85-653e85149c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B6929A-325D-48F6-9877-191C169E6107}">
  <ds:schemaRefs>
    <ds:schemaRef ds:uri="http://purl.org/dc/elements/1.1/"/>
    <ds:schemaRef ds:uri="http://schemas.microsoft.com/office/2006/metadata/properties"/>
    <ds:schemaRef ds:uri="be993d5a-5390-4a32-bd90-2a12d82b1d47"/>
    <ds:schemaRef ds:uri="http://purl.org/dc/terms/"/>
    <ds:schemaRef ds:uri="http://schemas.microsoft.com/office/2006/documentManagement/types"/>
    <ds:schemaRef ds:uri="http://schemas.openxmlformats.org/package/2006/metadata/core-properties"/>
    <ds:schemaRef ds:uri="78af4adf-cb3e-4732-bb85-653e85149c57"/>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1104</Words>
  <Application>Microsoft Office PowerPoint</Application>
  <PresentationFormat>Affichage à l'écran (4:3)</PresentationFormat>
  <Paragraphs>71</Paragraphs>
  <Slides>29</Slides>
  <Notes>29</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29</vt:i4>
      </vt:variant>
    </vt:vector>
  </HeadingPairs>
  <TitlesOfParts>
    <vt:vector size="38" baseType="lpstr">
      <vt:lpstr>Calibri Light</vt:lpstr>
      <vt:lpstr>Verdana</vt:lpstr>
      <vt:lpstr>Calibri</vt:lpstr>
      <vt:lpstr>Arial</vt:lpstr>
      <vt:lpstr>Thème Office</vt:lpstr>
      <vt:lpstr>1_Thème Office</vt:lpstr>
      <vt:lpstr>2_Thème Office</vt:lpstr>
      <vt:lpstr>3_Thème Office</vt:lpstr>
      <vt:lpstr>7_Thème Office</vt:lpstr>
      <vt:lpstr>6. LES NOMBRES JUSQU’À 100 Calculer le complément à une dizaine supérieure ou à 100</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2025-08-12T13:54:42Z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ies>
</file>