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760" r:id="rId5"/>
    <p:sldMasterId id="2147483768" r:id="rId6"/>
  </p:sldMasterIdLst>
  <p:notesMasterIdLst>
    <p:notesMasterId r:id="rId27"/>
  </p:notesMasterIdLst>
  <p:sldIdLst>
    <p:sldId id="498" r:id="rId7"/>
    <p:sldId id="369" r:id="rId8"/>
    <p:sldId id="428" r:id="rId9"/>
    <p:sldId id="492" r:id="rId10"/>
    <p:sldId id="410" r:id="rId11"/>
    <p:sldId id="500" r:id="rId12"/>
    <p:sldId id="501" r:id="rId13"/>
    <p:sldId id="502" r:id="rId14"/>
    <p:sldId id="503" r:id="rId15"/>
    <p:sldId id="504" r:id="rId16"/>
    <p:sldId id="371" r:id="rId17"/>
    <p:sldId id="493" r:id="rId18"/>
    <p:sldId id="494" r:id="rId19"/>
    <p:sldId id="495" r:id="rId20"/>
    <p:sldId id="496" r:id="rId21"/>
    <p:sldId id="497" r:id="rId22"/>
    <p:sldId id="484" r:id="rId23"/>
    <p:sldId id="490" r:id="rId24"/>
    <p:sldId id="491" r:id="rId25"/>
    <p:sldId id="48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JT" userId="S::JTAILLADE@editions-hatier.fr::7689be7a-6074-46a5-a6a4-f2fd3e4f6393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4915" autoAdjust="0"/>
  </p:normalViewPr>
  <p:slideViewPr>
    <p:cSldViewPr snapToGrid="0">
      <p:cViewPr varScale="1">
        <p:scale>
          <a:sx n="105" d="100"/>
          <a:sy n="105" d="100"/>
        </p:scale>
        <p:origin x="190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microsoft.com/office/2018/10/relationships/authors" Target="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DFA9FAB3-FB54-4C37-866F-550603585F1D}"/>
    <pc:docChg chg="custSel modSld">
      <pc:chgData name="TAILLADE JUSTINE" userId="7689be7a-6074-46a5-a6a4-f2fd3e4f6393" providerId="ADAL" clId="{DFA9FAB3-FB54-4C37-866F-550603585F1D}" dt="2025-08-12T13:44:34.572" v="10" actId="20577"/>
      <pc:docMkLst>
        <pc:docMk/>
      </pc:docMkLst>
      <pc:sldChg chg="delSp mod">
        <pc:chgData name="TAILLADE JUSTINE" userId="7689be7a-6074-46a5-a6a4-f2fd3e4f6393" providerId="ADAL" clId="{DFA9FAB3-FB54-4C37-866F-550603585F1D}" dt="2025-08-12T13:44:16.580" v="5" actId="478"/>
        <pc:sldMkLst>
          <pc:docMk/>
          <pc:sldMk cId="3857191845" sldId="371"/>
        </pc:sldMkLst>
        <pc:spChg chg="del">
          <ac:chgData name="TAILLADE JUSTINE" userId="7689be7a-6074-46a5-a6a4-f2fd3e4f6393" providerId="ADAL" clId="{DFA9FAB3-FB54-4C37-866F-550603585F1D}" dt="2025-08-12T13:44:16.580" v="5" actId="478"/>
          <ac:spMkLst>
            <pc:docMk/>
            <pc:sldMk cId="3857191845" sldId="371"/>
            <ac:spMk id="9" creationId="{40DD972B-CE89-F42C-1343-3398D17689A5}"/>
          </ac:spMkLst>
        </pc:spChg>
      </pc:sldChg>
      <pc:sldChg chg="delSp mod">
        <pc:chgData name="TAILLADE JUSTINE" userId="7689be7a-6074-46a5-a6a4-f2fd3e4f6393" providerId="ADAL" clId="{DFA9FAB3-FB54-4C37-866F-550603585F1D}" dt="2025-08-12T13:44:08.462" v="0" actId="478"/>
        <pc:sldMkLst>
          <pc:docMk/>
          <pc:sldMk cId="4172558658" sldId="410"/>
        </pc:sldMkLst>
        <pc:spChg chg="del">
          <ac:chgData name="TAILLADE JUSTINE" userId="7689be7a-6074-46a5-a6a4-f2fd3e4f6393" providerId="ADAL" clId="{DFA9FAB3-FB54-4C37-866F-550603585F1D}" dt="2025-08-12T13:44:08.462" v="0" actId="478"/>
          <ac:spMkLst>
            <pc:docMk/>
            <pc:sldMk cId="4172558658" sldId="410"/>
            <ac:spMk id="8" creationId="{F2EFAF19-49DE-CAA7-77FF-8F3CA4EB47C9}"/>
          </ac:spMkLst>
        </pc:spChg>
      </pc:sldChg>
      <pc:sldChg chg="modNotesTx">
        <pc:chgData name="TAILLADE JUSTINE" userId="7689be7a-6074-46a5-a6a4-f2fd3e4f6393" providerId="ADAL" clId="{DFA9FAB3-FB54-4C37-866F-550603585F1D}" dt="2025-08-12T13:44:34.572" v="10" actId="20577"/>
        <pc:sldMkLst>
          <pc:docMk/>
          <pc:sldMk cId="4066485427" sldId="484"/>
        </pc:sldMkLst>
      </pc:sldChg>
      <pc:sldChg chg="delSp mod">
        <pc:chgData name="TAILLADE JUSTINE" userId="7689be7a-6074-46a5-a6a4-f2fd3e4f6393" providerId="ADAL" clId="{DFA9FAB3-FB54-4C37-866F-550603585F1D}" dt="2025-08-12T13:44:18.235" v="6" actId="478"/>
        <pc:sldMkLst>
          <pc:docMk/>
          <pc:sldMk cId="1918080012" sldId="493"/>
        </pc:sldMkLst>
        <pc:spChg chg="del">
          <ac:chgData name="TAILLADE JUSTINE" userId="7689be7a-6074-46a5-a6a4-f2fd3e4f6393" providerId="ADAL" clId="{DFA9FAB3-FB54-4C37-866F-550603585F1D}" dt="2025-08-12T13:44:18.235" v="6" actId="478"/>
          <ac:spMkLst>
            <pc:docMk/>
            <pc:sldMk cId="1918080012" sldId="493"/>
            <ac:spMk id="9" creationId="{6305EA37-3E90-94B0-2DF9-7F0BB4C049CE}"/>
          </ac:spMkLst>
        </pc:spChg>
      </pc:sldChg>
      <pc:sldChg chg="delSp mod">
        <pc:chgData name="TAILLADE JUSTINE" userId="7689be7a-6074-46a5-a6a4-f2fd3e4f6393" providerId="ADAL" clId="{DFA9FAB3-FB54-4C37-866F-550603585F1D}" dt="2025-08-12T13:44:19.804" v="7" actId="478"/>
        <pc:sldMkLst>
          <pc:docMk/>
          <pc:sldMk cId="55329971" sldId="494"/>
        </pc:sldMkLst>
        <pc:spChg chg="del">
          <ac:chgData name="TAILLADE JUSTINE" userId="7689be7a-6074-46a5-a6a4-f2fd3e4f6393" providerId="ADAL" clId="{DFA9FAB3-FB54-4C37-866F-550603585F1D}" dt="2025-08-12T13:44:19.804" v="7" actId="478"/>
          <ac:spMkLst>
            <pc:docMk/>
            <pc:sldMk cId="55329971" sldId="494"/>
            <ac:spMk id="9" creationId="{91CAFBED-4C41-B697-3B7D-D41C1F3A0D31}"/>
          </ac:spMkLst>
        </pc:spChg>
      </pc:sldChg>
      <pc:sldChg chg="delSp mod">
        <pc:chgData name="TAILLADE JUSTINE" userId="7689be7a-6074-46a5-a6a4-f2fd3e4f6393" providerId="ADAL" clId="{DFA9FAB3-FB54-4C37-866F-550603585F1D}" dt="2025-08-12T13:44:21.572" v="8" actId="478"/>
        <pc:sldMkLst>
          <pc:docMk/>
          <pc:sldMk cId="1517002663" sldId="495"/>
        </pc:sldMkLst>
        <pc:spChg chg="del">
          <ac:chgData name="TAILLADE JUSTINE" userId="7689be7a-6074-46a5-a6a4-f2fd3e4f6393" providerId="ADAL" clId="{DFA9FAB3-FB54-4C37-866F-550603585F1D}" dt="2025-08-12T13:44:21.572" v="8" actId="478"/>
          <ac:spMkLst>
            <pc:docMk/>
            <pc:sldMk cId="1517002663" sldId="495"/>
            <ac:spMk id="9" creationId="{8B3B5665-40B5-1914-5DEF-7CE1E6D6EBF7}"/>
          </ac:spMkLst>
        </pc:spChg>
      </pc:sldChg>
      <pc:sldChg chg="delSp mod">
        <pc:chgData name="TAILLADE JUSTINE" userId="7689be7a-6074-46a5-a6a4-f2fd3e4f6393" providerId="ADAL" clId="{DFA9FAB3-FB54-4C37-866F-550603585F1D}" dt="2025-08-12T13:44:24.148" v="9" actId="478"/>
        <pc:sldMkLst>
          <pc:docMk/>
          <pc:sldMk cId="3297822122" sldId="497"/>
        </pc:sldMkLst>
        <pc:spChg chg="del">
          <ac:chgData name="TAILLADE JUSTINE" userId="7689be7a-6074-46a5-a6a4-f2fd3e4f6393" providerId="ADAL" clId="{DFA9FAB3-FB54-4C37-866F-550603585F1D}" dt="2025-08-12T13:44:24.148" v="9" actId="478"/>
          <ac:spMkLst>
            <pc:docMk/>
            <pc:sldMk cId="3297822122" sldId="497"/>
            <ac:spMk id="7" creationId="{301554E4-555C-175C-42EB-B1556C75AB18}"/>
          </ac:spMkLst>
        </pc:spChg>
      </pc:sldChg>
      <pc:sldChg chg="delSp mod">
        <pc:chgData name="TAILLADE JUSTINE" userId="7689be7a-6074-46a5-a6a4-f2fd3e4f6393" providerId="ADAL" clId="{DFA9FAB3-FB54-4C37-866F-550603585F1D}" dt="2025-08-12T13:44:11.012" v="1" actId="478"/>
        <pc:sldMkLst>
          <pc:docMk/>
          <pc:sldMk cId="131693269" sldId="501"/>
        </pc:sldMkLst>
        <pc:spChg chg="del">
          <ac:chgData name="TAILLADE JUSTINE" userId="7689be7a-6074-46a5-a6a4-f2fd3e4f6393" providerId="ADAL" clId="{DFA9FAB3-FB54-4C37-866F-550603585F1D}" dt="2025-08-12T13:44:11.012" v="1" actId="478"/>
          <ac:spMkLst>
            <pc:docMk/>
            <pc:sldMk cId="131693269" sldId="501"/>
            <ac:spMk id="7" creationId="{F315EC4C-0065-708D-FEE9-5CCC5B374240}"/>
          </ac:spMkLst>
        </pc:spChg>
      </pc:sldChg>
      <pc:sldChg chg="delSp mod">
        <pc:chgData name="TAILLADE JUSTINE" userId="7689be7a-6074-46a5-a6a4-f2fd3e4f6393" providerId="ADAL" clId="{DFA9FAB3-FB54-4C37-866F-550603585F1D}" dt="2025-08-12T13:44:13.020" v="2" actId="478"/>
        <pc:sldMkLst>
          <pc:docMk/>
          <pc:sldMk cId="578176835" sldId="502"/>
        </pc:sldMkLst>
        <pc:spChg chg="del">
          <ac:chgData name="TAILLADE JUSTINE" userId="7689be7a-6074-46a5-a6a4-f2fd3e4f6393" providerId="ADAL" clId="{DFA9FAB3-FB54-4C37-866F-550603585F1D}" dt="2025-08-12T13:44:13.020" v="2" actId="478"/>
          <ac:spMkLst>
            <pc:docMk/>
            <pc:sldMk cId="578176835" sldId="502"/>
            <ac:spMk id="8" creationId="{BF648A9E-F096-D82F-5D3D-EDB095FBDA2A}"/>
          </ac:spMkLst>
        </pc:spChg>
      </pc:sldChg>
      <pc:sldChg chg="delSp mod">
        <pc:chgData name="TAILLADE JUSTINE" userId="7689be7a-6074-46a5-a6a4-f2fd3e4f6393" providerId="ADAL" clId="{DFA9FAB3-FB54-4C37-866F-550603585F1D}" dt="2025-08-12T13:44:14.244" v="3" actId="478"/>
        <pc:sldMkLst>
          <pc:docMk/>
          <pc:sldMk cId="2451013265" sldId="503"/>
        </pc:sldMkLst>
        <pc:spChg chg="del">
          <ac:chgData name="TAILLADE JUSTINE" userId="7689be7a-6074-46a5-a6a4-f2fd3e4f6393" providerId="ADAL" clId="{DFA9FAB3-FB54-4C37-866F-550603585F1D}" dt="2025-08-12T13:44:14.244" v="3" actId="478"/>
          <ac:spMkLst>
            <pc:docMk/>
            <pc:sldMk cId="2451013265" sldId="503"/>
            <ac:spMk id="8" creationId="{7458CA97-EC80-F0CB-EE11-84158711FDA4}"/>
          </ac:spMkLst>
        </pc:spChg>
      </pc:sldChg>
      <pc:sldChg chg="delSp mod">
        <pc:chgData name="TAILLADE JUSTINE" userId="7689be7a-6074-46a5-a6a4-f2fd3e4f6393" providerId="ADAL" clId="{DFA9FAB3-FB54-4C37-866F-550603585F1D}" dt="2025-08-12T13:44:15.404" v="4" actId="478"/>
        <pc:sldMkLst>
          <pc:docMk/>
          <pc:sldMk cId="656074669" sldId="504"/>
        </pc:sldMkLst>
        <pc:spChg chg="del">
          <ac:chgData name="TAILLADE JUSTINE" userId="7689be7a-6074-46a5-a6a4-f2fd3e4f6393" providerId="ADAL" clId="{DFA9FAB3-FB54-4C37-866F-550603585F1D}" dt="2025-08-12T13:44:15.404" v="4" actId="478"/>
          <ac:spMkLst>
            <pc:docMk/>
            <pc:sldMk cId="656074669" sldId="504"/>
            <ac:spMk id="8" creationId="{E78EBBD2-FE96-705A-5B61-A8D7153F095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>
                <a:latin typeface="Calibri" panose="020F0502020204030204" pitchFamily="34" charset="0"/>
              </a:rPr>
              <a:t>Aujourd’hui, nous allons apprendre utiliser des tableaux pour résoudre des problèmes.</a:t>
            </a:r>
            <a:endParaRPr lang="fr-FR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3F63B-E107-420B-E7C4-02BBBB1B4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4722DCD-EC42-F317-C6F9-09A54F4CF3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46C76DA-9DF7-2FFE-A8B4-0AECE8613C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1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Comment peut-on trouver ce nombre ?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 ajoutant les 3 nombres : 11 + 6 + 7 = 24.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y a 24 élèves en tout.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8221F52-DEDA-CFEA-64B4-92B6A2155D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9855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Voici à présent un tableau vide que nous allons compléter en nous servant du dessin.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Quelles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informations va-t-on noter dans ce tableau ?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strike="noStrike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Le nombre d’oiseaux de chaque couleur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Notez sur votre ardoise le nombre qu’il faut mettre dans la case correspondant au nombre d’oiseaux bleus. </a:t>
            </a:r>
          </a:p>
          <a:p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Laisser 30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secondes, puis interroger un élève en lui demandant de justifier sa réponse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: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quel nombre faut-il écrire dans cette case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?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3. 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Pourquoi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?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Parce qu’il y a 3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oiseaux bleus.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0051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Notez sur votre ardoise le nombre qu’il faut mettre dans la case correspondant au nombre d’oiseaux roses. </a:t>
            </a:r>
          </a:p>
          <a:p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Laisser 30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secondes, puis interroger un élève en lui demandant de justifier sa réponse :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quel nombre faut-il écrire dans cette case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?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1. 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Pourquoi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?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Parce qu’il y a 1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seul oiseau rose.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613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Notez sur votre ardoise le nombre qu’il faut mettre dans la case correspondant au nombre d’oiseaux jaunes. </a:t>
            </a:r>
          </a:p>
          <a:p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Laisser 30 secondes, puis interroger un élève en lui demandant de justifier sa réponse :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quel nombre faut-il écrire dans cette case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?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2. 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Pourquoi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?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Parce qu’il y a 2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oiseaux jaunes.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14769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Notez sur votre ardoise le nombre qu’il faut mettre dans la case correspondant au nombre d’oiseaux marron.</a:t>
            </a:r>
          </a:p>
          <a:p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Laisser 30 secondes, puis interroger un élève en lui demandant de justifier sa réponse :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quel nombre faut-il écrire dans cette case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?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2. 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Pourquoi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?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Parce qu’il y a 2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oiseaux marron.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57120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Pour finir, notez sur votre ardoise le nombre qu’il faut mettre dans la case du total.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Laisser 30 secondes, puis interroger un élève en lui demandant de justifier sa réponse :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quel nombre faut-il écrire dans cette case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?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8. 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Pourquoi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?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Parce qu’il y a 8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oiseaux en tout.</a:t>
            </a:r>
            <a:endParaRPr lang="fr-FR" b="0" i="0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71905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Pour trouver, ce nombre 8, il y a deux méthodes :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- on peut le calculer en ajoutant tous les nombres de la seconde ligne : 3 + 1 + 2 + 2 = 8 ; 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- o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 peut compter le nombre d’oiseaux représentés.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0579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page 11.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les élèves sur ce qu’ils pensent être un tableau.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Quels tableaux connaissez-vous ? </a:t>
            </a:r>
            <a:r>
              <a:rPr lang="fr-F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Certains élèves citeront les tableaux de peintres, le 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tableau de la classe, un tableau d’affichage, etc.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Connaissez-vous un tableau que l’on utilise en mathématiques 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? Faire émerger le tableau des nombres.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fr-FR" sz="1200" b="0" i="1" kern="1200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943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>
                <a:latin typeface="Calibri" panose="020F0502020204030204" pitchFamily="34" charset="0"/>
              </a:rPr>
              <a:t>Inciter les élèves à faire l’aller-retour entre les données de l’énoncé et celles du tableau.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Voici le tableau des nombres. Il contient tous les nombres de 0 à 99 comme la file numérique, mais il n’est pas présenté de la même manière. 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Qu’est ce qui change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?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  <a:sym typeface="Symbol" panose="05050102010706020507" pitchFamily="18" charset="2"/>
              </a:rPr>
              <a:t>Il a des</a:t>
            </a:r>
            <a:r>
              <a:rPr lang="fr-FR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lignes et des colonnes qui contiennent les nombres. C’est pour cela qu’on l’appelle </a:t>
            </a:r>
            <a:r>
              <a:rPr lang="fr-FR" b="1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tableau </a:t>
            </a:r>
            <a:r>
              <a:rPr lang="fr-FR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(et pas file).</a:t>
            </a:r>
            <a:endParaRPr lang="fr-FR" b="0" i="1">
              <a:effectLst/>
              <a:latin typeface="Calibri" panose="020F0502020204030204" pitchFamily="34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Montrer aux élèves une ligne en la suivant du doigt, puis montrer une colonne. 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Pour aider les élèves à reconnaitre ces mots, évoquer la </a:t>
            </a:r>
            <a:r>
              <a:rPr lang="fr-FR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ligne</a:t>
            </a:r>
            <a:r>
              <a:rPr lang="fr-F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d’horizon qui est horizontale, et la </a:t>
            </a:r>
            <a:r>
              <a:rPr lang="fr-FR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colonne</a:t>
            </a:r>
            <a:r>
              <a:rPr lang="fr-F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vertébrale, qui est verticale.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951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Faire une synthèse de ce qu’est un tableau :</a:t>
            </a:r>
          </a:p>
          <a:p>
            <a:pPr marL="171450" indent="-171450">
              <a:buFontTx/>
              <a:buChar char="-"/>
            </a:pP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est formé de lignes et de colonnes 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(montrer avec le doigt la ligne et la colonne en couleur)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;</a:t>
            </a:r>
          </a:p>
          <a:p>
            <a:pPr marL="171450" indent="-171450">
              <a:buFontTx/>
              <a:buChar char="-"/>
            </a:pP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une case est  au croisement d’une ligne et d’une colonne 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(montrer avec le doigt la case).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En mathématiques, nous utiliserons des tableaux pour présenter des informations : on met une information par case (sous forme de nombres ou de mots).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4927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Voici un tableau aves des informations.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Quelles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informations peut-on lire dans ce tableau ?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strike="noStrike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La couleur préférée des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élèves.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lit la couleur préférée sur la 1</a:t>
            </a:r>
            <a:r>
              <a:rPr lang="fr-FR" b="0" i="1" kern="12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re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ligne. 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Avec le doigt, suivez le contour de la ligne entière.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9277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5C5A1-6508-113B-989A-817A71668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E988A65-B9A9-889D-0E75-4A75784A50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7FB2B4C-C2CC-5000-A40A-7E092F1991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Quelles</a:t>
            </a:r>
            <a:r>
              <a:rPr lang="fr-FR" b="1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sont les différentes couleurs possibles ?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strike="noStrike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Vert, bleu, rouge.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A30B7F9-1288-04B1-C0C5-AF75E6363D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260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203AFF-0341-25FD-567B-C6AD9F058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12E8E4B-0F28-7C2A-B0B2-BE47300222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F470A52-AC19-0981-9314-6D6D8DC0E1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À quoi servent les nombres sur la </a:t>
            </a:r>
            <a:r>
              <a:rPr lang="fr-FR" b="0" i="1" kern="1200" baseline="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lang="fr-FR" b="0" i="1" kern="1200" baseline="300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de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ligne 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(avec le doigt, suivez le contour de la ligne entière)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?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strike="noStrike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Les nombres indiquent combien d’élèves préfèrent le vert, le bleu ou le rouge.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904EF4-A731-B409-E98F-36A6D53A5B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2320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10593F-823A-D483-BC1A-49BDD6C25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B99C6AD-E0BE-C166-1D0A-6DCF616BF0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60C76C6-EC59-5C43-1FD8-08466CFD4C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d’élèves préfèrent le rouge ? 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quelques instants, puis interroger un élève.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7 élèves préfèrent le rouge.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BF8B0A1-21D1-D579-4EA9-FC5276EB6F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3605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24CC94-7175-0F4E-E6AC-A00434435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DB31739-4EF4-9334-D7C5-743D0A82ED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1BEAD81-5B06-BF90-5463-EA6C4EFF9A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1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 représente la case vide ?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d’élèves il y a en tout. C’est ce qu’on appelle le total.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8CF2558-2DE0-93BB-99CB-09671C0CFF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160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108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5403410-2664-4ED1-BA33-463B920DA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57404682-7381-4603-9091-BA0787836EA2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6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35549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124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51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255904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6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E2EB296A-F435-45C1-063D-6AEB087AA1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571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8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88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12/08/2025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74" r:id="rId3"/>
    <p:sldLayoutId id="2147483775" r:id="rId4"/>
    <p:sldLayoutId id="2147483776" r:id="rId5"/>
    <p:sldLayoutId id="214748377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213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2700"/>
              <a:t>10. Utiliser un tableau</a:t>
            </a:r>
          </a:p>
        </p:txBody>
      </p:sp>
    </p:spTree>
    <p:extLst>
      <p:ext uri="{BB962C8B-B14F-4D97-AF65-F5344CB8AC3E}">
        <p14:creationId xmlns:p14="http://schemas.microsoft.com/office/powerpoint/2010/main" val="3572919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8C7F0D-5200-4B13-A8C2-905D5642B0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94304742-85B6-065C-B829-B1199649E5E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56074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DB423FB5-5585-43CD-40D1-AC37B4CFB6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857191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16085119-30FE-B65F-BF69-276341ED98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918080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03822D8E-C7DE-D616-4450-090C5FC06F1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55329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4201CD4A-1D9B-7DDD-D764-80F70DB8299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517002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DCEDE87-D207-39C0-AC57-1B4A094B2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21414538-F0AB-DBF1-9B5C-B5948EBAAD8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48522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65E5C9D2-AB91-5661-8197-30ADEDE4E04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297822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FF79794-2EC3-3427-A973-3FCE116D2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2C8FE5A-F6C0-D8B3-D173-B0484C13F68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B34A117-435C-9023-7F9C-9E0CCBF55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3F5184C-9695-DF75-789A-486B07E68D5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94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DE82984-5606-C45C-60E3-04B26E8F1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C84523C-1E97-CA04-368B-65DC6C6626A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32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68B8150-EECF-AF78-5D25-70AC5D777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27F6D89-981F-FF77-0784-8C4A234C0EE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08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47C392C-7412-7287-C378-E1CB386DE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0EF8104-F6B4-7F17-0281-3D2D847519E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8E2A589-D87C-F09E-85B4-6951B2C77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5166F7A-2393-3325-7737-5C2FCF66C39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242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32181E7-BDC6-9080-5378-C32ABEB6C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22D7C6D-05B4-806B-4725-7542A35F45B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31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2D180FC2-7EA2-9887-81DF-C2819846D70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172558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DD738-63E7-BA03-7BEB-A20336520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2C246FD-8061-FF85-96F6-0BABA0D7B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5B84162-34E3-1E1D-F27C-B1C9B8BD1A1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728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77981-F186-7DED-3FAB-3033E8D08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132FF6C9-8EDA-0ECF-ED5C-6B82B1ED32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1693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B7B49-0F30-4AED-BF3C-36F3EF16C1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C4A22055-9978-C1A6-D244-5F26DD9571D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578176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89A23-9D34-3B71-20DB-9389773C3D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6B4C9D0B-FFA2-3998-25A1-2735A8C4660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51013265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  <SharedWithUsers xmlns="78af4adf-cb3e-4732-bb85-653e85149c57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3BB66C-5F16-40E5-A20F-FF076EC4E7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B294D5-9479-4072-A39C-3F5AF912A241}">
  <ds:schemaRefs>
    <ds:schemaRef ds:uri="http://purl.org/dc/dcmitype/"/>
    <ds:schemaRef ds:uri="http://purl.org/dc/elements/1.1/"/>
    <ds:schemaRef ds:uri="http://schemas.microsoft.com/office/2006/documentManagement/types"/>
    <ds:schemaRef ds:uri="78af4adf-cb3e-4732-bb85-653e85149c57"/>
    <ds:schemaRef ds:uri="http://schemas.microsoft.com/office/infopath/2007/PartnerControls"/>
    <ds:schemaRef ds:uri="http://purl.org/dc/terms/"/>
    <ds:schemaRef ds:uri="be993d5a-5390-4a32-bd90-2a12d82b1d47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819</Words>
  <Application>Microsoft Office PowerPoint</Application>
  <PresentationFormat>Affichage à l'écran (4:3)</PresentationFormat>
  <Paragraphs>66</Paragraphs>
  <Slides>20</Slides>
  <Notes>20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Verdana</vt:lpstr>
      <vt:lpstr>4_Thème Office</vt:lpstr>
      <vt:lpstr>10_Thème Office</vt:lpstr>
      <vt:lpstr>Thème Office</vt:lpstr>
      <vt:lpstr>10. Utiliser un tableau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TAILLADE JUSTINE</cp:lastModifiedBy>
  <cp:revision>2</cp:revision>
  <dcterms:created xsi:type="dcterms:W3CDTF">2022-01-07T11:15:07Z</dcterms:created>
  <dcterms:modified xsi:type="dcterms:W3CDTF">2025-08-12T13:44:37Z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  <property fmtid="{D5CDD505-2E9C-101B-9397-08002B2CF9AE}" pid="4" name="Order">
    <vt:r8>1236900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