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3.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4.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5.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6.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7.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8.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85" r:id="rId5"/>
    <p:sldMasterId id="2147483690" r:id="rId6"/>
    <p:sldMasterId id="2147483693" r:id="rId7"/>
    <p:sldMasterId id="2147483696" r:id="rId8"/>
    <p:sldMasterId id="2147483670" r:id="rId9"/>
    <p:sldMasterId id="2147483699" r:id="rId10"/>
    <p:sldMasterId id="2147483755" r:id="rId11"/>
    <p:sldMasterId id="2147483763" r:id="rId12"/>
  </p:sldMasterIdLst>
  <p:notesMasterIdLst>
    <p:notesMasterId r:id="rId57"/>
  </p:notesMasterIdLst>
  <p:sldIdLst>
    <p:sldId id="256" r:id="rId13"/>
    <p:sldId id="490" r:id="rId14"/>
    <p:sldId id="491" r:id="rId15"/>
    <p:sldId id="492" r:id="rId16"/>
    <p:sldId id="498" r:id="rId17"/>
    <p:sldId id="493" r:id="rId18"/>
    <p:sldId id="450" r:id="rId19"/>
    <p:sldId id="451" r:id="rId20"/>
    <p:sldId id="452" r:id="rId21"/>
    <p:sldId id="453" r:id="rId22"/>
    <p:sldId id="454" r:id="rId23"/>
    <p:sldId id="455" r:id="rId24"/>
    <p:sldId id="456" r:id="rId25"/>
    <p:sldId id="500" r:id="rId26"/>
    <p:sldId id="457" r:id="rId27"/>
    <p:sldId id="503" r:id="rId28"/>
    <p:sldId id="304" r:id="rId29"/>
    <p:sldId id="458" r:id="rId30"/>
    <p:sldId id="459" r:id="rId31"/>
    <p:sldId id="460" r:id="rId32"/>
    <p:sldId id="442" r:id="rId33"/>
    <p:sldId id="443" r:id="rId34"/>
    <p:sldId id="444" r:id="rId35"/>
    <p:sldId id="497" r:id="rId36"/>
    <p:sldId id="501" r:id="rId37"/>
    <p:sldId id="445" r:id="rId38"/>
    <p:sldId id="470" r:id="rId39"/>
    <p:sldId id="471" r:id="rId40"/>
    <p:sldId id="474" r:id="rId41"/>
    <p:sldId id="505" r:id="rId42"/>
    <p:sldId id="504" r:id="rId43"/>
    <p:sldId id="476" r:id="rId44"/>
    <p:sldId id="478" r:id="rId45"/>
    <p:sldId id="479" r:id="rId46"/>
    <p:sldId id="480" r:id="rId47"/>
    <p:sldId id="481" r:id="rId48"/>
    <p:sldId id="482" r:id="rId49"/>
    <p:sldId id="483" r:id="rId50"/>
    <p:sldId id="484" r:id="rId51"/>
    <p:sldId id="485" r:id="rId52"/>
    <p:sldId id="486" r:id="rId53"/>
    <p:sldId id="487" r:id="rId54"/>
    <p:sldId id="488" r:id="rId55"/>
    <p:sldId id="489" r:id="rId5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F875900-4CD5-0B77-42CA-03FBCC6F856F}" name="Pauline Lion" initials="PL" userId="48ef9a2cfb904c2c" providerId="Windows Live"/>
  <p188:author id="{8035A710-E786-5AD4-6E6B-F2C4540F2679}" name="CHAUVELLIER ANNE" initials="CA" userId="S::ACHAUVELLIER@editions-hatier.fr::f6f57ace-c9cf-44ce-941b-3615434e65b1" providerId="AD"/>
  <p188:author id="{7F7E7B9F-1A3E-4D99-E946-F9A38FEEBA9F}" name="HACHE Caroline" initials="HC" userId="S::caroline.hache_univ-amu.fr#ext#@hachette.onmicrosoft.com::8f7bb2c5-af1f-4ec9-9672-c04e07afd9f4" providerId="AD"/>
  <p188:author id="{D1DA31B1-B817-6551-D189-800565F96188}" name="sylvie.advenier" initials="sy" userId="S::sylvie.advenier_gmail.com#ext#@hachette.onmicrosoft.com::62265617-bba0-4816-b687-fd9955c55dd9"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CHAUVELLIER ANNE" initials="CA" lastIdx="4" clrIdx="0">
    <p:extLst>
      <p:ext uri="{19B8F6BF-5375-455C-9EA6-DF929625EA0E}">
        <p15:presenceInfo xmlns:p15="http://schemas.microsoft.com/office/powerpoint/2012/main" userId="S::ACHAUVELLIER@editions-hatier.fr::63234966-364e-422f-8c52-45fd5239a521" providerId="AD"/>
      </p:ext>
    </p:extLst>
  </p:cmAuthor>
  <p:cmAuthor id="2" name="catherine.mallard2" initials="ca" lastIdx="13" clrIdx="1">
    <p:extLst>
      <p:ext uri="{19B8F6BF-5375-455C-9EA6-DF929625EA0E}">
        <p15:presenceInfo xmlns:p15="http://schemas.microsoft.com/office/powerpoint/2012/main" userId="S::catherine.mallard2_gmail.com#ext#@hachette.onmicrosoft.com::943e5806-a044-4790-a0a9-05d7075f8f80" providerId="AD"/>
      </p:ext>
    </p:extLst>
  </p:cmAuthor>
  <p:cmAuthor id="3" name="Catherine MALLARD" initials="CM" lastIdx="1" clrIdx="2">
    <p:extLst>
      <p:ext uri="{19B8F6BF-5375-455C-9EA6-DF929625EA0E}">
        <p15:presenceInfo xmlns:p15="http://schemas.microsoft.com/office/powerpoint/2012/main" userId="S::catherine.mallard@ac-orleans-tours.fr::6a472aea-0836-4e0d-8018-3eacbc2442a1" providerId="AD"/>
      </p:ext>
    </p:extLst>
  </p:cmAuthor>
  <p:cmAuthor id="4" name="Justine Taillade" initials="JT" lastIdx="11" clrIdx="3">
    <p:extLst>
      <p:ext uri="{19B8F6BF-5375-455C-9EA6-DF929625EA0E}">
        <p15:presenceInfo xmlns:p15="http://schemas.microsoft.com/office/powerpoint/2012/main" userId="Justine Taillade"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43C0C"/>
    <a:srgbClr val="2378C0"/>
    <a:srgbClr val="ECECEC"/>
    <a:srgbClr val="D90000"/>
    <a:srgbClr val="BCCF1F"/>
    <a:srgbClr val="DC007D"/>
    <a:srgbClr val="FFED00"/>
    <a:srgbClr val="F58234"/>
    <a:srgbClr val="1D8F60"/>
    <a:srgbClr val="B14A1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069" autoAdjust="0"/>
    <p:restoredTop sz="91525" autoAdjust="0"/>
  </p:normalViewPr>
  <p:slideViewPr>
    <p:cSldViewPr snapToGrid="0">
      <p:cViewPr>
        <p:scale>
          <a:sx n="100" d="100"/>
          <a:sy n="100" d="100"/>
        </p:scale>
        <p:origin x="2118" y="108"/>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xml"/><Relationship Id="rId18" Type="http://schemas.openxmlformats.org/officeDocument/2006/relationships/slide" Target="slides/slide6.xml"/><Relationship Id="rId26" Type="http://schemas.openxmlformats.org/officeDocument/2006/relationships/slide" Target="slides/slide14.xml"/><Relationship Id="rId39" Type="http://schemas.openxmlformats.org/officeDocument/2006/relationships/slide" Target="slides/slide27.xml"/><Relationship Id="rId21" Type="http://schemas.openxmlformats.org/officeDocument/2006/relationships/slide" Target="slides/slide9.xml"/><Relationship Id="rId34" Type="http://schemas.openxmlformats.org/officeDocument/2006/relationships/slide" Target="slides/slide22.xml"/><Relationship Id="rId42" Type="http://schemas.openxmlformats.org/officeDocument/2006/relationships/slide" Target="slides/slide30.xml"/><Relationship Id="rId47" Type="http://schemas.openxmlformats.org/officeDocument/2006/relationships/slide" Target="slides/slide35.xml"/><Relationship Id="rId50" Type="http://schemas.openxmlformats.org/officeDocument/2006/relationships/slide" Target="slides/slide38.xml"/><Relationship Id="rId55" Type="http://schemas.openxmlformats.org/officeDocument/2006/relationships/slide" Target="slides/slide43.xml"/><Relationship Id="rId63" Type="http://schemas.microsoft.com/office/2016/11/relationships/changesInfo" Target="changesInfos/changesInfo1.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4.xml"/><Relationship Id="rId20" Type="http://schemas.openxmlformats.org/officeDocument/2006/relationships/slide" Target="slides/slide8.xml"/><Relationship Id="rId29" Type="http://schemas.openxmlformats.org/officeDocument/2006/relationships/slide" Target="slides/slide17.xml"/><Relationship Id="rId41" Type="http://schemas.openxmlformats.org/officeDocument/2006/relationships/slide" Target="slides/slide29.xml"/><Relationship Id="rId54" Type="http://schemas.openxmlformats.org/officeDocument/2006/relationships/slide" Target="slides/slide42.xml"/><Relationship Id="rId62"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12.xml"/><Relationship Id="rId32" Type="http://schemas.openxmlformats.org/officeDocument/2006/relationships/slide" Target="slides/slide20.xml"/><Relationship Id="rId37" Type="http://schemas.openxmlformats.org/officeDocument/2006/relationships/slide" Target="slides/slide25.xml"/><Relationship Id="rId40" Type="http://schemas.openxmlformats.org/officeDocument/2006/relationships/slide" Target="slides/slide28.xml"/><Relationship Id="rId45" Type="http://schemas.openxmlformats.org/officeDocument/2006/relationships/slide" Target="slides/slide33.xml"/><Relationship Id="rId53" Type="http://schemas.openxmlformats.org/officeDocument/2006/relationships/slide" Target="slides/slide41.xml"/><Relationship Id="rId58"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3.xml"/><Relationship Id="rId23" Type="http://schemas.openxmlformats.org/officeDocument/2006/relationships/slide" Target="slides/slide11.xml"/><Relationship Id="rId28" Type="http://schemas.openxmlformats.org/officeDocument/2006/relationships/slide" Target="slides/slide16.xml"/><Relationship Id="rId36" Type="http://schemas.openxmlformats.org/officeDocument/2006/relationships/slide" Target="slides/slide24.xml"/><Relationship Id="rId49" Type="http://schemas.openxmlformats.org/officeDocument/2006/relationships/slide" Target="slides/slide37.xml"/><Relationship Id="rId57" Type="http://schemas.openxmlformats.org/officeDocument/2006/relationships/notesMaster" Target="notesMasters/notesMaster1.xml"/><Relationship Id="rId61" Type="http://schemas.openxmlformats.org/officeDocument/2006/relationships/theme" Target="theme/theme1.xml"/><Relationship Id="rId10" Type="http://schemas.openxmlformats.org/officeDocument/2006/relationships/slideMaster" Target="slideMasters/slideMaster7.xml"/><Relationship Id="rId19" Type="http://schemas.openxmlformats.org/officeDocument/2006/relationships/slide" Target="slides/slide7.xml"/><Relationship Id="rId31" Type="http://schemas.openxmlformats.org/officeDocument/2006/relationships/slide" Target="slides/slide19.xml"/><Relationship Id="rId44" Type="http://schemas.openxmlformats.org/officeDocument/2006/relationships/slide" Target="slides/slide32.xml"/><Relationship Id="rId52" Type="http://schemas.openxmlformats.org/officeDocument/2006/relationships/slide" Target="slides/slide40.xml"/><Relationship Id="rId6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2.xml"/><Relationship Id="rId22" Type="http://schemas.openxmlformats.org/officeDocument/2006/relationships/slide" Target="slides/slide10.xml"/><Relationship Id="rId27" Type="http://schemas.openxmlformats.org/officeDocument/2006/relationships/slide" Target="slides/slide15.xml"/><Relationship Id="rId30" Type="http://schemas.openxmlformats.org/officeDocument/2006/relationships/slide" Target="slides/slide18.xml"/><Relationship Id="rId35" Type="http://schemas.openxmlformats.org/officeDocument/2006/relationships/slide" Target="slides/slide23.xml"/><Relationship Id="rId43" Type="http://schemas.openxmlformats.org/officeDocument/2006/relationships/slide" Target="slides/slide31.xml"/><Relationship Id="rId48" Type="http://schemas.openxmlformats.org/officeDocument/2006/relationships/slide" Target="slides/slide36.xml"/><Relationship Id="rId56" Type="http://schemas.openxmlformats.org/officeDocument/2006/relationships/slide" Target="slides/slide44.xml"/><Relationship Id="rId64" Type="http://schemas.microsoft.com/office/2018/10/relationships/authors" Target="authors.xml"/><Relationship Id="rId8" Type="http://schemas.openxmlformats.org/officeDocument/2006/relationships/slideMaster" Target="slideMasters/slideMaster5.xml"/><Relationship Id="rId51" Type="http://schemas.openxmlformats.org/officeDocument/2006/relationships/slide" Target="slides/slide39.xml"/><Relationship Id="rId3" Type="http://schemas.openxmlformats.org/officeDocument/2006/relationships/customXml" Target="../customXml/item3.xml"/><Relationship Id="rId12" Type="http://schemas.openxmlformats.org/officeDocument/2006/relationships/slideMaster" Target="slideMasters/slideMaster9.xml"/><Relationship Id="rId17" Type="http://schemas.openxmlformats.org/officeDocument/2006/relationships/slide" Target="slides/slide5.xml"/><Relationship Id="rId25" Type="http://schemas.openxmlformats.org/officeDocument/2006/relationships/slide" Target="slides/slide13.xml"/><Relationship Id="rId33" Type="http://schemas.openxmlformats.org/officeDocument/2006/relationships/slide" Target="slides/slide21.xml"/><Relationship Id="rId38" Type="http://schemas.openxmlformats.org/officeDocument/2006/relationships/slide" Target="slides/slide26.xml"/><Relationship Id="rId46" Type="http://schemas.openxmlformats.org/officeDocument/2006/relationships/slide" Target="slides/slide34.xml"/><Relationship Id="rId59"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AILLADE JUSTINE" userId="7689be7a-6074-46a5-a6a4-f2fd3e4f6393" providerId="ADAL" clId="{B0FD7CB0-B6B2-4A90-BE64-A33AC9753276}"/>
    <pc:docChg chg="modSld">
      <pc:chgData name="TAILLADE JUSTINE" userId="7689be7a-6074-46a5-a6a4-f2fd3e4f6393" providerId="ADAL" clId="{B0FD7CB0-B6B2-4A90-BE64-A33AC9753276}" dt="2025-08-12T13:42:45.585" v="1" actId="20577"/>
      <pc:docMkLst>
        <pc:docMk/>
      </pc:docMkLst>
      <pc:sldChg chg="modNotesTx">
        <pc:chgData name="TAILLADE JUSTINE" userId="7689be7a-6074-46a5-a6a4-f2fd3e4f6393" providerId="ADAL" clId="{B0FD7CB0-B6B2-4A90-BE64-A33AC9753276}" dt="2025-08-12T13:42:45.585" v="1" actId="20577"/>
        <pc:sldMkLst>
          <pc:docMk/>
          <pc:sldMk cId="3711754049" sldId="489"/>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1470AB8-E483-4FFD-B222-30C933BD9122}" type="datetimeFigureOut">
              <a:rPr lang="fr-FR" smtClean="0"/>
              <a:t>12/08/2025</a:t>
            </a:fld>
            <a:endParaRPr lang="fr-FR"/>
          </a:p>
        </p:txBody>
      </p:sp>
      <p:sp>
        <p:nvSpPr>
          <p:cNvPr id="4" name="Espace réservé de l'image des diapositives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F5038E3-B7CF-455E-96F4-A4DE1B143443}" type="slidenum">
              <a:rPr lang="fr-FR" smtClean="0"/>
              <a:t>‹N°›</a:t>
            </a:fld>
            <a:endParaRPr lang="fr-FR"/>
          </a:p>
        </p:txBody>
      </p:sp>
    </p:spTree>
    <p:extLst>
      <p:ext uri="{BB962C8B-B14F-4D97-AF65-F5344CB8AC3E}">
        <p14:creationId xmlns:p14="http://schemas.microsoft.com/office/powerpoint/2010/main" val="33688655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0" i="1" dirty="0">
                <a:latin typeface="Calibri" panose="020F0502020204030204" pitchFamily="34" charset="0"/>
                <a:cs typeface="Arial" panose="020B0604020202020204" pitchFamily="34" charset="0"/>
              </a:rPr>
              <a:t>Aujourd’hui, nous allons</a:t>
            </a:r>
            <a:r>
              <a:rPr lang="fr-FR" b="0" i="1" baseline="0" dirty="0">
                <a:latin typeface="Calibri" panose="020F0502020204030204" pitchFamily="34" charset="0"/>
                <a:cs typeface="Arial" panose="020B0604020202020204" pitchFamily="34" charset="0"/>
              </a:rPr>
              <a:t> apprendre à faire des schémas pour résoudre un type de problèmes.</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1" kern="1200" baseline="0" dirty="0">
                <a:solidFill>
                  <a:schemeClr val="tx1"/>
                </a:solidFill>
                <a:effectLst/>
                <a:latin typeface="Calibri" panose="020F0502020204030204" pitchFamily="34" charset="0"/>
                <a:ea typeface="+mn-ea"/>
                <a:cs typeface="+mn-cs"/>
              </a:rPr>
              <a:t>Le problème vous paraitra peut-être facile, mais rappelez-vous que notre objectif dans cette séance est de schématiser.</a:t>
            </a:r>
            <a:endParaRPr lang="fr-FR" b="0" i="1" baseline="0" dirty="0">
              <a:latin typeface="Calibri" panose="020F0502020204030204" pitchFamily="34" charset="0"/>
              <a:cs typeface="Arial" panose="020B0604020202020204" pitchFamily="34" charset="0"/>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1</a:t>
            </a:fld>
            <a:endParaRPr lang="fr-FR"/>
          </a:p>
        </p:txBody>
      </p:sp>
    </p:spTree>
    <p:extLst>
      <p:ext uri="{BB962C8B-B14F-4D97-AF65-F5344CB8AC3E}">
        <p14:creationId xmlns:p14="http://schemas.microsoft.com/office/powerpoint/2010/main" val="17234128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indent="0">
              <a:buFont typeface="Arial" pitchFamily="34" charset="0"/>
              <a:buNone/>
            </a:pPr>
            <a:r>
              <a:rPr lang="fr-FR" b="0" i="1" kern="1200" baseline="0" dirty="0">
                <a:solidFill>
                  <a:schemeClr val="tx1"/>
                </a:solidFill>
                <a:effectLst/>
                <a:latin typeface="Calibri" panose="020F0502020204030204" pitchFamily="34" charset="0"/>
                <a:ea typeface="+mn-ea"/>
                <a:cs typeface="+mn-cs"/>
              </a:rPr>
              <a:t>Faites la même chose avec les 7 réglettes de Malo : mettez-les côte à côte pour les aligner.</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solidFill>
                  <a:prstClr val="black"/>
                </a:solidFill>
              </a:rPr>
              <a:pPr/>
              <a:t>10</a:t>
            </a:fld>
            <a:endParaRPr lang="fr-FR">
              <a:solidFill>
                <a:prstClr val="black"/>
              </a:solidFill>
            </a:endParaRPr>
          </a:p>
        </p:txBody>
      </p:sp>
    </p:spTree>
    <p:extLst>
      <p:ext uri="{BB962C8B-B14F-4D97-AF65-F5344CB8AC3E}">
        <p14:creationId xmlns:p14="http://schemas.microsoft.com/office/powerpoint/2010/main" val="35253511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indent="0">
              <a:buFont typeface="Arial" pitchFamily="34" charset="0"/>
              <a:buNone/>
            </a:pPr>
            <a:r>
              <a:rPr lang="fr-FR" b="0" i="1" kern="1200" baseline="0" dirty="0">
                <a:solidFill>
                  <a:schemeClr val="tx1"/>
                </a:solidFill>
                <a:effectLst/>
                <a:latin typeface="Calibri" panose="020F0502020204030204" pitchFamily="34" charset="0"/>
                <a:ea typeface="+mn-ea"/>
                <a:cs typeface="+mn-cs"/>
              </a:rPr>
              <a:t>Vous reconnaissez des trains de réglettes. Pouvez-vous proposer une solution pour remplacer les 9 réglettes par une seule ?</a:t>
            </a:r>
          </a:p>
          <a:p>
            <a:pPr marL="0" indent="0">
              <a:buFont typeface="Arial" pitchFamily="34" charset="0"/>
              <a:buNone/>
            </a:pPr>
            <a:r>
              <a:rPr lang="fr-FR" b="0" i="0" kern="1200" baseline="0" dirty="0">
                <a:solidFill>
                  <a:schemeClr val="tx1"/>
                </a:solidFill>
                <a:effectLst/>
                <a:latin typeface="Calibri" panose="020F0502020204030204" pitchFamily="34" charset="0"/>
                <a:ea typeface="+mn-ea"/>
                <a:cs typeface="+mn-cs"/>
              </a:rPr>
              <a:t>Faire émerger qu’on peut mettre la réglette 9 (bleue) à la place des 9 réglettes blanches.</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solidFill>
                  <a:prstClr val="black"/>
                </a:solidFill>
              </a:rPr>
              <a:pPr/>
              <a:t>11</a:t>
            </a:fld>
            <a:endParaRPr lang="fr-FR">
              <a:solidFill>
                <a:prstClr val="black"/>
              </a:solidFill>
            </a:endParaRPr>
          </a:p>
        </p:txBody>
      </p:sp>
    </p:spTree>
    <p:extLst>
      <p:ext uri="{BB962C8B-B14F-4D97-AF65-F5344CB8AC3E}">
        <p14:creationId xmlns:p14="http://schemas.microsoft.com/office/powerpoint/2010/main" val="3242288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indent="0">
              <a:buFont typeface="Arial" pitchFamily="34" charset="0"/>
              <a:buNone/>
            </a:pPr>
            <a:r>
              <a:rPr lang="fr-FR" b="0" i="1" kern="1200" baseline="0" dirty="0">
                <a:solidFill>
                  <a:schemeClr val="tx1"/>
                </a:solidFill>
                <a:effectLst/>
                <a:latin typeface="Calibri" panose="020F0502020204030204" pitchFamily="34" charset="0"/>
                <a:ea typeface="+mn-ea"/>
                <a:cs typeface="+mn-cs"/>
              </a:rPr>
              <a:t>Faites la même chose avec les 7</a:t>
            </a:r>
            <a:r>
              <a:rPr lang="fr-FR" b="0" i="0" kern="1200" baseline="0" dirty="0">
                <a:solidFill>
                  <a:schemeClr val="tx1"/>
                </a:solidFill>
                <a:effectLst/>
                <a:latin typeface="Calibri" panose="020F0502020204030204" pitchFamily="34" charset="0"/>
                <a:ea typeface="+mn-ea"/>
                <a:cs typeface="+mn-cs"/>
              </a:rPr>
              <a:t> </a:t>
            </a:r>
            <a:r>
              <a:rPr lang="fr-FR" b="0" i="1" kern="1200" baseline="0" dirty="0">
                <a:solidFill>
                  <a:schemeClr val="tx1"/>
                </a:solidFill>
                <a:effectLst/>
                <a:latin typeface="Calibri" panose="020F0502020204030204" pitchFamily="34" charset="0"/>
                <a:ea typeface="+mn-ea"/>
                <a:cs typeface="+mn-cs"/>
              </a:rPr>
              <a:t>réglettes blanches. Par quelle réglette peut-on remplacer ces 7</a:t>
            </a:r>
            <a:r>
              <a:rPr lang="fr-FR" b="0" i="0" kern="1200" baseline="0" dirty="0">
                <a:solidFill>
                  <a:schemeClr val="tx1"/>
                </a:solidFill>
                <a:effectLst/>
                <a:latin typeface="Calibri" panose="020F0502020204030204" pitchFamily="34" charset="0"/>
                <a:ea typeface="+mn-ea"/>
                <a:cs typeface="+mn-cs"/>
              </a:rPr>
              <a:t> </a:t>
            </a:r>
            <a:r>
              <a:rPr lang="fr-FR" b="0" i="1" kern="1200" baseline="0" dirty="0">
                <a:solidFill>
                  <a:schemeClr val="tx1"/>
                </a:solidFill>
                <a:effectLst/>
                <a:latin typeface="Calibri" panose="020F0502020204030204" pitchFamily="34" charset="0"/>
                <a:ea typeface="+mn-ea"/>
                <a:cs typeface="+mn-cs"/>
              </a:rPr>
              <a:t>réglettes</a:t>
            </a:r>
            <a:r>
              <a:rPr lang="fr-FR" b="0" i="0" kern="1200" baseline="0" dirty="0">
                <a:solidFill>
                  <a:schemeClr val="tx1"/>
                </a:solidFill>
                <a:effectLst/>
                <a:latin typeface="Calibri" panose="020F0502020204030204" pitchFamily="34" charset="0"/>
                <a:ea typeface="+mn-ea"/>
                <a:cs typeface="+mn-cs"/>
              </a:rPr>
              <a:t> </a:t>
            </a:r>
            <a:r>
              <a:rPr lang="fr-FR" b="0" i="1" kern="1200" baseline="0" dirty="0">
                <a:solidFill>
                  <a:schemeClr val="tx1"/>
                </a:solidFill>
                <a:effectLst/>
                <a:latin typeface="Calibri" panose="020F0502020204030204" pitchFamily="34" charset="0"/>
                <a:ea typeface="+mn-ea"/>
                <a:cs typeface="+mn-cs"/>
              </a:rPr>
              <a:t>?</a:t>
            </a:r>
          </a:p>
          <a:p>
            <a:pPr marL="0" indent="0">
              <a:buFont typeface="Arial" pitchFamily="34" charset="0"/>
              <a:buNone/>
            </a:pPr>
            <a:r>
              <a:rPr lang="fr-FR" b="0" i="0" kern="1200" baseline="0" dirty="0">
                <a:solidFill>
                  <a:schemeClr val="tx1"/>
                </a:solidFill>
                <a:effectLst/>
                <a:latin typeface="Calibri" panose="020F0502020204030204" pitchFamily="34" charset="0"/>
                <a:ea typeface="+mn-ea"/>
                <a:cs typeface="+mn-cs"/>
              </a:rPr>
              <a:t>Faire émerger qu’on peut mettre la réglette 7 (noire) à la place des 7 réglettes blanches.</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solidFill>
                  <a:prstClr val="black"/>
                </a:solidFill>
              </a:rPr>
              <a:pPr/>
              <a:t>12</a:t>
            </a:fld>
            <a:endParaRPr lang="fr-FR">
              <a:solidFill>
                <a:prstClr val="black"/>
              </a:solidFill>
            </a:endParaRPr>
          </a:p>
        </p:txBody>
      </p:sp>
    </p:spTree>
    <p:extLst>
      <p:ext uri="{BB962C8B-B14F-4D97-AF65-F5344CB8AC3E}">
        <p14:creationId xmlns:p14="http://schemas.microsoft.com/office/powerpoint/2010/main" val="39031902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indent="0">
              <a:buFont typeface="Arial" pitchFamily="34" charset="0"/>
              <a:buNone/>
            </a:pPr>
            <a:r>
              <a:rPr lang="fr-FR" b="0" i="1" kern="1200" baseline="0" dirty="0">
                <a:solidFill>
                  <a:schemeClr val="tx1"/>
                </a:solidFill>
                <a:effectLst/>
                <a:latin typeface="Calibri" panose="020F0502020204030204" pitchFamily="34" charset="0"/>
                <a:ea typeface="+mn-ea"/>
                <a:cs typeface="+mn-cs"/>
              </a:rPr>
              <a:t>Quelle est la question posée dans ce problème ? </a:t>
            </a:r>
            <a:r>
              <a:rPr lang="fr-FR" b="0" i="1" kern="1200" dirty="0">
                <a:solidFill>
                  <a:schemeClr val="tx1"/>
                </a:solidFill>
                <a:effectLst/>
                <a:latin typeface="Calibri" panose="020F0502020204030204" pitchFamily="34" charset="0"/>
                <a:ea typeface="+mn-ea"/>
                <a:cs typeface="+mn-cs"/>
              </a:rPr>
              <a:t>→</a:t>
            </a:r>
            <a:r>
              <a:rPr lang="fr-FR" b="0" i="1" dirty="0">
                <a:solidFill>
                  <a:schemeClr val="dk1"/>
                </a:solidFill>
                <a:latin typeface="Calibri" panose="020F0502020204030204" pitchFamily="34" charset="0"/>
                <a:ea typeface="Calibri"/>
                <a:cs typeface="Calibri"/>
                <a:sym typeface="Calibri"/>
              </a:rPr>
              <a:t> </a:t>
            </a:r>
            <a:r>
              <a:rPr lang="fr-FR" b="0" i="1" kern="1200" baseline="0" dirty="0">
                <a:solidFill>
                  <a:schemeClr val="tx1"/>
                </a:solidFill>
                <a:effectLst/>
                <a:latin typeface="Calibri" panose="020F0502020204030204" pitchFamily="34" charset="0"/>
                <a:ea typeface="+mn-ea"/>
                <a:cs typeface="+mn-cs"/>
              </a:rPr>
              <a:t>Combien de figurines ont-ils à eux deux ? </a:t>
            </a:r>
          </a:p>
          <a:p>
            <a:pPr marL="0" indent="0">
              <a:buFont typeface="Arial" pitchFamily="34" charset="0"/>
              <a:buNone/>
            </a:pPr>
            <a:r>
              <a:rPr lang="fr-FR" b="0" i="1" kern="1200" baseline="0" dirty="0">
                <a:solidFill>
                  <a:schemeClr val="tx1"/>
                </a:solidFill>
                <a:effectLst/>
                <a:latin typeface="Calibri" panose="020F0502020204030204" pitchFamily="34" charset="0"/>
                <a:ea typeface="+mn-ea"/>
                <a:cs typeface="+mn-cs"/>
              </a:rPr>
              <a:t>Il faut donc mettre ensemble les cubes de Rose et de Malo.</a:t>
            </a:r>
          </a:p>
          <a:p>
            <a:pPr marL="0" indent="0">
              <a:buFont typeface="Arial" pitchFamily="34" charset="0"/>
              <a:buNone/>
            </a:pPr>
            <a:r>
              <a:rPr lang="fr-FR" b="0" i="1" kern="1200" baseline="0" dirty="0">
                <a:solidFill>
                  <a:schemeClr val="tx1"/>
                </a:solidFill>
                <a:effectLst/>
                <a:latin typeface="Calibri" panose="020F0502020204030204" pitchFamily="34" charset="0"/>
                <a:ea typeface="+mn-ea"/>
                <a:cs typeface="+mn-cs"/>
              </a:rPr>
              <a:t>Comment va-t-on placer ces réglettes ? </a:t>
            </a:r>
          </a:p>
          <a:p>
            <a:pPr marL="0" indent="0">
              <a:buFont typeface="Arial" pitchFamily="34" charset="0"/>
              <a:buNone/>
            </a:pPr>
            <a:r>
              <a:rPr lang="fr-FR" b="0" i="0" kern="1200" baseline="0" dirty="0">
                <a:solidFill>
                  <a:schemeClr val="tx1"/>
                </a:solidFill>
                <a:effectLst/>
                <a:latin typeface="Calibri" panose="020F0502020204030204" pitchFamily="34" charset="0"/>
                <a:ea typeface="+mn-ea"/>
                <a:cs typeface="+mn-cs"/>
              </a:rPr>
              <a:t>Faire émerger qu’il faut placer les deux réglettes côte à côte.</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solidFill>
                  <a:prstClr val="black"/>
                </a:solidFill>
              </a:rPr>
              <a:pPr/>
              <a:t>13</a:t>
            </a:fld>
            <a:endParaRPr lang="fr-FR">
              <a:solidFill>
                <a:prstClr val="black"/>
              </a:solidFill>
            </a:endParaRPr>
          </a:p>
        </p:txBody>
      </p:sp>
    </p:spTree>
    <p:extLst>
      <p:ext uri="{BB962C8B-B14F-4D97-AF65-F5344CB8AC3E}">
        <p14:creationId xmlns:p14="http://schemas.microsoft.com/office/powerpoint/2010/main" val="19902292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E54499-C2B0-1ABF-08CD-C2A5E3BAF6F4}"/>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7A34474A-1AA5-BA4A-3732-2CEEF3C5F0D8}"/>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5BFEFBB0-215E-256D-72E1-70E2EA04FB10}"/>
              </a:ext>
            </a:extLst>
          </p:cNvPr>
          <p:cNvSpPr>
            <a:spLocks noGrp="1"/>
          </p:cNvSpPr>
          <p:nvPr>
            <p:ph type="body" idx="1"/>
          </p:nvPr>
        </p:nvSpPr>
        <p:spPr/>
        <p:txBody>
          <a:bodyPr/>
          <a:lstStyle/>
          <a:p>
            <a:pPr marL="0" indent="0">
              <a:buFont typeface="Arial" pitchFamily="34" charset="0"/>
              <a:buNone/>
            </a:pPr>
            <a:r>
              <a:rPr lang="fr-FR" b="0" i="1" kern="1200" baseline="0" dirty="0">
                <a:solidFill>
                  <a:schemeClr val="tx1"/>
                </a:solidFill>
                <a:effectLst/>
                <a:latin typeface="Calibri" panose="020F0502020204030204" pitchFamily="34" charset="0"/>
                <a:ea typeface="+mn-ea"/>
                <a:cs typeface="+mn-cs"/>
              </a:rPr>
              <a:t>Que cherche-t-on ? </a:t>
            </a:r>
            <a:r>
              <a:rPr lang="fr-FR" b="0" i="1" kern="1200" dirty="0">
                <a:solidFill>
                  <a:schemeClr val="tx1"/>
                </a:solidFill>
                <a:effectLst/>
                <a:latin typeface="Calibri" panose="020F0502020204030204" pitchFamily="34" charset="0"/>
                <a:ea typeface="+mn-ea"/>
                <a:cs typeface="+mn-cs"/>
              </a:rPr>
              <a:t>→</a:t>
            </a:r>
            <a:r>
              <a:rPr lang="fr-FR" b="0" i="1" dirty="0">
                <a:solidFill>
                  <a:schemeClr val="dk1"/>
                </a:solidFill>
                <a:latin typeface="Calibri" panose="020F0502020204030204" pitchFamily="34" charset="0"/>
                <a:ea typeface="Calibri"/>
                <a:cs typeface="Calibri"/>
                <a:sym typeface="Calibri"/>
              </a:rPr>
              <a:t> </a:t>
            </a:r>
            <a:r>
              <a:rPr lang="fr-FR" b="0" i="1" kern="1200" baseline="0" dirty="0">
                <a:solidFill>
                  <a:schemeClr val="tx1"/>
                </a:solidFill>
                <a:effectLst/>
                <a:latin typeface="Calibri" panose="020F0502020204030204" pitchFamily="34" charset="0"/>
                <a:ea typeface="+mn-ea"/>
                <a:cs typeface="+mn-cs"/>
              </a:rPr>
              <a:t>On cherche quelle réglette fait la même longueur que ces deux réglettes réunies.</a:t>
            </a:r>
          </a:p>
        </p:txBody>
      </p:sp>
      <p:sp>
        <p:nvSpPr>
          <p:cNvPr id="4" name="Espace réservé du numéro de diapositive 3">
            <a:extLst>
              <a:ext uri="{FF2B5EF4-FFF2-40B4-BE49-F238E27FC236}">
                <a16:creationId xmlns:a16="http://schemas.microsoft.com/office/drawing/2014/main" id="{C4B5066D-3CE4-68CD-C93C-006B303F4476}"/>
              </a:ext>
            </a:extLst>
          </p:cNvPr>
          <p:cNvSpPr>
            <a:spLocks noGrp="1"/>
          </p:cNvSpPr>
          <p:nvPr>
            <p:ph type="sldNum" sz="quarter" idx="5"/>
          </p:nvPr>
        </p:nvSpPr>
        <p:spPr/>
        <p:txBody>
          <a:bodyPr/>
          <a:lstStyle/>
          <a:p>
            <a:fld id="{0F5038E3-B7CF-455E-96F4-A4DE1B143443}" type="slidenum">
              <a:rPr lang="fr-FR" smtClean="0">
                <a:solidFill>
                  <a:prstClr val="black"/>
                </a:solidFill>
              </a:rPr>
              <a:pPr/>
              <a:t>14</a:t>
            </a:fld>
            <a:endParaRPr lang="fr-FR">
              <a:solidFill>
                <a:prstClr val="black"/>
              </a:solidFill>
            </a:endParaRPr>
          </a:p>
        </p:txBody>
      </p:sp>
    </p:spTree>
    <p:extLst>
      <p:ext uri="{BB962C8B-B14F-4D97-AF65-F5344CB8AC3E}">
        <p14:creationId xmlns:p14="http://schemas.microsoft.com/office/powerpoint/2010/main" val="1459319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0" dirty="0">
                <a:latin typeface="Calibri" panose="020F0502020204030204" pitchFamily="34" charset="0"/>
                <a:cs typeface="Calibri"/>
                <a:sym typeface="Calibri"/>
              </a:rPr>
              <a:t>Demander aux élèves de trouver quelles réglettes placer pour obtenir la même longueur que l’ensemble des réglettes.</a:t>
            </a:r>
            <a:endParaRPr lang="fr-FR" b="0" i="0" dirty="0">
              <a:latin typeface="Calibri" panose="020F0502020204030204" pitchFamily="34" charset="0"/>
            </a:endParaRPr>
          </a:p>
          <a:p>
            <a:pPr marL="0" indent="0">
              <a:buFont typeface="Arial" pitchFamily="34" charset="0"/>
              <a:buNone/>
            </a:pPr>
            <a:endParaRPr lang="fr-FR" sz="1200" b="0" i="0" kern="1200" baseline="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solidFill>
                  <a:prstClr val="black"/>
                </a:solidFill>
              </a:rPr>
              <a:pPr/>
              <a:t>15</a:t>
            </a:fld>
            <a:endParaRPr lang="fr-FR">
              <a:solidFill>
                <a:prstClr val="black"/>
              </a:solidFill>
            </a:endParaRPr>
          </a:p>
        </p:txBody>
      </p:sp>
    </p:spTree>
    <p:extLst>
      <p:ext uri="{BB962C8B-B14F-4D97-AF65-F5344CB8AC3E}">
        <p14:creationId xmlns:p14="http://schemas.microsoft.com/office/powerpoint/2010/main" val="2904554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F36220-4BDE-549C-34EA-363093EFC5CD}"/>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2BFFE1F7-EEED-95EB-FF51-94513440FCFE}"/>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DD2B887A-97D9-12CB-EA0B-CC9E696007D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1" kern="1200" baseline="0" dirty="0">
                <a:solidFill>
                  <a:schemeClr val="tx1"/>
                </a:solidFill>
                <a:effectLst/>
                <a:latin typeface="Calibri" panose="020F0502020204030204" pitchFamily="34" charset="0"/>
                <a:ea typeface="+mn-ea"/>
                <a:cs typeface="+mn-cs"/>
              </a:rPr>
              <a:t>La réglette orange ne suffit pas, il faut prendre en plus la réglette vert foncé.</a:t>
            </a:r>
          </a:p>
          <a:p>
            <a:pPr marL="0" indent="0">
              <a:buFont typeface="Arial" pitchFamily="34" charset="0"/>
              <a:buNone/>
            </a:pPr>
            <a:r>
              <a:rPr lang="fr-FR" b="0" i="1" kern="1200" baseline="0" dirty="0">
                <a:solidFill>
                  <a:schemeClr val="tx1"/>
                </a:solidFill>
                <a:effectLst/>
                <a:latin typeface="Calibri" panose="020F0502020204030204" pitchFamily="34" charset="0"/>
                <a:ea typeface="+mn-ea"/>
                <a:cs typeface="+mn-cs"/>
              </a:rPr>
              <a:t>Cela forme le nombre 16.</a:t>
            </a:r>
            <a:endParaRPr lang="fr-FR" b="0" i="0" kern="1200" baseline="0" dirty="0">
              <a:solidFill>
                <a:schemeClr val="tx1"/>
              </a:solidFill>
              <a:effectLst/>
              <a:latin typeface="Calibri" panose="020F050202020403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fr-FR" sz="1200" b="0" i="0" kern="1200" baseline="0" dirty="0">
              <a:solidFill>
                <a:schemeClr val="tx1"/>
              </a:solidFill>
              <a:effectLst/>
              <a:latin typeface="+mn-lt"/>
              <a:ea typeface="+mn-ea"/>
              <a:cs typeface="+mn-cs"/>
            </a:endParaRPr>
          </a:p>
        </p:txBody>
      </p:sp>
      <p:sp>
        <p:nvSpPr>
          <p:cNvPr id="4" name="Espace réservé du numéro de diapositive 3">
            <a:extLst>
              <a:ext uri="{FF2B5EF4-FFF2-40B4-BE49-F238E27FC236}">
                <a16:creationId xmlns:a16="http://schemas.microsoft.com/office/drawing/2014/main" id="{76FB8BE9-F294-7AA5-3A77-6419AFECB830}"/>
              </a:ext>
            </a:extLst>
          </p:cNvPr>
          <p:cNvSpPr>
            <a:spLocks noGrp="1"/>
          </p:cNvSpPr>
          <p:nvPr>
            <p:ph type="sldNum" sz="quarter" idx="5"/>
          </p:nvPr>
        </p:nvSpPr>
        <p:spPr/>
        <p:txBody>
          <a:bodyPr/>
          <a:lstStyle/>
          <a:p>
            <a:fld id="{0F5038E3-B7CF-455E-96F4-A4DE1B143443}" type="slidenum">
              <a:rPr lang="fr-FR" smtClean="0">
                <a:solidFill>
                  <a:prstClr val="black"/>
                </a:solidFill>
              </a:rPr>
              <a:pPr/>
              <a:t>16</a:t>
            </a:fld>
            <a:endParaRPr lang="fr-FR">
              <a:solidFill>
                <a:prstClr val="black"/>
              </a:solidFill>
            </a:endParaRPr>
          </a:p>
        </p:txBody>
      </p:sp>
    </p:spTree>
    <p:extLst>
      <p:ext uri="{BB962C8B-B14F-4D97-AF65-F5344CB8AC3E}">
        <p14:creationId xmlns:p14="http://schemas.microsoft.com/office/powerpoint/2010/main" val="41058945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8"/>
        <p:cNvGrpSpPr/>
        <p:nvPr/>
      </p:nvGrpSpPr>
      <p:grpSpPr>
        <a:xfrm>
          <a:off x="0" y="0"/>
          <a:ext cx="0" cy="0"/>
          <a:chOff x="0" y="0"/>
          <a:chExt cx="0" cy="0"/>
        </a:xfrm>
      </p:grpSpPr>
      <p:sp>
        <p:nvSpPr>
          <p:cNvPr id="749" name="Google Shape;749;p4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50" name="Google Shape;750;p4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b="0" i="1" dirty="0"/>
              <a:t>Nous venons de représenter le problème de deux manières différentes : par un schéma et avec les réglettes.</a:t>
            </a:r>
            <a:endParaRPr i="1" dirty="0"/>
          </a:p>
          <a:p>
            <a:pPr marL="0" lvl="0" indent="0" algn="l" rtl="0">
              <a:spcBef>
                <a:spcPts val="0"/>
              </a:spcBef>
              <a:spcAft>
                <a:spcPts val="0"/>
              </a:spcAft>
              <a:buNone/>
            </a:pPr>
            <a:r>
              <a:rPr lang="fr-FR" i="0" dirty="0"/>
              <a:t>Demander aux élèves d’écrire le calcul qui permet de trouver la réponse au problème. Laisser quelques instants puis reprendre en collectif.</a:t>
            </a:r>
            <a:endParaRPr dirty="0"/>
          </a:p>
          <a:p>
            <a:pPr marL="0" lvl="0" indent="0" algn="l" rtl="0">
              <a:spcBef>
                <a:spcPts val="0"/>
              </a:spcBef>
              <a:spcAft>
                <a:spcPts val="0"/>
              </a:spcAft>
              <a:buNone/>
            </a:pPr>
            <a:endParaRPr b="0" i="1" dirty="0"/>
          </a:p>
          <a:p>
            <a:pPr marL="0" lvl="0" indent="0" algn="l" rtl="0">
              <a:spcBef>
                <a:spcPts val="0"/>
              </a:spcBef>
              <a:spcAft>
                <a:spcPts val="0"/>
              </a:spcAft>
              <a:buNone/>
            </a:pPr>
            <a:endParaRPr i="0" dirty="0"/>
          </a:p>
        </p:txBody>
      </p:sp>
      <p:sp>
        <p:nvSpPr>
          <p:cNvPr id="751" name="Google Shape;751;p4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solidFill>
                  <a:srgbClr val="000000"/>
                </a:solidFill>
              </a:rPr>
              <a:t>17</a:t>
            </a:fld>
            <a:endParaRPr>
              <a:solidFill>
                <a:srgbClr val="000000"/>
              </a:solidFill>
            </a:endParaRPr>
          </a:p>
        </p:txBody>
      </p:sp>
    </p:spTree>
    <p:extLst>
      <p:ext uri="{BB962C8B-B14F-4D97-AF65-F5344CB8AC3E}">
        <p14:creationId xmlns:p14="http://schemas.microsoft.com/office/powerpoint/2010/main" val="7726825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lvl="0" indent="0" algn="l" rtl="0">
              <a:spcBef>
                <a:spcPts val="0"/>
              </a:spcBef>
              <a:spcAft>
                <a:spcPts val="0"/>
              </a:spcAft>
              <a:buNone/>
            </a:pPr>
            <a:r>
              <a:rPr lang="fr-FR" b="0" i="0" dirty="0">
                <a:latin typeface="Calibri" panose="020F0502020204030204" pitchFamily="34" charset="0"/>
              </a:rPr>
              <a:t>Faire verbaliser par les élèves que l’on cherche </a:t>
            </a:r>
            <a:r>
              <a:rPr lang="fr-FR" dirty="0">
                <a:latin typeface="Calibri" panose="020F0502020204030204" pitchFamily="34" charset="0"/>
                <a:ea typeface="Calibri"/>
                <a:cs typeface="Calibri"/>
                <a:sym typeface="Calibri"/>
              </a:rPr>
              <a:t>combien de figurines il y a en tout.</a:t>
            </a:r>
            <a:r>
              <a:rPr lang="fr-FR" b="0" i="0" dirty="0">
                <a:latin typeface="Calibri" panose="020F0502020204030204" pitchFamily="34" charset="0"/>
              </a:rPr>
              <a:t> </a:t>
            </a:r>
            <a:endParaRPr lang="fr-FR" dirty="0">
              <a:latin typeface="Calibri" panose="020F0502020204030204" pitchFamily="34" charset="0"/>
            </a:endParaRPr>
          </a:p>
          <a:p>
            <a:pPr marL="0" lvl="0" indent="0" algn="l" rtl="0">
              <a:spcBef>
                <a:spcPts val="0"/>
              </a:spcBef>
              <a:spcAft>
                <a:spcPts val="0"/>
              </a:spcAft>
              <a:buNone/>
            </a:pPr>
            <a:r>
              <a:rPr lang="fr-FR" b="0" i="1" dirty="0">
                <a:latin typeface="Calibri" panose="020F0502020204030204" pitchFamily="34" charset="0"/>
              </a:rPr>
              <a:t>Que ce soit sur le schéma ou le schéma des réglettes, on voit qu’il faut faire une addition  : 9 + 7.</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dirty="0">
                <a:latin typeface="Calibri" panose="020F0502020204030204" pitchFamily="34" charset="0"/>
              </a:rPr>
              <a:t>Interroger un élève pour donner le résultat.</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solidFill>
                  <a:prstClr val="black"/>
                </a:solidFill>
              </a:rPr>
              <a:pPr/>
              <a:t>18</a:t>
            </a:fld>
            <a:endParaRPr lang="fr-FR">
              <a:solidFill>
                <a:prstClr val="black"/>
              </a:solidFill>
            </a:endParaRPr>
          </a:p>
        </p:txBody>
      </p:sp>
    </p:spTree>
    <p:extLst>
      <p:ext uri="{BB962C8B-B14F-4D97-AF65-F5344CB8AC3E}">
        <p14:creationId xmlns:p14="http://schemas.microsoft.com/office/powerpoint/2010/main" val="36355762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1" kern="1200" baseline="0" dirty="0">
                <a:solidFill>
                  <a:schemeClr val="tx1"/>
                </a:solidFill>
                <a:effectLst/>
                <a:latin typeface="Calibri" panose="020F0502020204030204" pitchFamily="34" charset="0"/>
                <a:ea typeface="+mn-ea"/>
                <a:cs typeface="+mn-cs"/>
              </a:rPr>
              <a:t>9 + 7 = 16. </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1" kern="1200" baseline="0" dirty="0">
                <a:solidFill>
                  <a:schemeClr val="tx1"/>
                </a:solidFill>
                <a:effectLst/>
                <a:latin typeface="Calibri" panose="020F0502020204030204" pitchFamily="34" charset="0"/>
                <a:ea typeface="+mn-ea"/>
                <a:cs typeface="+mn-cs"/>
              </a:rPr>
              <a:t>On peut le vérifier avec les réglettes : la réglette orange et la réglette vert foncé forment le nombre 16.</a:t>
            </a:r>
          </a:p>
          <a:p>
            <a:pPr marL="0" indent="0">
              <a:buFont typeface="Arial" pitchFamily="34" charset="0"/>
              <a:buNone/>
            </a:pPr>
            <a:r>
              <a:rPr lang="fr-FR" b="0" i="0" kern="1200" baseline="0" dirty="0">
                <a:solidFill>
                  <a:schemeClr val="tx1"/>
                </a:solidFill>
                <a:effectLst/>
                <a:latin typeface="Calibri" panose="020F0502020204030204" pitchFamily="34" charset="0"/>
                <a:ea typeface="+mn-ea"/>
                <a:cs typeface="+mn-cs"/>
              </a:rPr>
              <a:t>Demander à un élève de rappeler la question et de formuler une phrase réponse.</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solidFill>
                  <a:prstClr val="black"/>
                </a:solidFill>
              </a:rPr>
              <a:pPr/>
              <a:t>19</a:t>
            </a:fld>
            <a:endParaRPr lang="fr-FR">
              <a:solidFill>
                <a:prstClr val="black"/>
              </a:solidFill>
            </a:endParaRPr>
          </a:p>
        </p:txBody>
      </p:sp>
    </p:spTree>
    <p:extLst>
      <p:ext uri="{BB962C8B-B14F-4D97-AF65-F5344CB8AC3E}">
        <p14:creationId xmlns:p14="http://schemas.microsoft.com/office/powerpoint/2010/main" val="17045516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0" dirty="0">
                <a:latin typeface="Calibri" panose="020F0502020204030204" pitchFamily="34" charset="0"/>
              </a:rPr>
              <a:t>Faire lire le problème par un élève.</a:t>
            </a:r>
            <a:r>
              <a:rPr lang="fr-FR" b="0" i="0" kern="1200" baseline="0" dirty="0">
                <a:solidFill>
                  <a:schemeClr val="tx1"/>
                </a:solidFill>
                <a:effectLst/>
                <a:latin typeface="Calibri" panose="020F0502020204030204" pitchFamily="34" charset="0"/>
                <a:ea typeface="+mn-ea"/>
                <a:cs typeface="+mn-cs"/>
              </a:rPr>
              <a:t> Relire si besoin.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1" kern="1200" baseline="0" dirty="0">
                <a:solidFill>
                  <a:schemeClr val="tx1"/>
                </a:solidFill>
                <a:effectLst/>
                <a:latin typeface="Calibri" panose="020F0502020204030204" pitchFamily="34" charset="0"/>
                <a:ea typeface="+mn-ea"/>
                <a:cs typeface="+mn-cs"/>
              </a:rPr>
              <a:t>Que cherche-t-on ? </a:t>
            </a:r>
            <a:r>
              <a:rPr lang="fr-FR" b="0" i="1" kern="1200" dirty="0">
                <a:solidFill>
                  <a:schemeClr val="tx1"/>
                </a:solidFill>
                <a:effectLst/>
                <a:latin typeface="Calibri" panose="020F0502020204030204" pitchFamily="34" charset="0"/>
                <a:ea typeface="+mn-ea"/>
                <a:cs typeface="+mn-cs"/>
              </a:rPr>
              <a:t>→</a:t>
            </a:r>
            <a:r>
              <a:rPr lang="fr-FR" b="0" i="1" dirty="0">
                <a:solidFill>
                  <a:schemeClr val="dk1"/>
                </a:solidFill>
                <a:latin typeface="Calibri" panose="020F0502020204030204" pitchFamily="34" charset="0"/>
                <a:ea typeface="Calibri"/>
                <a:cs typeface="Calibri"/>
                <a:sym typeface="Calibri"/>
              </a:rPr>
              <a:t> </a:t>
            </a:r>
            <a:r>
              <a:rPr lang="fr-FR" b="0" i="1" kern="1200" baseline="0" dirty="0">
                <a:solidFill>
                  <a:schemeClr val="tx1"/>
                </a:solidFill>
                <a:effectLst/>
                <a:latin typeface="Calibri" panose="020F0502020204030204" pitchFamily="34" charset="0"/>
                <a:ea typeface="+mn-ea"/>
                <a:cs typeface="+mn-cs"/>
              </a:rPr>
              <a:t>On cherche combien de figurines Rose et Malo ont en tout.</a:t>
            </a:r>
          </a:p>
          <a:p>
            <a:pPr marL="0" indent="0">
              <a:buFont typeface="Arial" pitchFamily="34" charset="0"/>
              <a:buNone/>
            </a:pPr>
            <a:r>
              <a:rPr lang="fr-FR" b="0" i="1" kern="1200" baseline="0" dirty="0">
                <a:solidFill>
                  <a:schemeClr val="tx1"/>
                </a:solidFill>
                <a:effectLst/>
                <a:latin typeface="Calibri" panose="020F0502020204030204" pitchFamily="34" charset="0"/>
                <a:ea typeface="+mn-ea"/>
                <a:cs typeface="+mn-cs"/>
              </a:rPr>
              <a:t>Ont-ils plus ou moins de figurines en les mettant ensemble ? </a:t>
            </a:r>
            <a:r>
              <a:rPr lang="fr-FR" b="0" i="1" kern="1200" dirty="0">
                <a:solidFill>
                  <a:schemeClr val="tx1"/>
                </a:solidFill>
                <a:effectLst/>
                <a:latin typeface="Calibri" panose="020F0502020204030204" pitchFamily="34" charset="0"/>
                <a:ea typeface="+mn-ea"/>
                <a:cs typeface="+mn-cs"/>
              </a:rPr>
              <a:t>→</a:t>
            </a:r>
            <a:r>
              <a:rPr lang="fr-FR" b="0" i="1" dirty="0">
                <a:solidFill>
                  <a:schemeClr val="dk1"/>
                </a:solidFill>
                <a:latin typeface="Calibri" panose="020F0502020204030204" pitchFamily="34" charset="0"/>
                <a:ea typeface="Calibri"/>
                <a:cs typeface="Calibri"/>
                <a:sym typeface="Calibri"/>
              </a:rPr>
              <a:t> </a:t>
            </a:r>
            <a:r>
              <a:rPr lang="fr-FR" b="0" i="1" kern="1200" baseline="0" dirty="0">
                <a:solidFill>
                  <a:schemeClr val="tx1"/>
                </a:solidFill>
                <a:effectLst/>
                <a:latin typeface="Calibri" panose="020F0502020204030204" pitchFamily="34" charset="0"/>
                <a:ea typeface="+mn-ea"/>
                <a:cs typeface="+mn-cs"/>
              </a:rPr>
              <a:t>Ils en ont plus, car ils regroupent leurs figurines.</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1" kern="1200" baseline="0" dirty="0">
                <a:solidFill>
                  <a:schemeClr val="tx1"/>
                </a:solidFill>
                <a:effectLst/>
                <a:latin typeface="Calibri" panose="020F0502020204030204" pitchFamily="34" charset="0"/>
                <a:ea typeface="+mn-ea"/>
                <a:cs typeface="+mn-cs"/>
              </a:rPr>
              <a:t>Prenez vos ardoises. Vous allez faire un schéma pour représenter ce problème. </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0" dirty="0">
                <a:latin typeface="Calibri" panose="020F0502020204030204" pitchFamily="34" charset="0"/>
              </a:rPr>
              <a:t>Préciser </a:t>
            </a:r>
            <a:r>
              <a:rPr lang="fr-FR" b="0" i="0" baseline="0" dirty="0">
                <a:latin typeface="Calibri" panose="020F0502020204030204" pitchFamily="34" charset="0"/>
              </a:rPr>
              <a:t>qu’un schéma doit représenter les données de l’énoncé. Il doit être simple, ce n’est pas un dessin.</a:t>
            </a:r>
            <a:endParaRPr lang="fr-FR" b="0" i="1" kern="1200" baseline="0" dirty="0">
              <a:solidFill>
                <a:schemeClr val="tx1"/>
              </a:solidFill>
              <a:effectLst/>
              <a:latin typeface="Calibri" panose="020F050202020403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0" kern="1200" baseline="0" dirty="0">
                <a:solidFill>
                  <a:schemeClr val="tx1"/>
                </a:solidFill>
                <a:effectLst/>
                <a:latin typeface="Calibri" panose="020F0502020204030204" pitchFamily="34" charset="0"/>
                <a:ea typeface="+mn-ea"/>
                <a:cs typeface="+mn-cs"/>
              </a:rPr>
              <a:t>Laisser un moment aux élèves pour schématiser. Passer dans les rangs pour aider les élèves et valider ou invalider les représentations.</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0" kern="1200" baseline="0" dirty="0">
                <a:solidFill>
                  <a:schemeClr val="tx1"/>
                </a:solidFill>
                <a:effectLst/>
                <a:latin typeface="Calibri" panose="020F0502020204030204" pitchFamily="34" charset="0"/>
                <a:ea typeface="+mn-ea"/>
                <a:cs typeface="+mn-cs"/>
              </a:rPr>
              <a:t>Reprendre en collectif : </a:t>
            </a:r>
            <a:r>
              <a:rPr lang="fr-FR" b="0" i="1" kern="1200" baseline="0" dirty="0">
                <a:solidFill>
                  <a:schemeClr val="tx1"/>
                </a:solidFill>
                <a:effectLst/>
                <a:latin typeface="Calibri" panose="020F0502020204030204" pitchFamily="34" charset="0"/>
                <a:ea typeface="+mn-ea"/>
                <a:cs typeface="+mn-cs"/>
              </a:rPr>
              <a:t>est-ce que cela change la résolution du problème que les figurines soient bien dessinées ? </a:t>
            </a:r>
            <a:r>
              <a:rPr lang="fr-FR" b="0" i="1" kern="1200" dirty="0">
                <a:solidFill>
                  <a:schemeClr val="tx1"/>
                </a:solidFill>
                <a:effectLst/>
                <a:latin typeface="Calibri" panose="020F0502020204030204" pitchFamily="34" charset="0"/>
                <a:ea typeface="+mn-ea"/>
                <a:cs typeface="+mn-cs"/>
              </a:rPr>
              <a:t>→</a:t>
            </a:r>
            <a:r>
              <a:rPr lang="fr-FR" b="0" i="1" dirty="0">
                <a:solidFill>
                  <a:schemeClr val="dk1"/>
                </a:solidFill>
                <a:latin typeface="Calibri" panose="020F0502020204030204" pitchFamily="34" charset="0"/>
                <a:ea typeface="Calibri"/>
                <a:cs typeface="Calibri"/>
                <a:sym typeface="Calibri"/>
              </a:rPr>
              <a:t> </a:t>
            </a:r>
            <a:r>
              <a:rPr lang="fr-FR" b="0" i="1" kern="1200" baseline="0" dirty="0">
                <a:solidFill>
                  <a:schemeClr val="tx1"/>
                </a:solidFill>
                <a:effectLst/>
                <a:latin typeface="Calibri" panose="020F0502020204030204" pitchFamily="34" charset="0"/>
                <a:ea typeface="+mn-ea"/>
                <a:cs typeface="+mn-cs"/>
              </a:rPr>
              <a:t>Non. </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1" kern="1200" baseline="0" dirty="0">
                <a:solidFill>
                  <a:schemeClr val="tx1"/>
                </a:solidFill>
                <a:effectLst/>
                <a:latin typeface="Calibri" panose="020F0502020204030204" pitchFamily="34" charset="0"/>
                <a:ea typeface="+mn-ea"/>
                <a:cs typeface="+mn-cs"/>
              </a:rPr>
              <a:t>Comment peut-on représenter simplement les figurines ? </a:t>
            </a:r>
            <a:r>
              <a:rPr lang="fr-FR" b="0" i="1" kern="1200" dirty="0">
                <a:solidFill>
                  <a:schemeClr val="tx1"/>
                </a:solidFill>
                <a:effectLst/>
                <a:latin typeface="Calibri" panose="020F0502020204030204" pitchFamily="34" charset="0"/>
                <a:ea typeface="+mn-ea"/>
                <a:cs typeface="+mn-cs"/>
              </a:rPr>
              <a:t>→</a:t>
            </a:r>
            <a:r>
              <a:rPr lang="fr-FR" b="0" i="1" dirty="0">
                <a:solidFill>
                  <a:schemeClr val="dk1"/>
                </a:solidFill>
                <a:latin typeface="Calibri" panose="020F0502020204030204" pitchFamily="34" charset="0"/>
                <a:ea typeface="Calibri"/>
                <a:cs typeface="Calibri"/>
                <a:sym typeface="Calibri"/>
              </a:rPr>
              <a:t> </a:t>
            </a:r>
            <a:r>
              <a:rPr lang="fr-FR" b="0" i="1" kern="1200" baseline="0" dirty="0">
                <a:solidFill>
                  <a:schemeClr val="tx1"/>
                </a:solidFill>
                <a:effectLst/>
                <a:latin typeface="Calibri" panose="020F0502020204030204" pitchFamily="34" charset="0"/>
                <a:ea typeface="+mn-ea"/>
                <a:cs typeface="+mn-cs"/>
              </a:rPr>
              <a:t>On peut faire des petits carrés ou des ronds par exemple.</a:t>
            </a:r>
            <a:endParaRPr lang="fr-FR" b="0" i="0" kern="1200" baseline="0" dirty="0">
              <a:solidFill>
                <a:schemeClr val="tx1"/>
              </a:solidFill>
              <a:effectLst/>
              <a:latin typeface="Calibri" panose="020F0502020204030204" pitchFamily="34" charset="0"/>
              <a:ea typeface="+mn-ea"/>
              <a:cs typeface="+mn-cs"/>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solidFill>
                  <a:prstClr val="black"/>
                </a:solidFill>
              </a:rPr>
              <a:pPr/>
              <a:t>2</a:t>
            </a:fld>
            <a:endParaRPr lang="fr-FR">
              <a:solidFill>
                <a:prstClr val="black"/>
              </a:solidFill>
            </a:endParaRPr>
          </a:p>
        </p:txBody>
      </p:sp>
    </p:spTree>
    <p:extLst>
      <p:ext uri="{BB962C8B-B14F-4D97-AF65-F5344CB8AC3E}">
        <p14:creationId xmlns:p14="http://schemas.microsoft.com/office/powerpoint/2010/main" val="12097303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0" i="1" baseline="0" dirty="0">
                <a:latin typeface="Calibri" panose="020F0502020204030204" pitchFamily="34" charset="0"/>
              </a:rPr>
              <a:t>Rose et Malo ont 16 figurines à eux deux.</a:t>
            </a:r>
          </a:p>
          <a:p>
            <a:r>
              <a:rPr lang="fr-FR" b="0" i="1" baseline="0" dirty="0">
                <a:latin typeface="Calibri" panose="020F0502020204030204" pitchFamily="34" charset="0"/>
              </a:rPr>
              <a:t>Nous allons à présent résoudre un second problème, un peu différent.</a:t>
            </a:r>
            <a:endParaRPr lang="fr-FR" b="0" i="1" dirty="0">
              <a:latin typeface="Calibri" panose="020F0502020204030204" pitchFamily="34" charset="0"/>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solidFill>
                  <a:prstClr val="black"/>
                </a:solidFill>
              </a:rPr>
              <a:pPr/>
              <a:t>20</a:t>
            </a:fld>
            <a:endParaRPr lang="fr-FR">
              <a:solidFill>
                <a:prstClr val="black"/>
              </a:solidFill>
            </a:endParaRPr>
          </a:p>
        </p:txBody>
      </p:sp>
    </p:spTree>
    <p:extLst>
      <p:ext uri="{BB962C8B-B14F-4D97-AF65-F5344CB8AC3E}">
        <p14:creationId xmlns:p14="http://schemas.microsoft.com/office/powerpoint/2010/main" val="387345597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0" dirty="0">
                <a:latin typeface="Calibri" panose="020F0502020204030204" pitchFamily="34" charset="0"/>
              </a:rPr>
              <a:t>Faire lire le problème par un élève.</a:t>
            </a:r>
            <a:r>
              <a:rPr lang="fr-FR" b="0" i="0" kern="1200" baseline="0" dirty="0">
                <a:solidFill>
                  <a:schemeClr val="tx1"/>
                </a:solidFill>
                <a:effectLst/>
                <a:latin typeface="Calibri" panose="020F0502020204030204" pitchFamily="34" charset="0"/>
                <a:ea typeface="+mn-ea"/>
                <a:cs typeface="+mn-cs"/>
              </a:rPr>
              <a:t> Relire si besoin.</a:t>
            </a:r>
          </a:p>
          <a:p>
            <a:pPr marL="0" indent="0">
              <a:buFont typeface="Arial" pitchFamily="34" charset="0"/>
              <a:buNone/>
            </a:pPr>
            <a:r>
              <a:rPr lang="fr-FR" b="0" i="1" kern="1200" baseline="0" dirty="0">
                <a:solidFill>
                  <a:schemeClr val="tx1"/>
                </a:solidFill>
                <a:effectLst/>
                <a:latin typeface="Calibri" panose="020F0502020204030204" pitchFamily="34" charset="0"/>
                <a:ea typeface="+mn-ea"/>
                <a:cs typeface="+mn-cs"/>
              </a:rPr>
              <a:t>Que cherche-t-on ici ? </a:t>
            </a:r>
            <a:r>
              <a:rPr lang="fr-FR" b="0" i="1" kern="1200" dirty="0">
                <a:solidFill>
                  <a:schemeClr val="tx1"/>
                </a:solidFill>
                <a:effectLst/>
                <a:latin typeface="Calibri" panose="020F0502020204030204" pitchFamily="34" charset="0"/>
                <a:ea typeface="+mn-ea"/>
                <a:cs typeface="+mn-cs"/>
              </a:rPr>
              <a:t>→</a:t>
            </a:r>
            <a:r>
              <a:rPr lang="fr-FR" b="0" i="1" dirty="0">
                <a:solidFill>
                  <a:schemeClr val="dk1"/>
                </a:solidFill>
                <a:latin typeface="Calibri" panose="020F0502020204030204" pitchFamily="34" charset="0"/>
                <a:ea typeface="Calibri"/>
                <a:cs typeface="Calibri"/>
                <a:sym typeface="Calibri"/>
              </a:rPr>
              <a:t> </a:t>
            </a:r>
            <a:r>
              <a:rPr lang="fr-FR" b="0" i="1" kern="1200" baseline="0" dirty="0">
                <a:solidFill>
                  <a:schemeClr val="tx1"/>
                </a:solidFill>
                <a:effectLst/>
                <a:latin typeface="Calibri" panose="020F0502020204030204" pitchFamily="34" charset="0"/>
                <a:ea typeface="+mn-ea"/>
                <a:cs typeface="+mn-cs"/>
              </a:rPr>
              <a:t>On cherche combien de figurines a Zoé.</a:t>
            </a:r>
          </a:p>
          <a:p>
            <a:pPr marL="0" indent="0">
              <a:buFont typeface="Arial" pitchFamily="34" charset="0"/>
              <a:buNone/>
            </a:pPr>
            <a:r>
              <a:rPr lang="fr-FR" b="0" i="1" kern="1200" baseline="0" dirty="0">
                <a:solidFill>
                  <a:schemeClr val="tx1"/>
                </a:solidFill>
                <a:effectLst/>
                <a:latin typeface="Calibri" panose="020F0502020204030204" pitchFamily="34" charset="0"/>
                <a:ea typeface="+mn-ea"/>
                <a:cs typeface="+mn-cs"/>
              </a:rPr>
              <a:t>Zoé toute seule a-t-elle plus ou moins de figurines que les deux enfants réunis ? </a:t>
            </a:r>
            <a:r>
              <a:rPr lang="fr-FR" i="1" dirty="0">
                <a:effectLst/>
                <a:latin typeface="Calibri" panose="020F0502020204030204" pitchFamily="34" charset="0"/>
              </a:rPr>
              <a:t>→</a:t>
            </a:r>
            <a:r>
              <a:rPr lang="fr-FR" b="0" i="1" kern="1200" baseline="0" dirty="0">
                <a:solidFill>
                  <a:schemeClr val="tx1"/>
                </a:solidFill>
                <a:effectLst/>
                <a:latin typeface="Calibri" panose="020F0502020204030204" pitchFamily="34" charset="0"/>
                <a:ea typeface="+mn-ea"/>
                <a:cs typeface="+mn-cs"/>
              </a:rPr>
              <a:t> </a:t>
            </a:r>
            <a:r>
              <a:rPr lang="fr-FR" i="1" dirty="0">
                <a:effectLst/>
                <a:latin typeface="Calibri" panose="020F0502020204030204" pitchFamily="34" charset="0"/>
              </a:rPr>
              <a:t>Moins, car les figurines de Zoé sont une partie de l’ensemble des figurines.</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1" kern="1200" baseline="0" dirty="0">
                <a:solidFill>
                  <a:schemeClr val="tx1"/>
                </a:solidFill>
                <a:effectLst/>
                <a:latin typeface="Calibri" panose="020F0502020204030204" pitchFamily="34" charset="0"/>
                <a:ea typeface="+mn-ea"/>
                <a:cs typeface="+mn-cs"/>
              </a:rPr>
              <a:t>Vous allez faire un schéma sur vos ardoises pour représenter ce problème. </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1" kern="1200" baseline="0" dirty="0">
                <a:solidFill>
                  <a:schemeClr val="tx1"/>
                </a:solidFill>
                <a:effectLst/>
                <a:latin typeface="Calibri" panose="020F0502020204030204" pitchFamily="34" charset="0"/>
                <a:ea typeface="+mn-ea"/>
                <a:cs typeface="+mn-cs"/>
              </a:rPr>
              <a:t>Est-ce qu’on doit dessiner les 28 figurines une par une ? </a:t>
            </a:r>
            <a:r>
              <a:rPr lang="fr-FR" b="0" i="1" kern="1200" dirty="0">
                <a:solidFill>
                  <a:schemeClr val="tx1"/>
                </a:solidFill>
                <a:effectLst/>
                <a:latin typeface="Calibri" panose="020F0502020204030204" pitchFamily="34" charset="0"/>
                <a:ea typeface="+mn-ea"/>
                <a:cs typeface="+mn-cs"/>
              </a:rPr>
              <a:t>→</a:t>
            </a:r>
            <a:r>
              <a:rPr lang="fr-FR" b="0" i="1" dirty="0">
                <a:solidFill>
                  <a:schemeClr val="dk1"/>
                </a:solidFill>
                <a:latin typeface="Calibri" panose="020F0502020204030204" pitchFamily="34" charset="0"/>
                <a:ea typeface="Calibri"/>
                <a:cs typeface="Calibri"/>
                <a:sym typeface="Calibri"/>
              </a:rPr>
              <a:t> </a:t>
            </a:r>
            <a:r>
              <a:rPr lang="fr-FR" b="0" i="1" kern="1200" baseline="0" dirty="0">
                <a:solidFill>
                  <a:schemeClr val="tx1"/>
                </a:solidFill>
                <a:effectLst/>
                <a:latin typeface="Calibri" panose="020F0502020204030204" pitchFamily="34" charset="0"/>
                <a:ea typeface="+mn-ea"/>
                <a:cs typeface="+mn-cs"/>
              </a:rPr>
              <a:t>Non, on peut utiliser des barres de dizaines pour représenter des groupes de 10 figurines.</a:t>
            </a:r>
            <a:endParaRPr lang="fr-FR" b="0" i="0" kern="1200" baseline="0" dirty="0">
              <a:solidFill>
                <a:schemeClr val="tx1"/>
              </a:solidFill>
              <a:effectLst/>
              <a:latin typeface="Calibri" panose="020F050202020403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1" kern="1200" baseline="0" dirty="0">
                <a:solidFill>
                  <a:schemeClr val="tx1"/>
                </a:solidFill>
                <a:effectLst/>
                <a:latin typeface="Calibri" panose="020F0502020204030204" pitchFamily="34" charset="0"/>
                <a:ea typeface="+mn-ea"/>
                <a:cs typeface="+mn-cs"/>
              </a:rPr>
              <a:t>Commencez par représenter les 28 figurines que les enfants ont en tout, puis finissez le schéma</a:t>
            </a:r>
            <a:r>
              <a:rPr lang="fr-FR" b="0" i="0" kern="1200" baseline="0" dirty="0">
                <a:solidFill>
                  <a:schemeClr val="tx1"/>
                </a:solidFill>
                <a:effectLst/>
                <a:latin typeface="Calibri" panose="020F0502020204030204" pitchFamily="34" charset="0"/>
                <a:ea typeface="+mn-ea"/>
                <a:cs typeface="+mn-cs"/>
              </a:rPr>
              <a:t>. Laisser un moment aux élèves pour schématiser. Passer dans les rangs pour aider les élèves et valider ou invalider les représentations.</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solidFill>
                  <a:prstClr val="black"/>
                </a:solidFill>
              </a:rPr>
              <a:pPr/>
              <a:t>21</a:t>
            </a:fld>
            <a:endParaRPr lang="fr-FR">
              <a:solidFill>
                <a:prstClr val="black"/>
              </a:solidFill>
            </a:endParaRPr>
          </a:p>
        </p:txBody>
      </p:sp>
    </p:spTree>
    <p:extLst>
      <p:ext uri="{BB962C8B-B14F-4D97-AF65-F5344CB8AC3E}">
        <p14:creationId xmlns:p14="http://schemas.microsoft.com/office/powerpoint/2010/main" val="3236174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0" dirty="0">
                <a:latin typeface="Calibri" panose="020F0502020204030204" pitchFamily="34" charset="0"/>
              </a:rPr>
              <a:t>Reprendre en collectif :</a:t>
            </a:r>
            <a:r>
              <a:rPr lang="fr-FR" b="0" i="0" baseline="0" dirty="0">
                <a:latin typeface="Calibri" panose="020F0502020204030204" pitchFamily="34" charset="0"/>
              </a:rPr>
              <a:t> </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0" baseline="0" dirty="0">
                <a:latin typeface="Calibri" panose="020F0502020204030204" pitchFamily="34" charset="0"/>
              </a:rPr>
              <a:t>V</a:t>
            </a:r>
            <a:r>
              <a:rPr lang="fr-FR" b="0" i="1" baseline="0" dirty="0">
                <a:latin typeface="Calibri" panose="020F0502020204030204" pitchFamily="34" charset="0"/>
              </a:rPr>
              <a:t>oici les 28</a:t>
            </a:r>
            <a:r>
              <a:rPr lang="fr-FR" b="0" i="1" kern="1200" baseline="0" dirty="0">
                <a:solidFill>
                  <a:schemeClr val="tx1"/>
                </a:solidFill>
                <a:effectLst/>
                <a:latin typeface="Calibri" panose="020F0502020204030204" pitchFamily="34" charset="0"/>
                <a:ea typeface="+mn-ea"/>
                <a:cs typeface="+mn-cs"/>
              </a:rPr>
              <a:t> </a:t>
            </a:r>
            <a:r>
              <a:rPr lang="fr-FR" b="0" i="1" baseline="0" dirty="0">
                <a:latin typeface="Calibri" panose="020F0502020204030204" pitchFamily="34" charset="0"/>
              </a:rPr>
              <a:t>figurines au total. On dessine 2</a:t>
            </a:r>
            <a:r>
              <a:rPr lang="fr-FR" b="0" i="1" kern="1200" baseline="0" dirty="0">
                <a:solidFill>
                  <a:schemeClr val="tx1"/>
                </a:solidFill>
                <a:effectLst/>
                <a:latin typeface="Calibri" panose="020F0502020204030204" pitchFamily="34" charset="0"/>
                <a:ea typeface="+mn-ea"/>
                <a:cs typeface="+mn-cs"/>
              </a:rPr>
              <a:t> </a:t>
            </a:r>
            <a:r>
              <a:rPr lang="fr-FR" b="0" i="1" baseline="0" dirty="0">
                <a:latin typeface="Calibri" panose="020F0502020204030204" pitchFamily="34" charset="0"/>
              </a:rPr>
              <a:t>barres de 10 et 8</a:t>
            </a:r>
            <a:r>
              <a:rPr lang="fr-FR" b="0" i="1" kern="1200" baseline="0" dirty="0">
                <a:solidFill>
                  <a:schemeClr val="tx1"/>
                </a:solidFill>
                <a:effectLst/>
                <a:latin typeface="Calibri" panose="020F0502020204030204" pitchFamily="34" charset="0"/>
                <a:ea typeface="+mn-ea"/>
                <a:cs typeface="+mn-cs"/>
              </a:rPr>
              <a:t> </a:t>
            </a:r>
            <a:r>
              <a:rPr lang="fr-FR" b="0" i="1" baseline="0" dirty="0">
                <a:latin typeface="Calibri" panose="020F0502020204030204" pitchFamily="34" charset="0"/>
              </a:rPr>
              <a:t>unités seules.</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1" baseline="0" dirty="0">
                <a:latin typeface="Calibri" panose="020F0502020204030204" pitchFamily="34" charset="0"/>
              </a:rPr>
              <a:t>C’est l’ensemble des figurines, il n’y en a pas d’autres. Comment peut-on représenter le fait que Yanis a 11</a:t>
            </a:r>
            <a:r>
              <a:rPr lang="fr-FR" b="0" i="1" kern="1200" baseline="0" dirty="0">
                <a:solidFill>
                  <a:schemeClr val="tx1"/>
                </a:solidFill>
                <a:effectLst/>
                <a:latin typeface="Calibri" panose="020F0502020204030204" pitchFamily="34" charset="0"/>
                <a:ea typeface="+mn-ea"/>
                <a:cs typeface="+mn-cs"/>
              </a:rPr>
              <a:t> </a:t>
            </a:r>
            <a:r>
              <a:rPr lang="fr-FR" b="0" i="1" baseline="0" dirty="0">
                <a:latin typeface="Calibri" panose="020F0502020204030204" pitchFamily="34" charset="0"/>
              </a:rPr>
              <a:t>figurines</a:t>
            </a:r>
            <a:r>
              <a:rPr lang="fr-FR" b="0" i="1" kern="1200" baseline="0" dirty="0">
                <a:solidFill>
                  <a:schemeClr val="tx1"/>
                </a:solidFill>
                <a:effectLst/>
                <a:latin typeface="Calibri" panose="020F0502020204030204" pitchFamily="34" charset="0"/>
                <a:ea typeface="+mn-ea"/>
                <a:cs typeface="+mn-cs"/>
              </a:rPr>
              <a:t> </a:t>
            </a:r>
            <a:r>
              <a:rPr lang="fr-FR" b="0" i="1" baseline="0" dirty="0">
                <a:latin typeface="Calibri" panose="020F0502020204030204" pitchFamily="34" charset="0"/>
              </a:rPr>
              <a:t>? </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0" baseline="0" dirty="0">
                <a:latin typeface="Calibri" panose="020F0502020204030204" pitchFamily="34" charset="0"/>
              </a:rPr>
              <a:t>Faire émerger qu’on peut entourer 11</a:t>
            </a:r>
            <a:r>
              <a:rPr lang="fr-FR" b="0" i="1" kern="1200" baseline="0" dirty="0">
                <a:solidFill>
                  <a:schemeClr val="tx1"/>
                </a:solidFill>
                <a:effectLst/>
                <a:latin typeface="Calibri" panose="020F0502020204030204" pitchFamily="34" charset="0"/>
                <a:ea typeface="+mn-ea"/>
                <a:cs typeface="+mn-cs"/>
              </a:rPr>
              <a:t> </a:t>
            </a:r>
            <a:r>
              <a:rPr lang="fr-FR" b="0" i="0" baseline="0" dirty="0">
                <a:latin typeface="Calibri" panose="020F0502020204030204" pitchFamily="34" charset="0"/>
              </a:rPr>
              <a:t>figurines </a:t>
            </a:r>
            <a:r>
              <a:rPr lang="fr-FR" b="1" i="0" baseline="0" dirty="0">
                <a:latin typeface="Calibri" panose="020F0502020204030204" pitchFamily="34" charset="0"/>
              </a:rPr>
              <a:t>parmi</a:t>
            </a:r>
            <a:r>
              <a:rPr lang="fr-FR" b="0" i="0" baseline="0" dirty="0">
                <a:latin typeface="Calibri" panose="020F0502020204030204" pitchFamily="34" charset="0"/>
              </a:rPr>
              <a:t> ces 28.</a:t>
            </a:r>
            <a:r>
              <a:rPr lang="fr-FR" b="0" i="1" baseline="0" dirty="0">
                <a:latin typeface="Calibri" panose="020F0502020204030204" pitchFamily="34" charset="0"/>
              </a:rPr>
              <a:t> </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1" baseline="0" dirty="0">
                <a:latin typeface="Calibri" panose="020F0502020204030204" pitchFamily="34" charset="0"/>
              </a:rPr>
              <a:t>Ces figurines sont comprises dans les 28 déjà dessinées</a:t>
            </a:r>
            <a:r>
              <a:rPr lang="fr-FR" b="0" i="1" kern="1200" baseline="0" dirty="0">
                <a:solidFill>
                  <a:schemeClr val="tx1"/>
                </a:solidFill>
                <a:effectLst/>
                <a:latin typeface="Calibri" panose="020F0502020204030204" pitchFamily="34" charset="0"/>
                <a:ea typeface="+mn-ea"/>
                <a:cs typeface="+mn-cs"/>
              </a:rPr>
              <a:t> </a:t>
            </a:r>
            <a:r>
              <a:rPr lang="fr-FR" b="0" i="1" baseline="0" dirty="0">
                <a:latin typeface="Calibri" panose="020F0502020204030204" pitchFamily="34" charset="0"/>
              </a:rPr>
              <a:t>: elles représentent </a:t>
            </a:r>
            <a:r>
              <a:rPr lang="fr-FR" b="1" i="1" baseline="0" dirty="0">
                <a:latin typeface="Calibri" panose="020F0502020204030204" pitchFamily="34" charset="0"/>
              </a:rPr>
              <a:t>une partie </a:t>
            </a:r>
            <a:r>
              <a:rPr lang="fr-FR" b="0" i="1" baseline="0" dirty="0">
                <a:latin typeface="Calibri" panose="020F0502020204030204" pitchFamily="34" charset="0"/>
              </a:rPr>
              <a:t>des 28</a:t>
            </a:r>
            <a:r>
              <a:rPr lang="fr-FR" b="0" i="1" kern="1200" baseline="0" dirty="0">
                <a:solidFill>
                  <a:schemeClr val="tx1"/>
                </a:solidFill>
                <a:effectLst/>
                <a:latin typeface="Calibri" panose="020F0502020204030204" pitchFamily="34" charset="0"/>
                <a:ea typeface="+mn-ea"/>
                <a:cs typeface="+mn-cs"/>
              </a:rPr>
              <a:t> </a:t>
            </a:r>
            <a:r>
              <a:rPr lang="fr-FR" b="0" i="1" baseline="0" dirty="0">
                <a:latin typeface="Calibri" panose="020F0502020204030204" pitchFamily="34" charset="0"/>
              </a:rPr>
              <a:t>figurines.</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solidFill>
                  <a:prstClr val="black"/>
                </a:solidFill>
              </a:rPr>
              <a:pPr/>
              <a:t>22</a:t>
            </a:fld>
            <a:endParaRPr lang="fr-FR">
              <a:solidFill>
                <a:prstClr val="black"/>
              </a:solidFill>
            </a:endParaRPr>
          </a:p>
        </p:txBody>
      </p:sp>
    </p:spTree>
    <p:extLst>
      <p:ext uri="{BB962C8B-B14F-4D97-AF65-F5344CB8AC3E}">
        <p14:creationId xmlns:p14="http://schemas.microsoft.com/office/powerpoint/2010/main" val="410330582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1" dirty="0">
                <a:latin typeface="Calibri" panose="020F0502020204030204" pitchFamily="34" charset="0"/>
              </a:rPr>
              <a:t>J’ai entouré</a:t>
            </a:r>
            <a:r>
              <a:rPr lang="fr-FR" b="0" i="1" baseline="0" dirty="0">
                <a:latin typeface="Calibri" panose="020F0502020204030204" pitchFamily="34" charset="0"/>
              </a:rPr>
              <a:t> 1</a:t>
            </a:r>
            <a:r>
              <a:rPr lang="fr-FR" b="0" i="1" kern="1200" baseline="0" dirty="0">
                <a:solidFill>
                  <a:schemeClr val="tx1"/>
                </a:solidFill>
                <a:effectLst/>
                <a:latin typeface="Calibri" panose="020F0502020204030204" pitchFamily="34" charset="0"/>
                <a:ea typeface="+mn-ea"/>
                <a:cs typeface="+mn-cs"/>
              </a:rPr>
              <a:t> </a:t>
            </a:r>
            <a:r>
              <a:rPr lang="fr-FR" b="0" i="1" baseline="0" dirty="0">
                <a:latin typeface="Calibri" panose="020F0502020204030204" pitchFamily="34" charset="0"/>
              </a:rPr>
              <a:t>barre de 10 et 1</a:t>
            </a:r>
            <a:r>
              <a:rPr lang="fr-FR" b="0" i="1" kern="1200" baseline="0" dirty="0">
                <a:solidFill>
                  <a:schemeClr val="tx1"/>
                </a:solidFill>
                <a:effectLst/>
                <a:latin typeface="Calibri" panose="020F0502020204030204" pitchFamily="34" charset="0"/>
                <a:ea typeface="+mn-ea"/>
                <a:cs typeface="+mn-cs"/>
              </a:rPr>
              <a:t> </a:t>
            </a:r>
            <a:r>
              <a:rPr lang="fr-FR" b="0" i="1" baseline="0" dirty="0">
                <a:latin typeface="Calibri" panose="020F0502020204030204" pitchFamily="34" charset="0"/>
              </a:rPr>
              <a:t>unité, c’est-à-dire 11</a:t>
            </a:r>
            <a:r>
              <a:rPr lang="fr-FR" b="0" i="1" kern="1200" baseline="0" dirty="0">
                <a:solidFill>
                  <a:schemeClr val="tx1"/>
                </a:solidFill>
                <a:effectLst/>
                <a:latin typeface="Calibri" panose="020F0502020204030204" pitchFamily="34" charset="0"/>
                <a:ea typeface="+mn-ea"/>
                <a:cs typeface="+mn-cs"/>
              </a:rPr>
              <a:t> </a:t>
            </a:r>
            <a:r>
              <a:rPr lang="fr-FR" b="0" i="1" baseline="0" dirty="0">
                <a:latin typeface="Calibri" panose="020F0502020204030204" pitchFamily="34" charset="0"/>
              </a:rPr>
              <a:t>figurines : ce sont celles de Yanis.</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i="1" kern="1200" dirty="0">
                <a:solidFill>
                  <a:schemeClr val="tx1"/>
                </a:solidFill>
                <a:effectLst/>
                <a:latin typeface="Calibri" panose="020F0502020204030204" pitchFamily="34" charset="0"/>
                <a:ea typeface="+mn-ea"/>
                <a:cs typeface="+mn-cs"/>
              </a:rPr>
              <a:t>À</a:t>
            </a:r>
            <a:r>
              <a:rPr lang="fr-FR" b="0" i="1" kern="1200" dirty="0">
                <a:solidFill>
                  <a:schemeClr val="tx1"/>
                </a:solidFill>
                <a:effectLst/>
                <a:latin typeface="Calibri" panose="020F0502020204030204" pitchFamily="34" charset="0"/>
                <a:ea typeface="+mn-ea"/>
                <a:cs typeface="+mn-cs"/>
              </a:rPr>
              <a:t> présent,</a:t>
            </a:r>
            <a:r>
              <a:rPr lang="fr-FR" b="0" i="1" kern="1200" baseline="0" dirty="0">
                <a:solidFill>
                  <a:schemeClr val="tx1"/>
                </a:solidFill>
                <a:effectLst/>
                <a:latin typeface="Calibri" panose="020F0502020204030204" pitchFamily="34" charset="0"/>
                <a:ea typeface="+mn-ea"/>
                <a:cs typeface="+mn-cs"/>
              </a:rPr>
              <a:t> que cherche-t-on ? </a:t>
            </a:r>
            <a:r>
              <a:rPr lang="fr-FR" dirty="0">
                <a:latin typeface="Calibri" panose="020F0502020204030204" pitchFamily="34" charset="0"/>
                <a:ea typeface="Calibri"/>
                <a:cs typeface="Calibri"/>
                <a:sym typeface="Calibri"/>
              </a:rPr>
              <a:t>→</a:t>
            </a:r>
            <a:r>
              <a:rPr lang="fr-FR" b="0" i="1" kern="1200" baseline="0" dirty="0">
                <a:solidFill>
                  <a:schemeClr val="tx1"/>
                </a:solidFill>
                <a:effectLst/>
                <a:latin typeface="Calibri" panose="020F0502020204030204" pitchFamily="34" charset="0"/>
                <a:ea typeface="+mn-ea"/>
                <a:cs typeface="+mn-cs"/>
              </a:rPr>
              <a:t> </a:t>
            </a:r>
            <a:r>
              <a:rPr lang="fr-FR" b="0" i="1" dirty="0">
                <a:latin typeface="Calibri" panose="020F0502020204030204" pitchFamily="34" charset="0"/>
              </a:rPr>
              <a:t>On cherche combien de figurines a Zoé. C’est le reste des figurines.</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0" dirty="0">
                <a:solidFill>
                  <a:schemeClr val="dk1"/>
                </a:solidFill>
                <a:latin typeface="Calibri" panose="020F0502020204030204" pitchFamily="34" charset="0"/>
                <a:ea typeface="Calibri"/>
                <a:cs typeface="Calibri"/>
                <a:sym typeface="Calibri"/>
              </a:rPr>
              <a:t>Faire émerger qu’on peut barrer les 11</a:t>
            </a:r>
            <a:r>
              <a:rPr lang="fr-FR" b="0" i="1" kern="1200" baseline="0" dirty="0">
                <a:solidFill>
                  <a:schemeClr val="tx1"/>
                </a:solidFill>
                <a:effectLst/>
                <a:latin typeface="Calibri" panose="020F0502020204030204" pitchFamily="34" charset="0"/>
                <a:ea typeface="+mn-ea"/>
                <a:cs typeface="+mn-cs"/>
              </a:rPr>
              <a:t> </a:t>
            </a:r>
            <a:r>
              <a:rPr lang="fr-FR" b="0" i="0" dirty="0">
                <a:solidFill>
                  <a:schemeClr val="dk1"/>
                </a:solidFill>
                <a:latin typeface="Calibri" panose="020F0502020204030204" pitchFamily="34" charset="0"/>
                <a:ea typeface="Calibri"/>
                <a:cs typeface="Calibri"/>
                <a:sym typeface="Calibri"/>
              </a:rPr>
              <a:t>figurines de Yanis</a:t>
            </a:r>
            <a:r>
              <a:rPr lang="fr-FR" b="0" i="0" baseline="0" dirty="0">
                <a:solidFill>
                  <a:schemeClr val="dk1"/>
                </a:solidFill>
                <a:latin typeface="Calibri" panose="020F0502020204030204" pitchFamily="34" charset="0"/>
                <a:ea typeface="Calibri"/>
                <a:cs typeface="Calibri"/>
                <a:sym typeface="Calibri"/>
              </a:rPr>
              <a:t> pour mettre en évidence les figurines qui restent</a:t>
            </a:r>
            <a:r>
              <a:rPr lang="fr-FR" b="0" i="0" dirty="0">
                <a:solidFill>
                  <a:schemeClr val="dk1"/>
                </a:solidFill>
                <a:latin typeface="Calibri" panose="020F0502020204030204" pitchFamily="34" charset="0"/>
                <a:ea typeface="Calibri"/>
                <a:cs typeface="Calibri"/>
                <a:sym typeface="Calibri"/>
              </a:rPr>
              <a:t>.</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solidFill>
                  <a:prstClr val="black"/>
                </a:solidFill>
              </a:rPr>
              <a:pPr/>
              <a:t>23</a:t>
            </a:fld>
            <a:endParaRPr lang="fr-FR">
              <a:solidFill>
                <a:prstClr val="black"/>
              </a:solidFill>
            </a:endParaRPr>
          </a:p>
        </p:txBody>
      </p:sp>
    </p:spTree>
    <p:extLst>
      <p:ext uri="{BB962C8B-B14F-4D97-AF65-F5344CB8AC3E}">
        <p14:creationId xmlns:p14="http://schemas.microsoft.com/office/powerpoint/2010/main" val="371224938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1" kern="1200" baseline="0" dirty="0">
                <a:solidFill>
                  <a:schemeClr val="tx1"/>
                </a:solidFill>
                <a:effectLst/>
                <a:latin typeface="Calibri" panose="020F0502020204030204" pitchFamily="34" charset="0"/>
                <a:ea typeface="+mn-ea"/>
                <a:cs typeface="+mn-cs"/>
              </a:rPr>
              <a:t>Comment fait-on pour montrer ce que l’on cherche ? </a:t>
            </a:r>
          </a:p>
          <a:p>
            <a:pPr marL="0" indent="0">
              <a:buFont typeface="Arial" pitchFamily="34" charset="0"/>
              <a:buNone/>
            </a:pPr>
            <a:r>
              <a:rPr lang="fr-FR" b="0" i="0" kern="1200" baseline="0" dirty="0">
                <a:solidFill>
                  <a:schemeClr val="tx1"/>
                </a:solidFill>
                <a:effectLst/>
                <a:latin typeface="Calibri" panose="020F0502020204030204" pitchFamily="34" charset="0"/>
                <a:ea typeface="+mn-ea"/>
                <a:cs typeface="+mn-cs"/>
              </a:rPr>
              <a:t>Faire émerger qu’on peut entourer les figurines restantes.</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solidFill>
                  <a:prstClr val="black"/>
                </a:solidFill>
              </a:rPr>
              <a:pPr/>
              <a:t>24</a:t>
            </a:fld>
            <a:endParaRPr lang="fr-FR">
              <a:solidFill>
                <a:prstClr val="black"/>
              </a:solidFill>
            </a:endParaRPr>
          </a:p>
        </p:txBody>
      </p:sp>
    </p:spTree>
    <p:extLst>
      <p:ext uri="{BB962C8B-B14F-4D97-AF65-F5344CB8AC3E}">
        <p14:creationId xmlns:p14="http://schemas.microsoft.com/office/powerpoint/2010/main" val="424589198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D3D593-4DD1-94A5-F9F2-98FB76AA998A}"/>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9148F978-DC8B-0071-3699-EFAAEBAED3D5}"/>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623E0A6D-E996-28E1-8F2A-8CADF7D1455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0" i="1" kern="1200" baseline="0" dirty="0">
                <a:solidFill>
                  <a:schemeClr val="tx1"/>
                </a:solidFill>
                <a:effectLst/>
                <a:latin typeface="Calibri" panose="020F0502020204030204" pitchFamily="34" charset="0"/>
                <a:ea typeface="+mn-ea"/>
                <a:cs typeface="+mn-cs"/>
              </a:rPr>
              <a:t>Comment montre-t-on ce que l’on cherche ?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0" kern="1200" baseline="0" dirty="0">
                <a:solidFill>
                  <a:schemeClr val="tx1"/>
                </a:solidFill>
                <a:effectLst/>
                <a:latin typeface="Calibri" panose="020F0502020204030204" pitchFamily="34" charset="0"/>
                <a:ea typeface="+mn-ea"/>
                <a:cs typeface="+mn-cs"/>
              </a:rPr>
              <a:t>Insister sur l’importance de mettre un point d’interrogation à coté de la zone concernée.</a:t>
            </a:r>
            <a:endParaRPr lang="fr-FR" b="0" i="0" kern="1200" dirty="0">
              <a:solidFill>
                <a:schemeClr val="tx1"/>
              </a:solidFill>
              <a:effectLst/>
              <a:latin typeface="Calibri" panose="020F0502020204030204" pitchFamily="34" charset="0"/>
              <a:ea typeface="+mn-ea"/>
              <a:cs typeface="+mn-cs"/>
            </a:endParaRPr>
          </a:p>
        </p:txBody>
      </p:sp>
      <p:sp>
        <p:nvSpPr>
          <p:cNvPr id="4" name="Espace réservé du numéro de diapositive 3">
            <a:extLst>
              <a:ext uri="{FF2B5EF4-FFF2-40B4-BE49-F238E27FC236}">
                <a16:creationId xmlns:a16="http://schemas.microsoft.com/office/drawing/2014/main" id="{06F3DE64-7824-20FD-0269-4707C74D6B8A}"/>
              </a:ext>
            </a:extLst>
          </p:cNvPr>
          <p:cNvSpPr>
            <a:spLocks noGrp="1"/>
          </p:cNvSpPr>
          <p:nvPr>
            <p:ph type="sldNum" sz="quarter" idx="5"/>
          </p:nvPr>
        </p:nvSpPr>
        <p:spPr/>
        <p:txBody>
          <a:bodyPr/>
          <a:lstStyle/>
          <a:p>
            <a:fld id="{0F5038E3-B7CF-455E-96F4-A4DE1B143443}" type="slidenum">
              <a:rPr lang="fr-FR" smtClean="0">
                <a:solidFill>
                  <a:prstClr val="black"/>
                </a:solidFill>
              </a:rPr>
              <a:pPr/>
              <a:t>25</a:t>
            </a:fld>
            <a:endParaRPr lang="fr-FR">
              <a:solidFill>
                <a:prstClr val="black"/>
              </a:solidFill>
            </a:endParaRPr>
          </a:p>
        </p:txBody>
      </p:sp>
    </p:spTree>
    <p:extLst>
      <p:ext uri="{BB962C8B-B14F-4D97-AF65-F5344CB8AC3E}">
        <p14:creationId xmlns:p14="http://schemas.microsoft.com/office/powerpoint/2010/main" val="96051433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0" i="1" kern="1200" baseline="0" dirty="0">
                <a:solidFill>
                  <a:schemeClr val="tx1"/>
                </a:solidFill>
                <a:effectLst/>
                <a:latin typeface="Calibri" panose="020F0502020204030204" pitchFamily="34" charset="0"/>
                <a:ea typeface="+mn-ea"/>
                <a:cs typeface="+mn-cs"/>
              </a:rPr>
              <a:t>On vient de représenter le problème par un schéma.</a:t>
            </a:r>
            <a:endParaRPr lang="fr-FR" b="0" i="0" kern="1200" dirty="0">
              <a:solidFill>
                <a:schemeClr val="tx1"/>
              </a:solidFill>
              <a:effectLst/>
              <a:latin typeface="Calibri" panose="020F0502020204030204" pitchFamily="34" charset="0"/>
              <a:ea typeface="+mn-ea"/>
              <a:cs typeface="+mn-cs"/>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solidFill>
                  <a:prstClr val="black"/>
                </a:solidFill>
              </a:rPr>
              <a:pPr/>
              <a:t>26</a:t>
            </a:fld>
            <a:endParaRPr lang="fr-FR">
              <a:solidFill>
                <a:prstClr val="black"/>
              </a:solidFill>
            </a:endParaRPr>
          </a:p>
        </p:txBody>
      </p:sp>
    </p:spTree>
    <p:extLst>
      <p:ext uri="{BB962C8B-B14F-4D97-AF65-F5344CB8AC3E}">
        <p14:creationId xmlns:p14="http://schemas.microsoft.com/office/powerpoint/2010/main" val="333605590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0" i="1" kern="1200" baseline="0" dirty="0">
                <a:solidFill>
                  <a:schemeClr val="tx1"/>
                </a:solidFill>
                <a:effectLst/>
                <a:latin typeface="Calibri" panose="020F0502020204030204" pitchFamily="34" charset="0"/>
                <a:ea typeface="+mn-ea"/>
                <a:cs typeface="+mn-cs"/>
              </a:rPr>
              <a:t>Comme tout à l’heure, on peut représenter ce problème avec les réglettes. </a:t>
            </a:r>
          </a:p>
          <a:p>
            <a:pPr marL="0" indent="0">
              <a:buFont typeface="Arial" pitchFamily="34" charset="0"/>
              <a:buNone/>
            </a:pPr>
            <a:r>
              <a:rPr lang="fr-FR" b="0" i="1" kern="1200" baseline="0" dirty="0">
                <a:solidFill>
                  <a:schemeClr val="tx1"/>
                </a:solidFill>
                <a:effectLst/>
                <a:latin typeface="Calibri" panose="020F0502020204030204" pitchFamily="34" charset="0"/>
                <a:ea typeface="+mn-ea"/>
                <a:cs typeface="+mn-cs"/>
              </a:rPr>
              <a:t>On va voir ensemble comment organiser les réglettes pour représenter cette situation.</a:t>
            </a:r>
          </a:p>
          <a:p>
            <a:pPr marL="0" indent="0">
              <a:buFont typeface="Arial" pitchFamily="34" charset="0"/>
              <a:buNone/>
            </a:pPr>
            <a:r>
              <a:rPr lang="fr-FR" b="0" i="0" kern="1200" baseline="0" dirty="0">
                <a:solidFill>
                  <a:schemeClr val="tx1"/>
                </a:solidFill>
                <a:effectLst/>
                <a:latin typeface="Calibri" panose="020F0502020204030204" pitchFamily="34" charset="0"/>
                <a:ea typeface="+mn-ea"/>
                <a:cs typeface="+mn-cs"/>
              </a:rPr>
              <a:t>Faites relier le problème par un élève.</a:t>
            </a:r>
          </a:p>
          <a:p>
            <a:pPr marL="0" indent="0">
              <a:buFont typeface="Arial" pitchFamily="34" charset="0"/>
              <a:buNone/>
            </a:pPr>
            <a:r>
              <a:rPr lang="fr-FR" b="0" i="0" kern="1200" baseline="0" dirty="0">
                <a:solidFill>
                  <a:schemeClr val="tx1"/>
                </a:solidFill>
                <a:effectLst/>
                <a:latin typeface="Calibri" panose="020F0502020204030204" pitchFamily="34" charset="0"/>
                <a:ea typeface="+mn-ea"/>
                <a:cs typeface="+mn-cs"/>
              </a:rPr>
              <a:t>Q</a:t>
            </a:r>
            <a:r>
              <a:rPr lang="fr-FR" b="0" i="1" kern="1200" dirty="0">
                <a:solidFill>
                  <a:schemeClr val="tx1"/>
                </a:solidFill>
                <a:effectLst/>
                <a:latin typeface="Calibri" panose="020F0502020204030204" pitchFamily="34" charset="0"/>
                <a:ea typeface="+mn-ea"/>
                <a:cs typeface="+mn-cs"/>
              </a:rPr>
              <a:t>uelles informations</a:t>
            </a:r>
            <a:r>
              <a:rPr lang="fr-FR" b="0" i="1" kern="1200" baseline="0" dirty="0">
                <a:solidFill>
                  <a:schemeClr val="tx1"/>
                </a:solidFill>
                <a:effectLst/>
                <a:latin typeface="Calibri" panose="020F0502020204030204" pitchFamily="34" charset="0"/>
                <a:ea typeface="+mn-ea"/>
                <a:cs typeface="+mn-cs"/>
              </a:rPr>
              <a:t> avons-nous </a:t>
            </a:r>
            <a:r>
              <a:rPr lang="fr-FR" b="0" i="1" kern="1200" dirty="0">
                <a:solidFill>
                  <a:schemeClr val="tx1"/>
                </a:solidFill>
                <a:effectLst/>
                <a:latin typeface="Calibri" panose="020F0502020204030204" pitchFamily="34" charset="0"/>
                <a:ea typeface="+mn-ea"/>
                <a:cs typeface="+mn-cs"/>
              </a:rPr>
              <a:t>? →</a:t>
            </a:r>
            <a:r>
              <a:rPr lang="fr-FR" b="0" i="1" dirty="0">
                <a:solidFill>
                  <a:schemeClr val="dk1"/>
                </a:solidFill>
                <a:latin typeface="Calibri" panose="020F0502020204030204" pitchFamily="34" charset="0"/>
                <a:ea typeface="Calibri"/>
                <a:cs typeface="Calibri"/>
                <a:sym typeface="Calibri"/>
              </a:rPr>
              <a:t> </a:t>
            </a:r>
            <a:r>
              <a:rPr lang="fr-FR" b="0" i="1" kern="1200" dirty="0">
                <a:solidFill>
                  <a:schemeClr val="tx1"/>
                </a:solidFill>
                <a:effectLst/>
                <a:latin typeface="Calibri" panose="020F0502020204030204" pitchFamily="34" charset="0"/>
                <a:ea typeface="+mn-ea"/>
                <a:cs typeface="+mn-cs"/>
              </a:rPr>
              <a:t>Ensemble, Yanis et Zoé ont 28</a:t>
            </a:r>
            <a:r>
              <a:rPr lang="fr-FR" b="0" i="1" kern="1200" baseline="0" dirty="0">
                <a:solidFill>
                  <a:schemeClr val="tx1"/>
                </a:solidFill>
                <a:effectLst/>
                <a:latin typeface="Calibri" panose="020F0502020204030204" pitchFamily="34" charset="0"/>
                <a:ea typeface="+mn-ea"/>
                <a:cs typeface="+mn-cs"/>
              </a:rPr>
              <a:t> </a:t>
            </a:r>
            <a:r>
              <a:rPr lang="fr-FR" b="0" i="1" kern="1200" dirty="0">
                <a:solidFill>
                  <a:schemeClr val="tx1"/>
                </a:solidFill>
                <a:effectLst/>
                <a:latin typeface="Calibri" panose="020F0502020204030204" pitchFamily="34" charset="0"/>
                <a:ea typeface="+mn-ea"/>
                <a:cs typeface="+mn-cs"/>
              </a:rPr>
              <a:t>figurines. </a:t>
            </a:r>
          </a:p>
          <a:p>
            <a:pPr marL="0" indent="0">
              <a:buFont typeface="Arial" pitchFamily="34" charset="0"/>
              <a:buNone/>
            </a:pPr>
            <a:r>
              <a:rPr lang="fr-FR" b="0" i="1" kern="1200" dirty="0">
                <a:solidFill>
                  <a:schemeClr val="tx1"/>
                </a:solidFill>
                <a:effectLst/>
                <a:latin typeface="Calibri" panose="020F0502020204030204" pitchFamily="34" charset="0"/>
                <a:ea typeface="+mn-ea"/>
                <a:cs typeface="+mn-cs"/>
              </a:rPr>
              <a:t>Quelles</a:t>
            </a:r>
            <a:r>
              <a:rPr lang="fr-FR" b="0" i="1" kern="1200" baseline="0" dirty="0">
                <a:solidFill>
                  <a:schemeClr val="tx1"/>
                </a:solidFill>
                <a:effectLst/>
                <a:latin typeface="Calibri" panose="020F0502020204030204" pitchFamily="34" charset="0"/>
                <a:ea typeface="+mn-ea"/>
                <a:cs typeface="+mn-cs"/>
              </a:rPr>
              <a:t> réglettes va-t-on prendre pour représenter 28 ?</a:t>
            </a:r>
            <a:r>
              <a:rPr lang="fr-FR" dirty="0">
                <a:latin typeface="Calibri" panose="020F0502020204030204" pitchFamily="34" charset="0"/>
                <a:ea typeface="Calibri"/>
                <a:cs typeface="Calibri"/>
                <a:sym typeface="Calibri"/>
              </a:rPr>
              <a:t> </a:t>
            </a:r>
            <a:r>
              <a:rPr lang="fr-FR" b="0" i="1" kern="1200" dirty="0">
                <a:solidFill>
                  <a:schemeClr val="tx1"/>
                </a:solidFill>
                <a:effectLst/>
                <a:latin typeface="Calibri" panose="020F0502020204030204" pitchFamily="34" charset="0"/>
                <a:ea typeface="+mn-ea"/>
                <a:cs typeface="+mn-cs"/>
              </a:rPr>
              <a:t>→</a:t>
            </a:r>
            <a:r>
              <a:rPr lang="fr-FR" b="0" i="1" dirty="0">
                <a:solidFill>
                  <a:schemeClr val="dk1"/>
                </a:solidFill>
                <a:latin typeface="Calibri" panose="020F0502020204030204" pitchFamily="34" charset="0"/>
                <a:ea typeface="Calibri"/>
                <a:cs typeface="Calibri"/>
                <a:sym typeface="Calibri"/>
              </a:rPr>
              <a:t> </a:t>
            </a:r>
            <a:r>
              <a:rPr lang="fr-FR" b="0" i="1" dirty="0">
                <a:latin typeface="Calibri" panose="020F0502020204030204" pitchFamily="34" charset="0"/>
              </a:rPr>
              <a:t>2</a:t>
            </a:r>
            <a:r>
              <a:rPr lang="fr-FR" b="0" i="1" kern="1200" baseline="0" dirty="0">
                <a:solidFill>
                  <a:schemeClr val="tx1"/>
                </a:solidFill>
                <a:effectLst/>
                <a:latin typeface="Calibri" panose="020F0502020204030204" pitchFamily="34" charset="0"/>
                <a:ea typeface="+mn-ea"/>
                <a:cs typeface="+mn-cs"/>
              </a:rPr>
              <a:t> </a:t>
            </a:r>
            <a:r>
              <a:rPr lang="fr-FR" b="0" i="1" baseline="0" dirty="0">
                <a:latin typeface="Calibri" panose="020F0502020204030204" pitchFamily="34" charset="0"/>
              </a:rPr>
              <a:t>réglettes orange et 1</a:t>
            </a:r>
            <a:r>
              <a:rPr lang="fr-FR" b="0" i="1" kern="1200" baseline="0" dirty="0">
                <a:solidFill>
                  <a:schemeClr val="tx1"/>
                </a:solidFill>
                <a:effectLst/>
                <a:latin typeface="Calibri" panose="020F0502020204030204" pitchFamily="34" charset="0"/>
                <a:ea typeface="+mn-ea"/>
                <a:cs typeface="+mn-cs"/>
              </a:rPr>
              <a:t> </a:t>
            </a:r>
            <a:r>
              <a:rPr lang="fr-FR" b="0" i="1" baseline="0" dirty="0">
                <a:latin typeface="Calibri" panose="020F0502020204030204" pitchFamily="34" charset="0"/>
              </a:rPr>
              <a:t>réglette marron.</a:t>
            </a:r>
            <a:endParaRPr lang="fr-FR" b="0" i="0" kern="1200" baseline="0" dirty="0">
              <a:solidFill>
                <a:schemeClr val="tx1"/>
              </a:solidFill>
              <a:effectLst/>
              <a:latin typeface="Calibri" panose="020F0502020204030204" pitchFamily="34" charset="0"/>
              <a:ea typeface="+mn-ea"/>
              <a:cs typeface="+mn-cs"/>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solidFill>
                  <a:prstClr val="black"/>
                </a:solidFill>
              </a:rPr>
              <a:pPr/>
              <a:t>27</a:t>
            </a:fld>
            <a:endParaRPr lang="fr-FR">
              <a:solidFill>
                <a:prstClr val="black"/>
              </a:solidFill>
            </a:endParaRPr>
          </a:p>
        </p:txBody>
      </p:sp>
    </p:spTree>
    <p:extLst>
      <p:ext uri="{BB962C8B-B14F-4D97-AF65-F5344CB8AC3E}">
        <p14:creationId xmlns:p14="http://schemas.microsoft.com/office/powerpoint/2010/main" val="132722730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indent="0">
              <a:buFont typeface="Arial" pitchFamily="34" charset="0"/>
              <a:buNone/>
            </a:pPr>
            <a:r>
              <a:rPr lang="fr-FR" b="0" i="1" kern="1200" dirty="0">
                <a:solidFill>
                  <a:schemeClr val="tx1"/>
                </a:solidFill>
                <a:effectLst/>
                <a:latin typeface="Calibri" panose="020F0502020204030204" pitchFamily="34" charset="0"/>
                <a:ea typeface="+mn-ea"/>
                <a:cs typeface="+mn-cs"/>
              </a:rPr>
              <a:t>Voici</a:t>
            </a:r>
            <a:r>
              <a:rPr lang="fr-FR" b="0" i="1" kern="1200" baseline="0" dirty="0">
                <a:solidFill>
                  <a:schemeClr val="tx1"/>
                </a:solidFill>
                <a:effectLst/>
                <a:latin typeface="Calibri" panose="020F0502020204030204" pitchFamily="34" charset="0"/>
                <a:ea typeface="+mn-ea"/>
                <a:cs typeface="+mn-cs"/>
              </a:rPr>
              <a:t> les 28 figurines que les enfants ont en tout.</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1" kern="1200" baseline="0" dirty="0">
                <a:solidFill>
                  <a:schemeClr val="tx1"/>
                </a:solidFill>
                <a:effectLst/>
                <a:latin typeface="Calibri" panose="020F0502020204030204" pitchFamily="34" charset="0"/>
                <a:ea typeface="+mn-ea"/>
                <a:cs typeface="+mn-cs"/>
              </a:rPr>
              <a:t>Quelles réglettes peut-on prendre pour représenter les 11 cubes de Yanis ? </a:t>
            </a:r>
            <a:r>
              <a:rPr lang="fr-FR" b="0" i="1" kern="1200" dirty="0">
                <a:solidFill>
                  <a:schemeClr val="tx1"/>
                </a:solidFill>
                <a:effectLst/>
                <a:latin typeface="Calibri" panose="020F0502020204030204" pitchFamily="34" charset="0"/>
                <a:ea typeface="+mn-ea"/>
                <a:cs typeface="+mn-cs"/>
              </a:rPr>
              <a:t>→</a:t>
            </a:r>
            <a:r>
              <a:rPr lang="fr-FR" b="0" i="1" dirty="0">
                <a:solidFill>
                  <a:schemeClr val="dk1"/>
                </a:solidFill>
                <a:latin typeface="Calibri" panose="020F0502020204030204" pitchFamily="34" charset="0"/>
                <a:ea typeface="Calibri"/>
                <a:cs typeface="Calibri"/>
                <a:sym typeface="Calibri"/>
              </a:rPr>
              <a:t> </a:t>
            </a:r>
            <a:r>
              <a:rPr lang="fr-FR" i="1" dirty="0">
                <a:latin typeface="Calibri" panose="020F0502020204030204" pitchFamily="34" charset="0"/>
                <a:ea typeface="Calibri"/>
                <a:cs typeface="Calibri"/>
                <a:sym typeface="Calibri"/>
              </a:rPr>
              <a:t>1</a:t>
            </a:r>
            <a:r>
              <a:rPr lang="fr-FR" b="0" i="1" kern="1200" baseline="0" dirty="0">
                <a:solidFill>
                  <a:schemeClr val="tx1"/>
                </a:solidFill>
                <a:effectLst/>
                <a:latin typeface="Calibri" panose="020F0502020204030204" pitchFamily="34" charset="0"/>
                <a:ea typeface="+mn-ea"/>
                <a:cs typeface="+mn-cs"/>
              </a:rPr>
              <a:t> </a:t>
            </a:r>
            <a:r>
              <a:rPr lang="fr-FR" i="1" dirty="0">
                <a:latin typeface="Calibri" panose="020F0502020204030204" pitchFamily="34" charset="0"/>
                <a:ea typeface="Calibri"/>
                <a:cs typeface="Calibri"/>
                <a:sym typeface="Calibri"/>
              </a:rPr>
              <a:t>réglette orange et 1</a:t>
            </a:r>
            <a:r>
              <a:rPr lang="fr-FR" b="0" i="1" kern="1200" baseline="0" dirty="0">
                <a:solidFill>
                  <a:schemeClr val="tx1"/>
                </a:solidFill>
                <a:effectLst/>
                <a:latin typeface="Calibri" panose="020F0502020204030204" pitchFamily="34" charset="0"/>
                <a:ea typeface="+mn-ea"/>
                <a:cs typeface="+mn-cs"/>
              </a:rPr>
              <a:t> </a:t>
            </a:r>
            <a:r>
              <a:rPr lang="fr-FR" i="1" dirty="0">
                <a:latin typeface="Calibri" panose="020F0502020204030204" pitchFamily="34" charset="0"/>
                <a:ea typeface="Calibri"/>
                <a:cs typeface="Calibri"/>
                <a:sym typeface="Calibri"/>
              </a:rPr>
              <a:t>réglette blanche</a:t>
            </a:r>
            <a:r>
              <a:rPr lang="fr-FR" i="1" baseline="0" dirty="0">
                <a:latin typeface="Calibri" panose="020F0502020204030204" pitchFamily="34" charset="0"/>
                <a:ea typeface="Calibri"/>
                <a:cs typeface="Calibri"/>
                <a:sym typeface="Calibri"/>
              </a:rPr>
              <a:t>.</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1" kern="1200" baseline="0" dirty="0">
                <a:solidFill>
                  <a:schemeClr val="tx1"/>
                </a:solidFill>
                <a:effectLst/>
                <a:latin typeface="Calibri" panose="020F0502020204030204" pitchFamily="34" charset="0"/>
                <a:ea typeface="+mn-ea"/>
                <a:cs typeface="Calibri"/>
                <a:sym typeface="Calibri"/>
              </a:rPr>
              <a:t>Comment doit-on les placer ?</a:t>
            </a:r>
            <a:endParaRPr lang="fr-FR" b="0" i="1" kern="1200" baseline="0" dirty="0">
              <a:solidFill>
                <a:schemeClr val="tx1"/>
              </a:solidFill>
              <a:effectLst/>
              <a:latin typeface="Calibri" panose="020F0502020204030204" pitchFamily="34" charset="0"/>
              <a:ea typeface="+mn-ea"/>
              <a:cs typeface="+mn-cs"/>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solidFill>
                  <a:prstClr val="black"/>
                </a:solidFill>
              </a:rPr>
              <a:pPr/>
              <a:t>28</a:t>
            </a:fld>
            <a:endParaRPr lang="fr-FR">
              <a:solidFill>
                <a:prstClr val="black"/>
              </a:solidFill>
            </a:endParaRPr>
          </a:p>
        </p:txBody>
      </p:sp>
    </p:spTree>
    <p:extLst>
      <p:ext uri="{BB962C8B-B14F-4D97-AF65-F5344CB8AC3E}">
        <p14:creationId xmlns:p14="http://schemas.microsoft.com/office/powerpoint/2010/main" val="150639412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indent="0">
              <a:buFont typeface="Arial" pitchFamily="34" charset="0"/>
              <a:buNone/>
            </a:pPr>
            <a:r>
              <a:rPr lang="fr-FR" b="0" i="1" kern="1200" baseline="0" dirty="0">
                <a:solidFill>
                  <a:schemeClr val="tx1"/>
                </a:solidFill>
                <a:effectLst/>
                <a:latin typeface="Calibri" panose="020F0502020204030204" pitchFamily="34" charset="0"/>
                <a:ea typeface="+mn-ea"/>
                <a:cs typeface="+mn-cs"/>
              </a:rPr>
              <a:t>Ces 11 figurines font partie des 28 figurines du total. On cherche ce qui complète 11 pour arriver à 28.</a:t>
            </a:r>
          </a:p>
          <a:p>
            <a:pPr marL="0" indent="0">
              <a:buFont typeface="Arial" pitchFamily="34" charset="0"/>
              <a:buNone/>
            </a:pPr>
            <a:r>
              <a:rPr lang="fr-FR" b="0" i="1" kern="1200" baseline="0" dirty="0">
                <a:solidFill>
                  <a:schemeClr val="tx1"/>
                </a:solidFill>
                <a:effectLst/>
                <a:latin typeface="Calibri" panose="020F0502020204030204" pitchFamily="34" charset="0"/>
                <a:ea typeface="+mn-ea"/>
                <a:cs typeface="+mn-cs"/>
              </a:rPr>
              <a:t>On obtient un schéma de réglettes. </a:t>
            </a:r>
          </a:p>
          <a:p>
            <a:pPr marL="0" indent="0">
              <a:buFont typeface="Arial" pitchFamily="34" charset="0"/>
              <a:buNone/>
            </a:pPr>
            <a:r>
              <a:rPr lang="fr-FR" b="0" i="1" kern="1200" baseline="0" dirty="0">
                <a:solidFill>
                  <a:schemeClr val="tx1"/>
                </a:solidFill>
                <a:effectLst/>
                <a:latin typeface="Calibri" panose="020F0502020204030204" pitchFamily="34" charset="0"/>
                <a:ea typeface="+mn-ea"/>
                <a:cs typeface="+mn-cs"/>
              </a:rPr>
              <a:t>On peut placer les réglettes qui font 11 au-dessus ou en dessous : cela ne change pas le schéma des réglettes.</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0" dirty="0">
                <a:latin typeface="Calibri" panose="020F0502020204030204" pitchFamily="34" charset="0"/>
                <a:cs typeface="Calibri"/>
                <a:sym typeface="Calibri"/>
              </a:rPr>
              <a:t>Demander aux élèves de trouver quelles réglettes placer pour obtenir la même longueur que l’ensemble des réglettes.</a:t>
            </a:r>
            <a:endParaRPr lang="fr-FR" b="0" i="0" dirty="0">
              <a:latin typeface="Calibri" panose="020F0502020204030204" pitchFamily="34" charset="0"/>
            </a:endParaRPr>
          </a:p>
          <a:p>
            <a:pPr marL="0" indent="0">
              <a:buFont typeface="Arial" pitchFamily="34" charset="0"/>
              <a:buNone/>
            </a:pPr>
            <a:endParaRPr lang="fr-FR" sz="1200" b="0" i="0" kern="1200" baseline="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solidFill>
                  <a:prstClr val="black"/>
                </a:solidFill>
              </a:rPr>
              <a:pPr/>
              <a:t>29</a:t>
            </a:fld>
            <a:endParaRPr lang="fr-FR">
              <a:solidFill>
                <a:prstClr val="black"/>
              </a:solidFill>
            </a:endParaRPr>
          </a:p>
        </p:txBody>
      </p:sp>
    </p:spTree>
    <p:extLst>
      <p:ext uri="{BB962C8B-B14F-4D97-AF65-F5344CB8AC3E}">
        <p14:creationId xmlns:p14="http://schemas.microsoft.com/office/powerpoint/2010/main" val="27500303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1" baseline="0" dirty="0">
                <a:latin typeface="Calibri" panose="020F0502020204030204" pitchFamily="34" charset="0"/>
              </a:rPr>
              <a:t>Chaque carré représente une figurine. </a:t>
            </a:r>
            <a:r>
              <a:rPr lang="fr-FR" b="0" i="0" dirty="0">
                <a:latin typeface="Calibri" panose="020F0502020204030204" pitchFamily="34" charset="0"/>
              </a:rPr>
              <a:t>V</a:t>
            </a:r>
            <a:r>
              <a:rPr lang="fr-FR" b="0" i="1" baseline="0" dirty="0">
                <a:latin typeface="Calibri" panose="020F0502020204030204" pitchFamily="34" charset="0"/>
              </a:rPr>
              <a:t>oici les 9 figurines de Rose : elles sont donc représentées par 9 petits carrés. </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1" baseline="0" dirty="0">
                <a:latin typeface="Calibri" panose="020F0502020204030204" pitchFamily="34" charset="0"/>
              </a:rPr>
              <a:t>Qu’avez-vous représenté ensuite ? </a:t>
            </a:r>
            <a:r>
              <a:rPr lang="fr-FR" b="0" i="1" kern="1200" dirty="0">
                <a:solidFill>
                  <a:schemeClr val="tx1"/>
                </a:solidFill>
                <a:effectLst/>
                <a:latin typeface="Calibri" panose="020F0502020204030204" pitchFamily="34" charset="0"/>
                <a:ea typeface="+mn-ea"/>
                <a:cs typeface="+mn-cs"/>
              </a:rPr>
              <a:t>→</a:t>
            </a:r>
            <a:r>
              <a:rPr lang="fr-FR" b="0" i="1" dirty="0">
                <a:solidFill>
                  <a:schemeClr val="dk1"/>
                </a:solidFill>
                <a:latin typeface="Calibri" panose="020F0502020204030204" pitchFamily="34" charset="0"/>
                <a:ea typeface="Calibri"/>
                <a:cs typeface="Calibri"/>
                <a:sym typeface="Calibri"/>
              </a:rPr>
              <a:t> </a:t>
            </a:r>
            <a:r>
              <a:rPr lang="fr-FR" b="0" i="1" baseline="0" dirty="0">
                <a:latin typeface="Calibri" panose="020F0502020204030204" pitchFamily="34" charset="0"/>
              </a:rPr>
              <a:t>Les 7 figurines de Malo.</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solidFill>
                  <a:prstClr val="black"/>
                </a:solidFill>
              </a:rPr>
              <a:pPr/>
              <a:t>3</a:t>
            </a:fld>
            <a:endParaRPr lang="fr-FR">
              <a:solidFill>
                <a:prstClr val="black"/>
              </a:solidFill>
            </a:endParaRPr>
          </a:p>
        </p:txBody>
      </p:sp>
    </p:spTree>
    <p:extLst>
      <p:ext uri="{BB962C8B-B14F-4D97-AF65-F5344CB8AC3E}">
        <p14:creationId xmlns:p14="http://schemas.microsoft.com/office/powerpoint/2010/main" val="307643462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B0078A-AF92-835C-D01B-09AE5FB20DDA}"/>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1B20FEF4-CD90-D542-D196-09175BFAF6D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DD5F738D-ED16-130B-4AB2-8CEF31B2439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1" kern="1200" baseline="0" dirty="0">
                <a:solidFill>
                  <a:schemeClr val="tx1"/>
                </a:solidFill>
                <a:effectLst/>
                <a:latin typeface="Calibri" panose="020F0502020204030204" pitchFamily="34" charset="0"/>
                <a:ea typeface="+mn-ea"/>
                <a:cs typeface="+mn-cs"/>
              </a:rPr>
              <a:t>La réglette orange ne suffit pas, il faut prendre en plus la réglette noire.</a:t>
            </a:r>
          </a:p>
          <a:p>
            <a:pPr marL="0" indent="0">
              <a:buFont typeface="Arial" pitchFamily="34" charset="0"/>
              <a:buNone/>
            </a:pPr>
            <a:r>
              <a:rPr lang="fr-FR" b="0" i="1" kern="1200" baseline="0" dirty="0">
                <a:solidFill>
                  <a:schemeClr val="tx1"/>
                </a:solidFill>
                <a:effectLst/>
                <a:latin typeface="Calibri" panose="020F0502020204030204" pitchFamily="34" charset="0"/>
                <a:ea typeface="+mn-ea"/>
                <a:cs typeface="+mn-cs"/>
              </a:rPr>
              <a:t>Cela forme le nombre 16.</a:t>
            </a:r>
            <a:endParaRPr lang="fr-FR" b="0" i="0" kern="1200" baseline="0" dirty="0">
              <a:solidFill>
                <a:schemeClr val="tx1"/>
              </a:solidFill>
              <a:effectLst/>
              <a:latin typeface="Calibri" panose="020F0502020204030204" pitchFamily="34" charset="0"/>
              <a:ea typeface="+mn-ea"/>
              <a:cs typeface="+mn-cs"/>
            </a:endParaRPr>
          </a:p>
          <a:p>
            <a:pPr marL="0" indent="0">
              <a:buFont typeface="Arial" pitchFamily="34" charset="0"/>
              <a:buNone/>
            </a:pPr>
            <a:endParaRPr lang="fr-FR" sz="1200" b="0" i="0" kern="1200" baseline="0" dirty="0">
              <a:solidFill>
                <a:schemeClr val="tx1"/>
              </a:solidFill>
              <a:effectLst/>
              <a:latin typeface="+mn-lt"/>
              <a:ea typeface="+mn-ea"/>
              <a:cs typeface="+mn-cs"/>
            </a:endParaRPr>
          </a:p>
        </p:txBody>
      </p:sp>
      <p:sp>
        <p:nvSpPr>
          <p:cNvPr id="4" name="Espace réservé du numéro de diapositive 3">
            <a:extLst>
              <a:ext uri="{FF2B5EF4-FFF2-40B4-BE49-F238E27FC236}">
                <a16:creationId xmlns:a16="http://schemas.microsoft.com/office/drawing/2014/main" id="{048F0300-E804-D0E1-72C6-CDD640D18553}"/>
              </a:ext>
            </a:extLst>
          </p:cNvPr>
          <p:cNvSpPr>
            <a:spLocks noGrp="1"/>
          </p:cNvSpPr>
          <p:nvPr>
            <p:ph type="sldNum" sz="quarter" idx="5"/>
          </p:nvPr>
        </p:nvSpPr>
        <p:spPr/>
        <p:txBody>
          <a:bodyPr/>
          <a:lstStyle/>
          <a:p>
            <a:fld id="{0F5038E3-B7CF-455E-96F4-A4DE1B143443}" type="slidenum">
              <a:rPr lang="fr-FR" smtClean="0">
                <a:solidFill>
                  <a:prstClr val="black"/>
                </a:solidFill>
              </a:rPr>
              <a:pPr/>
              <a:t>30</a:t>
            </a:fld>
            <a:endParaRPr lang="fr-FR">
              <a:solidFill>
                <a:prstClr val="black"/>
              </a:solidFill>
            </a:endParaRPr>
          </a:p>
        </p:txBody>
      </p:sp>
    </p:spTree>
    <p:extLst>
      <p:ext uri="{BB962C8B-B14F-4D97-AF65-F5344CB8AC3E}">
        <p14:creationId xmlns:p14="http://schemas.microsoft.com/office/powerpoint/2010/main" val="88618766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81DFEB-9C19-903B-ED63-C56432403E2C}"/>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E39F30FC-F9E3-34EC-BD7D-962A5B97EAB9}"/>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45C06236-91BC-5C49-EFB0-557AD3AD18B3}"/>
              </a:ext>
            </a:extLst>
          </p:cNvPr>
          <p:cNvSpPr>
            <a:spLocks noGrp="1"/>
          </p:cNvSpPr>
          <p:nvPr>
            <p:ph type="body" idx="1"/>
          </p:nvPr>
        </p:nvSpPr>
        <p:spPr/>
        <p:txBody>
          <a:bodyPr/>
          <a:lstStyle/>
          <a:p>
            <a:pPr marL="0" lvl="0" indent="0" algn="l" rtl="0">
              <a:spcBef>
                <a:spcPts val="0"/>
              </a:spcBef>
              <a:spcAft>
                <a:spcPts val="0"/>
              </a:spcAft>
              <a:buNone/>
            </a:pPr>
            <a:r>
              <a:rPr lang="fr-FR" b="0" i="1" dirty="0">
                <a:latin typeface="Calibri" panose="020F0502020204030204" pitchFamily="34" charset="0"/>
              </a:rPr>
              <a:t>Nous venons de représenter le problème de deux manières différentes : par un schéma et avec les réglettes.</a:t>
            </a:r>
            <a:endParaRPr lang="fr-FR" i="1" dirty="0">
              <a:latin typeface="Calibri" panose="020F0502020204030204" pitchFamily="34" charset="0"/>
            </a:endParaRPr>
          </a:p>
          <a:p>
            <a:pPr marL="0" lvl="0" indent="0" algn="l" rtl="0">
              <a:spcBef>
                <a:spcPts val="0"/>
              </a:spcBef>
              <a:spcAft>
                <a:spcPts val="0"/>
              </a:spcAft>
              <a:buNone/>
            </a:pPr>
            <a:r>
              <a:rPr lang="fr-FR" i="0" dirty="0">
                <a:latin typeface="Calibri" panose="020F0502020204030204" pitchFamily="34" charset="0"/>
              </a:rPr>
              <a:t>Demander aux élèves d’écrire le calcul qui permet de trouver la réponse au problème. Laisser quelques instants puis reprendre en collectif.</a:t>
            </a:r>
            <a:endParaRPr lang="fr-FR" dirty="0">
              <a:latin typeface="Calibri" panose="020F0502020204030204" pitchFamily="34" charset="0"/>
            </a:endParaRPr>
          </a:p>
        </p:txBody>
      </p:sp>
      <p:sp>
        <p:nvSpPr>
          <p:cNvPr id="4" name="Espace réservé du numéro de diapositive 3">
            <a:extLst>
              <a:ext uri="{FF2B5EF4-FFF2-40B4-BE49-F238E27FC236}">
                <a16:creationId xmlns:a16="http://schemas.microsoft.com/office/drawing/2014/main" id="{815D6B6B-2CED-9E19-8A97-230CF47FC29D}"/>
              </a:ext>
            </a:extLst>
          </p:cNvPr>
          <p:cNvSpPr>
            <a:spLocks noGrp="1"/>
          </p:cNvSpPr>
          <p:nvPr>
            <p:ph type="sldNum" sz="quarter" idx="5"/>
          </p:nvPr>
        </p:nvSpPr>
        <p:spPr/>
        <p:txBody>
          <a:bodyPr/>
          <a:lstStyle/>
          <a:p>
            <a:fld id="{0F5038E3-B7CF-455E-96F4-A4DE1B143443}" type="slidenum">
              <a:rPr lang="fr-FR" smtClean="0">
                <a:solidFill>
                  <a:prstClr val="black"/>
                </a:solidFill>
              </a:rPr>
              <a:pPr/>
              <a:t>31</a:t>
            </a:fld>
            <a:endParaRPr lang="fr-FR">
              <a:solidFill>
                <a:prstClr val="black"/>
              </a:solidFill>
            </a:endParaRPr>
          </a:p>
        </p:txBody>
      </p:sp>
    </p:spTree>
    <p:extLst>
      <p:ext uri="{BB962C8B-B14F-4D97-AF65-F5344CB8AC3E}">
        <p14:creationId xmlns:p14="http://schemas.microsoft.com/office/powerpoint/2010/main" val="182111491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indent="0">
              <a:buFont typeface="Arial" pitchFamily="34" charset="0"/>
              <a:buNone/>
            </a:pPr>
            <a:r>
              <a:rPr lang="fr-FR" b="0" i="1" dirty="0">
                <a:latin typeface="Calibri" panose="020F0502020204030204" pitchFamily="34" charset="0"/>
              </a:rPr>
              <a:t>Que ce soit sur le schéma ou le schéma des réglettes, on voit qu’il faut faire une </a:t>
            </a:r>
            <a:r>
              <a:rPr lang="fr-FR" b="0" i="1" kern="1200" baseline="0" dirty="0">
                <a:solidFill>
                  <a:schemeClr val="tx1"/>
                </a:solidFill>
                <a:effectLst/>
                <a:latin typeface="Calibri" panose="020F0502020204030204" pitchFamily="34" charset="0"/>
                <a:ea typeface="+mn-ea"/>
                <a:cs typeface="+mn-cs"/>
              </a:rPr>
              <a:t>soustraction pour trouver la valeur de la réglette manquante : 28 – 11.</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dirty="0">
                <a:latin typeface="Calibri" panose="020F0502020204030204" pitchFamily="34" charset="0"/>
              </a:rPr>
              <a:t>Interroger un élève pour donner le résultat.</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fr-FR" sz="1200" b="0" i="0" kern="1200" baseline="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solidFill>
                  <a:prstClr val="black"/>
                </a:solidFill>
              </a:rPr>
              <a:pPr/>
              <a:t>32</a:t>
            </a:fld>
            <a:endParaRPr lang="fr-FR">
              <a:solidFill>
                <a:prstClr val="black"/>
              </a:solidFill>
            </a:endParaRPr>
          </a:p>
        </p:txBody>
      </p:sp>
    </p:spTree>
    <p:extLst>
      <p:ext uri="{BB962C8B-B14F-4D97-AF65-F5344CB8AC3E}">
        <p14:creationId xmlns:p14="http://schemas.microsoft.com/office/powerpoint/2010/main" val="247551872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1" kern="1200" baseline="0" dirty="0">
                <a:solidFill>
                  <a:schemeClr val="tx1"/>
                </a:solidFill>
                <a:effectLst/>
                <a:latin typeface="Calibri" panose="020F0502020204030204" pitchFamily="34" charset="0"/>
                <a:ea typeface="+mn-ea"/>
                <a:cs typeface="+mn-cs"/>
              </a:rPr>
              <a:t>28 – 11 = 17.</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1" kern="1200" baseline="0" dirty="0">
                <a:solidFill>
                  <a:schemeClr val="tx1"/>
                </a:solidFill>
                <a:effectLst/>
                <a:latin typeface="Calibri" panose="020F0502020204030204" pitchFamily="34" charset="0"/>
                <a:ea typeface="+mn-ea"/>
                <a:cs typeface="+mn-cs"/>
              </a:rPr>
              <a:t>On peut le vérifier avec les réglettes : la réglette orange et la réglette noire forment le nombre 17.</a:t>
            </a:r>
          </a:p>
          <a:p>
            <a:pPr marL="0" indent="0">
              <a:buFont typeface="Arial" pitchFamily="34" charset="0"/>
              <a:buNone/>
            </a:pPr>
            <a:r>
              <a:rPr lang="fr-FR" b="0" i="0" kern="1200" baseline="0" dirty="0">
                <a:solidFill>
                  <a:schemeClr val="tx1"/>
                </a:solidFill>
                <a:effectLst/>
                <a:latin typeface="Calibri" panose="020F0502020204030204" pitchFamily="34" charset="0"/>
                <a:ea typeface="+mn-ea"/>
                <a:cs typeface="+mn-cs"/>
              </a:rPr>
              <a:t>Demander à un élève de rappeler la question et de formuler une phrase réponse</a:t>
            </a:r>
            <a:r>
              <a:rPr lang="fr-FR" b="0" i="1" kern="1200" baseline="0" dirty="0">
                <a:solidFill>
                  <a:schemeClr val="tx1"/>
                </a:solidFill>
                <a:effectLst/>
                <a:latin typeface="Calibri" panose="020F0502020204030204" pitchFamily="34" charset="0"/>
                <a:ea typeface="+mn-ea"/>
                <a:cs typeface="+mn-cs"/>
              </a:rPr>
              <a:t>.</a:t>
            </a:r>
          </a:p>
          <a:p>
            <a:pPr marL="0" indent="0">
              <a:buFont typeface="Arial" pitchFamily="34" charset="0"/>
              <a:buNone/>
            </a:pPr>
            <a:endParaRPr lang="fr-FR" sz="1200" b="0" i="0" kern="1200" baseline="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solidFill>
                  <a:prstClr val="black"/>
                </a:solidFill>
              </a:rPr>
              <a:pPr/>
              <a:t>33</a:t>
            </a:fld>
            <a:endParaRPr lang="fr-FR">
              <a:solidFill>
                <a:prstClr val="black"/>
              </a:solidFill>
            </a:endParaRPr>
          </a:p>
        </p:txBody>
      </p:sp>
    </p:spTree>
    <p:extLst>
      <p:ext uri="{BB962C8B-B14F-4D97-AF65-F5344CB8AC3E}">
        <p14:creationId xmlns:p14="http://schemas.microsoft.com/office/powerpoint/2010/main" val="38849598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0" i="1" baseline="0" dirty="0">
                <a:latin typeface="Calibri" panose="020F0502020204030204" pitchFamily="34" charset="0"/>
              </a:rPr>
              <a:t>Zoé a 17 figurines.</a:t>
            </a:r>
            <a:endParaRPr lang="fr-FR" b="0" i="1" dirty="0">
              <a:latin typeface="Calibri" panose="020F0502020204030204" pitchFamily="34" charset="0"/>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solidFill>
                  <a:prstClr val="black"/>
                </a:solidFill>
              </a:rPr>
              <a:pPr/>
              <a:t>34</a:t>
            </a:fld>
            <a:endParaRPr lang="fr-FR">
              <a:solidFill>
                <a:prstClr val="black"/>
              </a:solidFill>
            </a:endParaRPr>
          </a:p>
        </p:txBody>
      </p:sp>
    </p:spTree>
    <p:extLst>
      <p:ext uri="{BB962C8B-B14F-4D97-AF65-F5344CB8AC3E}">
        <p14:creationId xmlns:p14="http://schemas.microsoft.com/office/powerpoint/2010/main" val="35458323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0" i="1" dirty="0">
                <a:latin typeface="Calibri" panose="020F0502020204030204" pitchFamily="34" charset="0"/>
              </a:rPr>
              <a:t>Nous allons comparer</a:t>
            </a:r>
            <a:r>
              <a:rPr lang="fr-FR" b="0" i="1" baseline="0" dirty="0">
                <a:latin typeface="Calibri" panose="020F0502020204030204" pitchFamily="34" charset="0"/>
              </a:rPr>
              <a:t> les deux problèmes que nous venons de rencontrer.</a:t>
            </a:r>
            <a:r>
              <a:rPr lang="fr-FR" i="1" dirty="0">
                <a:latin typeface="Calibri" panose="020F0502020204030204" pitchFamily="34" charset="0"/>
              </a:rPr>
              <a:t> </a:t>
            </a:r>
          </a:p>
          <a:p>
            <a:r>
              <a:rPr lang="fr-FR" dirty="0">
                <a:latin typeface="Calibri" panose="020F0502020204030204" pitchFamily="34" charset="0"/>
              </a:rPr>
              <a:t>Demander à un élève de relire le premier problème et à un autre de relire le second.</a:t>
            </a:r>
            <a:endParaRPr lang="fr-FR" dirty="0">
              <a:latin typeface="Calibri" panose="020F0502020204030204" pitchFamily="34" charset="0"/>
              <a:cs typeface="Calibri" panose="020F0502020204030204"/>
            </a:endParaRPr>
          </a:p>
          <a:p>
            <a:r>
              <a:rPr lang="fr-FR" b="0" i="1" baseline="0" dirty="0">
                <a:latin typeface="Calibri" panose="020F0502020204030204" pitchFamily="34" charset="0"/>
              </a:rPr>
              <a:t>Ont-ils des points communs ? Des différences</a:t>
            </a:r>
            <a:r>
              <a:rPr lang="fr-FR" b="0" i="1" kern="1200" baseline="0" dirty="0">
                <a:solidFill>
                  <a:schemeClr val="tx1"/>
                </a:solidFill>
                <a:effectLst/>
                <a:latin typeface="Calibri" panose="020F0502020204030204" pitchFamily="34" charset="0"/>
                <a:ea typeface="+mn-ea"/>
                <a:cs typeface="+mn-cs"/>
              </a:rPr>
              <a:t> </a:t>
            </a:r>
            <a:r>
              <a:rPr lang="fr-FR" b="0" i="1" baseline="0" dirty="0">
                <a:latin typeface="Calibri" panose="020F0502020204030204" pitchFamily="34" charset="0"/>
              </a:rPr>
              <a:t>?</a:t>
            </a:r>
            <a:endParaRPr lang="fr-FR" dirty="0">
              <a:latin typeface="Calibri" panose="020F0502020204030204" pitchFamily="34" charset="0"/>
              <a:cs typeface="Calibri"/>
            </a:endParaRPr>
          </a:p>
          <a:p>
            <a:r>
              <a:rPr lang="fr-FR" b="0" i="0" baseline="0" dirty="0">
                <a:latin typeface="Calibri" panose="020F0502020204030204" pitchFamily="34" charset="0"/>
              </a:rPr>
              <a:t>Interroger les élèves. Faire émerger que, dans les deux problèmes, il y a deux parties et un tout, mais que ce que l’on cherche est différent : soit le tout, soit une partie.</a:t>
            </a:r>
            <a:endParaRPr lang="fr-FR" b="0" i="0" dirty="0">
              <a:latin typeface="Calibri" panose="020F0502020204030204" pitchFamily="34" charset="0"/>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solidFill>
                  <a:prstClr val="black"/>
                </a:solidFill>
              </a:rPr>
              <a:pPr/>
              <a:t>35</a:t>
            </a:fld>
            <a:endParaRPr lang="fr-FR">
              <a:solidFill>
                <a:prstClr val="black"/>
              </a:solidFill>
            </a:endParaRPr>
          </a:p>
        </p:txBody>
      </p:sp>
    </p:spTree>
    <p:extLst>
      <p:ext uri="{BB962C8B-B14F-4D97-AF65-F5344CB8AC3E}">
        <p14:creationId xmlns:p14="http://schemas.microsoft.com/office/powerpoint/2010/main" val="137441545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0" i="1" dirty="0">
                <a:latin typeface="Calibri" panose="020F0502020204030204" pitchFamily="34" charset="0"/>
              </a:rPr>
              <a:t>Dans </a:t>
            </a:r>
            <a:r>
              <a:rPr lang="fr-FR" b="0" i="1" baseline="0" dirty="0">
                <a:latin typeface="Calibri" panose="020F0502020204030204" pitchFamily="34" charset="0"/>
              </a:rPr>
              <a:t>le premier problème, il y a deux groupes de figurines </a:t>
            </a:r>
            <a:r>
              <a:rPr lang="fr-FR" b="0" i="0" baseline="0" dirty="0">
                <a:latin typeface="Calibri" panose="020F0502020204030204" pitchFamily="34" charset="0"/>
              </a:rPr>
              <a:t>(pointer l’un après l’autre chaque groupe de figurines) </a:t>
            </a:r>
            <a:r>
              <a:rPr lang="fr-FR" b="0" i="1" baseline="0" dirty="0">
                <a:latin typeface="Calibri" panose="020F0502020204030204" pitchFamily="34" charset="0"/>
              </a:rPr>
              <a:t>et on cherche combien il y en a en tout </a:t>
            </a:r>
            <a:r>
              <a:rPr lang="fr-FR" b="0" i="0" baseline="0" dirty="0">
                <a:latin typeface="Calibri" panose="020F0502020204030204" pitchFamily="34" charset="0"/>
              </a:rPr>
              <a:t>(faire le geste d’entourer l’ensemble) </a:t>
            </a:r>
            <a:r>
              <a:rPr lang="fr-FR" b="0" i="1" baseline="0" dirty="0">
                <a:latin typeface="Calibri" panose="020F0502020204030204" pitchFamily="34" charset="0"/>
              </a:rPr>
              <a:t>: on entoure l’ensemble des figurines et on met un point d’interrogation pour montrer qu’on cherche le tout.</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1" dirty="0">
                <a:latin typeface="Calibri" panose="020F0502020204030204" pitchFamily="34" charset="0"/>
              </a:rPr>
              <a:t>Dans </a:t>
            </a:r>
            <a:r>
              <a:rPr lang="fr-FR" b="0" i="1" baseline="0" dirty="0">
                <a:latin typeface="Calibri" panose="020F0502020204030204" pitchFamily="34" charset="0"/>
              </a:rPr>
              <a:t>le second problème, on connait ce que l’on a en tout et une des parties </a:t>
            </a:r>
            <a:r>
              <a:rPr lang="fr-FR" b="0" i="0" baseline="0" dirty="0">
                <a:latin typeface="Calibri" panose="020F0502020204030204" pitchFamily="34" charset="0"/>
              </a:rPr>
              <a:t>(pointer la partie connue). </a:t>
            </a:r>
            <a:r>
              <a:rPr lang="fr-FR" b="0" i="1" baseline="0" dirty="0">
                <a:latin typeface="Calibri" panose="020F0502020204030204" pitchFamily="34" charset="0"/>
              </a:rPr>
              <a:t>On cherche l’autre partie </a:t>
            </a:r>
            <a:r>
              <a:rPr lang="fr-FR" b="0" i="0" baseline="0" dirty="0">
                <a:latin typeface="Calibri" panose="020F0502020204030204" pitchFamily="34" charset="0"/>
              </a:rPr>
              <a:t>(pointer la partie que l’on cherche)</a:t>
            </a:r>
            <a:r>
              <a:rPr lang="fr-FR" b="0" i="1" baseline="0" dirty="0">
                <a:latin typeface="Calibri" panose="020F0502020204030204" pitchFamily="34" charset="0"/>
              </a:rPr>
              <a:t>. On barre les figurines de la partie qu’on connait et il nous reste les figurines de la partie que l’on cherche. On les entoure et on met un point d’interrogation pour montrer que c’est ce que l’on cherche.</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solidFill>
                  <a:prstClr val="black"/>
                </a:solidFill>
              </a:rPr>
              <a:pPr/>
              <a:t>36</a:t>
            </a:fld>
            <a:endParaRPr lang="fr-FR">
              <a:solidFill>
                <a:prstClr val="black"/>
              </a:solidFill>
            </a:endParaRPr>
          </a:p>
        </p:txBody>
      </p:sp>
    </p:spTree>
    <p:extLst>
      <p:ext uri="{BB962C8B-B14F-4D97-AF65-F5344CB8AC3E}">
        <p14:creationId xmlns:p14="http://schemas.microsoft.com/office/powerpoint/2010/main" val="146982455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0" i="1" dirty="0">
                <a:latin typeface="Calibri" panose="020F0502020204030204" pitchFamily="34" charset="0"/>
              </a:rPr>
              <a:t>On a aussi vu qu’on pouvait utiliser les réglettes pour représenter ces problèmes. C’est une représentation différente et on a le choix d’utiliser l’une</a:t>
            </a:r>
            <a:r>
              <a:rPr lang="fr-FR" b="0" i="1" baseline="0" dirty="0">
                <a:latin typeface="Calibri" panose="020F0502020204030204" pitchFamily="34" charset="0"/>
              </a:rPr>
              <a:t> ou l’autre représentation pour s’aider à résoudre les problèmes.</a:t>
            </a:r>
            <a:endParaRPr lang="fr-FR" b="0" i="1" dirty="0">
              <a:latin typeface="Calibri" panose="020F0502020204030204" pitchFamily="34" charset="0"/>
            </a:endParaRPr>
          </a:p>
          <a:p>
            <a:r>
              <a:rPr lang="fr-FR" b="0" i="1" dirty="0">
                <a:latin typeface="Calibri" panose="020F0502020204030204" pitchFamily="34" charset="0"/>
              </a:rPr>
              <a:t>Pour les deux problèmes, il y</a:t>
            </a:r>
            <a:r>
              <a:rPr lang="fr-FR" b="0" i="1" baseline="0" dirty="0">
                <a:latin typeface="Calibri" panose="020F0502020204030204" pitchFamily="34" charset="0"/>
              </a:rPr>
              <a:t> a 2</a:t>
            </a:r>
            <a:r>
              <a:rPr lang="fr-FR" b="0" i="0" baseline="0" dirty="0">
                <a:latin typeface="Calibri" panose="020F0502020204030204" pitchFamily="34" charset="0"/>
              </a:rPr>
              <a:t> </a:t>
            </a:r>
            <a:r>
              <a:rPr lang="fr-FR" b="0" i="1" baseline="0" dirty="0">
                <a:latin typeface="Calibri" panose="020F0502020204030204" pitchFamily="34" charset="0"/>
              </a:rPr>
              <a:t>parties et un tout, mais on ne cherche pas la même chose</a:t>
            </a:r>
            <a:r>
              <a:rPr lang="fr-FR" b="0" i="0" baseline="0" dirty="0">
                <a:latin typeface="Calibri" panose="020F0502020204030204" pitchFamily="34" charset="0"/>
              </a:rPr>
              <a:t> </a:t>
            </a:r>
            <a:r>
              <a:rPr lang="fr-FR" b="0" i="1" baseline="0" dirty="0">
                <a:latin typeface="Calibri" panose="020F0502020204030204" pitchFamily="34" charset="0"/>
              </a:rPr>
              <a:t>: </a:t>
            </a:r>
            <a:endParaRPr lang="fr-FR" b="0" i="1" dirty="0">
              <a:latin typeface="Calibri" panose="020F0502020204030204" pitchFamily="34" charset="0"/>
            </a:endParaRPr>
          </a:p>
          <a:p>
            <a:r>
              <a:rPr lang="fr-FR" b="0" i="1" baseline="0" dirty="0">
                <a:latin typeface="Calibri" panose="020F0502020204030204" pitchFamily="34" charset="0"/>
              </a:rPr>
              <a:t>-</a:t>
            </a:r>
            <a:r>
              <a:rPr lang="fr-FR" b="0" i="0" baseline="0" dirty="0">
                <a:latin typeface="Calibri" panose="020F0502020204030204" pitchFamily="34" charset="0"/>
              </a:rPr>
              <a:t> </a:t>
            </a:r>
            <a:r>
              <a:rPr lang="fr-FR" b="0" i="1" baseline="0" dirty="0">
                <a:latin typeface="Calibri" panose="020F0502020204030204" pitchFamily="34" charset="0"/>
              </a:rPr>
              <a:t>dans le premier problème, on cherche la valeur de la grande réglette, c’est-à-dire le tout </a:t>
            </a:r>
            <a:r>
              <a:rPr lang="fr-FR" b="0" i="0" baseline="0" dirty="0">
                <a:latin typeface="Calibri" panose="020F0502020204030204" pitchFamily="34" charset="0"/>
              </a:rPr>
              <a:t>(montrer la réglette en pointillés) </a:t>
            </a:r>
            <a:r>
              <a:rPr lang="fr-FR" b="0" i="1" baseline="0" dirty="0">
                <a:latin typeface="Calibri" panose="020F0502020204030204" pitchFamily="34" charset="0"/>
              </a:rPr>
              <a:t>;</a:t>
            </a:r>
          </a:p>
          <a:p>
            <a:r>
              <a:rPr lang="fr-FR" b="0" i="1" baseline="0" dirty="0">
                <a:latin typeface="Calibri" panose="020F0502020204030204" pitchFamily="34" charset="0"/>
              </a:rPr>
              <a:t>- dans le second problème, on cherche la valeur d’une des petites réglettes, c’est-à-dire une des parties </a:t>
            </a:r>
            <a:r>
              <a:rPr lang="fr-FR" b="0" i="0" baseline="0" dirty="0">
                <a:latin typeface="Calibri" panose="020F0502020204030204" pitchFamily="34" charset="0"/>
              </a:rPr>
              <a:t>(montrer la réglette en pointillés)</a:t>
            </a:r>
            <a:r>
              <a:rPr lang="fr-FR" b="0" i="1" baseline="0" dirty="0">
                <a:latin typeface="Calibri" panose="020F0502020204030204" pitchFamily="34" charset="0"/>
              </a:rPr>
              <a:t>.</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solidFill>
                  <a:prstClr val="black"/>
                </a:solidFill>
              </a:rPr>
              <a:pPr/>
              <a:t>37</a:t>
            </a:fld>
            <a:endParaRPr lang="fr-FR">
              <a:solidFill>
                <a:prstClr val="black"/>
              </a:solidFill>
            </a:endParaRPr>
          </a:p>
        </p:txBody>
      </p:sp>
    </p:spTree>
    <p:extLst>
      <p:ext uri="{BB962C8B-B14F-4D97-AF65-F5344CB8AC3E}">
        <p14:creationId xmlns:p14="http://schemas.microsoft.com/office/powerpoint/2010/main" val="61196025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0" i="1" dirty="0">
                <a:latin typeface="Calibri" panose="020F0502020204030204" pitchFamily="34" charset="0"/>
              </a:rPr>
              <a:t>Dans </a:t>
            </a:r>
            <a:r>
              <a:rPr lang="fr-FR" b="0" i="1" baseline="0" dirty="0">
                <a:latin typeface="Calibri" panose="020F0502020204030204" pitchFamily="34" charset="0"/>
              </a:rPr>
              <a:t>le premier problème, on cherche le tout.</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1" dirty="0">
                <a:latin typeface="Calibri" panose="020F0502020204030204" pitchFamily="34" charset="0"/>
              </a:rPr>
              <a:t>Dans </a:t>
            </a:r>
            <a:r>
              <a:rPr lang="fr-FR" b="0" i="1" baseline="0" dirty="0">
                <a:latin typeface="Calibri" panose="020F0502020204030204" pitchFamily="34" charset="0"/>
              </a:rPr>
              <a:t>le second problème, on cherche une des parties.</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1" baseline="0" dirty="0">
                <a:latin typeface="Calibri" panose="020F0502020204030204" pitchFamily="34" charset="0"/>
              </a:rPr>
              <a:t>Ces deux problèmes se ressemblent, car à chaque fois, il y a deux parties et un tout. Mais ce que l’on cherche est différent.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1" baseline="0" dirty="0">
                <a:latin typeface="Calibri" panose="020F0502020204030204" pitchFamily="34" charset="0"/>
              </a:rPr>
              <a:t>Pour bien répondre à la question, c’est très important de se demander deux choses</a:t>
            </a:r>
            <a:r>
              <a:rPr lang="fr-FR" b="0" i="0" baseline="0" dirty="0">
                <a:latin typeface="Calibri" panose="020F0502020204030204" pitchFamily="34" charset="0"/>
              </a:rPr>
              <a:t> </a:t>
            </a:r>
            <a:r>
              <a:rPr lang="fr-FR" b="0" i="1" baseline="0" dirty="0">
                <a:latin typeface="Calibri" panose="020F0502020204030204" pitchFamily="34" charset="0"/>
              </a:rPr>
              <a:t>:</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fr-FR" b="0" i="1" baseline="0" dirty="0">
                <a:latin typeface="Calibri" panose="020F0502020204030204" pitchFamily="34" charset="0"/>
              </a:rPr>
              <a:t>ce que l’on connait</a:t>
            </a:r>
            <a:r>
              <a:rPr lang="fr-FR" b="0" i="0" baseline="0" dirty="0">
                <a:latin typeface="Calibri" panose="020F0502020204030204" pitchFamily="34" charset="0"/>
              </a:rPr>
              <a:t> </a:t>
            </a:r>
            <a:r>
              <a:rPr lang="fr-FR" b="0" i="1" baseline="0" dirty="0">
                <a:latin typeface="Calibri" panose="020F0502020204030204" pitchFamily="34" charset="0"/>
              </a:rPr>
              <a:t>;</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fr-FR" b="0" i="1" baseline="0" dirty="0">
                <a:latin typeface="Calibri" panose="020F0502020204030204" pitchFamily="34" charset="0"/>
              </a:rPr>
              <a:t>ce que l’on cherche.</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1" baseline="0" dirty="0">
                <a:latin typeface="Calibri" panose="020F0502020204030204" pitchFamily="34" charset="0"/>
              </a:rPr>
              <a:t>Rappelez-vous aussi que </a:t>
            </a:r>
            <a:r>
              <a:rPr lang="fr-FR" b="1" i="1" baseline="0" dirty="0">
                <a:latin typeface="Calibri" panose="020F0502020204030204" pitchFamily="34" charset="0"/>
              </a:rPr>
              <a:t>le tout est toujours plus grand que chacune des parties</a:t>
            </a:r>
            <a:r>
              <a:rPr lang="fr-FR" b="0" i="1" baseline="0" dirty="0">
                <a:latin typeface="Calibri" panose="020F0502020204030204" pitchFamily="34" charset="0"/>
              </a:rPr>
              <a:t>.</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solidFill>
                  <a:prstClr val="black"/>
                </a:solidFill>
              </a:rPr>
              <a:pPr/>
              <a:t>38</a:t>
            </a:fld>
            <a:endParaRPr lang="fr-FR">
              <a:solidFill>
                <a:prstClr val="black"/>
              </a:solidFill>
            </a:endParaRPr>
          </a:p>
        </p:txBody>
      </p:sp>
    </p:spTree>
    <p:extLst>
      <p:ext uri="{BB962C8B-B14F-4D97-AF65-F5344CB8AC3E}">
        <p14:creationId xmlns:p14="http://schemas.microsoft.com/office/powerpoint/2010/main" val="33868812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i="1" dirty="0">
                <a:latin typeface="Calibri" panose="020F0502020204030204" pitchFamily="34" charset="0"/>
              </a:rPr>
              <a:t>Prenez votre cahier </a:t>
            </a:r>
            <a:r>
              <a:rPr lang="fr-FR" i="1">
                <a:latin typeface="Calibri" panose="020F0502020204030204" pitchFamily="34" charset="0"/>
              </a:rPr>
              <a:t>page 8.</a:t>
            </a:r>
            <a:endParaRPr lang="fr-FR" i="1" dirty="0">
              <a:latin typeface="Calibri" panose="020F0502020204030204" pitchFamily="34" charset="0"/>
            </a:endParaRPr>
          </a:p>
        </p:txBody>
      </p:sp>
      <p:sp>
        <p:nvSpPr>
          <p:cNvPr id="4" name="Espace réservé du numéro de diapositive 3"/>
          <p:cNvSpPr>
            <a:spLocks noGrp="1"/>
          </p:cNvSpPr>
          <p:nvPr>
            <p:ph type="sldNum" sz="quarter" idx="10"/>
          </p:nvPr>
        </p:nvSpPr>
        <p:spPr/>
        <p:txBody>
          <a:bodyPr/>
          <a:lstStyle/>
          <a:p>
            <a:fld id="{0F5038E3-B7CF-455E-96F4-A4DE1B143443}" type="slidenum">
              <a:rPr lang="fr-FR" smtClean="0">
                <a:solidFill>
                  <a:prstClr val="black"/>
                </a:solidFill>
              </a:rPr>
              <a:pPr/>
              <a:t>39</a:t>
            </a:fld>
            <a:endParaRPr lang="fr-FR">
              <a:solidFill>
                <a:prstClr val="black"/>
              </a:solidFill>
            </a:endParaRPr>
          </a:p>
        </p:txBody>
      </p:sp>
    </p:spTree>
    <p:extLst>
      <p:ext uri="{BB962C8B-B14F-4D97-AF65-F5344CB8AC3E}">
        <p14:creationId xmlns:p14="http://schemas.microsoft.com/office/powerpoint/2010/main" val="42708518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1" dirty="0">
                <a:latin typeface="Calibri" panose="020F0502020204030204" pitchFamily="34" charset="0"/>
              </a:rPr>
              <a:t>Voici les </a:t>
            </a:r>
            <a:r>
              <a:rPr lang="fr-FR" b="0" i="1" baseline="0" dirty="0">
                <a:latin typeface="Calibri" panose="020F0502020204030204" pitchFamily="34" charset="0"/>
              </a:rPr>
              <a:t>7 figurines de Malo : elles sont représentées par 7 petits carrés. </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i="1" kern="1200" dirty="0">
                <a:solidFill>
                  <a:schemeClr val="tx1"/>
                </a:solidFill>
                <a:effectLst/>
                <a:latin typeface="Calibri" panose="020F0502020204030204" pitchFamily="34" charset="0"/>
                <a:ea typeface="+mn-ea"/>
                <a:cs typeface="+mn-cs"/>
              </a:rPr>
              <a:t>À</a:t>
            </a:r>
            <a:r>
              <a:rPr lang="fr-FR" b="0" i="1" kern="1200" dirty="0">
                <a:solidFill>
                  <a:schemeClr val="tx1"/>
                </a:solidFill>
                <a:effectLst/>
                <a:latin typeface="Calibri" panose="020F0502020204030204" pitchFamily="34" charset="0"/>
                <a:ea typeface="+mn-ea"/>
                <a:cs typeface="+mn-cs"/>
              </a:rPr>
              <a:t> présent,</a:t>
            </a:r>
            <a:r>
              <a:rPr lang="fr-FR" b="0" i="1" kern="1200" baseline="0" dirty="0">
                <a:solidFill>
                  <a:schemeClr val="tx1"/>
                </a:solidFill>
                <a:effectLst/>
                <a:latin typeface="Calibri" panose="020F0502020204030204" pitchFamily="34" charset="0"/>
                <a:ea typeface="+mn-ea"/>
                <a:cs typeface="+mn-cs"/>
              </a:rPr>
              <a:t> que cherche-t-on</a:t>
            </a:r>
            <a:r>
              <a:rPr lang="fr-FR" b="0" i="1" baseline="0" dirty="0">
                <a:latin typeface="Calibri" panose="020F0502020204030204" pitchFamily="34" charset="0"/>
              </a:rPr>
              <a:t> </a:t>
            </a:r>
            <a:r>
              <a:rPr lang="fr-FR" b="0" i="1" kern="1200" baseline="0" dirty="0">
                <a:solidFill>
                  <a:schemeClr val="tx1"/>
                </a:solidFill>
                <a:effectLst/>
                <a:latin typeface="Calibri" panose="020F0502020204030204" pitchFamily="34" charset="0"/>
                <a:ea typeface="+mn-ea"/>
                <a:cs typeface="+mn-cs"/>
              </a:rPr>
              <a:t>? </a:t>
            </a:r>
            <a:r>
              <a:rPr lang="fr-FR" b="0" i="1" kern="1200" dirty="0">
                <a:solidFill>
                  <a:schemeClr val="tx1"/>
                </a:solidFill>
                <a:effectLst/>
                <a:latin typeface="Calibri" panose="020F0502020204030204" pitchFamily="34" charset="0"/>
                <a:ea typeface="+mn-ea"/>
                <a:cs typeface="+mn-cs"/>
              </a:rPr>
              <a:t>→</a:t>
            </a:r>
            <a:r>
              <a:rPr lang="fr-FR" b="0" i="1" dirty="0">
                <a:solidFill>
                  <a:schemeClr val="dk1"/>
                </a:solidFill>
                <a:latin typeface="Calibri" panose="020F0502020204030204" pitchFamily="34" charset="0"/>
                <a:ea typeface="Calibri"/>
                <a:cs typeface="Calibri"/>
                <a:sym typeface="Calibri"/>
              </a:rPr>
              <a:t> </a:t>
            </a:r>
            <a:r>
              <a:rPr lang="fr-FR" b="0" i="1" baseline="0" dirty="0">
                <a:latin typeface="Calibri" panose="020F0502020204030204" pitchFamily="34" charset="0"/>
              </a:rPr>
              <a:t>Le nombre total de figurines des enfants.</a:t>
            </a:r>
          </a:p>
          <a:p>
            <a:pPr marL="0" indent="0">
              <a:buFont typeface="Arial" pitchFamily="34" charset="0"/>
              <a:buNone/>
            </a:pPr>
            <a:r>
              <a:rPr lang="fr-FR" b="0" i="0" kern="1200" baseline="0" dirty="0">
                <a:solidFill>
                  <a:schemeClr val="tx1"/>
                </a:solidFill>
                <a:effectLst/>
                <a:latin typeface="Calibri" panose="020F0502020204030204" pitchFamily="34" charset="0"/>
                <a:ea typeface="+mn-ea"/>
                <a:cs typeface="+mn-cs"/>
              </a:rPr>
              <a:t>Faire émerger que l’on peut entourer l’ensemble des figurines des deux enfants pour montrer qu’on les met ensemble.</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solidFill>
                  <a:prstClr val="black"/>
                </a:solidFill>
              </a:rPr>
              <a:pPr/>
              <a:t>4</a:t>
            </a:fld>
            <a:endParaRPr lang="fr-FR">
              <a:solidFill>
                <a:prstClr val="black"/>
              </a:solidFill>
            </a:endParaRPr>
          </a:p>
        </p:txBody>
      </p:sp>
    </p:spTree>
    <p:extLst>
      <p:ext uri="{BB962C8B-B14F-4D97-AF65-F5344CB8AC3E}">
        <p14:creationId xmlns:p14="http://schemas.microsoft.com/office/powerpoint/2010/main" val="156351301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latin typeface="Calibri" panose="020F0502020204030204" pitchFamily="34" charset="0"/>
              </a:rPr>
              <a:t>Inciter les élèves à utiliser les réglettes.</a:t>
            </a:r>
          </a:p>
        </p:txBody>
      </p:sp>
      <p:sp>
        <p:nvSpPr>
          <p:cNvPr id="4" name="Espace réservé du numéro de diapositive 3"/>
          <p:cNvSpPr>
            <a:spLocks noGrp="1"/>
          </p:cNvSpPr>
          <p:nvPr>
            <p:ph type="sldNum" sz="quarter" idx="10"/>
          </p:nvPr>
        </p:nvSpPr>
        <p:spPr/>
        <p:txBody>
          <a:bodyPr/>
          <a:lstStyle/>
          <a:p>
            <a:fld id="{0F5038E3-B7CF-455E-96F4-A4DE1B143443}" type="slidenum">
              <a:rPr lang="fr-FR" smtClean="0">
                <a:solidFill>
                  <a:prstClr val="black"/>
                </a:solidFill>
              </a:rPr>
              <a:pPr/>
              <a:t>40</a:t>
            </a:fld>
            <a:endParaRPr lang="fr-FR">
              <a:solidFill>
                <a:prstClr val="black"/>
              </a:solidFill>
            </a:endParaRPr>
          </a:p>
        </p:txBody>
      </p:sp>
    </p:spTree>
    <p:extLst>
      <p:ext uri="{BB962C8B-B14F-4D97-AF65-F5344CB8AC3E}">
        <p14:creationId xmlns:p14="http://schemas.microsoft.com/office/powerpoint/2010/main" val="373823829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latin typeface="Calibri" panose="020F0502020204030204" pitchFamily="34" charset="0"/>
              </a:rPr>
              <a:t>Inciter</a:t>
            </a:r>
            <a:r>
              <a:rPr lang="fr-FR" baseline="0" dirty="0">
                <a:latin typeface="Calibri" panose="020F0502020204030204" pitchFamily="34" charset="0"/>
              </a:rPr>
              <a:t> les élèves à utiliser les barres de dizaines dans le schéma.</a:t>
            </a:r>
            <a:endParaRPr lang="fr-FR" dirty="0">
              <a:latin typeface="Calibri" panose="020F0502020204030204" pitchFamily="34" charset="0"/>
            </a:endParaRPr>
          </a:p>
        </p:txBody>
      </p:sp>
      <p:sp>
        <p:nvSpPr>
          <p:cNvPr id="4" name="Espace réservé du numéro de diapositive 3"/>
          <p:cNvSpPr>
            <a:spLocks noGrp="1"/>
          </p:cNvSpPr>
          <p:nvPr>
            <p:ph type="sldNum" sz="quarter" idx="10"/>
          </p:nvPr>
        </p:nvSpPr>
        <p:spPr/>
        <p:txBody>
          <a:bodyPr/>
          <a:lstStyle/>
          <a:p>
            <a:fld id="{0F5038E3-B7CF-455E-96F4-A4DE1B143443}" type="slidenum">
              <a:rPr lang="fr-FR" smtClean="0">
                <a:solidFill>
                  <a:prstClr val="black"/>
                </a:solidFill>
              </a:rPr>
              <a:pPr/>
              <a:t>41</a:t>
            </a:fld>
            <a:endParaRPr lang="fr-FR">
              <a:solidFill>
                <a:prstClr val="black"/>
              </a:solidFill>
            </a:endParaRPr>
          </a:p>
        </p:txBody>
      </p:sp>
    </p:spTree>
    <p:extLst>
      <p:ext uri="{BB962C8B-B14F-4D97-AF65-F5344CB8AC3E}">
        <p14:creationId xmlns:p14="http://schemas.microsoft.com/office/powerpoint/2010/main" val="186077570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b="0" i="0" dirty="0"/>
          </a:p>
        </p:txBody>
      </p:sp>
      <p:sp>
        <p:nvSpPr>
          <p:cNvPr id="4" name="Espace réservé du numéro de diapositive 3"/>
          <p:cNvSpPr>
            <a:spLocks noGrp="1"/>
          </p:cNvSpPr>
          <p:nvPr>
            <p:ph type="sldNum" sz="quarter" idx="10"/>
          </p:nvPr>
        </p:nvSpPr>
        <p:spPr/>
        <p:txBody>
          <a:bodyPr/>
          <a:lstStyle/>
          <a:p>
            <a:fld id="{0F5038E3-B7CF-455E-96F4-A4DE1B143443}" type="slidenum">
              <a:rPr lang="fr-FR" smtClean="0">
                <a:solidFill>
                  <a:prstClr val="black"/>
                </a:solidFill>
              </a:rPr>
              <a:pPr/>
              <a:t>42</a:t>
            </a:fld>
            <a:endParaRPr lang="fr-FR">
              <a:solidFill>
                <a:prstClr val="black"/>
              </a:solidFill>
            </a:endParaRPr>
          </a:p>
        </p:txBody>
      </p:sp>
    </p:spTree>
    <p:extLst>
      <p:ext uri="{BB962C8B-B14F-4D97-AF65-F5344CB8AC3E}">
        <p14:creationId xmlns:p14="http://schemas.microsoft.com/office/powerpoint/2010/main" val="335736142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0F5038E3-B7CF-455E-96F4-A4DE1B143443}" type="slidenum">
              <a:rPr lang="fr-FR" smtClean="0">
                <a:solidFill>
                  <a:prstClr val="black"/>
                </a:solidFill>
              </a:rPr>
              <a:pPr/>
              <a:t>43</a:t>
            </a:fld>
            <a:endParaRPr lang="fr-FR">
              <a:solidFill>
                <a:prstClr val="black"/>
              </a:solidFill>
            </a:endParaRPr>
          </a:p>
        </p:txBody>
      </p:sp>
    </p:spTree>
    <p:extLst>
      <p:ext uri="{BB962C8B-B14F-4D97-AF65-F5344CB8AC3E}">
        <p14:creationId xmlns:p14="http://schemas.microsoft.com/office/powerpoint/2010/main" val="158749618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0F5038E3-B7CF-455E-96F4-A4DE1B143443}" type="slidenum">
              <a:rPr lang="fr-FR" smtClean="0"/>
              <a:t>44</a:t>
            </a:fld>
            <a:endParaRPr lang="fr-FR"/>
          </a:p>
        </p:txBody>
      </p:sp>
    </p:spTree>
    <p:extLst>
      <p:ext uri="{BB962C8B-B14F-4D97-AF65-F5344CB8AC3E}">
        <p14:creationId xmlns:p14="http://schemas.microsoft.com/office/powerpoint/2010/main" val="39939518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BD32FF-F811-33D4-5334-C54A6F756342}"/>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AD9D0582-9B9A-6443-8DE3-5BCAB9A306EB}"/>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580F484E-97B9-1206-7F36-948B7352DCE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1" kern="1200" baseline="0" dirty="0">
                <a:solidFill>
                  <a:schemeClr val="tx1"/>
                </a:solidFill>
                <a:effectLst/>
                <a:latin typeface="Calibri" panose="020F0502020204030204" pitchFamily="34" charset="0"/>
                <a:ea typeface="+mn-ea"/>
                <a:cs typeface="+mn-cs"/>
              </a:rPr>
              <a:t>Comment peut-on montrer ce que l’on cherche</a:t>
            </a:r>
            <a:r>
              <a:rPr lang="fr-FR" b="0" i="1" baseline="0" dirty="0">
                <a:latin typeface="Calibri" panose="020F0502020204030204" pitchFamily="34" charset="0"/>
              </a:rPr>
              <a:t> </a:t>
            </a:r>
            <a:r>
              <a:rPr lang="fr-FR" b="0" i="1" kern="1200" baseline="0" dirty="0">
                <a:solidFill>
                  <a:schemeClr val="tx1"/>
                </a:solidFill>
                <a:effectLst/>
                <a:latin typeface="Calibri" panose="020F0502020204030204" pitchFamily="34" charset="0"/>
                <a:ea typeface="+mn-ea"/>
                <a:cs typeface="+mn-cs"/>
              </a:rPr>
              <a:t>? </a:t>
            </a:r>
            <a:endParaRPr lang="fr-FR" b="0" i="1" kern="1200" baseline="0" dirty="0">
              <a:solidFill>
                <a:schemeClr val="tx1"/>
              </a:solidFill>
              <a:effectLst/>
              <a:latin typeface="Calibri" panose="020F0502020204030204" pitchFamily="34" charset="0"/>
              <a:ea typeface="+mn-ea"/>
              <a:cs typeface="+mn-cs"/>
              <a:sym typeface="Symbol" panose="05050102010706020507" pitchFamily="18" charset="2"/>
            </a:endParaRP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0" kern="1200" baseline="0" dirty="0">
                <a:solidFill>
                  <a:schemeClr val="tx1"/>
                </a:solidFill>
                <a:effectLst/>
                <a:latin typeface="Calibri" panose="020F0502020204030204" pitchFamily="34" charset="0"/>
                <a:ea typeface="+mn-ea"/>
                <a:cs typeface="+mn-cs"/>
                <a:sym typeface="Symbol" panose="05050102010706020507" pitchFamily="18" charset="2"/>
              </a:rPr>
              <a:t>Faire émerger qu’on </a:t>
            </a:r>
            <a:r>
              <a:rPr lang="fr-FR" b="0" i="0" baseline="0" dirty="0">
                <a:latin typeface="Calibri" panose="020F0502020204030204" pitchFamily="34" charset="0"/>
              </a:rPr>
              <a:t>met </a:t>
            </a:r>
            <a:r>
              <a:rPr lang="fr-FR" b="0" i="0" kern="1200" baseline="0" dirty="0">
                <a:solidFill>
                  <a:schemeClr val="tx1"/>
                </a:solidFill>
                <a:effectLst/>
                <a:latin typeface="Calibri" panose="020F0502020204030204" pitchFamily="34" charset="0"/>
                <a:ea typeface="+mn-ea"/>
                <a:cs typeface="+mn-cs"/>
              </a:rPr>
              <a:t>un point d’interrogation à côté de l’ensemble des figurines entourées. </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1" kern="1200" baseline="0" dirty="0">
                <a:solidFill>
                  <a:schemeClr val="tx1"/>
                </a:solidFill>
                <a:effectLst/>
                <a:latin typeface="Calibri" panose="020F0502020204030204" pitchFamily="34" charset="0"/>
                <a:ea typeface="+mn-ea"/>
                <a:cs typeface="+mn-cs"/>
              </a:rPr>
              <a:t>En général, le point d’interrogation indique que l’on ne connait pas la valeur, donc on l’utilise pour montrer ce que l’on cherche dans un problème. La question posée nous permet d’identifier ce que l’on cherche.</a:t>
            </a:r>
          </a:p>
        </p:txBody>
      </p:sp>
      <p:sp>
        <p:nvSpPr>
          <p:cNvPr id="4" name="Espace réservé du numéro de diapositive 3">
            <a:extLst>
              <a:ext uri="{FF2B5EF4-FFF2-40B4-BE49-F238E27FC236}">
                <a16:creationId xmlns:a16="http://schemas.microsoft.com/office/drawing/2014/main" id="{9691326D-EF5C-38B1-1435-9B188381C195}"/>
              </a:ext>
            </a:extLst>
          </p:cNvPr>
          <p:cNvSpPr>
            <a:spLocks noGrp="1"/>
          </p:cNvSpPr>
          <p:nvPr>
            <p:ph type="sldNum" sz="quarter" idx="5"/>
          </p:nvPr>
        </p:nvSpPr>
        <p:spPr/>
        <p:txBody>
          <a:bodyPr/>
          <a:lstStyle/>
          <a:p>
            <a:fld id="{0F5038E3-B7CF-455E-96F4-A4DE1B143443}" type="slidenum">
              <a:rPr lang="fr-FR" smtClean="0">
                <a:solidFill>
                  <a:prstClr val="black"/>
                </a:solidFill>
              </a:rPr>
              <a:pPr/>
              <a:t>5</a:t>
            </a:fld>
            <a:endParaRPr lang="fr-FR">
              <a:solidFill>
                <a:prstClr val="black"/>
              </a:solidFill>
            </a:endParaRPr>
          </a:p>
        </p:txBody>
      </p:sp>
    </p:spTree>
    <p:extLst>
      <p:ext uri="{BB962C8B-B14F-4D97-AF65-F5344CB8AC3E}">
        <p14:creationId xmlns:p14="http://schemas.microsoft.com/office/powerpoint/2010/main" val="12834288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lvl="0" indent="0" algn="l" rtl="0">
              <a:spcBef>
                <a:spcPts val="0"/>
              </a:spcBef>
              <a:spcAft>
                <a:spcPts val="0"/>
              </a:spcAft>
              <a:buClr>
                <a:schemeClr val="dk1"/>
              </a:buClr>
              <a:buSzPts val="1200"/>
              <a:buFont typeface="Arial"/>
              <a:buNone/>
            </a:pPr>
            <a:r>
              <a:rPr lang="fr-FR" b="0" i="1" kern="1200" baseline="0" dirty="0">
                <a:solidFill>
                  <a:schemeClr val="tx1"/>
                </a:solidFill>
                <a:effectLst/>
                <a:latin typeface="Calibri" panose="020F0502020204030204" pitchFamily="34" charset="0"/>
                <a:ea typeface="+mn-ea"/>
                <a:cs typeface="+mn-cs"/>
              </a:rPr>
              <a:t>On vient de représenter le problème par un schéma.</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solidFill>
                  <a:prstClr val="black"/>
                </a:solidFill>
              </a:rPr>
              <a:pPr/>
              <a:t>6</a:t>
            </a:fld>
            <a:endParaRPr lang="fr-FR">
              <a:solidFill>
                <a:prstClr val="black"/>
              </a:solidFill>
            </a:endParaRPr>
          </a:p>
        </p:txBody>
      </p:sp>
    </p:spTree>
    <p:extLst>
      <p:ext uri="{BB962C8B-B14F-4D97-AF65-F5344CB8AC3E}">
        <p14:creationId xmlns:p14="http://schemas.microsoft.com/office/powerpoint/2010/main" val="30153276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0" i="1" kern="1200" baseline="0" dirty="0">
                <a:solidFill>
                  <a:schemeClr val="tx1"/>
                </a:solidFill>
                <a:effectLst/>
                <a:latin typeface="Calibri" panose="020F0502020204030204" pitchFamily="34" charset="0"/>
                <a:ea typeface="+mn-ea"/>
                <a:cs typeface="+mn-cs"/>
              </a:rPr>
              <a:t>A présent, nous allons voir une autre manière de représenter ce problème.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0" dirty="0">
                <a:solidFill>
                  <a:schemeClr val="dk1"/>
                </a:solidFill>
                <a:latin typeface="Calibri" panose="020F0502020204030204" pitchFamily="34" charset="0"/>
                <a:ea typeface="Calibri"/>
                <a:cs typeface="Calibri"/>
                <a:sym typeface="Calibri"/>
              </a:rPr>
              <a:t>Faire relire le problème par un élève.</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1" kern="1200" baseline="0" dirty="0">
                <a:solidFill>
                  <a:schemeClr val="tx1"/>
                </a:solidFill>
                <a:effectLst/>
                <a:latin typeface="Calibri" panose="020F0502020204030204" pitchFamily="34" charset="0"/>
                <a:ea typeface="+mn-ea"/>
                <a:cs typeface="+mn-cs"/>
              </a:rPr>
              <a:t>Vous allez travailler par deux. Prenez vos réglettes, ne prenez que les réglettes blanches : chaque réglette blanche représente une figurine.</a:t>
            </a:r>
            <a:endParaRPr lang="fr-FR" b="0" i="0" kern="1200" dirty="0">
              <a:solidFill>
                <a:schemeClr val="tx1"/>
              </a:solidFill>
              <a:effectLst/>
              <a:latin typeface="Calibri" panose="020F0502020204030204" pitchFamily="34" charset="0"/>
              <a:ea typeface="+mn-ea"/>
              <a:cs typeface="+mn-cs"/>
            </a:endParaRPr>
          </a:p>
          <a:p>
            <a:pPr marL="0" indent="0">
              <a:buFont typeface="Arial" pitchFamily="34" charset="0"/>
              <a:buNone/>
            </a:pPr>
            <a:r>
              <a:rPr lang="fr-FR" b="0" i="1" kern="1200" baseline="0" dirty="0">
                <a:solidFill>
                  <a:schemeClr val="tx1"/>
                </a:solidFill>
                <a:effectLst/>
                <a:latin typeface="Calibri" panose="020F0502020204030204" pitchFamily="34" charset="0"/>
                <a:ea typeface="+mn-ea"/>
                <a:cs typeface="+mn-cs"/>
              </a:rPr>
              <a:t>Vous allez les organiser sur votre table pour représenter cette situation.</a:t>
            </a:r>
          </a:p>
          <a:p>
            <a:pPr marL="0" indent="0">
              <a:buFont typeface="Arial" pitchFamily="34" charset="0"/>
              <a:buNone/>
            </a:pPr>
            <a:r>
              <a:rPr lang="fr-FR" b="0" i="0" kern="1200" baseline="0" dirty="0">
                <a:solidFill>
                  <a:schemeClr val="tx1"/>
                </a:solidFill>
                <a:effectLst/>
                <a:latin typeface="Calibri" panose="020F0502020204030204" pitchFamily="34" charset="0"/>
                <a:ea typeface="+mn-ea"/>
                <a:cs typeface="+mn-cs"/>
              </a:rPr>
              <a:t>Laisser quelques instants aux élèves, puis r</a:t>
            </a:r>
            <a:r>
              <a:rPr lang="fr-FR" b="0" i="0" kern="1200" dirty="0">
                <a:solidFill>
                  <a:schemeClr val="tx1"/>
                </a:solidFill>
                <a:effectLst/>
                <a:latin typeface="Calibri" panose="020F0502020204030204" pitchFamily="34" charset="0"/>
                <a:ea typeface="+mn-ea"/>
                <a:cs typeface="+mn-cs"/>
              </a:rPr>
              <a:t>eprendre en collectif : </a:t>
            </a:r>
          </a:p>
          <a:p>
            <a:pPr marL="0" indent="0">
              <a:buFont typeface="Arial" pitchFamily="34" charset="0"/>
              <a:buNone/>
            </a:pPr>
            <a:r>
              <a:rPr lang="fr-FR" b="0" i="0" kern="1200" dirty="0">
                <a:solidFill>
                  <a:schemeClr val="tx1"/>
                </a:solidFill>
                <a:effectLst/>
                <a:latin typeface="Calibri" panose="020F0502020204030204" pitchFamily="34" charset="0"/>
                <a:ea typeface="+mn-ea"/>
                <a:cs typeface="+mn-cs"/>
              </a:rPr>
              <a:t>Q</a:t>
            </a:r>
            <a:r>
              <a:rPr lang="fr-FR" b="0" i="1" kern="1200" dirty="0">
                <a:solidFill>
                  <a:schemeClr val="tx1"/>
                </a:solidFill>
                <a:effectLst/>
                <a:latin typeface="Calibri" panose="020F0502020204030204" pitchFamily="34" charset="0"/>
                <a:ea typeface="+mn-ea"/>
                <a:cs typeface="+mn-cs"/>
              </a:rPr>
              <a:t>uelles informations</a:t>
            </a:r>
            <a:r>
              <a:rPr lang="fr-FR" b="0" i="1" kern="1200" baseline="0" dirty="0">
                <a:solidFill>
                  <a:schemeClr val="tx1"/>
                </a:solidFill>
                <a:effectLst/>
                <a:latin typeface="Calibri" panose="020F0502020204030204" pitchFamily="34" charset="0"/>
                <a:ea typeface="+mn-ea"/>
                <a:cs typeface="+mn-cs"/>
              </a:rPr>
              <a:t> </a:t>
            </a:r>
            <a:r>
              <a:rPr lang="fr-FR" b="0" i="1" kern="1200" dirty="0">
                <a:solidFill>
                  <a:schemeClr val="tx1"/>
                </a:solidFill>
                <a:effectLst/>
                <a:latin typeface="Calibri" panose="020F0502020204030204" pitchFamily="34" charset="0"/>
                <a:ea typeface="+mn-ea"/>
                <a:cs typeface="+mn-cs"/>
              </a:rPr>
              <a:t>avons-nous ? →</a:t>
            </a:r>
            <a:r>
              <a:rPr lang="fr-FR" b="0" i="1" dirty="0">
                <a:solidFill>
                  <a:schemeClr val="dk1"/>
                </a:solidFill>
                <a:latin typeface="Calibri" panose="020F0502020204030204" pitchFamily="34" charset="0"/>
                <a:ea typeface="Calibri"/>
                <a:cs typeface="Calibri"/>
                <a:sym typeface="Calibri"/>
              </a:rPr>
              <a:t> </a:t>
            </a:r>
            <a:r>
              <a:rPr lang="fr-FR" b="0" i="1" kern="1200" dirty="0">
                <a:solidFill>
                  <a:schemeClr val="tx1"/>
                </a:solidFill>
                <a:effectLst/>
                <a:latin typeface="Calibri" panose="020F0502020204030204" pitchFamily="34" charset="0"/>
                <a:ea typeface="+mn-ea"/>
                <a:cs typeface="+mn-cs"/>
              </a:rPr>
              <a:t>Rose a 9</a:t>
            </a:r>
            <a:r>
              <a:rPr lang="fr-FR" b="0" i="1" kern="1200" baseline="0" dirty="0">
                <a:solidFill>
                  <a:schemeClr val="tx1"/>
                </a:solidFill>
                <a:effectLst/>
                <a:latin typeface="Calibri" panose="020F0502020204030204" pitchFamily="34" charset="0"/>
                <a:ea typeface="+mn-ea"/>
                <a:cs typeface="+mn-cs"/>
              </a:rPr>
              <a:t> figurines</a:t>
            </a:r>
            <a:r>
              <a:rPr lang="fr-FR" b="0" i="1" kern="1200" dirty="0">
                <a:solidFill>
                  <a:schemeClr val="tx1"/>
                </a:solidFill>
                <a:effectLst/>
                <a:latin typeface="Calibri" panose="020F0502020204030204" pitchFamily="34" charset="0"/>
                <a:ea typeface="+mn-ea"/>
                <a:cs typeface="+mn-cs"/>
              </a:rPr>
              <a:t>.</a:t>
            </a:r>
            <a:endParaRPr lang="fr-FR" b="0" i="0" kern="1200" baseline="0" dirty="0">
              <a:solidFill>
                <a:schemeClr val="tx1"/>
              </a:solidFill>
              <a:effectLst/>
              <a:latin typeface="Calibri" panose="020F0502020204030204" pitchFamily="34" charset="0"/>
              <a:ea typeface="+mn-ea"/>
              <a:cs typeface="+mn-cs"/>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solidFill>
                  <a:prstClr val="black"/>
                </a:solidFill>
              </a:rPr>
              <a:pPr/>
              <a:t>7</a:t>
            </a:fld>
            <a:endParaRPr lang="fr-FR">
              <a:solidFill>
                <a:prstClr val="black"/>
              </a:solidFill>
            </a:endParaRPr>
          </a:p>
        </p:txBody>
      </p:sp>
    </p:spTree>
    <p:extLst>
      <p:ext uri="{BB962C8B-B14F-4D97-AF65-F5344CB8AC3E}">
        <p14:creationId xmlns:p14="http://schemas.microsoft.com/office/powerpoint/2010/main" val="33075485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indent="0">
              <a:buFont typeface="Arial" pitchFamily="34" charset="0"/>
              <a:buNone/>
            </a:pPr>
            <a:r>
              <a:rPr lang="fr-FR" b="0" i="1" kern="1200" dirty="0">
                <a:solidFill>
                  <a:schemeClr val="tx1"/>
                </a:solidFill>
                <a:effectLst/>
                <a:latin typeface="Calibri" panose="020F0502020204030204" pitchFamily="34" charset="0"/>
                <a:ea typeface="+mn-ea"/>
                <a:cs typeface="+mn-cs"/>
              </a:rPr>
              <a:t>Voici</a:t>
            </a:r>
            <a:r>
              <a:rPr lang="fr-FR" b="0" i="1" kern="1200" baseline="0" dirty="0">
                <a:solidFill>
                  <a:schemeClr val="tx1"/>
                </a:solidFill>
                <a:effectLst/>
                <a:latin typeface="Calibri" panose="020F0502020204030204" pitchFamily="34" charset="0"/>
                <a:ea typeface="+mn-ea"/>
                <a:cs typeface="+mn-cs"/>
              </a:rPr>
              <a:t> les 9 figurines de Rose, représentées par 9 réglettes blanches. </a:t>
            </a:r>
          </a:p>
          <a:p>
            <a:pPr marL="0" indent="0">
              <a:buFont typeface="Arial" pitchFamily="34" charset="0"/>
              <a:buNone/>
            </a:pPr>
            <a:r>
              <a:rPr lang="fr-FR" b="0" i="1" kern="1200" baseline="0" dirty="0">
                <a:solidFill>
                  <a:schemeClr val="tx1"/>
                </a:solidFill>
                <a:effectLst/>
                <a:latin typeface="Calibri" panose="020F0502020204030204" pitchFamily="34" charset="0"/>
                <a:ea typeface="+mn-ea"/>
                <a:cs typeface="+mn-cs"/>
              </a:rPr>
              <a:t>Maintenant, on va représenter les 7 figurines de Malo.</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solidFill>
                  <a:prstClr val="black"/>
                </a:solidFill>
              </a:rPr>
              <a:pPr/>
              <a:t>8</a:t>
            </a:fld>
            <a:endParaRPr lang="fr-FR">
              <a:solidFill>
                <a:prstClr val="black"/>
              </a:solidFill>
            </a:endParaRPr>
          </a:p>
        </p:txBody>
      </p:sp>
    </p:spTree>
    <p:extLst>
      <p:ext uri="{BB962C8B-B14F-4D97-AF65-F5344CB8AC3E}">
        <p14:creationId xmlns:p14="http://schemas.microsoft.com/office/powerpoint/2010/main" val="38214023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indent="0">
              <a:buFont typeface="Arial" pitchFamily="34" charset="0"/>
              <a:buNone/>
            </a:pPr>
            <a:r>
              <a:rPr lang="fr-FR" b="0" i="1" kern="1200" dirty="0">
                <a:solidFill>
                  <a:schemeClr val="tx1"/>
                </a:solidFill>
                <a:effectLst/>
                <a:latin typeface="Calibri" panose="020F0502020204030204" pitchFamily="34" charset="0"/>
                <a:ea typeface="+mn-ea"/>
                <a:cs typeface="+mn-cs"/>
              </a:rPr>
              <a:t>Voici</a:t>
            </a:r>
            <a:r>
              <a:rPr lang="fr-FR" b="0" i="1" kern="1200" baseline="0" dirty="0">
                <a:solidFill>
                  <a:schemeClr val="tx1"/>
                </a:solidFill>
                <a:effectLst/>
                <a:latin typeface="Calibri" panose="020F0502020204030204" pitchFamily="34" charset="0"/>
                <a:ea typeface="+mn-ea"/>
                <a:cs typeface="+mn-cs"/>
              </a:rPr>
              <a:t> les 7 figurines de Malo représentées par 7 réglettes blanches.</a:t>
            </a:r>
          </a:p>
          <a:p>
            <a:pPr marL="0" indent="0">
              <a:buFont typeface="Arial" pitchFamily="34" charset="0"/>
              <a:buNone/>
            </a:pPr>
            <a:r>
              <a:rPr lang="fr-FR" b="0" i="1" kern="1200" baseline="0" dirty="0">
                <a:solidFill>
                  <a:schemeClr val="tx1"/>
                </a:solidFill>
                <a:effectLst/>
                <a:latin typeface="Calibri" panose="020F0502020204030204" pitchFamily="34" charset="0"/>
                <a:ea typeface="+mn-ea"/>
                <a:cs typeface="+mn-cs"/>
              </a:rPr>
              <a:t>Maintenant, placez les 9 réglettes blanches de Rose côte à côte.</a:t>
            </a:r>
          </a:p>
          <a:p>
            <a:pPr marL="0" indent="0">
              <a:buFont typeface="Arial" pitchFamily="34" charset="0"/>
              <a:buNone/>
            </a:pPr>
            <a:r>
              <a:rPr lang="fr-FR" b="0" i="0" kern="1200" baseline="0" dirty="0">
                <a:solidFill>
                  <a:schemeClr val="tx1"/>
                </a:solidFill>
                <a:effectLst/>
                <a:latin typeface="Calibri" panose="020F0502020204030204" pitchFamily="34" charset="0"/>
                <a:ea typeface="+mn-ea"/>
                <a:cs typeface="+mn-cs"/>
              </a:rPr>
              <a:t>Laisser les élèves aligner les 9</a:t>
            </a:r>
            <a:r>
              <a:rPr lang="fr-FR" b="0" i="1" kern="1200" baseline="0" dirty="0">
                <a:solidFill>
                  <a:schemeClr val="tx1"/>
                </a:solidFill>
                <a:effectLst/>
                <a:latin typeface="Calibri" panose="020F0502020204030204" pitchFamily="34" charset="0"/>
                <a:ea typeface="+mn-ea"/>
                <a:cs typeface="+mn-cs"/>
              </a:rPr>
              <a:t> </a:t>
            </a:r>
            <a:r>
              <a:rPr lang="fr-FR" b="0" i="0" kern="1200" baseline="0" dirty="0">
                <a:solidFill>
                  <a:schemeClr val="tx1"/>
                </a:solidFill>
                <a:effectLst/>
                <a:latin typeface="Calibri" panose="020F0502020204030204" pitchFamily="34" charset="0"/>
                <a:ea typeface="+mn-ea"/>
                <a:cs typeface="+mn-cs"/>
              </a:rPr>
              <a:t>réglettes.</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solidFill>
                  <a:prstClr val="black"/>
                </a:solidFill>
              </a:rPr>
              <a:pPr/>
              <a:t>9</a:t>
            </a:fld>
            <a:endParaRPr lang="fr-FR">
              <a:solidFill>
                <a:prstClr val="black"/>
              </a:solidFill>
            </a:endParaRPr>
          </a:p>
        </p:txBody>
      </p:sp>
    </p:spTree>
    <p:extLst>
      <p:ext uri="{BB962C8B-B14F-4D97-AF65-F5344CB8AC3E}">
        <p14:creationId xmlns:p14="http://schemas.microsoft.com/office/powerpoint/2010/main" val="197956940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9.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E5403410-2664-4ED1-BA33-463B920DA51C}"/>
              </a:ext>
            </a:extLst>
          </p:cNvPr>
          <p:cNvPicPr>
            <a:picLocks noChangeAspect="1"/>
          </p:cNvPicPr>
          <p:nvPr userDrawn="1"/>
        </p:nvPicPr>
        <p:blipFill>
          <a:blip r:embed="rId2">
            <a:extLst>
              <a:ext uri="{28A0092B-C50C-407E-A947-70E740481C1C}">
                <a14:useLocalDpi xmlns:a14="http://schemas.microsoft.com/office/drawing/2010/main" val="0"/>
              </a:ext>
            </a:extLst>
          </a:blip>
          <a:srcRect t="1565" b="1565"/>
          <a:stretch/>
        </p:blipFill>
        <p:spPr>
          <a:xfrm>
            <a:off x="1" y="0"/>
            <a:ext cx="9144000" cy="6858000"/>
          </a:xfrm>
          <a:prstGeom prst="rect">
            <a:avLst/>
          </a:prstGeom>
        </p:spPr>
      </p:pic>
      <p:sp>
        <p:nvSpPr>
          <p:cNvPr id="2" name="Title 1"/>
          <p:cNvSpPr>
            <a:spLocks noGrp="1"/>
          </p:cNvSpPr>
          <p:nvPr>
            <p:ph type="ctrTitle"/>
          </p:nvPr>
        </p:nvSpPr>
        <p:spPr>
          <a:xfrm>
            <a:off x="751788" y="3040905"/>
            <a:ext cx="7772400" cy="776190"/>
          </a:xfrm>
          <a:ln w="28575">
            <a:noFill/>
          </a:ln>
        </p:spPr>
        <p:txBody>
          <a:bodyPr anchor="b">
            <a:normAutofit/>
          </a:bodyPr>
          <a:lstStyle>
            <a:lvl1pPr algn="ctr">
              <a:defRPr sz="2800" b="1">
                <a:solidFill>
                  <a:schemeClr val="bg1"/>
                </a:solidFill>
                <a:latin typeface="Verdana" panose="020B0604030504040204" pitchFamily="34" charset="0"/>
                <a:ea typeface="Verdana" panose="020B0604030504040204" pitchFamily="34" charset="0"/>
                <a:cs typeface="Arial" panose="020B0604020202020204" pitchFamily="34" charset="0"/>
              </a:defRPr>
            </a:lvl1pPr>
          </a:lstStyle>
          <a:p>
            <a:r>
              <a:rPr lang="fr-FR" dirty="0"/>
              <a:t>Modifiez le style du titre</a:t>
            </a:r>
            <a:endParaRPr lang="en-US" dirty="0"/>
          </a:p>
        </p:txBody>
      </p:sp>
      <p:sp>
        <p:nvSpPr>
          <p:cNvPr id="3" name="Titre 3">
            <a:extLst>
              <a:ext uri="{FF2B5EF4-FFF2-40B4-BE49-F238E27FC236}">
                <a16:creationId xmlns:a16="http://schemas.microsoft.com/office/drawing/2014/main" id="{83468295-3979-CA6D-D9F2-FC3AFEED5EC7}"/>
              </a:ext>
            </a:extLst>
          </p:cNvPr>
          <p:cNvSpPr txBox="1">
            <a:spLocks/>
          </p:cNvSpPr>
          <p:nvPr userDrawn="1"/>
        </p:nvSpPr>
        <p:spPr>
          <a:xfrm>
            <a:off x="4342511" y="6163768"/>
            <a:ext cx="4421378" cy="499464"/>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sz="2000" dirty="0">
                <a:solidFill>
                  <a:schemeClr val="bg1"/>
                </a:solidFill>
                <a:latin typeface="Verdana" panose="020B0604030504040204" pitchFamily="34" charset="0"/>
                <a:ea typeface="Verdana" panose="020B0604030504040204" pitchFamily="34" charset="0"/>
              </a:rPr>
              <a:t>Réservé à la </a:t>
            </a:r>
            <a:r>
              <a:rPr lang="fr-FR" sz="2000" dirty="0" err="1">
                <a:solidFill>
                  <a:schemeClr val="bg1"/>
                </a:solidFill>
                <a:latin typeface="Verdana" panose="020B0604030504040204" pitchFamily="34" charset="0"/>
                <a:ea typeface="Verdana" panose="020B0604030504040204" pitchFamily="34" charset="0"/>
              </a:rPr>
              <a:t>vidéoprojection</a:t>
            </a:r>
            <a:endParaRPr lang="fr-FR" sz="2000" dirty="0">
              <a:solidFill>
                <a:schemeClr val="bg1"/>
              </a:solidFill>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22457698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6C5949D7-6DDB-49D5-8300-650FD14B962A}"/>
              </a:ext>
            </a:extLst>
          </p:cNvPr>
          <p:cNvSpPr/>
          <p:nvPr userDrawn="1"/>
        </p:nvSpPr>
        <p:spPr>
          <a:xfrm>
            <a:off x="0" y="0"/>
            <a:ext cx="9144000" cy="476672"/>
          </a:xfrm>
          <a:prstGeom prst="rect">
            <a:avLst/>
          </a:prstGeom>
          <a:solidFill>
            <a:srgbClr val="FFD333"/>
          </a:solidFill>
          <a:ln>
            <a:solidFill>
              <a:srgbClr val="FFD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Title 1">
            <a:extLst>
              <a:ext uri="{FF2B5EF4-FFF2-40B4-BE49-F238E27FC236}">
                <a16:creationId xmlns:a16="http://schemas.microsoft.com/office/drawing/2014/main" id="{9408C5A3-5DBB-48BA-BA85-05B5604FF534}"/>
              </a:ext>
            </a:extLst>
          </p:cNvPr>
          <p:cNvSpPr>
            <a:spLocks noGrp="1"/>
          </p:cNvSpPr>
          <p:nvPr>
            <p:ph type="title"/>
          </p:nvPr>
        </p:nvSpPr>
        <p:spPr>
          <a:xfrm>
            <a:off x="0" y="0"/>
            <a:ext cx="4113032" cy="476673"/>
          </a:xfrm>
          <a:ln>
            <a:solidFill>
              <a:srgbClr val="FFD333"/>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Modifiez le style du titre</a:t>
            </a:r>
            <a:endParaRPr lang="en-US" dirty="0"/>
          </a:p>
        </p:txBody>
      </p:sp>
      <p:sp>
        <p:nvSpPr>
          <p:cNvPr id="9" name="Rectangle 8">
            <a:extLst>
              <a:ext uri="{FF2B5EF4-FFF2-40B4-BE49-F238E27FC236}">
                <a16:creationId xmlns:a16="http://schemas.microsoft.com/office/drawing/2014/main" id="{FD0F193E-E2AF-4A76-8C7D-DA6C7489E21C}"/>
              </a:ext>
            </a:extLst>
          </p:cNvPr>
          <p:cNvSpPr/>
          <p:nvPr userDrawn="1"/>
        </p:nvSpPr>
        <p:spPr>
          <a:xfrm>
            <a:off x="0" y="0"/>
            <a:ext cx="9144000" cy="6858000"/>
          </a:xfrm>
          <a:prstGeom prst="rect">
            <a:avLst/>
          </a:prstGeom>
          <a:noFill/>
          <a:ln w="101600">
            <a:solidFill>
              <a:srgbClr val="FFD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Image 4">
            <a:extLst>
              <a:ext uri="{FF2B5EF4-FFF2-40B4-BE49-F238E27FC236}">
                <a16:creationId xmlns:a16="http://schemas.microsoft.com/office/drawing/2014/main" id="{35B389D2-BDBD-D0CC-51F3-35DC33C2F70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Tree>
    <p:extLst>
      <p:ext uri="{BB962C8B-B14F-4D97-AF65-F5344CB8AC3E}">
        <p14:creationId xmlns:p14="http://schemas.microsoft.com/office/powerpoint/2010/main" val="26207302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pic>
        <p:nvPicPr>
          <p:cNvPr id="7" name="Image 6" descr="Une image contenant texte&#10;&#10;Description générée automatiquement">
            <a:extLst>
              <a:ext uri="{FF2B5EF4-FFF2-40B4-BE49-F238E27FC236}">
                <a16:creationId xmlns:a16="http://schemas.microsoft.com/office/drawing/2014/main" id="{3508864F-53CD-46A0-B6BF-415F628DB919}"/>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46" b="-1589"/>
          <a:stretch/>
        </p:blipFill>
        <p:spPr>
          <a:xfrm>
            <a:off x="0" y="-107577"/>
            <a:ext cx="9143999" cy="7076357"/>
          </a:xfrm>
          <a:prstGeom prst="rect">
            <a:avLst/>
          </a:prstGeom>
        </p:spPr>
      </p:pic>
      <p:sp>
        <p:nvSpPr>
          <p:cNvPr id="2" name="Title 1"/>
          <p:cNvSpPr>
            <a:spLocks noGrp="1"/>
          </p:cNvSpPr>
          <p:nvPr>
            <p:ph type="ctrTitle" hasCustomPrompt="1"/>
          </p:nvPr>
        </p:nvSpPr>
        <p:spPr>
          <a:xfrm>
            <a:off x="751788" y="3040905"/>
            <a:ext cx="7772400" cy="776190"/>
          </a:xfrm>
          <a:ln w="28575">
            <a:noFill/>
          </a:ln>
        </p:spPr>
        <p:txBody>
          <a:bodyPr anchor="b">
            <a:normAutofit/>
          </a:bodyPr>
          <a:lstStyle>
            <a:lvl1pPr algn="ctr">
              <a:spcBef>
                <a:spcPts val="600"/>
              </a:spcBef>
              <a:spcAft>
                <a:spcPts val="600"/>
              </a:spcAft>
              <a:defRPr sz="3200" b="1">
                <a:solidFill>
                  <a:srgbClr val="A39491"/>
                </a:solidFill>
                <a:latin typeface="Verdana" panose="020B0604030504040204" pitchFamily="34" charset="0"/>
                <a:ea typeface="Verdana" panose="020B0604030504040204" pitchFamily="34" charset="0"/>
                <a:cs typeface="Arial" panose="020B0604020202020204" pitchFamily="34" charset="0"/>
              </a:defRPr>
            </a:lvl1pPr>
          </a:lstStyle>
          <a:p>
            <a:r>
              <a:rPr lang="fr-FR" dirty="0"/>
              <a:t>MODIFIEZ LE STYLE DU TITRE</a:t>
            </a:r>
            <a:endParaRPr lang="en-US" dirty="0"/>
          </a:p>
        </p:txBody>
      </p:sp>
    </p:spTree>
    <p:extLst>
      <p:ext uri="{BB962C8B-B14F-4D97-AF65-F5344CB8AC3E}">
        <p14:creationId xmlns:p14="http://schemas.microsoft.com/office/powerpoint/2010/main" val="40948682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A8DF7BD-4FC4-46D8-8E51-1C50A815652F}"/>
              </a:ext>
            </a:extLst>
          </p:cNvPr>
          <p:cNvSpPr/>
          <p:nvPr userDrawn="1"/>
        </p:nvSpPr>
        <p:spPr>
          <a:xfrm>
            <a:off x="0" y="0"/>
            <a:ext cx="9144000" cy="476672"/>
          </a:xfrm>
          <a:prstGeom prst="rect">
            <a:avLst/>
          </a:prstGeom>
          <a:solidFill>
            <a:srgbClr val="61C4D1"/>
          </a:solidFill>
          <a:ln>
            <a:solidFill>
              <a:srgbClr val="61C4D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Title 1">
            <a:extLst>
              <a:ext uri="{FF2B5EF4-FFF2-40B4-BE49-F238E27FC236}">
                <a16:creationId xmlns:a16="http://schemas.microsoft.com/office/drawing/2014/main" id="{9408C5A3-5DBB-48BA-BA85-05B5604FF534}"/>
              </a:ext>
            </a:extLst>
          </p:cNvPr>
          <p:cNvSpPr>
            <a:spLocks noGrp="1"/>
          </p:cNvSpPr>
          <p:nvPr>
            <p:ph type="title"/>
          </p:nvPr>
        </p:nvSpPr>
        <p:spPr>
          <a:xfrm>
            <a:off x="0" y="0"/>
            <a:ext cx="4113032" cy="476673"/>
          </a:xfrm>
          <a:ln>
            <a:solidFill>
              <a:srgbClr val="61C4D1"/>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Modifiez le style du titre</a:t>
            </a:r>
            <a:endParaRPr lang="en-US" dirty="0"/>
          </a:p>
        </p:txBody>
      </p:sp>
      <p:pic>
        <p:nvPicPr>
          <p:cNvPr id="8" name="Image 7">
            <a:extLst>
              <a:ext uri="{FF2B5EF4-FFF2-40B4-BE49-F238E27FC236}">
                <a16:creationId xmlns:a16="http://schemas.microsoft.com/office/drawing/2014/main" id="{F8000C29-DBCD-4CAC-B122-9506AD1ABB0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
        <p:nvSpPr>
          <p:cNvPr id="9" name="Rectangle 8">
            <a:extLst>
              <a:ext uri="{FF2B5EF4-FFF2-40B4-BE49-F238E27FC236}">
                <a16:creationId xmlns:a16="http://schemas.microsoft.com/office/drawing/2014/main" id="{96689A6C-72B0-4D31-9978-689932D59F48}"/>
              </a:ext>
            </a:extLst>
          </p:cNvPr>
          <p:cNvSpPr/>
          <p:nvPr userDrawn="1"/>
        </p:nvSpPr>
        <p:spPr>
          <a:xfrm>
            <a:off x="0" y="0"/>
            <a:ext cx="9144000" cy="6858000"/>
          </a:xfrm>
          <a:prstGeom prst="rect">
            <a:avLst/>
          </a:prstGeom>
          <a:noFill/>
          <a:ln w="101600">
            <a:solidFill>
              <a:srgbClr val="61C4D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080979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pic>
        <p:nvPicPr>
          <p:cNvPr id="5" name="Image 4" descr="Une image contenant texte&#10;&#10;Description générée automatiquement">
            <a:extLst>
              <a:ext uri="{FF2B5EF4-FFF2-40B4-BE49-F238E27FC236}">
                <a16:creationId xmlns:a16="http://schemas.microsoft.com/office/drawing/2014/main" id="{C2D1119E-A446-4807-99A7-22FC0326BBF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1565" b="1565"/>
          <a:stretch/>
        </p:blipFill>
        <p:spPr>
          <a:xfrm>
            <a:off x="0" y="-1"/>
            <a:ext cx="9143999" cy="6858001"/>
          </a:xfrm>
          <a:prstGeom prst="rect">
            <a:avLst/>
          </a:prstGeom>
        </p:spPr>
      </p:pic>
      <p:sp>
        <p:nvSpPr>
          <p:cNvPr id="2" name="Title 1"/>
          <p:cNvSpPr>
            <a:spLocks noGrp="1"/>
          </p:cNvSpPr>
          <p:nvPr>
            <p:ph type="ctrTitle" hasCustomPrompt="1"/>
          </p:nvPr>
        </p:nvSpPr>
        <p:spPr>
          <a:xfrm>
            <a:off x="751788" y="3040905"/>
            <a:ext cx="7772400" cy="776190"/>
          </a:xfrm>
          <a:ln w="28575">
            <a:noFill/>
          </a:ln>
        </p:spPr>
        <p:txBody>
          <a:bodyPr anchor="b">
            <a:normAutofit/>
          </a:bodyPr>
          <a:lstStyle>
            <a:lvl1pPr algn="ctr">
              <a:spcBef>
                <a:spcPts val="600"/>
              </a:spcBef>
              <a:spcAft>
                <a:spcPts val="600"/>
              </a:spcAft>
              <a:defRPr sz="3200" b="1">
                <a:solidFill>
                  <a:srgbClr val="A39491"/>
                </a:solidFill>
                <a:latin typeface="Verdana" panose="020B0604030504040204" pitchFamily="34" charset="0"/>
                <a:ea typeface="Verdana" panose="020B0604030504040204" pitchFamily="34" charset="0"/>
                <a:cs typeface="Arial" panose="020B0604020202020204" pitchFamily="34" charset="0"/>
              </a:defRPr>
            </a:lvl1pPr>
          </a:lstStyle>
          <a:p>
            <a:r>
              <a:rPr lang="fr-FR" dirty="0"/>
              <a:t>MODIFIEZ LE STYLE DU TITRE</a:t>
            </a:r>
            <a:endParaRPr lang="en-US" dirty="0"/>
          </a:p>
        </p:txBody>
      </p:sp>
    </p:spTree>
    <p:extLst>
      <p:ext uri="{BB962C8B-B14F-4D97-AF65-F5344CB8AC3E}">
        <p14:creationId xmlns:p14="http://schemas.microsoft.com/office/powerpoint/2010/main" val="36577483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F142B62-8702-46AD-A56A-699683BE7F15}"/>
              </a:ext>
            </a:extLst>
          </p:cNvPr>
          <p:cNvSpPr/>
          <p:nvPr userDrawn="1"/>
        </p:nvSpPr>
        <p:spPr>
          <a:xfrm>
            <a:off x="0" y="0"/>
            <a:ext cx="9144000" cy="476672"/>
          </a:xfrm>
          <a:prstGeom prst="rect">
            <a:avLst/>
          </a:prstGeom>
          <a:solidFill>
            <a:srgbClr val="FF9966"/>
          </a:solidFill>
          <a:ln>
            <a:solidFill>
              <a:srgbClr val="FF99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Title 1">
            <a:extLst>
              <a:ext uri="{FF2B5EF4-FFF2-40B4-BE49-F238E27FC236}">
                <a16:creationId xmlns:a16="http://schemas.microsoft.com/office/drawing/2014/main" id="{9408C5A3-5DBB-48BA-BA85-05B5604FF534}"/>
              </a:ext>
            </a:extLst>
          </p:cNvPr>
          <p:cNvSpPr>
            <a:spLocks noGrp="1"/>
          </p:cNvSpPr>
          <p:nvPr>
            <p:ph type="title"/>
          </p:nvPr>
        </p:nvSpPr>
        <p:spPr>
          <a:xfrm>
            <a:off x="0" y="0"/>
            <a:ext cx="4113032" cy="476673"/>
          </a:xfrm>
          <a:ln>
            <a:solidFill>
              <a:srgbClr val="FF9966"/>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Modifiez le style du titre</a:t>
            </a:r>
            <a:endParaRPr lang="en-US" dirty="0"/>
          </a:p>
        </p:txBody>
      </p:sp>
      <p:pic>
        <p:nvPicPr>
          <p:cNvPr id="8" name="Image 7">
            <a:extLst>
              <a:ext uri="{FF2B5EF4-FFF2-40B4-BE49-F238E27FC236}">
                <a16:creationId xmlns:a16="http://schemas.microsoft.com/office/drawing/2014/main" id="{F8000C29-DBCD-4CAC-B122-9506AD1ABB0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
        <p:nvSpPr>
          <p:cNvPr id="9" name="Rectangle 8">
            <a:extLst>
              <a:ext uri="{FF2B5EF4-FFF2-40B4-BE49-F238E27FC236}">
                <a16:creationId xmlns:a16="http://schemas.microsoft.com/office/drawing/2014/main" id="{1DE1FD07-0DEE-4B0E-B813-DB8FC437B3D9}"/>
              </a:ext>
            </a:extLst>
          </p:cNvPr>
          <p:cNvSpPr/>
          <p:nvPr userDrawn="1"/>
        </p:nvSpPr>
        <p:spPr>
          <a:xfrm>
            <a:off x="0" y="0"/>
            <a:ext cx="9144000" cy="6858000"/>
          </a:xfrm>
          <a:prstGeom prst="rect">
            <a:avLst/>
          </a:prstGeom>
          <a:noFill/>
          <a:ln w="101600">
            <a:solidFill>
              <a:srgbClr val="FF99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6434735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751788" y="3040905"/>
            <a:ext cx="7772400" cy="776190"/>
          </a:xfrm>
          <a:ln w="28575">
            <a:solidFill>
              <a:schemeClr val="tx1"/>
            </a:solidFill>
          </a:ln>
        </p:spPr>
        <p:txBody>
          <a:bodyPr anchor="b">
            <a:normAutofit/>
          </a:bodyPr>
          <a:lstStyle>
            <a:lvl1pPr algn="ctr">
              <a:defRPr sz="4000">
                <a:solidFill>
                  <a:srgbClr val="0070C0"/>
                </a:solidFill>
                <a:latin typeface="Arial" panose="020B0604020202020204" pitchFamily="34" charset="0"/>
                <a:cs typeface="Arial" panose="020B0604020202020204" pitchFamily="34" charset="0"/>
              </a:defRPr>
            </a:lvl1pPr>
          </a:lstStyle>
          <a:p>
            <a:r>
              <a:rPr lang="fr-FR" dirty="0"/>
              <a:t>Modifiez le style du titre</a:t>
            </a:r>
            <a:endParaRPr lang="en-US" dirty="0"/>
          </a:p>
        </p:txBody>
      </p:sp>
    </p:spTree>
    <p:extLst>
      <p:ext uri="{BB962C8B-B14F-4D97-AF65-F5344CB8AC3E}">
        <p14:creationId xmlns:p14="http://schemas.microsoft.com/office/powerpoint/2010/main" val="2920594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30930D1-A9DC-4F99-A7B9-82CE7717810F}"/>
              </a:ext>
            </a:extLst>
          </p:cNvPr>
          <p:cNvSpPr/>
          <p:nvPr userDrawn="1"/>
        </p:nvSpPr>
        <p:spPr>
          <a:xfrm>
            <a:off x="0" y="0"/>
            <a:ext cx="9144000" cy="476672"/>
          </a:xfrm>
          <a:prstGeom prst="rect">
            <a:avLst/>
          </a:prstGeom>
          <a:solidFill>
            <a:srgbClr val="EC527E"/>
          </a:solidFill>
          <a:ln>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rgbClr val="EC527E"/>
              </a:solidFill>
            </a:endParaRPr>
          </a:p>
        </p:txBody>
      </p:sp>
      <p:sp>
        <p:nvSpPr>
          <p:cNvPr id="3" name="Content Placeholder 2"/>
          <p:cNvSpPr>
            <a:spLocks noGrp="1"/>
          </p:cNvSpPr>
          <p:nvPr>
            <p:ph idx="1"/>
          </p:nvPr>
        </p:nvSpPr>
        <p:spPr>
          <a:xfrm>
            <a:off x="628650" y="967784"/>
            <a:ext cx="7886700" cy="5367027"/>
          </a:xfrm>
        </p:spPr>
        <p:txBody>
          <a:bodyPr>
            <a:normAutofit/>
          </a:bodyPr>
          <a:lstStyle>
            <a:lvl1pPr marL="0" indent="0">
              <a:buNone/>
              <a:defRPr sz="4000">
                <a:solidFill>
                  <a:srgbClr val="0070C0"/>
                </a:solidFill>
                <a:latin typeface="Arial" panose="020B0604020202020204" pitchFamily="34" charset="0"/>
                <a:cs typeface="Arial" panose="020B0604020202020204" pitchFamily="34" charset="0"/>
              </a:defRPr>
            </a:lvl1pPr>
          </a:lstStyle>
          <a:p>
            <a:pPr lvl="0"/>
            <a:r>
              <a:rPr lang="fr-FR" dirty="0"/>
              <a:t>Cliquez pour modifier les styles du texte du masque</a:t>
            </a:r>
          </a:p>
        </p:txBody>
      </p:sp>
      <p:sp>
        <p:nvSpPr>
          <p:cNvPr id="6" name="Rectangle 5">
            <a:extLst>
              <a:ext uri="{FF2B5EF4-FFF2-40B4-BE49-F238E27FC236}">
                <a16:creationId xmlns:a16="http://schemas.microsoft.com/office/drawing/2014/main" id="{F76CAAE2-55C8-4641-AF5B-70C164E04F98}"/>
              </a:ext>
            </a:extLst>
          </p:cNvPr>
          <p:cNvSpPr/>
          <p:nvPr userDrawn="1"/>
        </p:nvSpPr>
        <p:spPr>
          <a:xfrm>
            <a:off x="0" y="0"/>
            <a:ext cx="9144000" cy="6858000"/>
          </a:xfrm>
          <a:prstGeom prst="rect">
            <a:avLst/>
          </a:prstGeom>
          <a:noFill/>
          <a:ln w="101600">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pic>
        <p:nvPicPr>
          <p:cNvPr id="4" name="Image 3">
            <a:extLst>
              <a:ext uri="{FF2B5EF4-FFF2-40B4-BE49-F238E27FC236}">
                <a16:creationId xmlns:a16="http://schemas.microsoft.com/office/drawing/2014/main" id="{E79CECEE-B673-9945-431A-ECF7B059234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
        <p:nvSpPr>
          <p:cNvPr id="5" name="Title 1">
            <a:extLst>
              <a:ext uri="{FF2B5EF4-FFF2-40B4-BE49-F238E27FC236}">
                <a16:creationId xmlns:a16="http://schemas.microsoft.com/office/drawing/2014/main" id="{4429350D-8F4C-8414-EEC7-33BE35FC0CBD}"/>
              </a:ext>
            </a:extLst>
          </p:cNvPr>
          <p:cNvSpPr>
            <a:spLocks noGrp="1"/>
          </p:cNvSpPr>
          <p:nvPr>
            <p:ph type="title" hasCustomPrompt="1"/>
          </p:nvPr>
        </p:nvSpPr>
        <p:spPr>
          <a:xfrm>
            <a:off x="0" y="0"/>
            <a:ext cx="3886200" cy="476672"/>
          </a:xfrm>
          <a:ln>
            <a:solidFill>
              <a:srgbClr val="EC527E"/>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en-US" dirty="0" err="1"/>
              <a:t>Entrainement</a:t>
            </a:r>
            <a:endParaRPr lang="en-US" dirty="0"/>
          </a:p>
        </p:txBody>
      </p:sp>
    </p:spTree>
    <p:extLst>
      <p:ext uri="{BB962C8B-B14F-4D97-AF65-F5344CB8AC3E}">
        <p14:creationId xmlns:p14="http://schemas.microsoft.com/office/powerpoint/2010/main" val="108059771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2E910B8-B471-4EF0-B828-2F190C15536D}"/>
              </a:ext>
            </a:extLst>
          </p:cNvPr>
          <p:cNvSpPr/>
          <p:nvPr userDrawn="1"/>
        </p:nvSpPr>
        <p:spPr>
          <a:xfrm>
            <a:off x="0" y="0"/>
            <a:ext cx="9144000" cy="476672"/>
          </a:xfrm>
          <a:prstGeom prst="rect">
            <a:avLst/>
          </a:prstGeom>
          <a:solidFill>
            <a:srgbClr val="EC527E"/>
          </a:solidFill>
          <a:ln>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 name="Title 1"/>
          <p:cNvSpPr>
            <a:spLocks noGrp="1"/>
          </p:cNvSpPr>
          <p:nvPr>
            <p:ph type="title" hasCustomPrompt="1"/>
          </p:nvPr>
        </p:nvSpPr>
        <p:spPr>
          <a:xfrm>
            <a:off x="0" y="0"/>
            <a:ext cx="3886200" cy="476672"/>
          </a:xfrm>
          <a:ln>
            <a:solidFill>
              <a:srgbClr val="EC527E"/>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en-US" dirty="0" err="1"/>
              <a:t>Entrainement</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8" name="Rectangle 7">
            <a:extLst>
              <a:ext uri="{FF2B5EF4-FFF2-40B4-BE49-F238E27FC236}">
                <a16:creationId xmlns:a16="http://schemas.microsoft.com/office/drawing/2014/main" id="{56070C69-277F-4511-8E2D-4191F47FAE54}"/>
              </a:ext>
            </a:extLst>
          </p:cNvPr>
          <p:cNvSpPr/>
          <p:nvPr userDrawn="1"/>
        </p:nvSpPr>
        <p:spPr>
          <a:xfrm>
            <a:off x="0" y="0"/>
            <a:ext cx="9144000" cy="6858000"/>
          </a:xfrm>
          <a:prstGeom prst="rect">
            <a:avLst/>
          </a:prstGeom>
          <a:noFill/>
          <a:ln w="101600">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pic>
        <p:nvPicPr>
          <p:cNvPr id="5" name="Image 4">
            <a:extLst>
              <a:ext uri="{FF2B5EF4-FFF2-40B4-BE49-F238E27FC236}">
                <a16:creationId xmlns:a16="http://schemas.microsoft.com/office/drawing/2014/main" id="{77790E92-3F6B-7E0A-CB77-10C1A94EC6C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Tree>
    <p:extLst>
      <p:ext uri="{BB962C8B-B14F-4D97-AF65-F5344CB8AC3E}">
        <p14:creationId xmlns:p14="http://schemas.microsoft.com/office/powerpoint/2010/main" val="164512770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9106579-578D-4923-BDC3-F890FE2F6D93}"/>
              </a:ext>
            </a:extLst>
          </p:cNvPr>
          <p:cNvSpPr/>
          <p:nvPr userDrawn="1"/>
        </p:nvSpPr>
        <p:spPr>
          <a:xfrm>
            <a:off x="0" y="0"/>
            <a:ext cx="9144000" cy="6858000"/>
          </a:xfrm>
          <a:prstGeom prst="rect">
            <a:avLst/>
          </a:prstGeom>
          <a:noFill/>
          <a:ln w="101600">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sp>
        <p:nvSpPr>
          <p:cNvPr id="6" name="Rectangle 5">
            <a:extLst>
              <a:ext uri="{FF2B5EF4-FFF2-40B4-BE49-F238E27FC236}">
                <a16:creationId xmlns:a16="http://schemas.microsoft.com/office/drawing/2014/main" id="{73DFEA3C-8920-4411-917A-DD7A873189D9}"/>
              </a:ext>
            </a:extLst>
          </p:cNvPr>
          <p:cNvSpPr/>
          <p:nvPr userDrawn="1"/>
        </p:nvSpPr>
        <p:spPr>
          <a:xfrm>
            <a:off x="0" y="0"/>
            <a:ext cx="9144000" cy="476672"/>
          </a:xfrm>
          <a:prstGeom prst="rect">
            <a:avLst/>
          </a:prstGeom>
          <a:solidFill>
            <a:srgbClr val="EC527E"/>
          </a:solidFill>
          <a:ln>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 name="Image 1">
            <a:extLst>
              <a:ext uri="{FF2B5EF4-FFF2-40B4-BE49-F238E27FC236}">
                <a16:creationId xmlns:a16="http://schemas.microsoft.com/office/drawing/2014/main" id="{D105CFCF-3934-DA3D-943A-3F7C6C7C7F8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
        <p:nvSpPr>
          <p:cNvPr id="3" name="Title 1">
            <a:extLst>
              <a:ext uri="{FF2B5EF4-FFF2-40B4-BE49-F238E27FC236}">
                <a16:creationId xmlns:a16="http://schemas.microsoft.com/office/drawing/2014/main" id="{879A00ED-0022-2130-1A05-9E88F52C30F4}"/>
              </a:ext>
            </a:extLst>
          </p:cNvPr>
          <p:cNvSpPr>
            <a:spLocks noGrp="1"/>
          </p:cNvSpPr>
          <p:nvPr>
            <p:ph type="title" hasCustomPrompt="1"/>
          </p:nvPr>
        </p:nvSpPr>
        <p:spPr>
          <a:xfrm>
            <a:off x="0" y="0"/>
            <a:ext cx="3886200" cy="476672"/>
          </a:xfrm>
          <a:ln>
            <a:solidFill>
              <a:srgbClr val="EC527E"/>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en-US" dirty="0" err="1"/>
              <a:t>Entrainement</a:t>
            </a:r>
            <a:endParaRPr lang="en-US" dirty="0"/>
          </a:p>
        </p:txBody>
      </p:sp>
    </p:spTree>
    <p:extLst>
      <p:ext uri="{BB962C8B-B14F-4D97-AF65-F5344CB8AC3E}">
        <p14:creationId xmlns:p14="http://schemas.microsoft.com/office/powerpoint/2010/main" val="124772225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pic>
        <p:nvPicPr>
          <p:cNvPr id="4" name="Image 3" descr="Une image contenant texte&#10;&#10;Description générée automatiquement">
            <a:extLst>
              <a:ext uri="{FF2B5EF4-FFF2-40B4-BE49-F238E27FC236}">
                <a16:creationId xmlns:a16="http://schemas.microsoft.com/office/drawing/2014/main" id="{99BE8A99-E4F7-4270-962A-0F41CC30436E}"/>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1565" b="1565"/>
          <a:stretch/>
        </p:blipFill>
        <p:spPr>
          <a:xfrm>
            <a:off x="0" y="-1"/>
            <a:ext cx="9143999" cy="6858001"/>
          </a:xfrm>
          <a:prstGeom prst="rect">
            <a:avLst/>
          </a:prstGeom>
        </p:spPr>
      </p:pic>
      <p:sp>
        <p:nvSpPr>
          <p:cNvPr id="2" name="Title 1"/>
          <p:cNvSpPr>
            <a:spLocks noGrp="1"/>
          </p:cNvSpPr>
          <p:nvPr>
            <p:ph type="ctrTitle" hasCustomPrompt="1"/>
          </p:nvPr>
        </p:nvSpPr>
        <p:spPr>
          <a:xfrm>
            <a:off x="751788" y="3040905"/>
            <a:ext cx="7772400" cy="776190"/>
          </a:xfrm>
          <a:ln w="28575">
            <a:noFill/>
          </a:ln>
        </p:spPr>
        <p:txBody>
          <a:bodyPr anchor="b">
            <a:normAutofit/>
          </a:bodyPr>
          <a:lstStyle>
            <a:lvl1pPr algn="ctr">
              <a:defRPr sz="4000" b="1">
                <a:solidFill>
                  <a:srgbClr val="A39491"/>
                </a:solidFill>
                <a:latin typeface="Verdana" panose="020B0604030504040204" pitchFamily="34" charset="0"/>
                <a:ea typeface="Verdana" panose="020B0604030504040204" pitchFamily="34" charset="0"/>
                <a:cs typeface="Arial" panose="020B0604020202020204" pitchFamily="34" charset="0"/>
              </a:defRPr>
            </a:lvl1pPr>
          </a:lstStyle>
          <a:p>
            <a:r>
              <a:rPr lang="fr-FR" dirty="0"/>
              <a:t>MODIFIEZ LE STYLE DU TITRE</a:t>
            </a:r>
            <a:endParaRPr lang="en-US" dirty="0"/>
          </a:p>
        </p:txBody>
      </p:sp>
    </p:spTree>
    <p:extLst>
      <p:ext uri="{BB962C8B-B14F-4D97-AF65-F5344CB8AC3E}">
        <p14:creationId xmlns:p14="http://schemas.microsoft.com/office/powerpoint/2010/main" val="607267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30930D1-A9DC-4F99-A7B9-82CE7717810F}"/>
              </a:ext>
            </a:extLst>
          </p:cNvPr>
          <p:cNvSpPr/>
          <p:nvPr userDrawn="1"/>
        </p:nvSpPr>
        <p:spPr>
          <a:xfrm>
            <a:off x="0" y="0"/>
            <a:ext cx="9144000" cy="47667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3" name="Content Placeholder 2"/>
          <p:cNvSpPr>
            <a:spLocks noGrp="1"/>
          </p:cNvSpPr>
          <p:nvPr>
            <p:ph idx="1"/>
          </p:nvPr>
        </p:nvSpPr>
        <p:spPr>
          <a:xfrm>
            <a:off x="628650" y="967784"/>
            <a:ext cx="7886700" cy="5367027"/>
          </a:xfrm>
        </p:spPr>
        <p:txBody>
          <a:bodyPr>
            <a:normAutofit/>
          </a:bodyPr>
          <a:lstStyle>
            <a:lvl1pPr marL="0" indent="0">
              <a:buNone/>
              <a:defRPr sz="4000">
                <a:solidFill>
                  <a:srgbClr val="0070C0"/>
                </a:solidFill>
                <a:latin typeface="Arial" panose="020B0604020202020204" pitchFamily="34" charset="0"/>
                <a:cs typeface="Arial" panose="020B0604020202020204" pitchFamily="34" charset="0"/>
              </a:defRPr>
            </a:lvl1pPr>
          </a:lstStyle>
          <a:p>
            <a:pPr lvl="0"/>
            <a:r>
              <a:rPr lang="fr-FR" dirty="0"/>
              <a:t>Cliquez pour modifier les styles du texte du masque</a:t>
            </a:r>
          </a:p>
        </p:txBody>
      </p:sp>
      <p:sp>
        <p:nvSpPr>
          <p:cNvPr id="7" name="Rectangle 6">
            <a:extLst>
              <a:ext uri="{FF2B5EF4-FFF2-40B4-BE49-F238E27FC236}">
                <a16:creationId xmlns:a16="http://schemas.microsoft.com/office/drawing/2014/main" id="{13EBD483-4C6B-430B-85A8-CD1070D6BBB9}"/>
              </a:ext>
            </a:extLst>
          </p:cNvPr>
          <p:cNvSpPr/>
          <p:nvPr userDrawn="1"/>
        </p:nvSpPr>
        <p:spPr>
          <a:xfrm>
            <a:off x="0" y="0"/>
            <a:ext cx="9144000" cy="6858000"/>
          </a:xfrm>
          <a:prstGeom prst="rect">
            <a:avLst/>
          </a:prstGeom>
          <a:noFill/>
          <a:ln w="1016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pic>
        <p:nvPicPr>
          <p:cNvPr id="4" name="Image 3">
            <a:extLst>
              <a:ext uri="{FF2B5EF4-FFF2-40B4-BE49-F238E27FC236}">
                <a16:creationId xmlns:a16="http://schemas.microsoft.com/office/drawing/2014/main" id="{04A6DE71-1EE8-78CD-9D85-2CCA446D3A0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
        <p:nvSpPr>
          <p:cNvPr id="6" name="Title 1">
            <a:extLst>
              <a:ext uri="{FF2B5EF4-FFF2-40B4-BE49-F238E27FC236}">
                <a16:creationId xmlns:a16="http://schemas.microsoft.com/office/drawing/2014/main" id="{F0893817-5FA4-E0D2-3414-A558DB0CA2F9}"/>
              </a:ext>
            </a:extLst>
          </p:cNvPr>
          <p:cNvSpPr>
            <a:spLocks noGrp="1"/>
          </p:cNvSpPr>
          <p:nvPr>
            <p:ph type="title" hasCustomPrompt="1"/>
          </p:nvPr>
        </p:nvSpPr>
        <p:spPr>
          <a:xfrm>
            <a:off x="57150" y="0"/>
            <a:ext cx="3886200" cy="476672"/>
          </a:xfrm>
          <a:ln>
            <a:solidFill>
              <a:srgbClr val="00B050"/>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① Modifiez le style du titre</a:t>
            </a:r>
            <a:endParaRPr lang="en-US" dirty="0"/>
          </a:p>
        </p:txBody>
      </p:sp>
    </p:spTree>
    <p:extLst>
      <p:ext uri="{BB962C8B-B14F-4D97-AF65-F5344CB8AC3E}">
        <p14:creationId xmlns:p14="http://schemas.microsoft.com/office/powerpoint/2010/main" val="165323557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30930D1-A9DC-4F99-A7B9-82CE7717810F}"/>
              </a:ext>
            </a:extLst>
          </p:cNvPr>
          <p:cNvSpPr/>
          <p:nvPr userDrawn="1"/>
        </p:nvSpPr>
        <p:spPr>
          <a:xfrm>
            <a:off x="0" y="0"/>
            <a:ext cx="9144000" cy="47667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dirty="0">
              <a:solidFill>
                <a:prstClr val="white"/>
              </a:solidFill>
            </a:endParaRPr>
          </a:p>
        </p:txBody>
      </p:sp>
      <p:sp>
        <p:nvSpPr>
          <p:cNvPr id="3" name="Content Placeholder 2"/>
          <p:cNvSpPr>
            <a:spLocks noGrp="1"/>
          </p:cNvSpPr>
          <p:nvPr>
            <p:ph idx="1"/>
          </p:nvPr>
        </p:nvSpPr>
        <p:spPr>
          <a:xfrm>
            <a:off x="628650" y="967784"/>
            <a:ext cx="7886700" cy="5367027"/>
          </a:xfrm>
        </p:spPr>
        <p:txBody>
          <a:bodyPr>
            <a:normAutofit/>
          </a:bodyPr>
          <a:lstStyle>
            <a:lvl1pPr marL="0" indent="0">
              <a:buNone/>
              <a:defRPr sz="4000">
                <a:solidFill>
                  <a:srgbClr val="0070C0"/>
                </a:solidFill>
                <a:latin typeface="Arial" panose="020B0604020202020204" pitchFamily="34" charset="0"/>
                <a:cs typeface="Arial" panose="020B0604020202020204" pitchFamily="34" charset="0"/>
              </a:defRPr>
            </a:lvl1pPr>
          </a:lstStyle>
          <a:p>
            <a:pPr lvl="0"/>
            <a:r>
              <a:rPr lang="fr-FR" dirty="0"/>
              <a:t>Cliquez pour modifier les styles du texte du masque</a:t>
            </a:r>
          </a:p>
        </p:txBody>
      </p:sp>
      <p:sp>
        <p:nvSpPr>
          <p:cNvPr id="7" name="Rectangle 6">
            <a:extLst>
              <a:ext uri="{FF2B5EF4-FFF2-40B4-BE49-F238E27FC236}">
                <a16:creationId xmlns:a16="http://schemas.microsoft.com/office/drawing/2014/main" id="{13EBD483-4C6B-430B-85A8-CD1070D6BBB9}"/>
              </a:ext>
            </a:extLst>
          </p:cNvPr>
          <p:cNvSpPr/>
          <p:nvPr userDrawn="1"/>
        </p:nvSpPr>
        <p:spPr>
          <a:xfrm>
            <a:off x="0" y="0"/>
            <a:ext cx="9144000" cy="6858000"/>
          </a:xfrm>
          <a:prstGeom prst="rect">
            <a:avLst/>
          </a:prstGeom>
          <a:noFill/>
          <a:ln w="1016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fr-FR">
              <a:solidFill>
                <a:prstClr val="white"/>
              </a:solidFill>
            </a:endParaRPr>
          </a:p>
        </p:txBody>
      </p:sp>
      <p:pic>
        <p:nvPicPr>
          <p:cNvPr id="2" name="Image 1">
            <a:extLst>
              <a:ext uri="{FF2B5EF4-FFF2-40B4-BE49-F238E27FC236}">
                <a16:creationId xmlns:a16="http://schemas.microsoft.com/office/drawing/2014/main" id="{6C33C6FE-623F-249F-01D0-CC3A78326D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
        <p:nvSpPr>
          <p:cNvPr id="4" name="Title 1">
            <a:extLst>
              <a:ext uri="{FF2B5EF4-FFF2-40B4-BE49-F238E27FC236}">
                <a16:creationId xmlns:a16="http://schemas.microsoft.com/office/drawing/2014/main" id="{2EF4B972-1FB1-986F-2AA4-77F8DEA0F821}"/>
              </a:ext>
            </a:extLst>
          </p:cNvPr>
          <p:cNvSpPr>
            <a:spLocks noGrp="1"/>
          </p:cNvSpPr>
          <p:nvPr>
            <p:ph type="title" hasCustomPrompt="1"/>
          </p:nvPr>
        </p:nvSpPr>
        <p:spPr>
          <a:xfrm>
            <a:off x="57150" y="0"/>
            <a:ext cx="3886200" cy="476672"/>
          </a:xfrm>
          <a:ln>
            <a:solidFill>
              <a:srgbClr val="00B050"/>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① Modifiez le style du titre</a:t>
            </a:r>
            <a:endParaRPr lang="en-US" dirty="0"/>
          </a:p>
        </p:txBody>
      </p:sp>
    </p:spTree>
    <p:extLst>
      <p:ext uri="{BB962C8B-B14F-4D97-AF65-F5344CB8AC3E}">
        <p14:creationId xmlns:p14="http://schemas.microsoft.com/office/powerpoint/2010/main" val="205015028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2E910B8-B471-4EF0-B828-2F190C15536D}"/>
              </a:ext>
            </a:extLst>
          </p:cNvPr>
          <p:cNvSpPr/>
          <p:nvPr userDrawn="1"/>
        </p:nvSpPr>
        <p:spPr>
          <a:xfrm>
            <a:off x="0" y="-8463"/>
            <a:ext cx="9144000" cy="47667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solidFill>
                <a:prstClr val="white"/>
              </a:solidFill>
            </a:endParaRPr>
          </a:p>
        </p:txBody>
      </p:sp>
      <p:sp>
        <p:nvSpPr>
          <p:cNvPr id="2" name="Title 1"/>
          <p:cNvSpPr>
            <a:spLocks noGrp="1"/>
          </p:cNvSpPr>
          <p:nvPr>
            <p:ph type="title" hasCustomPrompt="1"/>
          </p:nvPr>
        </p:nvSpPr>
        <p:spPr>
          <a:xfrm>
            <a:off x="57150" y="0"/>
            <a:ext cx="3886200" cy="476672"/>
          </a:xfrm>
          <a:ln>
            <a:solidFill>
              <a:srgbClr val="00B050"/>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① Modifiez le style du titre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8" name="Rectangle 7">
            <a:extLst>
              <a:ext uri="{FF2B5EF4-FFF2-40B4-BE49-F238E27FC236}">
                <a16:creationId xmlns:a16="http://schemas.microsoft.com/office/drawing/2014/main" id="{56070C69-277F-4511-8E2D-4191F47FAE54}"/>
              </a:ext>
            </a:extLst>
          </p:cNvPr>
          <p:cNvSpPr/>
          <p:nvPr userDrawn="1"/>
        </p:nvSpPr>
        <p:spPr>
          <a:xfrm>
            <a:off x="0" y="0"/>
            <a:ext cx="9144000" cy="6858000"/>
          </a:xfrm>
          <a:prstGeom prst="rect">
            <a:avLst/>
          </a:prstGeom>
          <a:noFill/>
          <a:ln w="1016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fr-FR">
              <a:solidFill>
                <a:prstClr val="white"/>
              </a:solidFill>
            </a:endParaRPr>
          </a:p>
        </p:txBody>
      </p:sp>
      <p:pic>
        <p:nvPicPr>
          <p:cNvPr id="5" name="Image 4">
            <a:extLst>
              <a:ext uri="{FF2B5EF4-FFF2-40B4-BE49-F238E27FC236}">
                <a16:creationId xmlns:a16="http://schemas.microsoft.com/office/drawing/2014/main" id="{0302FA70-B4F4-68A0-A22B-169F37FF1DD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Tree>
    <p:extLst>
      <p:ext uri="{BB962C8B-B14F-4D97-AF65-F5344CB8AC3E}">
        <p14:creationId xmlns:p14="http://schemas.microsoft.com/office/powerpoint/2010/main" val="357245691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9106579-578D-4923-BDC3-F890FE2F6D93}"/>
              </a:ext>
            </a:extLst>
          </p:cNvPr>
          <p:cNvSpPr/>
          <p:nvPr userDrawn="1"/>
        </p:nvSpPr>
        <p:spPr>
          <a:xfrm>
            <a:off x="0" y="0"/>
            <a:ext cx="9144000" cy="6858000"/>
          </a:xfrm>
          <a:prstGeom prst="rect">
            <a:avLst/>
          </a:prstGeom>
          <a:noFill/>
          <a:ln w="1016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fr-FR">
              <a:solidFill>
                <a:prstClr val="white"/>
              </a:solidFill>
            </a:endParaRPr>
          </a:p>
        </p:txBody>
      </p:sp>
      <p:sp>
        <p:nvSpPr>
          <p:cNvPr id="6" name="Rectangle 5">
            <a:extLst>
              <a:ext uri="{FF2B5EF4-FFF2-40B4-BE49-F238E27FC236}">
                <a16:creationId xmlns:a16="http://schemas.microsoft.com/office/drawing/2014/main" id="{73DFEA3C-8920-4411-917A-DD7A873189D9}"/>
              </a:ext>
            </a:extLst>
          </p:cNvPr>
          <p:cNvSpPr/>
          <p:nvPr userDrawn="1"/>
        </p:nvSpPr>
        <p:spPr>
          <a:xfrm>
            <a:off x="0" y="0"/>
            <a:ext cx="9144000" cy="47667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solidFill>
                <a:prstClr val="white"/>
              </a:solidFill>
            </a:endParaRPr>
          </a:p>
        </p:txBody>
      </p:sp>
      <p:pic>
        <p:nvPicPr>
          <p:cNvPr id="2" name="Image 1">
            <a:extLst>
              <a:ext uri="{FF2B5EF4-FFF2-40B4-BE49-F238E27FC236}">
                <a16:creationId xmlns:a16="http://schemas.microsoft.com/office/drawing/2014/main" id="{3DFF448E-CFDD-C7E8-7FA7-149E84A9CDC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
        <p:nvSpPr>
          <p:cNvPr id="3" name="Title 1">
            <a:extLst>
              <a:ext uri="{FF2B5EF4-FFF2-40B4-BE49-F238E27FC236}">
                <a16:creationId xmlns:a16="http://schemas.microsoft.com/office/drawing/2014/main" id="{640BBD43-D0FD-CC51-B90D-9C681A9B15C9}"/>
              </a:ext>
            </a:extLst>
          </p:cNvPr>
          <p:cNvSpPr>
            <a:spLocks noGrp="1"/>
          </p:cNvSpPr>
          <p:nvPr>
            <p:ph type="title" hasCustomPrompt="1"/>
          </p:nvPr>
        </p:nvSpPr>
        <p:spPr>
          <a:xfrm>
            <a:off x="57150" y="0"/>
            <a:ext cx="3886200" cy="476672"/>
          </a:xfrm>
          <a:ln>
            <a:solidFill>
              <a:srgbClr val="00B050"/>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① Modifiez le style du titre</a:t>
            </a:r>
            <a:endParaRPr lang="en-US" dirty="0"/>
          </a:p>
        </p:txBody>
      </p:sp>
    </p:spTree>
    <p:extLst>
      <p:ext uri="{BB962C8B-B14F-4D97-AF65-F5344CB8AC3E}">
        <p14:creationId xmlns:p14="http://schemas.microsoft.com/office/powerpoint/2010/main" val="4360745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CA7AB0DF-90C7-4048-BFEF-4E20FAB6DE6F}"/>
              </a:ext>
            </a:extLst>
          </p:cNvPr>
          <p:cNvPicPr>
            <a:picLocks noChangeAspect="1"/>
          </p:cNvPicPr>
          <p:nvPr userDrawn="1"/>
        </p:nvPicPr>
        <p:blipFill>
          <a:blip r:embed="rId2">
            <a:extLst>
              <a:ext uri="{28A0092B-C50C-407E-A947-70E740481C1C}">
                <a14:useLocalDpi xmlns:a14="http://schemas.microsoft.com/office/drawing/2010/main" val="0"/>
              </a:ext>
            </a:extLst>
          </a:blip>
          <a:srcRect t="1565" b="1565"/>
          <a:stretch/>
        </p:blipFill>
        <p:spPr>
          <a:xfrm>
            <a:off x="0" y="0"/>
            <a:ext cx="9144001" cy="6858000"/>
          </a:xfrm>
          <a:prstGeom prst="rect">
            <a:avLst/>
          </a:prstGeom>
        </p:spPr>
      </p:pic>
      <p:sp>
        <p:nvSpPr>
          <p:cNvPr id="2" name="Title 1"/>
          <p:cNvSpPr>
            <a:spLocks noGrp="1"/>
          </p:cNvSpPr>
          <p:nvPr>
            <p:ph type="ctrTitle"/>
          </p:nvPr>
        </p:nvSpPr>
        <p:spPr>
          <a:xfrm>
            <a:off x="751788" y="3040905"/>
            <a:ext cx="7772400" cy="776190"/>
          </a:xfrm>
          <a:ln w="28575">
            <a:noFill/>
          </a:ln>
        </p:spPr>
        <p:txBody>
          <a:bodyPr anchor="b">
            <a:normAutofit/>
          </a:bodyPr>
          <a:lstStyle>
            <a:lvl1pPr algn="ctr">
              <a:spcBef>
                <a:spcPts val="600"/>
              </a:spcBef>
              <a:spcAft>
                <a:spcPts val="600"/>
              </a:spcAft>
              <a:defRPr sz="2800" b="1">
                <a:solidFill>
                  <a:schemeClr val="bg1"/>
                </a:solidFill>
                <a:latin typeface="Verdana" panose="020B0604030504040204" pitchFamily="34" charset="0"/>
                <a:ea typeface="Verdana" panose="020B0604030504040204" pitchFamily="34" charset="0"/>
                <a:cs typeface="Arial" panose="020B0604020202020204" pitchFamily="34" charset="0"/>
              </a:defRPr>
            </a:lvl1pPr>
          </a:lstStyle>
          <a:p>
            <a:r>
              <a:rPr lang="fr-FR" dirty="0"/>
              <a:t>Modifiez le style du titre</a:t>
            </a:r>
            <a:endParaRPr lang="en-US" dirty="0"/>
          </a:p>
        </p:txBody>
      </p:sp>
    </p:spTree>
    <p:extLst>
      <p:ext uri="{BB962C8B-B14F-4D97-AF65-F5344CB8AC3E}">
        <p14:creationId xmlns:p14="http://schemas.microsoft.com/office/powerpoint/2010/main" val="25330363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30930D1-A9DC-4F99-A7B9-82CE7717810F}"/>
              </a:ext>
            </a:extLst>
          </p:cNvPr>
          <p:cNvSpPr/>
          <p:nvPr userDrawn="1"/>
        </p:nvSpPr>
        <p:spPr>
          <a:xfrm>
            <a:off x="0" y="0"/>
            <a:ext cx="9144000" cy="47667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prstClr val="white"/>
              </a:solidFill>
            </a:endParaRPr>
          </a:p>
        </p:txBody>
      </p:sp>
      <p:sp>
        <p:nvSpPr>
          <p:cNvPr id="2" name="Title 1"/>
          <p:cNvSpPr>
            <a:spLocks noGrp="1"/>
          </p:cNvSpPr>
          <p:nvPr>
            <p:ph type="title" hasCustomPrompt="1"/>
          </p:nvPr>
        </p:nvSpPr>
        <p:spPr>
          <a:xfrm>
            <a:off x="0" y="-1"/>
            <a:ext cx="4113032" cy="476673"/>
          </a:xfrm>
          <a:ln>
            <a:solidFill>
              <a:srgbClr val="00B050"/>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① Modifiez le style du titre</a:t>
            </a:r>
            <a:endParaRPr lang="en-US" dirty="0"/>
          </a:p>
        </p:txBody>
      </p:sp>
      <p:sp>
        <p:nvSpPr>
          <p:cNvPr id="3" name="Content Placeholder 2"/>
          <p:cNvSpPr>
            <a:spLocks noGrp="1"/>
          </p:cNvSpPr>
          <p:nvPr>
            <p:ph idx="1"/>
          </p:nvPr>
        </p:nvSpPr>
        <p:spPr>
          <a:xfrm>
            <a:off x="628650" y="967784"/>
            <a:ext cx="7886700" cy="5367027"/>
          </a:xfrm>
        </p:spPr>
        <p:txBody>
          <a:bodyPr>
            <a:normAutofit/>
          </a:bodyPr>
          <a:lstStyle>
            <a:lvl1pPr marL="0" indent="0">
              <a:buNone/>
              <a:defRPr sz="4000">
                <a:solidFill>
                  <a:srgbClr val="0070C0"/>
                </a:solidFill>
                <a:latin typeface="Arial" panose="020B0604020202020204" pitchFamily="34" charset="0"/>
                <a:cs typeface="Arial" panose="020B0604020202020204" pitchFamily="34" charset="0"/>
              </a:defRPr>
            </a:lvl1pPr>
          </a:lstStyle>
          <a:p>
            <a:pPr lvl="0"/>
            <a:r>
              <a:rPr lang="fr-FR" dirty="0"/>
              <a:t>Cliquez pour modifier les styles du texte du masque</a:t>
            </a:r>
          </a:p>
        </p:txBody>
      </p:sp>
      <p:sp>
        <p:nvSpPr>
          <p:cNvPr id="7" name="Rectangle 6">
            <a:extLst>
              <a:ext uri="{FF2B5EF4-FFF2-40B4-BE49-F238E27FC236}">
                <a16:creationId xmlns:a16="http://schemas.microsoft.com/office/drawing/2014/main" id="{13EBD483-4C6B-430B-85A8-CD1070D6BBB9}"/>
              </a:ext>
            </a:extLst>
          </p:cNvPr>
          <p:cNvSpPr/>
          <p:nvPr userDrawn="1"/>
        </p:nvSpPr>
        <p:spPr>
          <a:xfrm>
            <a:off x="0" y="0"/>
            <a:ext cx="9144000" cy="6858000"/>
          </a:xfrm>
          <a:prstGeom prst="rect">
            <a:avLst/>
          </a:prstGeom>
          <a:noFill/>
          <a:ln w="1016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solidFill>
                <a:prstClr val="white"/>
              </a:solidFill>
            </a:endParaRPr>
          </a:p>
        </p:txBody>
      </p:sp>
      <p:pic>
        <p:nvPicPr>
          <p:cNvPr id="5" name="Image 4">
            <a:extLst>
              <a:ext uri="{FF2B5EF4-FFF2-40B4-BE49-F238E27FC236}">
                <a16:creationId xmlns:a16="http://schemas.microsoft.com/office/drawing/2014/main" id="{08C7C2F7-90F8-4E65-B758-339F2EB659D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Tree>
    <p:extLst>
      <p:ext uri="{BB962C8B-B14F-4D97-AF65-F5344CB8AC3E}">
        <p14:creationId xmlns:p14="http://schemas.microsoft.com/office/powerpoint/2010/main" val="200590961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2E910B8-B471-4EF0-B828-2F190C15536D}"/>
              </a:ext>
            </a:extLst>
          </p:cNvPr>
          <p:cNvSpPr/>
          <p:nvPr userDrawn="1"/>
        </p:nvSpPr>
        <p:spPr>
          <a:xfrm>
            <a:off x="34000" y="0"/>
            <a:ext cx="9144000" cy="47667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sp>
        <p:nvSpPr>
          <p:cNvPr id="2" name="Title 1"/>
          <p:cNvSpPr>
            <a:spLocks noGrp="1"/>
          </p:cNvSpPr>
          <p:nvPr>
            <p:ph type="title" hasCustomPrompt="1"/>
          </p:nvPr>
        </p:nvSpPr>
        <p:spPr>
          <a:xfrm>
            <a:off x="0" y="0"/>
            <a:ext cx="3886200" cy="476672"/>
          </a:xfrm>
          <a:ln>
            <a:solidFill>
              <a:srgbClr val="00B050"/>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① Modifiez le style du titre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8" name="Rectangle 7">
            <a:extLst>
              <a:ext uri="{FF2B5EF4-FFF2-40B4-BE49-F238E27FC236}">
                <a16:creationId xmlns:a16="http://schemas.microsoft.com/office/drawing/2014/main" id="{56070C69-277F-4511-8E2D-4191F47FAE54}"/>
              </a:ext>
            </a:extLst>
          </p:cNvPr>
          <p:cNvSpPr/>
          <p:nvPr userDrawn="1"/>
        </p:nvSpPr>
        <p:spPr>
          <a:xfrm>
            <a:off x="0" y="0"/>
            <a:ext cx="9144000" cy="6858000"/>
          </a:xfrm>
          <a:prstGeom prst="rect">
            <a:avLst/>
          </a:prstGeom>
          <a:noFill/>
          <a:ln w="1016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solidFill>
                <a:prstClr val="white"/>
              </a:solidFill>
            </a:endParaRPr>
          </a:p>
        </p:txBody>
      </p:sp>
      <p:pic>
        <p:nvPicPr>
          <p:cNvPr id="7" name="Image 6">
            <a:extLst>
              <a:ext uri="{FF2B5EF4-FFF2-40B4-BE49-F238E27FC236}">
                <a16:creationId xmlns:a16="http://schemas.microsoft.com/office/drawing/2014/main" id="{045605CF-A272-4E2E-8B38-91B2478FE0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Tree>
    <p:extLst>
      <p:ext uri="{BB962C8B-B14F-4D97-AF65-F5344CB8AC3E}">
        <p14:creationId xmlns:p14="http://schemas.microsoft.com/office/powerpoint/2010/main" val="40415915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9106579-578D-4923-BDC3-F890FE2F6D93}"/>
              </a:ext>
            </a:extLst>
          </p:cNvPr>
          <p:cNvSpPr/>
          <p:nvPr userDrawn="1"/>
        </p:nvSpPr>
        <p:spPr>
          <a:xfrm>
            <a:off x="0" y="0"/>
            <a:ext cx="9144000" cy="6858000"/>
          </a:xfrm>
          <a:prstGeom prst="rect">
            <a:avLst/>
          </a:prstGeom>
          <a:noFill/>
          <a:ln w="1016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solidFill>
                <a:prstClr val="white"/>
              </a:solidFill>
            </a:endParaRPr>
          </a:p>
        </p:txBody>
      </p:sp>
      <p:sp>
        <p:nvSpPr>
          <p:cNvPr id="6" name="Rectangle 5">
            <a:extLst>
              <a:ext uri="{FF2B5EF4-FFF2-40B4-BE49-F238E27FC236}">
                <a16:creationId xmlns:a16="http://schemas.microsoft.com/office/drawing/2014/main" id="{73DFEA3C-8920-4411-917A-DD7A873189D9}"/>
              </a:ext>
            </a:extLst>
          </p:cNvPr>
          <p:cNvSpPr/>
          <p:nvPr userDrawn="1"/>
        </p:nvSpPr>
        <p:spPr>
          <a:xfrm>
            <a:off x="0" y="1"/>
            <a:ext cx="9144000" cy="47667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sp>
        <p:nvSpPr>
          <p:cNvPr id="7" name="Title 1">
            <a:extLst>
              <a:ext uri="{FF2B5EF4-FFF2-40B4-BE49-F238E27FC236}">
                <a16:creationId xmlns:a16="http://schemas.microsoft.com/office/drawing/2014/main" id="{9408C5A3-5DBB-48BA-BA85-05B5604FF534}"/>
              </a:ext>
            </a:extLst>
          </p:cNvPr>
          <p:cNvSpPr>
            <a:spLocks noGrp="1"/>
          </p:cNvSpPr>
          <p:nvPr>
            <p:ph type="title" hasCustomPrompt="1"/>
          </p:nvPr>
        </p:nvSpPr>
        <p:spPr>
          <a:xfrm>
            <a:off x="0" y="0"/>
            <a:ext cx="4113032" cy="476673"/>
          </a:xfrm>
          <a:ln>
            <a:solidFill>
              <a:srgbClr val="00B050"/>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① Modifiez le style du titre</a:t>
            </a:r>
            <a:endParaRPr lang="en-US" dirty="0"/>
          </a:p>
        </p:txBody>
      </p:sp>
      <p:pic>
        <p:nvPicPr>
          <p:cNvPr id="8" name="Image 7">
            <a:extLst>
              <a:ext uri="{FF2B5EF4-FFF2-40B4-BE49-F238E27FC236}">
                <a16:creationId xmlns:a16="http://schemas.microsoft.com/office/drawing/2014/main" id="{F8000C29-DBCD-4CAC-B122-9506AD1ABB0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Tree>
    <p:extLst>
      <p:ext uri="{BB962C8B-B14F-4D97-AF65-F5344CB8AC3E}">
        <p14:creationId xmlns:p14="http://schemas.microsoft.com/office/powerpoint/2010/main" val="304588970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Disposition personnalisée">
  <p:cSld name="Disposition personnalisée">
    <p:spTree>
      <p:nvGrpSpPr>
        <p:cNvPr id="1" name="Shape 26"/>
        <p:cNvGrpSpPr/>
        <p:nvPr/>
      </p:nvGrpSpPr>
      <p:grpSpPr>
        <a:xfrm>
          <a:off x="0" y="0"/>
          <a:ext cx="0" cy="0"/>
          <a:chOff x="0" y="0"/>
          <a:chExt cx="0" cy="0"/>
        </a:xfrm>
      </p:grpSpPr>
      <p:sp>
        <p:nvSpPr>
          <p:cNvPr id="27" name="Google Shape;27;p103"/>
          <p:cNvSpPr/>
          <p:nvPr/>
        </p:nvSpPr>
        <p:spPr>
          <a:xfrm>
            <a:off x="0" y="0"/>
            <a:ext cx="9144000" cy="476672"/>
          </a:xfrm>
          <a:prstGeom prst="rect">
            <a:avLst/>
          </a:prstGeom>
          <a:solidFill>
            <a:srgbClr val="00B050"/>
          </a:solidFill>
          <a:ln w="127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8" name="Google Shape;28;p103"/>
          <p:cNvSpPr/>
          <p:nvPr/>
        </p:nvSpPr>
        <p:spPr>
          <a:xfrm>
            <a:off x="0" y="0"/>
            <a:ext cx="9144000" cy="6858000"/>
          </a:xfrm>
          <a:prstGeom prst="rect">
            <a:avLst/>
          </a:prstGeom>
          <a:noFill/>
          <a:ln w="1016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9" name="Google Shape;29;p103"/>
          <p:cNvSpPr txBox="1">
            <a:spLocks noGrp="1"/>
          </p:cNvSpPr>
          <p:nvPr>
            <p:ph type="title"/>
          </p:nvPr>
        </p:nvSpPr>
        <p:spPr>
          <a:xfrm>
            <a:off x="-1" y="-1"/>
            <a:ext cx="6047715" cy="476673"/>
          </a:xfrm>
          <a:prstGeom prst="rect">
            <a:avLst/>
          </a:prstGeom>
          <a:noFill/>
          <a:ln w="9525" cap="flat" cmpd="sng">
            <a:solidFill>
              <a:srgbClr val="00B050"/>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30" name="Google Shape;30;p103"/>
          <p:cNvPicPr preferRelativeResize="0"/>
          <p:nvPr/>
        </p:nvPicPr>
        <p:blipFill rotWithShape="1">
          <a:blip r:embed="rId2">
            <a:alphaModFix/>
          </a:blip>
          <a:srcRect/>
          <a:stretch/>
        </p:blipFill>
        <p:spPr>
          <a:xfrm>
            <a:off x="6885427" y="-1"/>
            <a:ext cx="2258573" cy="472441"/>
          </a:xfrm>
          <a:prstGeom prst="rect">
            <a:avLst/>
          </a:prstGeom>
          <a:noFill/>
          <a:ln>
            <a:noFill/>
          </a:ln>
        </p:spPr>
      </p:pic>
      <p:sp>
        <p:nvSpPr>
          <p:cNvPr id="31" name="Google Shape;31;p103"/>
          <p:cNvSpPr txBox="1">
            <a:spLocks noGrp="1"/>
          </p:cNvSpPr>
          <p:nvPr>
            <p:ph type="body" idx="1"/>
          </p:nvPr>
        </p:nvSpPr>
        <p:spPr>
          <a:xfrm>
            <a:off x="628650" y="967784"/>
            <a:ext cx="7886700" cy="536702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dk1"/>
              </a:buClr>
              <a:buSzPts val="3200"/>
              <a:buNone/>
              <a:defRPr sz="3200">
                <a:solidFill>
                  <a:schemeClr val="dk1"/>
                </a:solidFill>
                <a:latin typeface="Arial"/>
                <a:ea typeface="Arial"/>
                <a:cs typeface="Arial"/>
                <a:sym typeface="Aria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128931301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pic>
        <p:nvPicPr>
          <p:cNvPr id="6" name="Image 5" descr="Une image contenant texte, habits, personne, capture d’écran&#10;&#10;Le contenu généré par l’IA peut être incorrect.">
            <a:extLst>
              <a:ext uri="{FF2B5EF4-FFF2-40B4-BE49-F238E27FC236}">
                <a16:creationId xmlns:a16="http://schemas.microsoft.com/office/drawing/2014/main" id="{E2EB296A-F435-45C1-063D-6AEB087AA1D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751788" y="3040905"/>
            <a:ext cx="7772400" cy="776190"/>
          </a:xfrm>
          <a:ln w="28575">
            <a:noFill/>
          </a:ln>
        </p:spPr>
        <p:txBody>
          <a:bodyPr anchor="b">
            <a:normAutofit/>
          </a:bodyPr>
          <a:lstStyle>
            <a:lvl1pPr algn="ctr">
              <a:defRPr sz="2800" b="1">
                <a:solidFill>
                  <a:schemeClr val="bg1"/>
                </a:solidFill>
                <a:latin typeface="Verdana" panose="020B0604030504040204" pitchFamily="34" charset="0"/>
                <a:ea typeface="Verdana" panose="020B0604030504040204" pitchFamily="34" charset="0"/>
                <a:cs typeface="Arial" panose="020B0604020202020204" pitchFamily="34" charset="0"/>
              </a:defRPr>
            </a:lvl1pPr>
          </a:lstStyle>
          <a:p>
            <a:r>
              <a:rPr lang="fr-FR" dirty="0"/>
              <a:t>Modifiez le style du titre</a:t>
            </a:r>
            <a:endParaRPr lang="en-US" dirty="0"/>
          </a:p>
        </p:txBody>
      </p:sp>
      <p:sp>
        <p:nvSpPr>
          <p:cNvPr id="3" name="Titre 3">
            <a:extLst>
              <a:ext uri="{FF2B5EF4-FFF2-40B4-BE49-F238E27FC236}">
                <a16:creationId xmlns:a16="http://schemas.microsoft.com/office/drawing/2014/main" id="{83468295-3979-CA6D-D9F2-FC3AFEED5EC7}"/>
              </a:ext>
            </a:extLst>
          </p:cNvPr>
          <p:cNvSpPr txBox="1">
            <a:spLocks/>
          </p:cNvSpPr>
          <p:nvPr userDrawn="1"/>
        </p:nvSpPr>
        <p:spPr>
          <a:xfrm>
            <a:off x="4342511" y="6163768"/>
            <a:ext cx="4421378" cy="499464"/>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sz="2000" dirty="0">
                <a:solidFill>
                  <a:prstClr val="white"/>
                </a:solidFill>
                <a:latin typeface="Verdana" panose="020B0604030504040204" pitchFamily="34" charset="0"/>
                <a:ea typeface="Verdana" panose="020B0604030504040204" pitchFamily="34" charset="0"/>
              </a:rPr>
              <a:t>Réservé à la vidéoprojection</a:t>
            </a:r>
          </a:p>
        </p:txBody>
      </p:sp>
    </p:spTree>
    <p:extLst>
      <p:ext uri="{BB962C8B-B14F-4D97-AF65-F5344CB8AC3E}">
        <p14:creationId xmlns:p14="http://schemas.microsoft.com/office/powerpoint/2010/main" val="215342973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30930D1-A9DC-4F99-A7B9-82CE7717810F}"/>
              </a:ext>
            </a:extLst>
          </p:cNvPr>
          <p:cNvSpPr/>
          <p:nvPr userDrawn="1"/>
        </p:nvSpPr>
        <p:spPr>
          <a:xfrm>
            <a:off x="0" y="0"/>
            <a:ext cx="9144000" cy="47667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prstClr val="white"/>
              </a:solidFill>
            </a:endParaRPr>
          </a:p>
        </p:txBody>
      </p:sp>
      <p:sp>
        <p:nvSpPr>
          <p:cNvPr id="3" name="Content Placeholder 2"/>
          <p:cNvSpPr>
            <a:spLocks noGrp="1"/>
          </p:cNvSpPr>
          <p:nvPr>
            <p:ph idx="1"/>
          </p:nvPr>
        </p:nvSpPr>
        <p:spPr>
          <a:xfrm>
            <a:off x="628650" y="967784"/>
            <a:ext cx="7886700" cy="5367027"/>
          </a:xfrm>
        </p:spPr>
        <p:txBody>
          <a:bodyPr>
            <a:normAutofit/>
          </a:bodyPr>
          <a:lstStyle>
            <a:lvl1pPr marL="0" indent="0">
              <a:buNone/>
              <a:defRPr sz="4000">
                <a:solidFill>
                  <a:srgbClr val="0070C0"/>
                </a:solidFill>
                <a:latin typeface="Arial" panose="020B0604020202020204" pitchFamily="34" charset="0"/>
                <a:cs typeface="Arial" panose="020B0604020202020204" pitchFamily="34" charset="0"/>
              </a:defRPr>
            </a:lvl1pPr>
          </a:lstStyle>
          <a:p>
            <a:pPr lvl="0"/>
            <a:r>
              <a:rPr lang="fr-FR" dirty="0"/>
              <a:t>Cliquez pour modifier les styles du texte du masque</a:t>
            </a:r>
          </a:p>
        </p:txBody>
      </p:sp>
      <p:sp>
        <p:nvSpPr>
          <p:cNvPr id="7" name="Rectangle 6">
            <a:extLst>
              <a:ext uri="{FF2B5EF4-FFF2-40B4-BE49-F238E27FC236}">
                <a16:creationId xmlns:a16="http://schemas.microsoft.com/office/drawing/2014/main" id="{13EBD483-4C6B-430B-85A8-CD1070D6BBB9}"/>
              </a:ext>
            </a:extLst>
          </p:cNvPr>
          <p:cNvSpPr/>
          <p:nvPr userDrawn="1"/>
        </p:nvSpPr>
        <p:spPr>
          <a:xfrm>
            <a:off x="0" y="0"/>
            <a:ext cx="9144000" cy="6858000"/>
          </a:xfrm>
          <a:prstGeom prst="rect">
            <a:avLst/>
          </a:prstGeom>
          <a:noFill/>
          <a:ln w="1016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solidFill>
                <a:prstClr val="white"/>
              </a:solidFill>
            </a:endParaRPr>
          </a:p>
        </p:txBody>
      </p:sp>
      <p:pic>
        <p:nvPicPr>
          <p:cNvPr id="4" name="Image 3">
            <a:extLst>
              <a:ext uri="{FF2B5EF4-FFF2-40B4-BE49-F238E27FC236}">
                <a16:creationId xmlns:a16="http://schemas.microsoft.com/office/drawing/2014/main" id="{6F6345C0-6A06-BDBE-A465-66BEF696A9B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
        <p:nvSpPr>
          <p:cNvPr id="6" name="Title 1">
            <a:extLst>
              <a:ext uri="{FF2B5EF4-FFF2-40B4-BE49-F238E27FC236}">
                <a16:creationId xmlns:a16="http://schemas.microsoft.com/office/drawing/2014/main" id="{698DC046-909A-D1A9-D95B-741515C5672C}"/>
              </a:ext>
            </a:extLst>
          </p:cNvPr>
          <p:cNvSpPr>
            <a:spLocks noGrp="1"/>
          </p:cNvSpPr>
          <p:nvPr>
            <p:ph type="title" hasCustomPrompt="1"/>
          </p:nvPr>
        </p:nvSpPr>
        <p:spPr>
          <a:xfrm>
            <a:off x="57150" y="0"/>
            <a:ext cx="3886200" cy="476672"/>
          </a:xfrm>
          <a:ln>
            <a:solidFill>
              <a:srgbClr val="00B050"/>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① Modifiez le style du titre</a:t>
            </a:r>
            <a:endParaRPr lang="en-US" dirty="0"/>
          </a:p>
        </p:txBody>
      </p:sp>
    </p:spTree>
    <p:extLst>
      <p:ext uri="{BB962C8B-B14F-4D97-AF65-F5344CB8AC3E}">
        <p14:creationId xmlns:p14="http://schemas.microsoft.com/office/powerpoint/2010/main" val="9051824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2E910B8-B471-4EF0-B828-2F190C15536D}"/>
              </a:ext>
            </a:extLst>
          </p:cNvPr>
          <p:cNvSpPr/>
          <p:nvPr userDrawn="1"/>
        </p:nvSpPr>
        <p:spPr>
          <a:xfrm>
            <a:off x="0" y="0"/>
            <a:ext cx="9144000" cy="47667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le 1"/>
          <p:cNvSpPr>
            <a:spLocks noGrp="1"/>
          </p:cNvSpPr>
          <p:nvPr>
            <p:ph type="title" hasCustomPrompt="1"/>
          </p:nvPr>
        </p:nvSpPr>
        <p:spPr>
          <a:xfrm>
            <a:off x="57150" y="0"/>
            <a:ext cx="3886200" cy="476672"/>
          </a:xfrm>
          <a:ln>
            <a:solidFill>
              <a:srgbClr val="00B050"/>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① Modifiez le style du titre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8" name="Rectangle 7">
            <a:extLst>
              <a:ext uri="{FF2B5EF4-FFF2-40B4-BE49-F238E27FC236}">
                <a16:creationId xmlns:a16="http://schemas.microsoft.com/office/drawing/2014/main" id="{56070C69-277F-4511-8E2D-4191F47FAE54}"/>
              </a:ext>
            </a:extLst>
          </p:cNvPr>
          <p:cNvSpPr/>
          <p:nvPr userDrawn="1"/>
        </p:nvSpPr>
        <p:spPr>
          <a:xfrm>
            <a:off x="0" y="0"/>
            <a:ext cx="9144000" cy="6858000"/>
          </a:xfrm>
          <a:prstGeom prst="rect">
            <a:avLst/>
          </a:prstGeom>
          <a:noFill/>
          <a:ln w="1016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pic>
        <p:nvPicPr>
          <p:cNvPr id="5" name="Image 4">
            <a:extLst>
              <a:ext uri="{FF2B5EF4-FFF2-40B4-BE49-F238E27FC236}">
                <a16:creationId xmlns:a16="http://schemas.microsoft.com/office/drawing/2014/main" id="{CEF8F176-FBD0-B5E5-80F0-D87FEDECD40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Tree>
    <p:extLst>
      <p:ext uri="{BB962C8B-B14F-4D97-AF65-F5344CB8AC3E}">
        <p14:creationId xmlns:p14="http://schemas.microsoft.com/office/powerpoint/2010/main" val="44047526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2E910B8-B471-4EF0-B828-2F190C15536D}"/>
              </a:ext>
            </a:extLst>
          </p:cNvPr>
          <p:cNvSpPr/>
          <p:nvPr userDrawn="1"/>
        </p:nvSpPr>
        <p:spPr>
          <a:xfrm>
            <a:off x="0" y="0"/>
            <a:ext cx="9144000" cy="47667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sp>
        <p:nvSpPr>
          <p:cNvPr id="2" name="Title 1"/>
          <p:cNvSpPr>
            <a:spLocks noGrp="1"/>
          </p:cNvSpPr>
          <p:nvPr>
            <p:ph type="title" hasCustomPrompt="1"/>
          </p:nvPr>
        </p:nvSpPr>
        <p:spPr>
          <a:xfrm>
            <a:off x="57150" y="0"/>
            <a:ext cx="3886200" cy="476672"/>
          </a:xfrm>
          <a:ln>
            <a:solidFill>
              <a:srgbClr val="00B050"/>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① Modifiez le style du titre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8" name="Rectangle 7">
            <a:extLst>
              <a:ext uri="{FF2B5EF4-FFF2-40B4-BE49-F238E27FC236}">
                <a16:creationId xmlns:a16="http://schemas.microsoft.com/office/drawing/2014/main" id="{56070C69-277F-4511-8E2D-4191F47FAE54}"/>
              </a:ext>
            </a:extLst>
          </p:cNvPr>
          <p:cNvSpPr/>
          <p:nvPr userDrawn="1"/>
        </p:nvSpPr>
        <p:spPr>
          <a:xfrm>
            <a:off x="0" y="0"/>
            <a:ext cx="9144000" cy="6858000"/>
          </a:xfrm>
          <a:prstGeom prst="rect">
            <a:avLst/>
          </a:prstGeom>
          <a:noFill/>
          <a:ln w="1016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solidFill>
                <a:prstClr val="white"/>
              </a:solidFill>
            </a:endParaRPr>
          </a:p>
        </p:txBody>
      </p:sp>
      <p:pic>
        <p:nvPicPr>
          <p:cNvPr id="5" name="Image 4">
            <a:extLst>
              <a:ext uri="{FF2B5EF4-FFF2-40B4-BE49-F238E27FC236}">
                <a16:creationId xmlns:a16="http://schemas.microsoft.com/office/drawing/2014/main" id="{E3F73DEA-AF60-A316-4F23-FDD751DF418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Tree>
    <p:extLst>
      <p:ext uri="{BB962C8B-B14F-4D97-AF65-F5344CB8AC3E}">
        <p14:creationId xmlns:p14="http://schemas.microsoft.com/office/powerpoint/2010/main" val="170967582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9106579-578D-4923-BDC3-F890FE2F6D93}"/>
              </a:ext>
            </a:extLst>
          </p:cNvPr>
          <p:cNvSpPr/>
          <p:nvPr userDrawn="1"/>
        </p:nvSpPr>
        <p:spPr>
          <a:xfrm>
            <a:off x="0" y="0"/>
            <a:ext cx="9144000" cy="6858000"/>
          </a:xfrm>
          <a:prstGeom prst="rect">
            <a:avLst/>
          </a:prstGeom>
          <a:noFill/>
          <a:ln w="1016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solidFill>
                <a:prstClr val="white"/>
              </a:solidFill>
            </a:endParaRPr>
          </a:p>
        </p:txBody>
      </p:sp>
      <p:sp>
        <p:nvSpPr>
          <p:cNvPr id="6" name="Rectangle 5">
            <a:extLst>
              <a:ext uri="{FF2B5EF4-FFF2-40B4-BE49-F238E27FC236}">
                <a16:creationId xmlns:a16="http://schemas.microsoft.com/office/drawing/2014/main" id="{73DFEA3C-8920-4411-917A-DD7A873189D9}"/>
              </a:ext>
            </a:extLst>
          </p:cNvPr>
          <p:cNvSpPr/>
          <p:nvPr userDrawn="1"/>
        </p:nvSpPr>
        <p:spPr>
          <a:xfrm>
            <a:off x="0" y="0"/>
            <a:ext cx="9144000" cy="47667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pic>
        <p:nvPicPr>
          <p:cNvPr id="2" name="Image 1">
            <a:extLst>
              <a:ext uri="{FF2B5EF4-FFF2-40B4-BE49-F238E27FC236}">
                <a16:creationId xmlns:a16="http://schemas.microsoft.com/office/drawing/2014/main" id="{C5B96A9F-AA7F-BCBB-EAE8-543D23A3EEA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
        <p:nvSpPr>
          <p:cNvPr id="3" name="Title 1">
            <a:extLst>
              <a:ext uri="{FF2B5EF4-FFF2-40B4-BE49-F238E27FC236}">
                <a16:creationId xmlns:a16="http://schemas.microsoft.com/office/drawing/2014/main" id="{555B1410-DAFE-D5B5-DABF-AACFC237CFC6}"/>
              </a:ext>
            </a:extLst>
          </p:cNvPr>
          <p:cNvSpPr>
            <a:spLocks noGrp="1"/>
          </p:cNvSpPr>
          <p:nvPr>
            <p:ph type="title" hasCustomPrompt="1"/>
          </p:nvPr>
        </p:nvSpPr>
        <p:spPr>
          <a:xfrm>
            <a:off x="57150" y="0"/>
            <a:ext cx="3886200" cy="476672"/>
          </a:xfrm>
          <a:ln>
            <a:solidFill>
              <a:srgbClr val="00B050"/>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① Modifiez le style du titre</a:t>
            </a:r>
            <a:endParaRPr lang="en-US" dirty="0"/>
          </a:p>
        </p:txBody>
      </p:sp>
    </p:spTree>
    <p:extLst>
      <p:ext uri="{BB962C8B-B14F-4D97-AF65-F5344CB8AC3E}">
        <p14:creationId xmlns:p14="http://schemas.microsoft.com/office/powerpoint/2010/main" val="40462621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9106579-578D-4923-BDC3-F890FE2F6D93}"/>
              </a:ext>
            </a:extLst>
          </p:cNvPr>
          <p:cNvSpPr/>
          <p:nvPr userDrawn="1"/>
        </p:nvSpPr>
        <p:spPr>
          <a:xfrm>
            <a:off x="0" y="0"/>
            <a:ext cx="9144000" cy="6858000"/>
          </a:xfrm>
          <a:prstGeom prst="rect">
            <a:avLst/>
          </a:prstGeom>
          <a:noFill/>
          <a:ln w="1016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sp>
        <p:nvSpPr>
          <p:cNvPr id="6" name="Rectangle 5">
            <a:extLst>
              <a:ext uri="{FF2B5EF4-FFF2-40B4-BE49-F238E27FC236}">
                <a16:creationId xmlns:a16="http://schemas.microsoft.com/office/drawing/2014/main" id="{73DFEA3C-8920-4411-917A-DD7A873189D9}"/>
              </a:ext>
            </a:extLst>
          </p:cNvPr>
          <p:cNvSpPr/>
          <p:nvPr userDrawn="1"/>
        </p:nvSpPr>
        <p:spPr>
          <a:xfrm>
            <a:off x="0" y="0"/>
            <a:ext cx="9144000" cy="47667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 name="Image 1">
            <a:extLst>
              <a:ext uri="{FF2B5EF4-FFF2-40B4-BE49-F238E27FC236}">
                <a16:creationId xmlns:a16="http://schemas.microsoft.com/office/drawing/2014/main" id="{8F113FD2-20BE-FA0A-BCDD-166A48203EE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
        <p:nvSpPr>
          <p:cNvPr id="3" name="Title 1">
            <a:extLst>
              <a:ext uri="{FF2B5EF4-FFF2-40B4-BE49-F238E27FC236}">
                <a16:creationId xmlns:a16="http://schemas.microsoft.com/office/drawing/2014/main" id="{DB621702-860A-C014-B95E-0C16289399A6}"/>
              </a:ext>
            </a:extLst>
          </p:cNvPr>
          <p:cNvSpPr>
            <a:spLocks noGrp="1"/>
          </p:cNvSpPr>
          <p:nvPr>
            <p:ph type="title" hasCustomPrompt="1"/>
          </p:nvPr>
        </p:nvSpPr>
        <p:spPr>
          <a:xfrm>
            <a:off x="57150" y="0"/>
            <a:ext cx="3886200" cy="476672"/>
          </a:xfrm>
          <a:ln>
            <a:solidFill>
              <a:srgbClr val="00B050"/>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① Modifiez le style du titre</a:t>
            </a:r>
            <a:endParaRPr lang="en-US" dirty="0"/>
          </a:p>
        </p:txBody>
      </p:sp>
    </p:spTree>
    <p:extLst>
      <p:ext uri="{BB962C8B-B14F-4D97-AF65-F5344CB8AC3E}">
        <p14:creationId xmlns:p14="http://schemas.microsoft.com/office/powerpoint/2010/main" val="39284459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pic>
        <p:nvPicPr>
          <p:cNvPr id="5" name="Image 4" descr="Une image contenant texte&#10;&#10;Description générée automatiquement">
            <a:extLst>
              <a:ext uri="{FF2B5EF4-FFF2-40B4-BE49-F238E27FC236}">
                <a16:creationId xmlns:a16="http://schemas.microsoft.com/office/drawing/2014/main" id="{1A71FAA7-0151-4E68-A79F-C6A3DDCCD2F5}"/>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1565" b="1565"/>
          <a:stretch/>
        </p:blipFill>
        <p:spPr>
          <a:xfrm>
            <a:off x="0" y="-1"/>
            <a:ext cx="9143999" cy="6858001"/>
          </a:xfrm>
          <a:prstGeom prst="rect">
            <a:avLst/>
          </a:prstGeom>
        </p:spPr>
      </p:pic>
      <p:sp>
        <p:nvSpPr>
          <p:cNvPr id="2" name="Title 1"/>
          <p:cNvSpPr>
            <a:spLocks noGrp="1"/>
          </p:cNvSpPr>
          <p:nvPr>
            <p:ph type="ctrTitle" hasCustomPrompt="1"/>
          </p:nvPr>
        </p:nvSpPr>
        <p:spPr>
          <a:xfrm>
            <a:off x="751788" y="3040905"/>
            <a:ext cx="7772400" cy="776190"/>
          </a:xfrm>
          <a:ln w="28575">
            <a:noFill/>
          </a:ln>
        </p:spPr>
        <p:txBody>
          <a:bodyPr anchor="b">
            <a:normAutofit/>
          </a:bodyPr>
          <a:lstStyle>
            <a:lvl1pPr algn="ctr">
              <a:spcBef>
                <a:spcPts val="600"/>
              </a:spcBef>
              <a:spcAft>
                <a:spcPts val="600"/>
              </a:spcAft>
              <a:defRPr sz="3200" b="1">
                <a:solidFill>
                  <a:srgbClr val="A39491"/>
                </a:solidFill>
                <a:latin typeface="Verdana" panose="020B0604030504040204" pitchFamily="34" charset="0"/>
                <a:ea typeface="Verdana" panose="020B0604030504040204" pitchFamily="34" charset="0"/>
                <a:cs typeface="Arial" panose="020B0604020202020204" pitchFamily="34" charset="0"/>
              </a:defRPr>
            </a:lvl1pPr>
          </a:lstStyle>
          <a:p>
            <a:r>
              <a:rPr lang="fr-FR" dirty="0"/>
              <a:t>MODIFIEZ LE STYLE DU TITRE</a:t>
            </a:r>
            <a:endParaRPr lang="en-US" dirty="0"/>
          </a:p>
        </p:txBody>
      </p:sp>
    </p:spTree>
    <p:extLst>
      <p:ext uri="{BB962C8B-B14F-4D97-AF65-F5344CB8AC3E}">
        <p14:creationId xmlns:p14="http://schemas.microsoft.com/office/powerpoint/2010/main" val="23367167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F1EA03B-2F57-4AA5-9C24-4EB203E6C4DC}"/>
              </a:ext>
            </a:extLst>
          </p:cNvPr>
          <p:cNvSpPr/>
          <p:nvPr userDrawn="1"/>
        </p:nvSpPr>
        <p:spPr>
          <a:xfrm>
            <a:off x="0" y="0"/>
            <a:ext cx="9144000" cy="476672"/>
          </a:xfrm>
          <a:prstGeom prst="rect">
            <a:avLst/>
          </a:prstGeom>
          <a:solidFill>
            <a:srgbClr val="EC527E"/>
          </a:solidFill>
          <a:ln>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srgbClr val="EC527E"/>
              </a:solidFill>
              <a:effectLst/>
              <a:uLnTx/>
              <a:uFillTx/>
              <a:latin typeface="Calibri" panose="020F0502020204030204"/>
              <a:ea typeface="+mn-ea"/>
              <a:cs typeface="+mn-cs"/>
            </a:endParaRPr>
          </a:p>
        </p:txBody>
      </p:sp>
      <p:sp>
        <p:nvSpPr>
          <p:cNvPr id="2" name="Title 1"/>
          <p:cNvSpPr>
            <a:spLocks noGrp="1"/>
          </p:cNvSpPr>
          <p:nvPr>
            <p:ph type="title"/>
          </p:nvPr>
        </p:nvSpPr>
        <p:spPr>
          <a:xfrm>
            <a:off x="0" y="-1"/>
            <a:ext cx="4113032" cy="476673"/>
          </a:xfrm>
          <a:ln>
            <a:solidFill>
              <a:srgbClr val="EC527E"/>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endParaRPr lang="en-US" dirty="0"/>
          </a:p>
        </p:txBody>
      </p:sp>
      <p:sp>
        <p:nvSpPr>
          <p:cNvPr id="3" name="Content Placeholder 2"/>
          <p:cNvSpPr>
            <a:spLocks noGrp="1"/>
          </p:cNvSpPr>
          <p:nvPr>
            <p:ph idx="1"/>
          </p:nvPr>
        </p:nvSpPr>
        <p:spPr>
          <a:xfrm>
            <a:off x="628650" y="967784"/>
            <a:ext cx="7886700" cy="5367027"/>
          </a:xfrm>
        </p:spPr>
        <p:txBody>
          <a:bodyPr>
            <a:normAutofit/>
          </a:bodyPr>
          <a:lstStyle>
            <a:lvl1pPr marL="0" indent="0">
              <a:buNone/>
              <a:defRPr sz="4000">
                <a:solidFill>
                  <a:srgbClr val="0070C0"/>
                </a:solidFill>
                <a:latin typeface="Arial" panose="020B0604020202020204" pitchFamily="34" charset="0"/>
                <a:cs typeface="Arial" panose="020B0604020202020204" pitchFamily="34" charset="0"/>
              </a:defRPr>
            </a:lvl1pPr>
          </a:lstStyle>
          <a:p>
            <a:pPr lvl="0"/>
            <a:r>
              <a:rPr lang="fr-FR" dirty="0"/>
              <a:t>Cliquez pour modifier les styles du texte du masque</a:t>
            </a:r>
          </a:p>
        </p:txBody>
      </p:sp>
      <p:pic>
        <p:nvPicPr>
          <p:cNvPr id="5" name="Image 4">
            <a:extLst>
              <a:ext uri="{FF2B5EF4-FFF2-40B4-BE49-F238E27FC236}">
                <a16:creationId xmlns:a16="http://schemas.microsoft.com/office/drawing/2014/main" id="{08C7C2F7-90F8-4E65-B758-339F2EB659D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
        <p:nvSpPr>
          <p:cNvPr id="9" name="Rectangle 8">
            <a:extLst>
              <a:ext uri="{FF2B5EF4-FFF2-40B4-BE49-F238E27FC236}">
                <a16:creationId xmlns:a16="http://schemas.microsoft.com/office/drawing/2014/main" id="{3E3D788D-DDD6-4F09-BBA3-1F39D88DC4A9}"/>
              </a:ext>
            </a:extLst>
          </p:cNvPr>
          <p:cNvSpPr/>
          <p:nvPr userDrawn="1"/>
        </p:nvSpPr>
        <p:spPr>
          <a:xfrm>
            <a:off x="0" y="0"/>
            <a:ext cx="9144000" cy="6858000"/>
          </a:xfrm>
          <a:prstGeom prst="rect">
            <a:avLst/>
          </a:prstGeom>
          <a:noFill/>
          <a:ln w="101600">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659819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C2A8DC0-C626-44FE-B0FA-3AC7B44F0388}"/>
              </a:ext>
            </a:extLst>
          </p:cNvPr>
          <p:cNvSpPr/>
          <p:nvPr userDrawn="1"/>
        </p:nvSpPr>
        <p:spPr>
          <a:xfrm>
            <a:off x="0" y="0"/>
            <a:ext cx="9144000" cy="476672"/>
          </a:xfrm>
          <a:prstGeom prst="rect">
            <a:avLst/>
          </a:prstGeom>
          <a:solidFill>
            <a:srgbClr val="EC527E"/>
          </a:solidFill>
          <a:ln>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srgbClr val="EC527E"/>
              </a:solidFill>
              <a:effectLst/>
              <a:uLnTx/>
              <a:uFillTx/>
              <a:latin typeface="Calibri" panose="020F0502020204030204"/>
              <a:ea typeface="+mn-ea"/>
              <a:cs typeface="+mn-cs"/>
            </a:endParaRPr>
          </a:p>
        </p:txBody>
      </p:sp>
      <p:sp>
        <p:nvSpPr>
          <p:cNvPr id="2" name="Title 1"/>
          <p:cNvSpPr>
            <a:spLocks noGrp="1"/>
          </p:cNvSpPr>
          <p:nvPr>
            <p:ph type="title"/>
          </p:nvPr>
        </p:nvSpPr>
        <p:spPr>
          <a:xfrm>
            <a:off x="0" y="0"/>
            <a:ext cx="3886200" cy="476672"/>
          </a:xfrm>
          <a:ln>
            <a:solidFill>
              <a:srgbClr val="EC527E"/>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Modifiez le style du titre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pic>
        <p:nvPicPr>
          <p:cNvPr id="7" name="Image 6">
            <a:extLst>
              <a:ext uri="{FF2B5EF4-FFF2-40B4-BE49-F238E27FC236}">
                <a16:creationId xmlns:a16="http://schemas.microsoft.com/office/drawing/2014/main" id="{045605CF-A272-4E2E-8B38-91B2478FE0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
        <p:nvSpPr>
          <p:cNvPr id="10" name="Rectangle 9">
            <a:extLst>
              <a:ext uri="{FF2B5EF4-FFF2-40B4-BE49-F238E27FC236}">
                <a16:creationId xmlns:a16="http://schemas.microsoft.com/office/drawing/2014/main" id="{F063D9CA-628E-4BBF-879C-92236F3E0FEC}"/>
              </a:ext>
            </a:extLst>
          </p:cNvPr>
          <p:cNvSpPr/>
          <p:nvPr userDrawn="1"/>
        </p:nvSpPr>
        <p:spPr>
          <a:xfrm>
            <a:off x="0" y="0"/>
            <a:ext cx="9144000" cy="6858000"/>
          </a:xfrm>
          <a:prstGeom prst="rect">
            <a:avLst/>
          </a:prstGeom>
          <a:noFill/>
          <a:ln w="101600">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755191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206D532-34F8-45B7-BD03-BB9137FD2C46}"/>
              </a:ext>
            </a:extLst>
          </p:cNvPr>
          <p:cNvSpPr/>
          <p:nvPr userDrawn="1"/>
        </p:nvSpPr>
        <p:spPr>
          <a:xfrm>
            <a:off x="0" y="0"/>
            <a:ext cx="9144000" cy="476672"/>
          </a:xfrm>
          <a:prstGeom prst="rect">
            <a:avLst/>
          </a:prstGeom>
          <a:solidFill>
            <a:srgbClr val="EC527E"/>
          </a:solidFill>
          <a:ln>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srgbClr val="EC527E"/>
              </a:solidFill>
              <a:effectLst/>
              <a:uLnTx/>
              <a:uFillTx/>
              <a:latin typeface="Calibri" panose="020F0502020204030204"/>
              <a:ea typeface="+mn-ea"/>
              <a:cs typeface="+mn-cs"/>
            </a:endParaRPr>
          </a:p>
        </p:txBody>
      </p:sp>
      <p:sp>
        <p:nvSpPr>
          <p:cNvPr id="7" name="Title 1">
            <a:extLst>
              <a:ext uri="{FF2B5EF4-FFF2-40B4-BE49-F238E27FC236}">
                <a16:creationId xmlns:a16="http://schemas.microsoft.com/office/drawing/2014/main" id="{9408C5A3-5DBB-48BA-BA85-05B5604FF534}"/>
              </a:ext>
            </a:extLst>
          </p:cNvPr>
          <p:cNvSpPr>
            <a:spLocks noGrp="1"/>
          </p:cNvSpPr>
          <p:nvPr>
            <p:ph type="title"/>
          </p:nvPr>
        </p:nvSpPr>
        <p:spPr>
          <a:xfrm>
            <a:off x="0" y="0"/>
            <a:ext cx="4113032" cy="476673"/>
          </a:xfrm>
          <a:ln>
            <a:solidFill>
              <a:srgbClr val="EC527E"/>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Modifiez le style du titre</a:t>
            </a:r>
            <a:endParaRPr lang="en-US" dirty="0"/>
          </a:p>
        </p:txBody>
      </p:sp>
      <p:pic>
        <p:nvPicPr>
          <p:cNvPr id="8" name="Image 7">
            <a:extLst>
              <a:ext uri="{FF2B5EF4-FFF2-40B4-BE49-F238E27FC236}">
                <a16:creationId xmlns:a16="http://schemas.microsoft.com/office/drawing/2014/main" id="{F8000C29-DBCD-4CAC-B122-9506AD1ABB0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
        <p:nvSpPr>
          <p:cNvPr id="9" name="Rectangle 8">
            <a:extLst>
              <a:ext uri="{FF2B5EF4-FFF2-40B4-BE49-F238E27FC236}">
                <a16:creationId xmlns:a16="http://schemas.microsoft.com/office/drawing/2014/main" id="{C511F10A-F4A0-4222-8B4E-B311B8929ED7}"/>
              </a:ext>
            </a:extLst>
          </p:cNvPr>
          <p:cNvSpPr/>
          <p:nvPr userDrawn="1"/>
        </p:nvSpPr>
        <p:spPr>
          <a:xfrm>
            <a:off x="0" y="0"/>
            <a:ext cx="9144000" cy="6858000"/>
          </a:xfrm>
          <a:prstGeom prst="rect">
            <a:avLst/>
          </a:prstGeom>
          <a:noFill/>
          <a:ln w="101600">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242093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pic>
        <p:nvPicPr>
          <p:cNvPr id="5" name="Image 4" descr="Une image contenant texte&#10;&#10;Description générée automatiquement">
            <a:extLst>
              <a:ext uri="{FF2B5EF4-FFF2-40B4-BE49-F238E27FC236}">
                <a16:creationId xmlns:a16="http://schemas.microsoft.com/office/drawing/2014/main" id="{5614D3E7-780F-4F20-8F2A-83F233579B9E}"/>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1565" b="1565"/>
          <a:stretch/>
        </p:blipFill>
        <p:spPr>
          <a:xfrm>
            <a:off x="0" y="-1"/>
            <a:ext cx="9143999" cy="6858001"/>
          </a:xfrm>
          <a:prstGeom prst="rect">
            <a:avLst/>
          </a:prstGeom>
        </p:spPr>
      </p:pic>
      <p:sp>
        <p:nvSpPr>
          <p:cNvPr id="2" name="Title 1"/>
          <p:cNvSpPr>
            <a:spLocks noGrp="1"/>
          </p:cNvSpPr>
          <p:nvPr>
            <p:ph type="ctrTitle" hasCustomPrompt="1"/>
          </p:nvPr>
        </p:nvSpPr>
        <p:spPr>
          <a:xfrm>
            <a:off x="751788" y="3040905"/>
            <a:ext cx="7772400" cy="776190"/>
          </a:xfrm>
          <a:ln w="28575">
            <a:noFill/>
          </a:ln>
        </p:spPr>
        <p:txBody>
          <a:bodyPr anchor="b">
            <a:normAutofit/>
          </a:bodyPr>
          <a:lstStyle>
            <a:lvl1pPr algn="ctr">
              <a:spcBef>
                <a:spcPts val="600"/>
              </a:spcBef>
              <a:spcAft>
                <a:spcPts val="600"/>
              </a:spcAft>
              <a:defRPr sz="3200" b="1">
                <a:solidFill>
                  <a:srgbClr val="A39491"/>
                </a:solidFill>
                <a:latin typeface="Verdana" panose="020B0604030504040204" pitchFamily="34" charset="0"/>
                <a:ea typeface="Verdana" panose="020B0604030504040204" pitchFamily="34" charset="0"/>
                <a:cs typeface="Arial" panose="020B0604020202020204" pitchFamily="34" charset="0"/>
              </a:defRPr>
            </a:lvl1pPr>
          </a:lstStyle>
          <a:p>
            <a:r>
              <a:rPr lang="fr-FR" dirty="0"/>
              <a:t>MODIFIEZ LE STYLE DU TITRE</a:t>
            </a:r>
            <a:endParaRPr lang="en-US" dirty="0"/>
          </a:p>
        </p:txBody>
      </p:sp>
    </p:spTree>
    <p:extLst>
      <p:ext uri="{BB962C8B-B14F-4D97-AF65-F5344CB8AC3E}">
        <p14:creationId xmlns:p14="http://schemas.microsoft.com/office/powerpoint/2010/main" val="156059841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5" Type="http://schemas.openxmlformats.org/officeDocument/2006/relationships/theme" Target="../theme/theme2.xml"/><Relationship Id="rId4"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0.xml"/><Relationship Id="rId1" Type="http://schemas.openxmlformats.org/officeDocument/2006/relationships/slideLayout" Target="../slideLayouts/slideLayout9.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2.xml"/><Relationship Id="rId1" Type="http://schemas.openxmlformats.org/officeDocument/2006/relationships/slideLayout" Target="../slideLayouts/slideLayout11.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5" Type="http://schemas.openxmlformats.org/officeDocument/2006/relationships/theme" Target="../theme/theme6.xml"/><Relationship Id="rId4" Type="http://schemas.openxmlformats.org/officeDocument/2006/relationships/slideLayout" Target="../slideLayouts/slideLayout18.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5" Type="http://schemas.openxmlformats.org/officeDocument/2006/relationships/theme" Target="../theme/theme7.xml"/><Relationship Id="rId4" Type="http://schemas.openxmlformats.org/officeDocument/2006/relationships/slideLayout" Target="../slideLayouts/slideLayout22.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25.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theme" Target="../theme/theme8.xml"/><Relationship Id="rId5" Type="http://schemas.openxmlformats.org/officeDocument/2006/relationships/slideLayout" Target="../slideLayouts/slideLayout27.xml"/><Relationship Id="rId4" Type="http://schemas.openxmlformats.org/officeDocument/2006/relationships/slideLayout" Target="../slideLayouts/slideLayout26.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30.xml"/><Relationship Id="rId2" Type="http://schemas.openxmlformats.org/officeDocument/2006/relationships/slideLayout" Target="../slideLayouts/slideLayout29.xml"/><Relationship Id="rId1" Type="http://schemas.openxmlformats.org/officeDocument/2006/relationships/slideLayout" Target="../slideLayouts/slideLayout28.xml"/><Relationship Id="rId5" Type="http://schemas.openxmlformats.org/officeDocument/2006/relationships/theme" Target="../theme/theme9.xml"/><Relationship Id="rId4"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B60914A-B9D9-4B95-BBEA-32E85AA20954}" type="datetimeFigureOut">
              <a:rPr lang="fr-FR" smtClean="0"/>
              <a:t>12/08/2025</a:t>
            </a:fld>
            <a:endParaRPr lang="fr-F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D349CDC-BADB-4C39-95ED-E0FCA83A6716}" type="slidenum">
              <a:rPr lang="fr-FR" smtClean="0"/>
              <a:t>‹N°›</a:t>
            </a:fld>
            <a:endParaRPr lang="fr-FR"/>
          </a:p>
        </p:txBody>
      </p:sp>
    </p:spTree>
    <p:extLst>
      <p:ext uri="{BB962C8B-B14F-4D97-AF65-F5344CB8AC3E}">
        <p14:creationId xmlns:p14="http://schemas.microsoft.com/office/powerpoint/2010/main" val="109931508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7"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9B60914A-B9D9-4B95-BBEA-32E85AA20954}" type="datetimeFigureOut">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12/08/2025</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BD349CDC-BADB-4C39-95ED-E0FCA83A6716}"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‹N°›</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68748504"/>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9B60914A-B9D9-4B95-BBEA-32E85AA20954}" type="datetimeFigureOut">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12/08/2025</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BD349CDC-BADB-4C39-95ED-E0FCA83A6716}"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‹N°›</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0829290"/>
      </p:ext>
    </p:extLst>
  </p:cSld>
  <p:clrMap bg1="lt1" tx1="dk1" bg2="lt2" tx2="dk2" accent1="accent1" accent2="accent2" accent3="accent3" accent4="accent4" accent5="accent5" accent6="accent6" hlink="hlink" folHlink="folHlink"/>
  <p:sldLayoutIdLst>
    <p:sldLayoutId id="2147483691" r:id="rId1"/>
    <p:sldLayoutId id="2147483692"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9B60914A-B9D9-4B95-BBEA-32E85AA20954}" type="datetimeFigureOut">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12/08/2025</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BD349CDC-BADB-4C39-95ED-E0FCA83A6716}"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‹N°›</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57185855"/>
      </p:ext>
    </p:extLst>
  </p:cSld>
  <p:clrMap bg1="lt1" tx1="dk1" bg2="lt2" tx2="dk2" accent1="accent1" accent2="accent2" accent3="accent3" accent4="accent4" accent5="accent5" accent6="accent6" hlink="hlink" folHlink="folHlink"/>
  <p:sldLayoutIdLst>
    <p:sldLayoutId id="2147483694" r:id="rId1"/>
    <p:sldLayoutId id="2147483695"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9B60914A-B9D9-4B95-BBEA-32E85AA20954}" type="datetimeFigureOut">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12/08/2025</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BD349CDC-BADB-4C39-95ED-E0FCA83A6716}"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‹N°›</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61601429"/>
      </p:ext>
    </p:extLst>
  </p:cSld>
  <p:clrMap bg1="lt1" tx1="dk1" bg2="lt2" tx2="dk2" accent1="accent1" accent2="accent2" accent3="accent3" accent4="accent4" accent5="accent5" accent6="accent6" hlink="hlink" folHlink="folHlink"/>
  <p:sldLayoutIdLst>
    <p:sldLayoutId id="2147483697" r:id="rId1"/>
    <p:sldLayoutId id="2147483698"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B60914A-B9D9-4B95-BBEA-32E85AA20954}" type="datetimeFigureOut">
              <a:rPr lang="fr-FR" smtClean="0"/>
              <a:t>12/08/2025</a:t>
            </a:fld>
            <a:endParaRPr lang="fr-F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D349CDC-BADB-4C39-95ED-E0FCA83A6716}" type="slidenum">
              <a:rPr lang="fr-FR" smtClean="0"/>
              <a:t>‹N°›</a:t>
            </a:fld>
            <a:endParaRPr lang="fr-FR"/>
          </a:p>
        </p:txBody>
      </p:sp>
    </p:spTree>
    <p:extLst>
      <p:ext uri="{BB962C8B-B14F-4D97-AF65-F5344CB8AC3E}">
        <p14:creationId xmlns:p14="http://schemas.microsoft.com/office/powerpoint/2010/main" val="303890418"/>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5"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9B60914A-B9D9-4B95-BBEA-32E85AA20954}" type="datetimeFigureOut">
              <a:rPr lang="fr-FR" smtClean="0">
                <a:solidFill>
                  <a:prstClr val="black">
                    <a:tint val="75000"/>
                  </a:prstClr>
                </a:solidFill>
              </a:rPr>
              <a:pPr>
                <a:defRPr/>
              </a:pPr>
              <a:t>12/08/2025</a:t>
            </a:fld>
            <a:endParaRPr lang="fr-FR">
              <a:solidFill>
                <a:prstClr val="black">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fr-FR">
              <a:solidFill>
                <a:prstClr val="black">
                  <a:tint val="75000"/>
                </a:prst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BD349CDC-BADB-4C39-95ED-E0FCA83A6716}" type="slidenum">
              <a:rPr lang="fr-FR" smtClean="0">
                <a:solidFill>
                  <a:prstClr val="black">
                    <a:tint val="75000"/>
                  </a:prstClr>
                </a:solidFill>
              </a:rPr>
              <a:pPr>
                <a:defRPr/>
              </a:pPr>
              <a:t>‹N°›</a:t>
            </a:fld>
            <a:endParaRPr lang="fr-FR">
              <a:solidFill>
                <a:prstClr val="black">
                  <a:tint val="75000"/>
                </a:prstClr>
              </a:solidFill>
            </a:endParaRPr>
          </a:p>
        </p:txBody>
      </p:sp>
    </p:spTree>
    <p:extLst>
      <p:ext uri="{BB962C8B-B14F-4D97-AF65-F5344CB8AC3E}">
        <p14:creationId xmlns:p14="http://schemas.microsoft.com/office/powerpoint/2010/main" val="1877451171"/>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B60914A-B9D9-4B95-BBEA-32E85AA20954}" type="datetimeFigureOut">
              <a:rPr lang="fr-FR" smtClean="0">
                <a:solidFill>
                  <a:prstClr val="black">
                    <a:tint val="75000"/>
                  </a:prstClr>
                </a:solidFill>
              </a:rPr>
              <a:pPr/>
              <a:t>12/08/2025</a:t>
            </a:fld>
            <a:endParaRPr lang="fr-FR">
              <a:solidFill>
                <a:prstClr val="black">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solidFill>
                <a:prstClr val="black">
                  <a:tint val="75000"/>
                </a:prst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D349CDC-BADB-4C39-95ED-E0FCA83A6716}" type="slidenum">
              <a:rPr lang="fr-FR" smtClean="0">
                <a:solidFill>
                  <a:prstClr val="black">
                    <a:tint val="75000"/>
                  </a:prstClr>
                </a:solidFill>
              </a:rPr>
              <a:pPr/>
              <a:t>‹N°›</a:t>
            </a:fld>
            <a:endParaRPr lang="fr-FR">
              <a:solidFill>
                <a:prstClr val="black">
                  <a:tint val="75000"/>
                </a:prstClr>
              </a:solidFill>
            </a:endParaRPr>
          </a:p>
        </p:txBody>
      </p:sp>
    </p:spTree>
    <p:extLst>
      <p:ext uri="{BB962C8B-B14F-4D97-AF65-F5344CB8AC3E}">
        <p14:creationId xmlns:p14="http://schemas.microsoft.com/office/powerpoint/2010/main" val="2649524"/>
      </p:ext>
    </p:extLst>
  </p:cSld>
  <p:clrMap bg1="lt1" tx1="dk1" bg2="lt2" tx2="dk2" accent1="accent1" accent2="accent2" accent3="accent3" accent4="accent4" accent5="accent5" accent6="accent6" hlink="hlink" folHlink="folHlink"/>
  <p:sldLayoutIdLst>
    <p:sldLayoutId id="2147483756" r:id="rId1"/>
    <p:sldLayoutId id="2147483757" r:id="rId2"/>
    <p:sldLayoutId id="2147483758" r:id="rId3"/>
    <p:sldLayoutId id="2147483759" r:id="rId4"/>
    <p:sldLayoutId id="2147483768"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B60914A-B9D9-4B95-BBEA-32E85AA20954}" type="datetimeFigureOut">
              <a:rPr lang="fr-FR" smtClean="0">
                <a:solidFill>
                  <a:prstClr val="black">
                    <a:tint val="75000"/>
                  </a:prstClr>
                </a:solidFill>
              </a:rPr>
              <a:pPr/>
              <a:t>12/08/2025</a:t>
            </a:fld>
            <a:endParaRPr lang="fr-FR">
              <a:solidFill>
                <a:prstClr val="black">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solidFill>
                <a:prstClr val="black">
                  <a:tint val="75000"/>
                </a:prst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D349CDC-BADB-4C39-95ED-E0FCA83A6716}" type="slidenum">
              <a:rPr lang="fr-FR" smtClean="0">
                <a:solidFill>
                  <a:prstClr val="black">
                    <a:tint val="75000"/>
                  </a:prstClr>
                </a:solidFill>
              </a:rPr>
              <a:pPr/>
              <a:t>‹N°›</a:t>
            </a:fld>
            <a:endParaRPr lang="fr-FR">
              <a:solidFill>
                <a:prstClr val="black">
                  <a:tint val="75000"/>
                </a:prstClr>
              </a:solidFill>
            </a:endParaRPr>
          </a:p>
        </p:txBody>
      </p:sp>
    </p:spTree>
    <p:extLst>
      <p:ext uri="{BB962C8B-B14F-4D97-AF65-F5344CB8AC3E}">
        <p14:creationId xmlns:p14="http://schemas.microsoft.com/office/powerpoint/2010/main" val="2966839534"/>
      </p:ext>
    </p:extLst>
  </p:cSld>
  <p:clrMap bg1="lt1" tx1="dk1" bg2="lt2" tx2="dk2" accent1="accent1" accent2="accent2" accent3="accent3" accent4="accent4" accent5="accent5" accent6="accent6" hlink="hlink" folHlink="folHlink"/>
  <p:sldLayoutIdLst>
    <p:sldLayoutId id="2147483764" r:id="rId1"/>
    <p:sldLayoutId id="2147483765" r:id="rId2"/>
    <p:sldLayoutId id="2147483766" r:id="rId3"/>
    <p:sldLayoutId id="2147483767"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8.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0.xml"/><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1.xml"/><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2.xml"/><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3.xml"/><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4.xml"/><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5.xml"/><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6.xml"/><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7.xml"/><Relationship Id="rId1" Type="http://schemas.openxmlformats.org/officeDocument/2006/relationships/slideLayout" Target="../slideLayouts/slideLayout27.xml"/></Relationships>
</file>

<file path=ppt/slides/_rels/slide18.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8.xml"/><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9.xml"/><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0.xml"/><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1.xml"/><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2.xml"/><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3.xml"/><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4.xml"/><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5.xml"/><Relationship Id="rId1" Type="http://schemas.openxmlformats.org/officeDocument/2006/relationships/slideLayout" Target="../slideLayouts/slideLayout24.xml"/></Relationships>
</file>

<file path=ppt/slides/_rels/slide26.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6.xml"/><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7.xml"/><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8.xml"/><Relationship Id="rId1" Type="http://schemas.openxmlformats.org/officeDocument/2006/relationships/slideLayout" Target="../slideLayouts/slideLayout24.xml"/></Relationships>
</file>

<file path=ppt/slides/_rels/slide29.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29.xml"/><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30.xml"/><Relationship Id="rId1" Type="http://schemas.openxmlformats.org/officeDocument/2006/relationships/slideLayout" Target="../slideLayouts/slideLayout24.xml"/></Relationships>
</file>

<file path=ppt/slides/_rels/slide31.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31.xml"/><Relationship Id="rId1" Type="http://schemas.openxmlformats.org/officeDocument/2006/relationships/slideLayout" Target="../slideLayouts/slideLayout24.xml"/></Relationships>
</file>

<file path=ppt/slides/_rels/slide32.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32.xml"/><Relationship Id="rId1" Type="http://schemas.openxmlformats.org/officeDocument/2006/relationships/slideLayout" Target="../slideLayouts/slideLayout24.xml"/></Relationships>
</file>

<file path=ppt/slides/_rels/slide33.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33.xml"/><Relationship Id="rId1" Type="http://schemas.openxmlformats.org/officeDocument/2006/relationships/slideLayout" Target="../slideLayouts/slideLayout24.xml"/></Relationships>
</file>

<file path=ppt/slides/_rels/slide34.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34.xml"/><Relationship Id="rId1" Type="http://schemas.openxmlformats.org/officeDocument/2006/relationships/slideLayout" Target="../slideLayouts/slideLayout24.xml"/></Relationships>
</file>

<file path=ppt/slides/_rels/slide35.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35.xml"/><Relationship Id="rId1" Type="http://schemas.openxmlformats.org/officeDocument/2006/relationships/slideLayout" Target="../slideLayouts/slideLayout24.xml"/></Relationships>
</file>

<file path=ppt/slides/_rels/slide36.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36.xml"/><Relationship Id="rId1" Type="http://schemas.openxmlformats.org/officeDocument/2006/relationships/slideLayout" Target="../slideLayouts/slideLayout24.xml"/></Relationships>
</file>

<file path=ppt/slides/_rels/slide37.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37.xml"/><Relationship Id="rId1" Type="http://schemas.openxmlformats.org/officeDocument/2006/relationships/slideLayout" Target="../slideLayouts/slideLayout24.xml"/></Relationships>
</file>

<file path=ppt/slides/_rels/slide38.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38.xml"/><Relationship Id="rId1" Type="http://schemas.openxmlformats.org/officeDocument/2006/relationships/slideLayout" Target="../slideLayouts/slideLayout24.xml"/></Relationships>
</file>

<file path=ppt/slides/_rels/slide39.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39.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40.xml"/><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41.xml"/><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42.xml"/><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43.xml"/><Relationship Id="rId1" Type="http://schemas.openxmlformats.org/officeDocument/2006/relationships/slideLayout" Target="../slideLayouts/slideLayout14.xml"/></Relationships>
</file>

<file path=ppt/slides/_rels/slide44.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4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7.xml"/><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9.xml"/><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1">
            <a:extLst>
              <a:ext uri="{FF2B5EF4-FFF2-40B4-BE49-F238E27FC236}">
                <a16:creationId xmlns:a16="http://schemas.microsoft.com/office/drawing/2014/main" id="{713776E6-FDAB-4DC4-9050-5852F249B93E}"/>
              </a:ext>
            </a:extLst>
          </p:cNvPr>
          <p:cNvSpPr>
            <a:spLocks noGrp="1"/>
          </p:cNvSpPr>
          <p:nvPr>
            <p:ph type="ctrTitle"/>
          </p:nvPr>
        </p:nvSpPr>
        <p:spPr/>
        <p:txBody>
          <a:bodyPr>
            <a:noAutofit/>
          </a:bodyPr>
          <a:lstStyle/>
          <a:p>
            <a:pPr>
              <a:spcBef>
                <a:spcPts val="1200"/>
              </a:spcBef>
              <a:spcAft>
                <a:spcPts val="1200"/>
              </a:spcAft>
            </a:pPr>
            <a:r>
              <a:rPr lang="fr-FR" sz="2700" dirty="0"/>
              <a:t>7. Rechercher le tout ou une partie dans une composition</a:t>
            </a:r>
          </a:p>
        </p:txBody>
      </p:sp>
    </p:spTree>
    <p:extLst>
      <p:ext uri="{BB962C8B-B14F-4D97-AF65-F5344CB8AC3E}">
        <p14:creationId xmlns:p14="http://schemas.microsoft.com/office/powerpoint/2010/main" val="8386599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re 12">
            <a:extLst>
              <a:ext uri="{FF2B5EF4-FFF2-40B4-BE49-F238E27FC236}">
                <a16:creationId xmlns:a16="http://schemas.microsoft.com/office/drawing/2014/main" id="{455ED0D9-C7B3-F075-405D-E30DCA78BECE}"/>
              </a:ext>
            </a:extLst>
          </p:cNvPr>
          <p:cNvSpPr>
            <a:spLocks noGrp="1"/>
          </p:cNvSpPr>
          <p:nvPr>
            <p:ph type="title"/>
          </p:nvPr>
        </p:nvSpPr>
        <p:spPr/>
        <p:txBody>
          <a:bodyPr/>
          <a:lstStyle/>
          <a:p>
            <a:endParaRPr lang="fr-FR"/>
          </a:p>
        </p:txBody>
      </p:sp>
      <p:pic>
        <p:nvPicPr>
          <p:cNvPr id="15" name="Image 14">
            <a:extLst>
              <a:ext uri="{FF2B5EF4-FFF2-40B4-BE49-F238E27FC236}">
                <a16:creationId xmlns:a16="http://schemas.microsoft.com/office/drawing/2014/main" id="{28E123CE-50C9-7249-B5FD-9AE88897EDDB}"/>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6444025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re 10">
            <a:extLst>
              <a:ext uri="{FF2B5EF4-FFF2-40B4-BE49-F238E27FC236}">
                <a16:creationId xmlns:a16="http://schemas.microsoft.com/office/drawing/2014/main" id="{E51CBBB8-E1F8-C8B0-012F-752A11D2998E}"/>
              </a:ext>
            </a:extLst>
          </p:cNvPr>
          <p:cNvSpPr>
            <a:spLocks noGrp="1"/>
          </p:cNvSpPr>
          <p:nvPr>
            <p:ph type="title"/>
          </p:nvPr>
        </p:nvSpPr>
        <p:spPr/>
        <p:txBody>
          <a:bodyPr/>
          <a:lstStyle/>
          <a:p>
            <a:endParaRPr lang="fr-FR"/>
          </a:p>
        </p:txBody>
      </p:sp>
      <p:pic>
        <p:nvPicPr>
          <p:cNvPr id="13" name="Image 12">
            <a:extLst>
              <a:ext uri="{FF2B5EF4-FFF2-40B4-BE49-F238E27FC236}">
                <a16:creationId xmlns:a16="http://schemas.microsoft.com/office/drawing/2014/main" id="{E41A0AFA-9DB0-A5C7-EE41-09410611CFDF}"/>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2693633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29DFCAD2-BE32-188A-D7B6-C8164AF60ADE}"/>
              </a:ext>
            </a:extLst>
          </p:cNvPr>
          <p:cNvSpPr>
            <a:spLocks noGrp="1"/>
          </p:cNvSpPr>
          <p:nvPr>
            <p:ph type="title"/>
          </p:nvPr>
        </p:nvSpPr>
        <p:spPr/>
        <p:txBody>
          <a:bodyPr/>
          <a:lstStyle/>
          <a:p>
            <a:endParaRPr lang="fr-FR"/>
          </a:p>
        </p:txBody>
      </p:sp>
      <p:pic>
        <p:nvPicPr>
          <p:cNvPr id="5" name="Image 4">
            <a:extLst>
              <a:ext uri="{FF2B5EF4-FFF2-40B4-BE49-F238E27FC236}">
                <a16:creationId xmlns:a16="http://schemas.microsoft.com/office/drawing/2014/main" id="{9F9E8D50-6B3D-75C8-3CF9-45E3A80D327A}"/>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4014951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C1A38392-8B53-3CE4-3E98-9BF5D6E6979F}"/>
              </a:ext>
            </a:extLst>
          </p:cNvPr>
          <p:cNvSpPr>
            <a:spLocks noGrp="1"/>
          </p:cNvSpPr>
          <p:nvPr>
            <p:ph type="title"/>
          </p:nvPr>
        </p:nvSpPr>
        <p:spPr/>
        <p:txBody>
          <a:bodyPr/>
          <a:lstStyle/>
          <a:p>
            <a:endParaRPr lang="fr-FR"/>
          </a:p>
        </p:txBody>
      </p:sp>
      <p:pic>
        <p:nvPicPr>
          <p:cNvPr id="5" name="Image 4">
            <a:extLst>
              <a:ext uri="{FF2B5EF4-FFF2-40B4-BE49-F238E27FC236}">
                <a16:creationId xmlns:a16="http://schemas.microsoft.com/office/drawing/2014/main" id="{72C38DB3-1F9E-20BA-9FA7-0B6EF46CBFCE}"/>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3679011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9AA126-C032-CF6A-CF44-D710E38874DC}"/>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5F44F36E-8011-1808-0B41-89BB9D2971C9}"/>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E4232FE4-886F-76E4-00EC-35D8EA40A5F5}"/>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7753432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AE6AE647-B3AE-5854-794C-F460D60FE22B}"/>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EC3E6EB1-72A6-43C8-0DBC-4A7BA49BF589}"/>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5206813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5D225D-974E-35A0-BABC-C65F97E3914B}"/>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25E7EE30-1D2E-DE94-A4AD-62AA2133D603}"/>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7F051F5A-5D23-788B-F7FD-81C6B2729805}"/>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8563192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752"/>
        <p:cNvGrpSpPr/>
        <p:nvPr/>
      </p:nvGrpSpPr>
      <p:grpSpPr>
        <a:xfrm>
          <a:off x="0" y="0"/>
          <a:ext cx="0" cy="0"/>
          <a:chOff x="0" y="0"/>
          <a:chExt cx="0" cy="0"/>
        </a:xfrm>
      </p:grpSpPr>
      <p:sp>
        <p:nvSpPr>
          <p:cNvPr id="3" name="Titre 2">
            <a:extLst>
              <a:ext uri="{FF2B5EF4-FFF2-40B4-BE49-F238E27FC236}">
                <a16:creationId xmlns:a16="http://schemas.microsoft.com/office/drawing/2014/main" id="{14BFF8CB-530F-2588-FCE1-CAD17E0170DA}"/>
              </a:ext>
            </a:extLst>
          </p:cNvPr>
          <p:cNvSpPr>
            <a:spLocks noGrp="1"/>
          </p:cNvSpPr>
          <p:nvPr>
            <p:ph type="title"/>
          </p:nvPr>
        </p:nvSpPr>
        <p:spPr/>
        <p:txBody>
          <a:bodyPr/>
          <a:lstStyle/>
          <a:p>
            <a:endParaRPr lang="fr-FR"/>
          </a:p>
        </p:txBody>
      </p:sp>
      <p:pic>
        <p:nvPicPr>
          <p:cNvPr id="5" name="Image 4">
            <a:extLst>
              <a:ext uri="{FF2B5EF4-FFF2-40B4-BE49-F238E27FC236}">
                <a16:creationId xmlns:a16="http://schemas.microsoft.com/office/drawing/2014/main" id="{3B3E38BA-F1B6-7493-DBA7-C24F72A33602}"/>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25689EE3-5AFF-7577-7082-743E965DCA5D}"/>
              </a:ext>
            </a:extLst>
          </p:cNvPr>
          <p:cNvSpPr>
            <a:spLocks noGrp="1"/>
          </p:cNvSpPr>
          <p:nvPr>
            <p:ph type="title"/>
          </p:nvPr>
        </p:nvSpPr>
        <p:spPr/>
        <p:txBody>
          <a:bodyPr/>
          <a:lstStyle/>
          <a:p>
            <a:endParaRPr lang="fr-FR"/>
          </a:p>
        </p:txBody>
      </p:sp>
      <p:pic>
        <p:nvPicPr>
          <p:cNvPr id="5" name="Image 4">
            <a:extLst>
              <a:ext uri="{FF2B5EF4-FFF2-40B4-BE49-F238E27FC236}">
                <a16:creationId xmlns:a16="http://schemas.microsoft.com/office/drawing/2014/main" id="{1E916D06-C46A-4A7D-C7C1-8A01C9A62F3D}"/>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8352620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0210352F-BB36-B306-5C6B-D8BB4F5789D9}"/>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72EEF1D4-83A4-417B-A3C4-7BC4371B6B96}"/>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2268640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5B1BAAC3-9D02-106D-09DD-E91134DF1563}"/>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93407979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05D26281-4541-362E-E213-0B8DC44EE400}"/>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62057AB9-ECCB-0356-AFF8-A3D2A3686CC2}"/>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0824356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A30DEBF9-7F93-A14B-07C9-3E688DF14F63}"/>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D88D611D-7E50-1E41-0B4C-50D20E6B9F20}"/>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09649170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re 16">
            <a:extLst>
              <a:ext uri="{FF2B5EF4-FFF2-40B4-BE49-F238E27FC236}">
                <a16:creationId xmlns:a16="http://schemas.microsoft.com/office/drawing/2014/main" id="{DE084E2E-C5F4-6283-D3F9-A0A2C8E41EB1}"/>
              </a:ext>
            </a:extLst>
          </p:cNvPr>
          <p:cNvSpPr>
            <a:spLocks noGrp="1"/>
          </p:cNvSpPr>
          <p:nvPr>
            <p:ph type="title"/>
          </p:nvPr>
        </p:nvSpPr>
        <p:spPr/>
        <p:txBody>
          <a:bodyPr/>
          <a:lstStyle/>
          <a:p>
            <a:endParaRPr lang="fr-FR"/>
          </a:p>
        </p:txBody>
      </p:sp>
      <p:pic>
        <p:nvPicPr>
          <p:cNvPr id="19" name="Image 18">
            <a:extLst>
              <a:ext uri="{FF2B5EF4-FFF2-40B4-BE49-F238E27FC236}">
                <a16:creationId xmlns:a16="http://schemas.microsoft.com/office/drawing/2014/main" id="{1EDC0BAE-0F4A-084A-6850-DD8481D1A06F}"/>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55051614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085D949B-F585-A9E1-631D-B296EFFCBC9B}"/>
              </a:ext>
            </a:extLst>
          </p:cNvPr>
          <p:cNvSpPr>
            <a:spLocks noGrp="1"/>
          </p:cNvSpPr>
          <p:nvPr>
            <p:ph type="title"/>
          </p:nvPr>
        </p:nvSpPr>
        <p:spPr/>
        <p:txBody>
          <a:bodyPr/>
          <a:lstStyle/>
          <a:p>
            <a:endParaRPr lang="fr-FR"/>
          </a:p>
        </p:txBody>
      </p:sp>
      <p:pic>
        <p:nvPicPr>
          <p:cNvPr id="5" name="Image 4">
            <a:extLst>
              <a:ext uri="{FF2B5EF4-FFF2-40B4-BE49-F238E27FC236}">
                <a16:creationId xmlns:a16="http://schemas.microsoft.com/office/drawing/2014/main" id="{4D648EB6-CCC0-AAF0-FB05-F9954F48F30A}"/>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83853400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81235ABE-7642-1E48-67DA-896AC8639B93}"/>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46F1330C-44C3-E710-0F31-322B37552937}"/>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64847481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892616-165C-71A9-B7AA-90D4AC80F99D}"/>
            </a:ext>
          </a:extLst>
        </p:cNvPr>
        <p:cNvGrpSpPr/>
        <p:nvPr/>
      </p:nvGrpSpPr>
      <p:grpSpPr>
        <a:xfrm>
          <a:off x="0" y="0"/>
          <a:ext cx="0" cy="0"/>
          <a:chOff x="0" y="0"/>
          <a:chExt cx="0" cy="0"/>
        </a:xfrm>
      </p:grpSpPr>
      <p:sp>
        <p:nvSpPr>
          <p:cNvPr id="8" name="Titre 7">
            <a:extLst>
              <a:ext uri="{FF2B5EF4-FFF2-40B4-BE49-F238E27FC236}">
                <a16:creationId xmlns:a16="http://schemas.microsoft.com/office/drawing/2014/main" id="{08FBCEB7-96A0-732E-DA18-15F56A4F874F}"/>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9488A434-B433-AA42-9966-5A7F7B19B2F0}"/>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85529160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7">
            <a:extLst>
              <a:ext uri="{FF2B5EF4-FFF2-40B4-BE49-F238E27FC236}">
                <a16:creationId xmlns:a16="http://schemas.microsoft.com/office/drawing/2014/main" id="{619CF53C-9AEA-399A-5E68-D1706D674183}"/>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8C1A91EC-856C-E8B5-7062-85A96783CC28}"/>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01185678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7FCE949C-0F21-160D-FFB9-16F32F40B268}"/>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30611254-2311-B1C6-A002-8E0778235667}"/>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22154768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5463F2F8-54FF-44D3-EBA6-6D63C3D57C50}"/>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A2EB844B-34D6-2E87-23F4-B758E3273EC3}"/>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87819512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7">
            <a:extLst>
              <a:ext uri="{FF2B5EF4-FFF2-40B4-BE49-F238E27FC236}">
                <a16:creationId xmlns:a16="http://schemas.microsoft.com/office/drawing/2014/main" id="{D48605DD-ED04-787F-8BC4-E7ABD580984E}"/>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C8C7EAA2-A209-90D8-15DE-49E5102319F1}"/>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985759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A3A2797D-3EE1-CE4B-88B6-5B31987EF259}"/>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1B102EA0-87C3-6A8C-886A-5743CE4E03F5}"/>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78425554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7C3CE6-0EE8-5F56-94FE-7822B71DF0F7}"/>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D1E5E13B-DD73-BCE2-D781-3B79E2AF34DF}"/>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37E3A83E-5C8D-B9F7-894B-CDC2FDFA734D}"/>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21310379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1727B0-59FF-3CCA-2C2E-4F742F35E3DB}"/>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06DD5521-1C41-87D4-84B7-AAAFB8AC3E47}"/>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237CE28D-F793-83D7-18FA-1D846E44B313}"/>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23974345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045144A7-6333-A9E6-7AB4-2037D0D04E3F}"/>
              </a:ext>
            </a:extLst>
          </p:cNvPr>
          <p:cNvSpPr>
            <a:spLocks noGrp="1"/>
          </p:cNvSpPr>
          <p:nvPr>
            <p:ph type="title"/>
          </p:nvPr>
        </p:nvSpPr>
        <p:spPr/>
        <p:txBody>
          <a:bodyPr/>
          <a:lstStyle/>
          <a:p>
            <a:endParaRPr lang="fr-FR"/>
          </a:p>
        </p:txBody>
      </p:sp>
      <p:pic>
        <p:nvPicPr>
          <p:cNvPr id="5" name="Image 4">
            <a:extLst>
              <a:ext uri="{FF2B5EF4-FFF2-40B4-BE49-F238E27FC236}">
                <a16:creationId xmlns:a16="http://schemas.microsoft.com/office/drawing/2014/main" id="{E1BEAE36-ADE0-DC44-BA98-E58F4DC7DBA0}"/>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26193737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re 11">
            <a:extLst>
              <a:ext uri="{FF2B5EF4-FFF2-40B4-BE49-F238E27FC236}">
                <a16:creationId xmlns:a16="http://schemas.microsoft.com/office/drawing/2014/main" id="{246AA102-BDEB-6D8F-5141-C25CFE6ED9B6}"/>
              </a:ext>
            </a:extLst>
          </p:cNvPr>
          <p:cNvSpPr>
            <a:spLocks noGrp="1"/>
          </p:cNvSpPr>
          <p:nvPr>
            <p:ph type="title"/>
          </p:nvPr>
        </p:nvSpPr>
        <p:spPr/>
        <p:txBody>
          <a:bodyPr/>
          <a:lstStyle/>
          <a:p>
            <a:endParaRPr lang="fr-FR"/>
          </a:p>
        </p:txBody>
      </p:sp>
      <p:pic>
        <p:nvPicPr>
          <p:cNvPr id="30" name="Image 29">
            <a:extLst>
              <a:ext uri="{FF2B5EF4-FFF2-40B4-BE49-F238E27FC236}">
                <a16:creationId xmlns:a16="http://schemas.microsoft.com/office/drawing/2014/main" id="{7477BB65-A6A2-F7CC-3970-E8B82FD604D6}"/>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93625440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CEDDA353-4143-3B82-316D-8F723894A8BB}"/>
              </a:ext>
            </a:extLst>
          </p:cNvPr>
          <p:cNvSpPr>
            <a:spLocks noGrp="1"/>
          </p:cNvSpPr>
          <p:nvPr>
            <p:ph type="title"/>
          </p:nvPr>
        </p:nvSpPr>
        <p:spPr/>
        <p:txBody>
          <a:bodyPr/>
          <a:lstStyle/>
          <a:p>
            <a:endParaRPr lang="fr-FR"/>
          </a:p>
        </p:txBody>
      </p:sp>
      <p:pic>
        <p:nvPicPr>
          <p:cNvPr id="5" name="Image 4">
            <a:extLst>
              <a:ext uri="{FF2B5EF4-FFF2-40B4-BE49-F238E27FC236}">
                <a16:creationId xmlns:a16="http://schemas.microsoft.com/office/drawing/2014/main" id="{AF50311C-150D-DAC5-C0FD-B91D4016D207}"/>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62163518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96D79953-F246-8069-9891-B364104C6F77}"/>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1E4A8A3D-856D-2092-0124-2314533DED73}"/>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73449984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itre 49">
            <a:extLst>
              <a:ext uri="{FF2B5EF4-FFF2-40B4-BE49-F238E27FC236}">
                <a16:creationId xmlns:a16="http://schemas.microsoft.com/office/drawing/2014/main" id="{596192A7-940B-1EC8-DD63-791432D5A3B4}"/>
              </a:ext>
            </a:extLst>
          </p:cNvPr>
          <p:cNvSpPr>
            <a:spLocks noGrp="1"/>
          </p:cNvSpPr>
          <p:nvPr>
            <p:ph type="title"/>
          </p:nvPr>
        </p:nvSpPr>
        <p:spPr/>
        <p:txBody>
          <a:bodyPr/>
          <a:lstStyle/>
          <a:p>
            <a:endParaRPr lang="fr-FR"/>
          </a:p>
        </p:txBody>
      </p:sp>
      <p:pic>
        <p:nvPicPr>
          <p:cNvPr id="53" name="Image 52">
            <a:extLst>
              <a:ext uri="{FF2B5EF4-FFF2-40B4-BE49-F238E27FC236}">
                <a16:creationId xmlns:a16="http://schemas.microsoft.com/office/drawing/2014/main" id="{C816482B-630E-1E44-49DE-C37254FAB3F3}"/>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56800544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 name="Titre 225">
            <a:extLst>
              <a:ext uri="{FF2B5EF4-FFF2-40B4-BE49-F238E27FC236}">
                <a16:creationId xmlns:a16="http://schemas.microsoft.com/office/drawing/2014/main" id="{7B195AA7-8729-D116-EE5C-54510E2C8D64}"/>
              </a:ext>
            </a:extLst>
          </p:cNvPr>
          <p:cNvSpPr>
            <a:spLocks noGrp="1"/>
          </p:cNvSpPr>
          <p:nvPr>
            <p:ph type="title"/>
          </p:nvPr>
        </p:nvSpPr>
        <p:spPr/>
        <p:txBody>
          <a:bodyPr/>
          <a:lstStyle/>
          <a:p>
            <a:endParaRPr lang="fr-FR"/>
          </a:p>
        </p:txBody>
      </p:sp>
      <p:pic>
        <p:nvPicPr>
          <p:cNvPr id="228" name="Image 227">
            <a:extLst>
              <a:ext uri="{FF2B5EF4-FFF2-40B4-BE49-F238E27FC236}">
                <a16:creationId xmlns:a16="http://schemas.microsoft.com/office/drawing/2014/main" id="{738A83EC-7DF8-A10D-0F46-E0F0DE9B953A}"/>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88242164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Titre 65">
            <a:extLst>
              <a:ext uri="{FF2B5EF4-FFF2-40B4-BE49-F238E27FC236}">
                <a16:creationId xmlns:a16="http://schemas.microsoft.com/office/drawing/2014/main" id="{363568DD-E238-8B78-E977-D3B4BA13F5DD}"/>
              </a:ext>
            </a:extLst>
          </p:cNvPr>
          <p:cNvSpPr>
            <a:spLocks noGrp="1"/>
          </p:cNvSpPr>
          <p:nvPr>
            <p:ph type="title"/>
          </p:nvPr>
        </p:nvSpPr>
        <p:spPr/>
        <p:txBody>
          <a:bodyPr/>
          <a:lstStyle/>
          <a:p>
            <a:endParaRPr lang="fr-FR"/>
          </a:p>
        </p:txBody>
      </p:sp>
      <p:pic>
        <p:nvPicPr>
          <p:cNvPr id="68" name="Image 67">
            <a:extLst>
              <a:ext uri="{FF2B5EF4-FFF2-40B4-BE49-F238E27FC236}">
                <a16:creationId xmlns:a16="http://schemas.microsoft.com/office/drawing/2014/main" id="{F85B1032-53CB-F56E-AB1C-6EC2EB9506BE}"/>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84748694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971F2BED-A42E-EC5D-EBC2-B9B258B2200A}"/>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EA866495-9A2D-46B4-9D5D-0E79E85CFAB4}"/>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0664854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re 16">
            <a:extLst>
              <a:ext uri="{FF2B5EF4-FFF2-40B4-BE49-F238E27FC236}">
                <a16:creationId xmlns:a16="http://schemas.microsoft.com/office/drawing/2014/main" id="{20058F43-8D4A-063D-E586-A770924097A1}"/>
              </a:ext>
            </a:extLst>
          </p:cNvPr>
          <p:cNvSpPr>
            <a:spLocks noGrp="1"/>
          </p:cNvSpPr>
          <p:nvPr>
            <p:ph type="title"/>
          </p:nvPr>
        </p:nvSpPr>
        <p:spPr/>
        <p:txBody>
          <a:bodyPr/>
          <a:lstStyle/>
          <a:p>
            <a:endParaRPr lang="fr-FR"/>
          </a:p>
        </p:txBody>
      </p:sp>
      <p:pic>
        <p:nvPicPr>
          <p:cNvPr id="19" name="Image 18">
            <a:extLst>
              <a:ext uri="{FF2B5EF4-FFF2-40B4-BE49-F238E27FC236}">
                <a16:creationId xmlns:a16="http://schemas.microsoft.com/office/drawing/2014/main" id="{A1F5588F-E7E7-E48D-08FC-B45370C6A03D}"/>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83194750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AE8B5F51-CAE6-5B7A-9E1B-FD5DB91341A0}"/>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B990EB25-0548-8DEE-75D4-EE30225138E6}"/>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09284576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2B49283B-3603-258B-B9A6-17F0DE3203BD}"/>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A9FD2AA8-6B7E-E79B-E6D0-22E5FFFAEA96}"/>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52604284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9472A095-FDBB-F859-6E9F-969734C06866}"/>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EAA4EA84-FFA0-B315-3300-E8C91218707C}"/>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67541204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D182C873-7722-B046-F455-D5D66EE3F83D}"/>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9EEA6C51-2736-B941-1D9A-1D397D615607}"/>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45493326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98082706-5CA1-550B-A7FE-2980D877F62D}"/>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4F92BC27-5DFD-6CFD-2E75-2AB3471521D8}"/>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7117540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3FC8C9-ED60-3758-B4D5-238238BA5295}"/>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7F11BB8F-6A93-0D01-F54C-9FF4B649CA17}"/>
              </a:ext>
            </a:extLst>
          </p:cNvPr>
          <p:cNvSpPr>
            <a:spLocks noGrp="1"/>
          </p:cNvSpPr>
          <p:nvPr>
            <p:ph type="title"/>
          </p:nvPr>
        </p:nvSpPr>
        <p:spPr/>
        <p:txBody>
          <a:bodyPr/>
          <a:lstStyle/>
          <a:p>
            <a:endParaRPr lang="fr-FR"/>
          </a:p>
        </p:txBody>
      </p:sp>
      <p:pic>
        <p:nvPicPr>
          <p:cNvPr id="5" name="Image 4">
            <a:extLst>
              <a:ext uri="{FF2B5EF4-FFF2-40B4-BE49-F238E27FC236}">
                <a16:creationId xmlns:a16="http://schemas.microsoft.com/office/drawing/2014/main" id="{9B7E3EBE-E17C-B609-0ACA-F1C7C76BE9A3}"/>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0183622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DF93F474-9DD2-24C4-5E8B-C0E61FC77335}"/>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CD60AB27-5EEF-69E2-5F1E-EB83483FC966}"/>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2334100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B6C7E86A-7932-0825-EC1C-6AB5E7A9FCE0}"/>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45C5CEA4-A905-651F-202E-F7DE1EF2ADBF}"/>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2862276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re 13">
            <a:extLst>
              <a:ext uri="{FF2B5EF4-FFF2-40B4-BE49-F238E27FC236}">
                <a16:creationId xmlns:a16="http://schemas.microsoft.com/office/drawing/2014/main" id="{1D6B1CE0-D5CD-D067-D37B-F7DE3FDCC27D}"/>
              </a:ext>
            </a:extLst>
          </p:cNvPr>
          <p:cNvSpPr>
            <a:spLocks noGrp="1"/>
          </p:cNvSpPr>
          <p:nvPr>
            <p:ph type="title"/>
          </p:nvPr>
        </p:nvSpPr>
        <p:spPr/>
        <p:txBody>
          <a:bodyPr/>
          <a:lstStyle/>
          <a:p>
            <a:endParaRPr lang="fr-FR"/>
          </a:p>
        </p:txBody>
      </p:sp>
      <p:pic>
        <p:nvPicPr>
          <p:cNvPr id="18" name="Image 17">
            <a:extLst>
              <a:ext uri="{FF2B5EF4-FFF2-40B4-BE49-F238E27FC236}">
                <a16:creationId xmlns:a16="http://schemas.microsoft.com/office/drawing/2014/main" id="{B9FD3B50-9A43-9CCA-4428-9B720C891FAE}"/>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5351115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re 11">
            <a:extLst>
              <a:ext uri="{FF2B5EF4-FFF2-40B4-BE49-F238E27FC236}">
                <a16:creationId xmlns:a16="http://schemas.microsoft.com/office/drawing/2014/main" id="{EE6D13D6-FAED-E997-CC0F-9A9194F3A9E7}"/>
              </a:ext>
            </a:extLst>
          </p:cNvPr>
          <p:cNvSpPr>
            <a:spLocks noGrp="1"/>
          </p:cNvSpPr>
          <p:nvPr>
            <p:ph type="title"/>
          </p:nvPr>
        </p:nvSpPr>
        <p:spPr/>
        <p:txBody>
          <a:bodyPr/>
          <a:lstStyle/>
          <a:p>
            <a:endParaRPr lang="fr-FR"/>
          </a:p>
        </p:txBody>
      </p:sp>
      <p:pic>
        <p:nvPicPr>
          <p:cNvPr id="14" name="Image 13">
            <a:extLst>
              <a:ext uri="{FF2B5EF4-FFF2-40B4-BE49-F238E27FC236}">
                <a16:creationId xmlns:a16="http://schemas.microsoft.com/office/drawing/2014/main" id="{A36D9581-5DB9-C673-7260-11B0FEEAFDCF}"/>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708236087"/>
      </p:ext>
    </p:extLst>
  </p:cSld>
  <p:clrMapOvr>
    <a:masterClrMapping/>
  </p:clrMapOvr>
</p:sld>
</file>

<file path=ppt/theme/theme1.xml><?xml version="1.0" encoding="utf-8"?>
<a:theme xmlns:a="http://schemas.openxmlformats.org/drawingml/2006/main" name="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4_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5_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6_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7_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1_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8_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9_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11_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be993d5a-5390-4a32-bd90-2a12d82b1d47">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7CD5DE76E4230488D2ADF4C3851F92C" ma:contentTypeVersion="13" ma:contentTypeDescription="Crée un document." ma:contentTypeScope="" ma:versionID="d122aea70a9165b78dd065a800b7cfc6">
  <xsd:schema xmlns:xsd="http://www.w3.org/2001/XMLSchema" xmlns:xs="http://www.w3.org/2001/XMLSchema" xmlns:p="http://schemas.microsoft.com/office/2006/metadata/properties" xmlns:ns2="be993d5a-5390-4a32-bd90-2a12d82b1d47" xmlns:ns3="78af4adf-cb3e-4732-bb85-653e85149c57" targetNamespace="http://schemas.microsoft.com/office/2006/metadata/properties" ma:root="true" ma:fieldsID="ca9308b6d9fa1551c355c2fcaa04b2a5" ns2:_="" ns3:_="">
    <xsd:import namespace="be993d5a-5390-4a32-bd90-2a12d82b1d47"/>
    <xsd:import namespace="78af4adf-cb3e-4732-bb85-653e85149c57"/>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2:MediaServiceOCR" minOccurs="0"/>
                <xsd:element ref="ns2:MediaServiceGenerationTime" minOccurs="0"/>
                <xsd:element ref="ns2:MediaServiceEventHashCode" minOccurs="0"/>
                <xsd:element ref="ns2:MediaServiceSearchProperties" minOccurs="0"/>
                <xsd:element ref="ns2:MediaServiceDateTaken" minOccurs="0"/>
                <xsd:element ref="ns3:SharedWithUsers" minOccurs="0"/>
                <xsd:element ref="ns3:SharedWithDetails" minOccurs="0"/>
                <xsd:element ref="ns2:MediaServiceObjectDetectorVersion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e993d5a-5390-4a32-bd90-2a12d82b1d4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Balises d’images" ma:readOnly="false" ma:fieldId="{5cf76f15-5ced-4ddc-b409-7134ff3c332f}" ma:taxonomyMulti="true" ma:sspId="e0316926-e272-4302-89b0-5e160602c2e1" ma:termSetId="09814cd3-568e-fe90-9814-8d621ff8fb84" ma:anchorId="fba54fb3-c3e1-fe81-a776-ca4b69148c4d" ma:open="true" ma:isKeyword="false">
      <xsd:complexType>
        <xsd:sequence>
          <xsd:element ref="pc:Terms" minOccurs="0" maxOccurs="1"/>
        </xsd:sequence>
      </xsd:complex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SearchProperties" ma:index="15" nillable="true" ma:displayName="MediaServiceSearchProperties" ma:hidden="true" ma:internalName="MediaServiceSearchProperties" ma:readOnly="true">
      <xsd:simpleType>
        <xsd:restriction base="dms:Note"/>
      </xsd:simpleType>
    </xsd:element>
    <xsd:element name="MediaServiceDateTaken" ma:index="16" nillable="true" ma:displayName="MediaServiceDateTaken" ma:hidden="true" ma:indexed="true" ma:internalName="MediaServiceDateTaken" ma:readOnly="true">
      <xsd:simpleType>
        <xsd:restriction base="dms:Text"/>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78af4adf-cb3e-4732-bb85-653e85149c57" elementFormDefault="qualified">
    <xsd:import namespace="http://schemas.microsoft.com/office/2006/documentManagement/types"/>
    <xsd:import namespace="http://schemas.microsoft.com/office/infopath/2007/PartnerControls"/>
    <xsd:element name="SharedWithUsers" ma:index="17"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Partagé avec dé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2B294D5-9479-4072-A39C-3F5AF912A241}">
  <ds:schemaRefs>
    <ds:schemaRef ds:uri="http://purl.org/dc/terms/"/>
    <ds:schemaRef ds:uri="78af4adf-cb3e-4732-bb85-653e85149c57"/>
    <ds:schemaRef ds:uri="http://purl.org/dc/dcmitype/"/>
    <ds:schemaRef ds:uri="be993d5a-5390-4a32-bd90-2a12d82b1d47"/>
    <ds:schemaRef ds:uri="http://purl.org/dc/elements/1.1/"/>
    <ds:schemaRef ds:uri="http://schemas.microsoft.com/office/2006/metadata/properties"/>
    <ds:schemaRef ds:uri="http://schemas.microsoft.com/office/2006/documentManagement/typ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1CB29B1E-CD13-48AB-BBEF-DF001D11879E}">
  <ds:schemaRefs>
    <ds:schemaRef ds:uri="http://schemas.microsoft.com/sharepoint/v3/contenttype/forms"/>
  </ds:schemaRefs>
</ds:datastoreItem>
</file>

<file path=customXml/itemProps3.xml><?xml version="1.0" encoding="utf-8"?>
<ds:datastoreItem xmlns:ds="http://schemas.openxmlformats.org/officeDocument/2006/customXml" ds:itemID="{90472ABB-A8F7-43E3-ABEE-BE9A75C11FC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e993d5a-5390-4a32-bd90-2a12d82b1d47"/>
    <ds:schemaRef ds:uri="78af4adf-cb3e-4732-bb85-653e85149c5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1972</Words>
  <Application>Microsoft Office PowerPoint</Application>
  <PresentationFormat>Affichage à l'écran (4:3)</PresentationFormat>
  <Paragraphs>159</Paragraphs>
  <Slides>44</Slides>
  <Notes>44</Notes>
  <HiddenSlides>0</HiddenSlides>
  <MMClips>0</MMClips>
  <ScaleCrop>false</ScaleCrop>
  <HeadingPairs>
    <vt:vector size="6" baseType="variant">
      <vt:variant>
        <vt:lpstr>Polices utilisées</vt:lpstr>
      </vt:variant>
      <vt:variant>
        <vt:i4>4</vt:i4>
      </vt:variant>
      <vt:variant>
        <vt:lpstr>Thème</vt:lpstr>
      </vt:variant>
      <vt:variant>
        <vt:i4>9</vt:i4>
      </vt:variant>
      <vt:variant>
        <vt:lpstr>Titres des diapositives</vt:lpstr>
      </vt:variant>
      <vt:variant>
        <vt:i4>44</vt:i4>
      </vt:variant>
    </vt:vector>
  </HeadingPairs>
  <TitlesOfParts>
    <vt:vector size="57" baseType="lpstr">
      <vt:lpstr>Arial</vt:lpstr>
      <vt:lpstr>Calibri</vt:lpstr>
      <vt:lpstr>Calibri Light</vt:lpstr>
      <vt:lpstr>Verdana</vt:lpstr>
      <vt:lpstr>Thème Office</vt:lpstr>
      <vt:lpstr>4_Thème Office</vt:lpstr>
      <vt:lpstr>5_Thème Office</vt:lpstr>
      <vt:lpstr>6_Thème Office</vt:lpstr>
      <vt:lpstr>7_Thème Office</vt:lpstr>
      <vt:lpstr>1_Thème Office</vt:lpstr>
      <vt:lpstr>8_Thème Office</vt:lpstr>
      <vt:lpstr>9_Thème Office</vt:lpstr>
      <vt:lpstr>11_Thème Office</vt:lpstr>
      <vt:lpstr>7. Rechercher le tout ou une partie dans une composition</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Éditions Hatier</dc:creator>
  <cp:lastModifiedBy>TAILLADE JUSTINE</cp:lastModifiedBy>
  <cp:revision>2</cp:revision>
  <dcterms:created xsi:type="dcterms:W3CDTF">2022-01-07T11:15:07Z</dcterms:created>
  <dcterms:modified xsi:type="dcterms:W3CDTF">2025-08-12T13:42:47Z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0x01010017CD5DE76E4230488D2ADF4C3851F92C</vt:lpwstr>
  </property>
  <property fmtid="{D5CDD505-2E9C-101B-9397-08002B2CF9AE}" pid="3" name="MediaServiceImageTags">
    <vt:lpwstr/>
  </property>
</Properties>
</file>