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3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4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5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6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7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8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9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10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11.xml" ContentType="application/vnd.openxmlformats-officedocument.theme+xml"/>
  <Override PartName="/ppt/theme/theme1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4"/>
    <p:sldMasterId id="2147483690" r:id="rId5"/>
    <p:sldMasterId id="2147483693" r:id="rId6"/>
    <p:sldMasterId id="2147483696" r:id="rId7"/>
    <p:sldMasterId id="2147483670" r:id="rId8"/>
    <p:sldMasterId id="2147483676" r:id="rId9"/>
    <p:sldMasterId id="2147483681" r:id="rId10"/>
    <p:sldMasterId id="2147483704" r:id="rId11"/>
    <p:sldMasterId id="2147483714" r:id="rId12"/>
    <p:sldMasterId id="2147483719" r:id="rId13"/>
    <p:sldMasterId id="2147483729" r:id="rId14"/>
  </p:sldMasterIdLst>
  <p:notesMasterIdLst>
    <p:notesMasterId r:id="rId62"/>
  </p:notesMasterIdLst>
  <p:sldIdLst>
    <p:sldId id="352" r:id="rId15"/>
    <p:sldId id="301" r:id="rId16"/>
    <p:sldId id="258" r:id="rId17"/>
    <p:sldId id="292" r:id="rId18"/>
    <p:sldId id="293" r:id="rId19"/>
    <p:sldId id="294" r:id="rId20"/>
    <p:sldId id="295" r:id="rId21"/>
    <p:sldId id="296" r:id="rId22"/>
    <p:sldId id="297" r:id="rId23"/>
    <p:sldId id="298" r:id="rId24"/>
    <p:sldId id="299" r:id="rId25"/>
    <p:sldId id="300" r:id="rId26"/>
    <p:sldId id="312" r:id="rId27"/>
    <p:sldId id="313" r:id="rId28"/>
    <p:sldId id="314" r:id="rId29"/>
    <p:sldId id="315" r:id="rId30"/>
    <p:sldId id="316" r:id="rId31"/>
    <p:sldId id="317" r:id="rId32"/>
    <p:sldId id="318" r:id="rId33"/>
    <p:sldId id="319" r:id="rId34"/>
    <p:sldId id="320" r:id="rId35"/>
    <p:sldId id="321" r:id="rId36"/>
    <p:sldId id="322" r:id="rId37"/>
    <p:sldId id="323" r:id="rId38"/>
    <p:sldId id="324" r:id="rId39"/>
    <p:sldId id="325" r:id="rId40"/>
    <p:sldId id="326" r:id="rId41"/>
    <p:sldId id="327" r:id="rId42"/>
    <p:sldId id="328" r:id="rId43"/>
    <p:sldId id="329" r:id="rId44"/>
    <p:sldId id="330" r:id="rId45"/>
    <p:sldId id="331" r:id="rId46"/>
    <p:sldId id="332" r:id="rId47"/>
    <p:sldId id="333" r:id="rId48"/>
    <p:sldId id="334" r:id="rId49"/>
    <p:sldId id="335" r:id="rId50"/>
    <p:sldId id="336" r:id="rId51"/>
    <p:sldId id="337" r:id="rId52"/>
    <p:sldId id="338" r:id="rId53"/>
    <p:sldId id="339" r:id="rId54"/>
    <p:sldId id="340" r:id="rId55"/>
    <p:sldId id="348" r:id="rId56"/>
    <p:sldId id="349" r:id="rId57"/>
    <p:sldId id="350" r:id="rId58"/>
    <p:sldId id="351" r:id="rId59"/>
    <p:sldId id="347" r:id="rId60"/>
    <p:sldId id="488" r:id="rId6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F875900-4CD5-0B77-42CA-03FBCC6F856F}" name="Pauline Lion" initials="PL" userId="48ef9a2cfb904c2c" providerId="Windows Live"/>
  <p188:author id="{8035A710-E786-5AD4-6E6B-F2C4540F2679}" name="CHAUVELLIER ANNE" initials="CA" userId="S::ACHAUVELLIER@editions-hatier.fr::f6f57ace-c9cf-44ce-941b-3615434e65b1" providerId="AD"/>
  <p188:author id="{5F8BA321-80A1-CEA0-CCDE-AB6954515002}" name="TAILLADE JUSTINE" initials="JT" userId="S::JTAILLADE@editions-hatier.fr::7689be7a-6074-46a5-a6a4-f2fd3e4f6393" providerId="AD"/>
  <p188:author id="{6EC3644E-CAF9-BE47-EB1A-C427F723DB1E}" name="catherine.mallard2" initials="ca" userId="S::catherine.mallard2_gmail.com#ext#@hachette.onmicrosoft.com::943e5806-a044-4790-a0a9-05d7075f8f80" providerId="AD"/>
  <p188:author id="{7F7E7B9F-1A3E-4D99-E946-F9A38FEEBA9F}" name="HACHE Caroline" initials="HC" userId="S::caroline.hache_univ-amu.fr#ext#@hachette.onmicrosoft.com::8f7bb2c5-af1f-4ec9-9672-c04e07afd9f4" providerId="AD"/>
  <p188:author id="{D1DA31B1-B817-6551-D189-800565F96188}" name="sylvie.advenier" initials="sy" userId="S::sylvie.advenier_gmail.com#ext#@hachette.onmicrosoft.com::62265617-bba0-4816-b687-fd9955c55dd9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AUVELLIER ANNE" initials="CA" lastIdx="4" clrIdx="0">
    <p:extLst>
      <p:ext uri="{19B8F6BF-5375-455C-9EA6-DF929625EA0E}">
        <p15:presenceInfo xmlns:p15="http://schemas.microsoft.com/office/powerpoint/2012/main" userId="S::ACHAUVELLIER@editions-hatier.fr::63234966-364e-422f-8c52-45fd5239a521" providerId="AD"/>
      </p:ext>
    </p:extLst>
  </p:cmAuthor>
  <p:cmAuthor id="2" name="catherine.mallard2" initials="ca" lastIdx="2" clrIdx="1">
    <p:extLst>
      <p:ext uri="{19B8F6BF-5375-455C-9EA6-DF929625EA0E}">
        <p15:presenceInfo xmlns:p15="http://schemas.microsoft.com/office/powerpoint/2012/main" userId="S::catherine.mallard2_gmail.com#ext#@hachette.onmicrosoft.com::943e5806-a044-4790-a0a9-05d7075f8f8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66"/>
    <a:srgbClr val="843C0C"/>
    <a:srgbClr val="B14A11"/>
    <a:srgbClr val="1D8F60"/>
    <a:srgbClr val="FFED00"/>
    <a:srgbClr val="D90000"/>
    <a:srgbClr val="2378C0"/>
    <a:srgbClr val="F58234"/>
    <a:srgbClr val="BCCF1F"/>
    <a:srgbClr val="ECEC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77" autoAdjust="0"/>
    <p:restoredTop sz="91041" autoAdjust="0"/>
  </p:normalViewPr>
  <p:slideViewPr>
    <p:cSldViewPr snapToGrid="0">
      <p:cViewPr>
        <p:scale>
          <a:sx n="100" d="100"/>
          <a:sy n="100" d="100"/>
        </p:scale>
        <p:origin x="2082" y="96"/>
      </p:cViewPr>
      <p:guideLst/>
    </p:cSldViewPr>
  </p:slideViewPr>
  <p:notesTextViewPr>
    <p:cViewPr>
      <p:scale>
        <a:sx n="150" d="100"/>
        <a:sy n="15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0.xml"/><Relationship Id="rId18" Type="http://schemas.openxmlformats.org/officeDocument/2006/relationships/slide" Target="slides/slide4.xml"/><Relationship Id="rId26" Type="http://schemas.openxmlformats.org/officeDocument/2006/relationships/slide" Target="slides/slide12.xml"/><Relationship Id="rId39" Type="http://schemas.openxmlformats.org/officeDocument/2006/relationships/slide" Target="slides/slide25.xml"/><Relationship Id="rId21" Type="http://schemas.openxmlformats.org/officeDocument/2006/relationships/slide" Target="slides/slide7.xml"/><Relationship Id="rId34" Type="http://schemas.openxmlformats.org/officeDocument/2006/relationships/slide" Target="slides/slide20.xml"/><Relationship Id="rId42" Type="http://schemas.openxmlformats.org/officeDocument/2006/relationships/slide" Target="slides/slide28.xml"/><Relationship Id="rId47" Type="http://schemas.openxmlformats.org/officeDocument/2006/relationships/slide" Target="slides/slide33.xml"/><Relationship Id="rId50" Type="http://schemas.openxmlformats.org/officeDocument/2006/relationships/slide" Target="slides/slide36.xml"/><Relationship Id="rId55" Type="http://schemas.openxmlformats.org/officeDocument/2006/relationships/slide" Target="slides/slide41.xml"/><Relationship Id="rId63" Type="http://schemas.openxmlformats.org/officeDocument/2006/relationships/commentAuthors" Target="commentAuthors.xml"/><Relationship Id="rId68" Type="http://schemas.microsoft.com/office/2016/11/relationships/changesInfo" Target="changesInfos/changesInfo1.xml"/><Relationship Id="rId7" Type="http://schemas.openxmlformats.org/officeDocument/2006/relationships/slideMaster" Target="slideMasters/slideMaster4.xml"/><Relationship Id="rId2" Type="http://schemas.openxmlformats.org/officeDocument/2006/relationships/customXml" Target="../customXml/item2.xml"/><Relationship Id="rId16" Type="http://schemas.openxmlformats.org/officeDocument/2006/relationships/slide" Target="slides/slide2.xml"/><Relationship Id="rId29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10.xml"/><Relationship Id="rId32" Type="http://schemas.openxmlformats.org/officeDocument/2006/relationships/slide" Target="slides/slide18.xml"/><Relationship Id="rId37" Type="http://schemas.openxmlformats.org/officeDocument/2006/relationships/slide" Target="slides/slide23.xml"/><Relationship Id="rId40" Type="http://schemas.openxmlformats.org/officeDocument/2006/relationships/slide" Target="slides/slide26.xml"/><Relationship Id="rId45" Type="http://schemas.openxmlformats.org/officeDocument/2006/relationships/slide" Target="slides/slide31.xml"/><Relationship Id="rId53" Type="http://schemas.openxmlformats.org/officeDocument/2006/relationships/slide" Target="slides/slide39.xml"/><Relationship Id="rId58" Type="http://schemas.openxmlformats.org/officeDocument/2006/relationships/slide" Target="slides/slide44.xml"/><Relationship Id="rId66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.xml"/><Relationship Id="rId23" Type="http://schemas.openxmlformats.org/officeDocument/2006/relationships/slide" Target="slides/slide9.xml"/><Relationship Id="rId28" Type="http://schemas.openxmlformats.org/officeDocument/2006/relationships/slide" Target="slides/slide14.xml"/><Relationship Id="rId36" Type="http://schemas.openxmlformats.org/officeDocument/2006/relationships/slide" Target="slides/slide22.xml"/><Relationship Id="rId49" Type="http://schemas.openxmlformats.org/officeDocument/2006/relationships/slide" Target="slides/slide35.xml"/><Relationship Id="rId57" Type="http://schemas.openxmlformats.org/officeDocument/2006/relationships/slide" Target="slides/slide43.xml"/><Relationship Id="rId61" Type="http://schemas.openxmlformats.org/officeDocument/2006/relationships/slide" Target="slides/slide47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5.xml"/><Relationship Id="rId31" Type="http://schemas.openxmlformats.org/officeDocument/2006/relationships/slide" Target="slides/slide17.xml"/><Relationship Id="rId44" Type="http://schemas.openxmlformats.org/officeDocument/2006/relationships/slide" Target="slides/slide30.xml"/><Relationship Id="rId52" Type="http://schemas.openxmlformats.org/officeDocument/2006/relationships/slide" Target="slides/slide38.xml"/><Relationship Id="rId60" Type="http://schemas.openxmlformats.org/officeDocument/2006/relationships/slide" Target="slides/slide46.xml"/><Relationship Id="rId65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Master" Target="slideMasters/slideMaster11.xml"/><Relationship Id="rId22" Type="http://schemas.openxmlformats.org/officeDocument/2006/relationships/slide" Target="slides/slide8.xml"/><Relationship Id="rId27" Type="http://schemas.openxmlformats.org/officeDocument/2006/relationships/slide" Target="slides/slide13.xml"/><Relationship Id="rId30" Type="http://schemas.openxmlformats.org/officeDocument/2006/relationships/slide" Target="slides/slide16.xml"/><Relationship Id="rId35" Type="http://schemas.openxmlformats.org/officeDocument/2006/relationships/slide" Target="slides/slide21.xml"/><Relationship Id="rId43" Type="http://schemas.openxmlformats.org/officeDocument/2006/relationships/slide" Target="slides/slide29.xml"/><Relationship Id="rId48" Type="http://schemas.openxmlformats.org/officeDocument/2006/relationships/slide" Target="slides/slide34.xml"/><Relationship Id="rId56" Type="http://schemas.openxmlformats.org/officeDocument/2006/relationships/slide" Target="slides/slide42.xml"/><Relationship Id="rId64" Type="http://schemas.openxmlformats.org/officeDocument/2006/relationships/presProps" Target="presProps.xml"/><Relationship Id="rId69" Type="http://schemas.microsoft.com/office/2018/10/relationships/authors" Target="authors.xml"/><Relationship Id="rId8" Type="http://schemas.openxmlformats.org/officeDocument/2006/relationships/slideMaster" Target="slideMasters/slideMaster5.xml"/><Relationship Id="rId51" Type="http://schemas.openxmlformats.org/officeDocument/2006/relationships/slide" Target="slides/slide37.xml"/><Relationship Id="rId3" Type="http://schemas.openxmlformats.org/officeDocument/2006/relationships/customXml" Target="../customXml/item3.xml"/><Relationship Id="rId12" Type="http://schemas.openxmlformats.org/officeDocument/2006/relationships/slideMaster" Target="slideMasters/slideMaster9.xml"/><Relationship Id="rId17" Type="http://schemas.openxmlformats.org/officeDocument/2006/relationships/slide" Target="slides/slide3.xml"/><Relationship Id="rId25" Type="http://schemas.openxmlformats.org/officeDocument/2006/relationships/slide" Target="slides/slide11.xml"/><Relationship Id="rId33" Type="http://schemas.openxmlformats.org/officeDocument/2006/relationships/slide" Target="slides/slide19.xml"/><Relationship Id="rId38" Type="http://schemas.openxmlformats.org/officeDocument/2006/relationships/slide" Target="slides/slide24.xml"/><Relationship Id="rId46" Type="http://schemas.openxmlformats.org/officeDocument/2006/relationships/slide" Target="slides/slide32.xml"/><Relationship Id="rId59" Type="http://schemas.openxmlformats.org/officeDocument/2006/relationships/slide" Target="slides/slide45.xml"/><Relationship Id="rId67" Type="http://schemas.openxmlformats.org/officeDocument/2006/relationships/tableStyles" Target="tableStyles.xml"/><Relationship Id="rId20" Type="http://schemas.openxmlformats.org/officeDocument/2006/relationships/slide" Target="slides/slide6.xml"/><Relationship Id="rId41" Type="http://schemas.openxmlformats.org/officeDocument/2006/relationships/slide" Target="slides/slide27.xml"/><Relationship Id="rId54" Type="http://schemas.openxmlformats.org/officeDocument/2006/relationships/slide" Target="slides/slide40.xml"/><Relationship Id="rId62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AILLADE JUSTINE" userId="7689be7a-6074-46a5-a6a4-f2fd3e4f6393" providerId="ADAL" clId="{EAD16A7F-37F6-42D3-B281-69CA4536D798}"/>
    <pc:docChg chg="undo custSel modSld">
      <pc:chgData name="TAILLADE JUSTINE" userId="7689be7a-6074-46a5-a6a4-f2fd3e4f6393" providerId="ADAL" clId="{EAD16A7F-37F6-42D3-B281-69CA4536D798}" dt="2025-08-12T13:38:38.354" v="46" actId="20577"/>
      <pc:docMkLst>
        <pc:docMk/>
      </pc:docMkLst>
      <pc:sldChg chg="delSp mod">
        <pc:chgData name="TAILLADE JUSTINE" userId="7689be7a-6074-46a5-a6a4-f2fd3e4f6393" providerId="ADAL" clId="{EAD16A7F-37F6-42D3-B281-69CA4536D798}" dt="2025-08-12T13:37:19.584" v="4" actId="478"/>
        <pc:sldMkLst>
          <pc:docMk/>
          <pc:sldMk cId="1187966642" sldId="292"/>
        </pc:sldMkLst>
        <pc:spChg chg="del">
          <ac:chgData name="TAILLADE JUSTINE" userId="7689be7a-6074-46a5-a6a4-f2fd3e4f6393" providerId="ADAL" clId="{EAD16A7F-37F6-42D3-B281-69CA4536D798}" dt="2025-08-12T13:37:19.584" v="4" actId="478"/>
          <ac:spMkLst>
            <pc:docMk/>
            <pc:sldMk cId="1187966642" sldId="292"/>
            <ac:spMk id="5" creationId="{FA9D1675-131C-2ED9-F855-F1971D90B10E}"/>
          </ac:spMkLst>
        </pc:spChg>
      </pc:sldChg>
      <pc:sldChg chg="delSp mod">
        <pc:chgData name="TAILLADE JUSTINE" userId="7689be7a-6074-46a5-a6a4-f2fd3e4f6393" providerId="ADAL" clId="{EAD16A7F-37F6-42D3-B281-69CA4536D798}" dt="2025-08-12T13:37:21.095" v="5" actId="478"/>
        <pc:sldMkLst>
          <pc:docMk/>
          <pc:sldMk cId="1432044866" sldId="293"/>
        </pc:sldMkLst>
        <pc:spChg chg="del">
          <ac:chgData name="TAILLADE JUSTINE" userId="7689be7a-6074-46a5-a6a4-f2fd3e4f6393" providerId="ADAL" clId="{EAD16A7F-37F6-42D3-B281-69CA4536D798}" dt="2025-08-12T13:37:21.095" v="5" actId="478"/>
          <ac:spMkLst>
            <pc:docMk/>
            <pc:sldMk cId="1432044866" sldId="293"/>
            <ac:spMk id="3" creationId="{38FCC1A9-D4AC-457D-DFBD-C039619F5C98}"/>
          </ac:spMkLst>
        </pc:spChg>
      </pc:sldChg>
      <pc:sldChg chg="delSp mod">
        <pc:chgData name="TAILLADE JUSTINE" userId="7689be7a-6074-46a5-a6a4-f2fd3e4f6393" providerId="ADAL" clId="{EAD16A7F-37F6-42D3-B281-69CA4536D798}" dt="2025-08-12T13:37:22.417" v="6" actId="478"/>
        <pc:sldMkLst>
          <pc:docMk/>
          <pc:sldMk cId="659313400" sldId="294"/>
        </pc:sldMkLst>
        <pc:spChg chg="del">
          <ac:chgData name="TAILLADE JUSTINE" userId="7689be7a-6074-46a5-a6a4-f2fd3e4f6393" providerId="ADAL" clId="{EAD16A7F-37F6-42D3-B281-69CA4536D798}" dt="2025-08-12T13:37:22.417" v="6" actId="478"/>
          <ac:spMkLst>
            <pc:docMk/>
            <pc:sldMk cId="659313400" sldId="294"/>
            <ac:spMk id="7" creationId="{A39B8B3D-2882-EB7E-0F15-8CDA13C0B496}"/>
          </ac:spMkLst>
        </pc:spChg>
      </pc:sldChg>
      <pc:sldChg chg="delSp mod">
        <pc:chgData name="TAILLADE JUSTINE" userId="7689be7a-6074-46a5-a6a4-f2fd3e4f6393" providerId="ADAL" clId="{EAD16A7F-37F6-42D3-B281-69CA4536D798}" dt="2025-08-12T13:37:23.856" v="7" actId="478"/>
        <pc:sldMkLst>
          <pc:docMk/>
          <pc:sldMk cId="847127580" sldId="295"/>
        </pc:sldMkLst>
        <pc:spChg chg="del">
          <ac:chgData name="TAILLADE JUSTINE" userId="7689be7a-6074-46a5-a6a4-f2fd3e4f6393" providerId="ADAL" clId="{EAD16A7F-37F6-42D3-B281-69CA4536D798}" dt="2025-08-12T13:37:23.856" v="7" actId="478"/>
          <ac:spMkLst>
            <pc:docMk/>
            <pc:sldMk cId="847127580" sldId="295"/>
            <ac:spMk id="8" creationId="{187735FA-E6F7-2017-2F75-A8B4EE2179BA}"/>
          </ac:spMkLst>
        </pc:spChg>
      </pc:sldChg>
      <pc:sldChg chg="delSp mod">
        <pc:chgData name="TAILLADE JUSTINE" userId="7689be7a-6074-46a5-a6a4-f2fd3e4f6393" providerId="ADAL" clId="{EAD16A7F-37F6-42D3-B281-69CA4536D798}" dt="2025-08-12T13:37:25.184" v="8" actId="478"/>
        <pc:sldMkLst>
          <pc:docMk/>
          <pc:sldMk cId="2701496217" sldId="296"/>
        </pc:sldMkLst>
        <pc:spChg chg="del">
          <ac:chgData name="TAILLADE JUSTINE" userId="7689be7a-6074-46a5-a6a4-f2fd3e4f6393" providerId="ADAL" clId="{EAD16A7F-37F6-42D3-B281-69CA4536D798}" dt="2025-08-12T13:37:25.184" v="8" actId="478"/>
          <ac:spMkLst>
            <pc:docMk/>
            <pc:sldMk cId="2701496217" sldId="296"/>
            <ac:spMk id="8" creationId="{0710D714-6CD4-7CEC-23F2-290D6B957409}"/>
          </ac:spMkLst>
        </pc:spChg>
      </pc:sldChg>
      <pc:sldChg chg="delSp mod">
        <pc:chgData name="TAILLADE JUSTINE" userId="7689be7a-6074-46a5-a6a4-f2fd3e4f6393" providerId="ADAL" clId="{EAD16A7F-37F6-42D3-B281-69CA4536D798}" dt="2025-08-12T13:37:26.425" v="9" actId="478"/>
        <pc:sldMkLst>
          <pc:docMk/>
          <pc:sldMk cId="3465015240" sldId="297"/>
        </pc:sldMkLst>
        <pc:spChg chg="del">
          <ac:chgData name="TAILLADE JUSTINE" userId="7689be7a-6074-46a5-a6a4-f2fd3e4f6393" providerId="ADAL" clId="{EAD16A7F-37F6-42D3-B281-69CA4536D798}" dt="2025-08-12T13:37:26.425" v="9" actId="478"/>
          <ac:spMkLst>
            <pc:docMk/>
            <pc:sldMk cId="3465015240" sldId="297"/>
            <ac:spMk id="8" creationId="{D9A6D814-6B4A-CEAD-66DC-7B78DF64A148}"/>
          </ac:spMkLst>
        </pc:spChg>
      </pc:sldChg>
      <pc:sldChg chg="delSp mod">
        <pc:chgData name="TAILLADE JUSTINE" userId="7689be7a-6074-46a5-a6a4-f2fd3e4f6393" providerId="ADAL" clId="{EAD16A7F-37F6-42D3-B281-69CA4536D798}" dt="2025-08-12T13:37:27.664" v="10" actId="478"/>
        <pc:sldMkLst>
          <pc:docMk/>
          <pc:sldMk cId="255774340" sldId="298"/>
        </pc:sldMkLst>
        <pc:spChg chg="del">
          <ac:chgData name="TAILLADE JUSTINE" userId="7689be7a-6074-46a5-a6a4-f2fd3e4f6393" providerId="ADAL" clId="{EAD16A7F-37F6-42D3-B281-69CA4536D798}" dt="2025-08-12T13:37:27.664" v="10" actId="478"/>
          <ac:spMkLst>
            <pc:docMk/>
            <pc:sldMk cId="255774340" sldId="298"/>
            <ac:spMk id="8" creationId="{5F6711CA-A287-FF06-3BCE-B82F6C395B9D}"/>
          </ac:spMkLst>
        </pc:spChg>
      </pc:sldChg>
      <pc:sldChg chg="delSp mod">
        <pc:chgData name="TAILLADE JUSTINE" userId="7689be7a-6074-46a5-a6a4-f2fd3e4f6393" providerId="ADAL" clId="{EAD16A7F-37F6-42D3-B281-69CA4536D798}" dt="2025-08-12T13:37:28.904" v="11" actId="478"/>
        <pc:sldMkLst>
          <pc:docMk/>
          <pc:sldMk cId="234284987" sldId="299"/>
        </pc:sldMkLst>
        <pc:spChg chg="del">
          <ac:chgData name="TAILLADE JUSTINE" userId="7689be7a-6074-46a5-a6a4-f2fd3e4f6393" providerId="ADAL" clId="{EAD16A7F-37F6-42D3-B281-69CA4536D798}" dt="2025-08-12T13:37:28.904" v="11" actId="478"/>
          <ac:spMkLst>
            <pc:docMk/>
            <pc:sldMk cId="234284987" sldId="299"/>
            <ac:spMk id="8" creationId="{B893EDA5-4758-E152-C4C6-64453D072F1F}"/>
          </ac:spMkLst>
        </pc:spChg>
      </pc:sldChg>
      <pc:sldChg chg="delSp mod">
        <pc:chgData name="TAILLADE JUSTINE" userId="7689be7a-6074-46a5-a6a4-f2fd3e4f6393" providerId="ADAL" clId="{EAD16A7F-37F6-42D3-B281-69CA4536D798}" dt="2025-08-12T13:37:30.136" v="12" actId="478"/>
        <pc:sldMkLst>
          <pc:docMk/>
          <pc:sldMk cId="3947478301" sldId="300"/>
        </pc:sldMkLst>
        <pc:spChg chg="del">
          <ac:chgData name="TAILLADE JUSTINE" userId="7689be7a-6074-46a5-a6a4-f2fd3e4f6393" providerId="ADAL" clId="{EAD16A7F-37F6-42D3-B281-69CA4536D798}" dt="2025-08-12T13:37:30.136" v="12" actId="478"/>
          <ac:spMkLst>
            <pc:docMk/>
            <pc:sldMk cId="3947478301" sldId="300"/>
            <ac:spMk id="8" creationId="{3BD2617B-3EA5-1CE0-4271-681936CECEE7}"/>
          </ac:spMkLst>
        </pc:spChg>
      </pc:sldChg>
      <pc:sldChg chg="addSp delSp mod">
        <pc:chgData name="TAILLADE JUSTINE" userId="7689be7a-6074-46a5-a6a4-f2fd3e4f6393" providerId="ADAL" clId="{EAD16A7F-37F6-42D3-B281-69CA4536D798}" dt="2025-08-12T13:37:15.889" v="3" actId="478"/>
        <pc:sldMkLst>
          <pc:docMk/>
          <pc:sldMk cId="855838337" sldId="301"/>
        </pc:sldMkLst>
        <pc:spChg chg="del">
          <ac:chgData name="TAILLADE JUSTINE" userId="7689be7a-6074-46a5-a6a4-f2fd3e4f6393" providerId="ADAL" clId="{EAD16A7F-37F6-42D3-B281-69CA4536D798}" dt="2025-08-12T13:37:15.889" v="3" actId="478"/>
          <ac:spMkLst>
            <pc:docMk/>
            <pc:sldMk cId="855838337" sldId="301"/>
            <ac:spMk id="17" creationId="{152282B7-56B8-A187-C1EF-93A9C303F58A}"/>
          </ac:spMkLst>
        </pc:spChg>
        <pc:picChg chg="add del">
          <ac:chgData name="TAILLADE JUSTINE" userId="7689be7a-6074-46a5-a6a4-f2fd3e4f6393" providerId="ADAL" clId="{EAD16A7F-37F6-42D3-B281-69CA4536D798}" dt="2025-08-12T13:36:51.962" v="2" actId="478"/>
          <ac:picMkLst>
            <pc:docMk/>
            <pc:sldMk cId="855838337" sldId="301"/>
            <ac:picMk id="22" creationId="{F2D26CB4-A00D-A4A4-6F9A-9171FE6893E7}"/>
          </ac:picMkLst>
        </pc:picChg>
      </pc:sldChg>
      <pc:sldChg chg="delSp mod">
        <pc:chgData name="TAILLADE JUSTINE" userId="7689be7a-6074-46a5-a6a4-f2fd3e4f6393" providerId="ADAL" clId="{EAD16A7F-37F6-42D3-B281-69CA4536D798}" dt="2025-08-12T13:37:31.760" v="13" actId="478"/>
        <pc:sldMkLst>
          <pc:docMk/>
          <pc:sldMk cId="3376360963" sldId="312"/>
        </pc:sldMkLst>
        <pc:spChg chg="del">
          <ac:chgData name="TAILLADE JUSTINE" userId="7689be7a-6074-46a5-a6a4-f2fd3e4f6393" providerId="ADAL" clId="{EAD16A7F-37F6-42D3-B281-69CA4536D798}" dt="2025-08-12T13:37:31.760" v="13" actId="478"/>
          <ac:spMkLst>
            <pc:docMk/>
            <pc:sldMk cId="3376360963" sldId="312"/>
            <ac:spMk id="5" creationId="{DF5991AD-02C6-8A63-7BF7-79E8AC3A649A}"/>
          </ac:spMkLst>
        </pc:spChg>
      </pc:sldChg>
      <pc:sldChg chg="delSp mod">
        <pc:chgData name="TAILLADE JUSTINE" userId="7689be7a-6074-46a5-a6a4-f2fd3e4f6393" providerId="ADAL" clId="{EAD16A7F-37F6-42D3-B281-69CA4536D798}" dt="2025-08-12T13:37:33.096" v="14" actId="478"/>
        <pc:sldMkLst>
          <pc:docMk/>
          <pc:sldMk cId="2184107245" sldId="313"/>
        </pc:sldMkLst>
        <pc:spChg chg="del">
          <ac:chgData name="TAILLADE JUSTINE" userId="7689be7a-6074-46a5-a6a4-f2fd3e4f6393" providerId="ADAL" clId="{EAD16A7F-37F6-42D3-B281-69CA4536D798}" dt="2025-08-12T13:37:33.096" v="14" actId="478"/>
          <ac:spMkLst>
            <pc:docMk/>
            <pc:sldMk cId="2184107245" sldId="313"/>
            <ac:spMk id="7" creationId="{913C14EA-882F-CD0E-205D-63A2E5160976}"/>
          </ac:spMkLst>
        </pc:spChg>
      </pc:sldChg>
      <pc:sldChg chg="delSp mod">
        <pc:chgData name="TAILLADE JUSTINE" userId="7689be7a-6074-46a5-a6a4-f2fd3e4f6393" providerId="ADAL" clId="{EAD16A7F-37F6-42D3-B281-69CA4536D798}" dt="2025-08-12T13:37:34.456" v="15" actId="478"/>
        <pc:sldMkLst>
          <pc:docMk/>
          <pc:sldMk cId="1175156493" sldId="314"/>
        </pc:sldMkLst>
        <pc:spChg chg="del">
          <ac:chgData name="TAILLADE JUSTINE" userId="7689be7a-6074-46a5-a6a4-f2fd3e4f6393" providerId="ADAL" clId="{EAD16A7F-37F6-42D3-B281-69CA4536D798}" dt="2025-08-12T13:37:34.456" v="15" actId="478"/>
          <ac:spMkLst>
            <pc:docMk/>
            <pc:sldMk cId="1175156493" sldId="314"/>
            <ac:spMk id="7" creationId="{5649563E-9D25-704C-E590-640D3414D670}"/>
          </ac:spMkLst>
        </pc:spChg>
      </pc:sldChg>
      <pc:sldChg chg="delSp mod">
        <pc:chgData name="TAILLADE JUSTINE" userId="7689be7a-6074-46a5-a6a4-f2fd3e4f6393" providerId="ADAL" clId="{EAD16A7F-37F6-42D3-B281-69CA4536D798}" dt="2025-08-12T13:36:46.033" v="0" actId="478"/>
        <pc:sldMkLst>
          <pc:docMk/>
          <pc:sldMk cId="572355330" sldId="315"/>
        </pc:sldMkLst>
        <pc:spChg chg="del">
          <ac:chgData name="TAILLADE JUSTINE" userId="7689be7a-6074-46a5-a6a4-f2fd3e4f6393" providerId="ADAL" clId="{EAD16A7F-37F6-42D3-B281-69CA4536D798}" dt="2025-08-12T13:36:46.033" v="0" actId="478"/>
          <ac:spMkLst>
            <pc:docMk/>
            <pc:sldMk cId="572355330" sldId="315"/>
            <ac:spMk id="8" creationId="{15C43B50-99F2-3A96-45EF-81ABF007ED3E}"/>
          </ac:spMkLst>
        </pc:spChg>
      </pc:sldChg>
      <pc:sldChg chg="delSp mod">
        <pc:chgData name="TAILLADE JUSTINE" userId="7689be7a-6074-46a5-a6a4-f2fd3e4f6393" providerId="ADAL" clId="{EAD16A7F-37F6-42D3-B281-69CA4536D798}" dt="2025-08-12T13:37:41.330" v="16" actId="478"/>
        <pc:sldMkLst>
          <pc:docMk/>
          <pc:sldMk cId="3499512593" sldId="316"/>
        </pc:sldMkLst>
        <pc:spChg chg="del">
          <ac:chgData name="TAILLADE JUSTINE" userId="7689be7a-6074-46a5-a6a4-f2fd3e4f6393" providerId="ADAL" clId="{EAD16A7F-37F6-42D3-B281-69CA4536D798}" dt="2025-08-12T13:37:41.330" v="16" actId="478"/>
          <ac:spMkLst>
            <pc:docMk/>
            <pc:sldMk cId="3499512593" sldId="316"/>
            <ac:spMk id="6" creationId="{34D11A10-2CA6-4E0B-3CA5-9800FABFE2C2}"/>
          </ac:spMkLst>
        </pc:spChg>
      </pc:sldChg>
      <pc:sldChg chg="delSp mod">
        <pc:chgData name="TAILLADE JUSTINE" userId="7689be7a-6074-46a5-a6a4-f2fd3e4f6393" providerId="ADAL" clId="{EAD16A7F-37F6-42D3-B281-69CA4536D798}" dt="2025-08-12T13:37:42.625" v="17" actId="478"/>
        <pc:sldMkLst>
          <pc:docMk/>
          <pc:sldMk cId="834571872" sldId="317"/>
        </pc:sldMkLst>
        <pc:spChg chg="del">
          <ac:chgData name="TAILLADE JUSTINE" userId="7689be7a-6074-46a5-a6a4-f2fd3e4f6393" providerId="ADAL" clId="{EAD16A7F-37F6-42D3-B281-69CA4536D798}" dt="2025-08-12T13:37:42.625" v="17" actId="478"/>
          <ac:spMkLst>
            <pc:docMk/>
            <pc:sldMk cId="834571872" sldId="317"/>
            <ac:spMk id="10" creationId="{9BEA1F64-DFF8-FF34-485F-67E54D22859E}"/>
          </ac:spMkLst>
        </pc:spChg>
      </pc:sldChg>
      <pc:sldChg chg="delSp mod">
        <pc:chgData name="TAILLADE JUSTINE" userId="7689be7a-6074-46a5-a6a4-f2fd3e4f6393" providerId="ADAL" clId="{EAD16A7F-37F6-42D3-B281-69CA4536D798}" dt="2025-08-12T13:37:43.769" v="18" actId="478"/>
        <pc:sldMkLst>
          <pc:docMk/>
          <pc:sldMk cId="1390454177" sldId="318"/>
        </pc:sldMkLst>
        <pc:spChg chg="del">
          <ac:chgData name="TAILLADE JUSTINE" userId="7689be7a-6074-46a5-a6a4-f2fd3e4f6393" providerId="ADAL" clId="{EAD16A7F-37F6-42D3-B281-69CA4536D798}" dt="2025-08-12T13:37:43.769" v="18" actId="478"/>
          <ac:spMkLst>
            <pc:docMk/>
            <pc:sldMk cId="1390454177" sldId="318"/>
            <ac:spMk id="10" creationId="{1F075402-952C-8CE4-991B-588431092B0A}"/>
          </ac:spMkLst>
        </pc:spChg>
      </pc:sldChg>
      <pc:sldChg chg="delSp mod">
        <pc:chgData name="TAILLADE JUSTINE" userId="7689be7a-6074-46a5-a6a4-f2fd3e4f6393" providerId="ADAL" clId="{EAD16A7F-37F6-42D3-B281-69CA4536D798}" dt="2025-08-12T13:37:45.017" v="19" actId="478"/>
        <pc:sldMkLst>
          <pc:docMk/>
          <pc:sldMk cId="1186302854" sldId="319"/>
        </pc:sldMkLst>
        <pc:spChg chg="del">
          <ac:chgData name="TAILLADE JUSTINE" userId="7689be7a-6074-46a5-a6a4-f2fd3e4f6393" providerId="ADAL" clId="{EAD16A7F-37F6-42D3-B281-69CA4536D798}" dt="2025-08-12T13:37:45.017" v="19" actId="478"/>
          <ac:spMkLst>
            <pc:docMk/>
            <pc:sldMk cId="1186302854" sldId="319"/>
            <ac:spMk id="6" creationId="{989AF373-9339-9C09-2F53-014C50A021CD}"/>
          </ac:spMkLst>
        </pc:spChg>
      </pc:sldChg>
      <pc:sldChg chg="delSp mod">
        <pc:chgData name="TAILLADE JUSTINE" userId="7689be7a-6074-46a5-a6a4-f2fd3e4f6393" providerId="ADAL" clId="{EAD16A7F-37F6-42D3-B281-69CA4536D798}" dt="2025-08-12T13:37:46.785" v="20" actId="478"/>
        <pc:sldMkLst>
          <pc:docMk/>
          <pc:sldMk cId="2614492269" sldId="320"/>
        </pc:sldMkLst>
        <pc:spChg chg="del">
          <ac:chgData name="TAILLADE JUSTINE" userId="7689be7a-6074-46a5-a6a4-f2fd3e4f6393" providerId="ADAL" clId="{EAD16A7F-37F6-42D3-B281-69CA4536D798}" dt="2025-08-12T13:37:46.785" v="20" actId="478"/>
          <ac:spMkLst>
            <pc:docMk/>
            <pc:sldMk cId="2614492269" sldId="320"/>
            <ac:spMk id="7" creationId="{A2B6CA58-EEA6-AE5A-B44E-42BAACDC575E}"/>
          </ac:spMkLst>
        </pc:spChg>
      </pc:sldChg>
      <pc:sldChg chg="delSp mod">
        <pc:chgData name="TAILLADE JUSTINE" userId="7689be7a-6074-46a5-a6a4-f2fd3e4f6393" providerId="ADAL" clId="{EAD16A7F-37F6-42D3-B281-69CA4536D798}" dt="2025-08-12T13:37:47.953" v="21" actId="478"/>
        <pc:sldMkLst>
          <pc:docMk/>
          <pc:sldMk cId="1554899505" sldId="321"/>
        </pc:sldMkLst>
        <pc:spChg chg="del">
          <ac:chgData name="TAILLADE JUSTINE" userId="7689be7a-6074-46a5-a6a4-f2fd3e4f6393" providerId="ADAL" clId="{EAD16A7F-37F6-42D3-B281-69CA4536D798}" dt="2025-08-12T13:37:47.953" v="21" actId="478"/>
          <ac:spMkLst>
            <pc:docMk/>
            <pc:sldMk cId="1554899505" sldId="321"/>
            <ac:spMk id="7" creationId="{A5EF9187-102A-C3FE-6A77-C48D6BCD7755}"/>
          </ac:spMkLst>
        </pc:spChg>
      </pc:sldChg>
      <pc:sldChg chg="delSp mod">
        <pc:chgData name="TAILLADE JUSTINE" userId="7689be7a-6074-46a5-a6a4-f2fd3e4f6393" providerId="ADAL" clId="{EAD16A7F-37F6-42D3-B281-69CA4536D798}" dt="2025-08-12T13:37:49.216" v="22" actId="478"/>
        <pc:sldMkLst>
          <pc:docMk/>
          <pc:sldMk cId="1559582181" sldId="322"/>
        </pc:sldMkLst>
        <pc:spChg chg="del">
          <ac:chgData name="TAILLADE JUSTINE" userId="7689be7a-6074-46a5-a6a4-f2fd3e4f6393" providerId="ADAL" clId="{EAD16A7F-37F6-42D3-B281-69CA4536D798}" dt="2025-08-12T13:37:49.216" v="22" actId="478"/>
          <ac:spMkLst>
            <pc:docMk/>
            <pc:sldMk cId="1559582181" sldId="322"/>
            <ac:spMk id="8" creationId="{C4E21F2D-899B-9AA1-B4DA-209247175ECC}"/>
          </ac:spMkLst>
        </pc:spChg>
      </pc:sldChg>
      <pc:sldChg chg="delSp mod">
        <pc:chgData name="TAILLADE JUSTINE" userId="7689be7a-6074-46a5-a6a4-f2fd3e4f6393" providerId="ADAL" clId="{EAD16A7F-37F6-42D3-B281-69CA4536D798}" dt="2025-08-12T13:37:50.498" v="23" actId="478"/>
        <pc:sldMkLst>
          <pc:docMk/>
          <pc:sldMk cId="2436141418" sldId="323"/>
        </pc:sldMkLst>
        <pc:spChg chg="del">
          <ac:chgData name="TAILLADE JUSTINE" userId="7689be7a-6074-46a5-a6a4-f2fd3e4f6393" providerId="ADAL" clId="{EAD16A7F-37F6-42D3-B281-69CA4536D798}" dt="2025-08-12T13:37:50.498" v="23" actId="478"/>
          <ac:spMkLst>
            <pc:docMk/>
            <pc:sldMk cId="2436141418" sldId="323"/>
            <ac:spMk id="7" creationId="{49921F4C-8291-9405-909B-218EF2EF2923}"/>
          </ac:spMkLst>
        </pc:spChg>
      </pc:sldChg>
      <pc:sldChg chg="delSp mod">
        <pc:chgData name="TAILLADE JUSTINE" userId="7689be7a-6074-46a5-a6a4-f2fd3e4f6393" providerId="ADAL" clId="{EAD16A7F-37F6-42D3-B281-69CA4536D798}" dt="2025-08-12T13:37:52.129" v="24" actId="478"/>
        <pc:sldMkLst>
          <pc:docMk/>
          <pc:sldMk cId="3592793787" sldId="324"/>
        </pc:sldMkLst>
        <pc:spChg chg="del">
          <ac:chgData name="TAILLADE JUSTINE" userId="7689be7a-6074-46a5-a6a4-f2fd3e4f6393" providerId="ADAL" clId="{EAD16A7F-37F6-42D3-B281-69CA4536D798}" dt="2025-08-12T13:37:52.129" v="24" actId="478"/>
          <ac:spMkLst>
            <pc:docMk/>
            <pc:sldMk cId="3592793787" sldId="324"/>
            <ac:spMk id="9" creationId="{4569B787-B376-135B-88A5-368347728C47}"/>
          </ac:spMkLst>
        </pc:spChg>
      </pc:sldChg>
      <pc:sldChg chg="delSp mod">
        <pc:chgData name="TAILLADE JUSTINE" userId="7689be7a-6074-46a5-a6a4-f2fd3e4f6393" providerId="ADAL" clId="{EAD16A7F-37F6-42D3-B281-69CA4536D798}" dt="2025-08-12T13:37:53.529" v="25" actId="478"/>
        <pc:sldMkLst>
          <pc:docMk/>
          <pc:sldMk cId="980619187" sldId="325"/>
        </pc:sldMkLst>
        <pc:spChg chg="del">
          <ac:chgData name="TAILLADE JUSTINE" userId="7689be7a-6074-46a5-a6a4-f2fd3e4f6393" providerId="ADAL" clId="{EAD16A7F-37F6-42D3-B281-69CA4536D798}" dt="2025-08-12T13:37:53.529" v="25" actId="478"/>
          <ac:spMkLst>
            <pc:docMk/>
            <pc:sldMk cId="980619187" sldId="325"/>
            <ac:spMk id="7" creationId="{AF5249BE-2E6A-5297-ED33-2F8CACAA4580}"/>
          </ac:spMkLst>
        </pc:spChg>
      </pc:sldChg>
      <pc:sldChg chg="delSp mod">
        <pc:chgData name="TAILLADE JUSTINE" userId="7689be7a-6074-46a5-a6a4-f2fd3e4f6393" providerId="ADAL" clId="{EAD16A7F-37F6-42D3-B281-69CA4536D798}" dt="2025-08-12T13:37:54.937" v="26" actId="478"/>
        <pc:sldMkLst>
          <pc:docMk/>
          <pc:sldMk cId="2673745035" sldId="326"/>
        </pc:sldMkLst>
        <pc:spChg chg="del">
          <ac:chgData name="TAILLADE JUSTINE" userId="7689be7a-6074-46a5-a6a4-f2fd3e4f6393" providerId="ADAL" clId="{EAD16A7F-37F6-42D3-B281-69CA4536D798}" dt="2025-08-12T13:37:54.937" v="26" actId="478"/>
          <ac:spMkLst>
            <pc:docMk/>
            <pc:sldMk cId="2673745035" sldId="326"/>
            <ac:spMk id="8" creationId="{DB81DB8C-2796-F45E-6BB8-D3756657F470}"/>
          </ac:spMkLst>
        </pc:spChg>
      </pc:sldChg>
      <pc:sldChg chg="delSp mod">
        <pc:chgData name="TAILLADE JUSTINE" userId="7689be7a-6074-46a5-a6a4-f2fd3e4f6393" providerId="ADAL" clId="{EAD16A7F-37F6-42D3-B281-69CA4536D798}" dt="2025-08-12T13:37:56.161" v="27" actId="478"/>
        <pc:sldMkLst>
          <pc:docMk/>
          <pc:sldMk cId="2101455260" sldId="327"/>
        </pc:sldMkLst>
        <pc:spChg chg="del">
          <ac:chgData name="TAILLADE JUSTINE" userId="7689be7a-6074-46a5-a6a4-f2fd3e4f6393" providerId="ADAL" clId="{EAD16A7F-37F6-42D3-B281-69CA4536D798}" dt="2025-08-12T13:37:56.161" v="27" actId="478"/>
          <ac:spMkLst>
            <pc:docMk/>
            <pc:sldMk cId="2101455260" sldId="327"/>
            <ac:spMk id="8" creationId="{854EEF5F-B39E-4B4A-99D7-EFA5BF58225E}"/>
          </ac:spMkLst>
        </pc:spChg>
      </pc:sldChg>
      <pc:sldChg chg="delSp mod">
        <pc:chgData name="TAILLADE JUSTINE" userId="7689be7a-6074-46a5-a6a4-f2fd3e4f6393" providerId="ADAL" clId="{EAD16A7F-37F6-42D3-B281-69CA4536D798}" dt="2025-08-12T13:37:57.282" v="28" actId="478"/>
        <pc:sldMkLst>
          <pc:docMk/>
          <pc:sldMk cId="2299071483" sldId="328"/>
        </pc:sldMkLst>
        <pc:spChg chg="del">
          <ac:chgData name="TAILLADE JUSTINE" userId="7689be7a-6074-46a5-a6a4-f2fd3e4f6393" providerId="ADAL" clId="{EAD16A7F-37F6-42D3-B281-69CA4536D798}" dt="2025-08-12T13:37:57.282" v="28" actId="478"/>
          <ac:spMkLst>
            <pc:docMk/>
            <pc:sldMk cId="2299071483" sldId="328"/>
            <ac:spMk id="9" creationId="{5D44C8E5-60F3-5D90-E54F-3EB42AD53826}"/>
          </ac:spMkLst>
        </pc:spChg>
      </pc:sldChg>
      <pc:sldChg chg="delSp mod">
        <pc:chgData name="TAILLADE JUSTINE" userId="7689be7a-6074-46a5-a6a4-f2fd3e4f6393" providerId="ADAL" clId="{EAD16A7F-37F6-42D3-B281-69CA4536D798}" dt="2025-08-12T13:37:58.481" v="29" actId="478"/>
        <pc:sldMkLst>
          <pc:docMk/>
          <pc:sldMk cId="3911936928" sldId="329"/>
        </pc:sldMkLst>
        <pc:spChg chg="del">
          <ac:chgData name="TAILLADE JUSTINE" userId="7689be7a-6074-46a5-a6a4-f2fd3e4f6393" providerId="ADAL" clId="{EAD16A7F-37F6-42D3-B281-69CA4536D798}" dt="2025-08-12T13:37:58.481" v="29" actId="478"/>
          <ac:spMkLst>
            <pc:docMk/>
            <pc:sldMk cId="3911936928" sldId="329"/>
            <ac:spMk id="5" creationId="{2367909B-DAF5-29BE-1C75-DFF140CDCA3A}"/>
          </ac:spMkLst>
        </pc:spChg>
      </pc:sldChg>
      <pc:sldChg chg="delSp mod">
        <pc:chgData name="TAILLADE JUSTINE" userId="7689be7a-6074-46a5-a6a4-f2fd3e4f6393" providerId="ADAL" clId="{EAD16A7F-37F6-42D3-B281-69CA4536D798}" dt="2025-08-12T13:37:59.656" v="30" actId="478"/>
        <pc:sldMkLst>
          <pc:docMk/>
          <pc:sldMk cId="2906853738" sldId="330"/>
        </pc:sldMkLst>
        <pc:spChg chg="del">
          <ac:chgData name="TAILLADE JUSTINE" userId="7689be7a-6074-46a5-a6a4-f2fd3e4f6393" providerId="ADAL" clId="{EAD16A7F-37F6-42D3-B281-69CA4536D798}" dt="2025-08-12T13:37:59.656" v="30" actId="478"/>
          <ac:spMkLst>
            <pc:docMk/>
            <pc:sldMk cId="2906853738" sldId="330"/>
            <ac:spMk id="8" creationId="{A7962773-69E7-0E80-5E35-A24E53E74A46}"/>
          </ac:spMkLst>
        </pc:spChg>
      </pc:sldChg>
      <pc:sldChg chg="delSp mod">
        <pc:chgData name="TAILLADE JUSTINE" userId="7689be7a-6074-46a5-a6a4-f2fd3e4f6393" providerId="ADAL" clId="{EAD16A7F-37F6-42D3-B281-69CA4536D798}" dt="2025-08-12T13:38:00.953" v="31" actId="478"/>
        <pc:sldMkLst>
          <pc:docMk/>
          <pc:sldMk cId="2036580232" sldId="331"/>
        </pc:sldMkLst>
        <pc:spChg chg="del">
          <ac:chgData name="TAILLADE JUSTINE" userId="7689be7a-6074-46a5-a6a4-f2fd3e4f6393" providerId="ADAL" clId="{EAD16A7F-37F6-42D3-B281-69CA4536D798}" dt="2025-08-12T13:38:00.953" v="31" actId="478"/>
          <ac:spMkLst>
            <pc:docMk/>
            <pc:sldMk cId="2036580232" sldId="331"/>
            <ac:spMk id="5" creationId="{C7D1AD02-EFB5-2C1F-01AC-5DDAAD985FD0}"/>
          </ac:spMkLst>
        </pc:spChg>
      </pc:sldChg>
      <pc:sldChg chg="delSp mod">
        <pc:chgData name="TAILLADE JUSTINE" userId="7689be7a-6074-46a5-a6a4-f2fd3e4f6393" providerId="ADAL" clId="{EAD16A7F-37F6-42D3-B281-69CA4536D798}" dt="2025-08-12T13:38:02.280" v="32" actId="478"/>
        <pc:sldMkLst>
          <pc:docMk/>
          <pc:sldMk cId="52582" sldId="332"/>
        </pc:sldMkLst>
        <pc:spChg chg="del">
          <ac:chgData name="TAILLADE JUSTINE" userId="7689be7a-6074-46a5-a6a4-f2fd3e4f6393" providerId="ADAL" clId="{EAD16A7F-37F6-42D3-B281-69CA4536D798}" dt="2025-08-12T13:38:02.280" v="32" actId="478"/>
          <ac:spMkLst>
            <pc:docMk/>
            <pc:sldMk cId="52582" sldId="332"/>
            <ac:spMk id="3" creationId="{53D2C071-B760-F652-F560-121A2AD62434}"/>
          </ac:spMkLst>
        </pc:spChg>
      </pc:sldChg>
      <pc:sldChg chg="delSp mod">
        <pc:chgData name="TAILLADE JUSTINE" userId="7689be7a-6074-46a5-a6a4-f2fd3e4f6393" providerId="ADAL" clId="{EAD16A7F-37F6-42D3-B281-69CA4536D798}" dt="2025-08-12T13:38:03.962" v="33" actId="478"/>
        <pc:sldMkLst>
          <pc:docMk/>
          <pc:sldMk cId="3246622129" sldId="333"/>
        </pc:sldMkLst>
        <pc:spChg chg="del">
          <ac:chgData name="TAILLADE JUSTINE" userId="7689be7a-6074-46a5-a6a4-f2fd3e4f6393" providerId="ADAL" clId="{EAD16A7F-37F6-42D3-B281-69CA4536D798}" dt="2025-08-12T13:38:03.962" v="33" actId="478"/>
          <ac:spMkLst>
            <pc:docMk/>
            <pc:sldMk cId="3246622129" sldId="333"/>
            <ac:spMk id="6" creationId="{92A07D72-0FAA-0AD0-A93A-E5600FB08356}"/>
          </ac:spMkLst>
        </pc:spChg>
      </pc:sldChg>
      <pc:sldChg chg="delSp mod">
        <pc:chgData name="TAILLADE JUSTINE" userId="7689be7a-6074-46a5-a6a4-f2fd3e4f6393" providerId="ADAL" clId="{EAD16A7F-37F6-42D3-B281-69CA4536D798}" dt="2025-08-12T13:38:05.266" v="34" actId="478"/>
        <pc:sldMkLst>
          <pc:docMk/>
          <pc:sldMk cId="1183662715" sldId="334"/>
        </pc:sldMkLst>
        <pc:spChg chg="del">
          <ac:chgData name="TAILLADE JUSTINE" userId="7689be7a-6074-46a5-a6a4-f2fd3e4f6393" providerId="ADAL" clId="{EAD16A7F-37F6-42D3-B281-69CA4536D798}" dt="2025-08-12T13:38:05.266" v="34" actId="478"/>
          <ac:spMkLst>
            <pc:docMk/>
            <pc:sldMk cId="1183662715" sldId="334"/>
            <ac:spMk id="3" creationId="{A1D80E57-AD0B-1994-7C87-F529584D15C7}"/>
          </ac:spMkLst>
        </pc:spChg>
      </pc:sldChg>
      <pc:sldChg chg="delSp mod">
        <pc:chgData name="TAILLADE JUSTINE" userId="7689be7a-6074-46a5-a6a4-f2fd3e4f6393" providerId="ADAL" clId="{EAD16A7F-37F6-42D3-B281-69CA4536D798}" dt="2025-08-12T13:38:06.466" v="35" actId="478"/>
        <pc:sldMkLst>
          <pc:docMk/>
          <pc:sldMk cId="4196747338" sldId="335"/>
        </pc:sldMkLst>
        <pc:spChg chg="del">
          <ac:chgData name="TAILLADE JUSTINE" userId="7689be7a-6074-46a5-a6a4-f2fd3e4f6393" providerId="ADAL" clId="{EAD16A7F-37F6-42D3-B281-69CA4536D798}" dt="2025-08-12T13:38:06.466" v="35" actId="478"/>
          <ac:spMkLst>
            <pc:docMk/>
            <pc:sldMk cId="4196747338" sldId="335"/>
            <ac:spMk id="3" creationId="{43AAB049-D98A-8EEF-AF35-00EBF3E9985A}"/>
          </ac:spMkLst>
        </pc:spChg>
      </pc:sldChg>
      <pc:sldChg chg="delSp mod">
        <pc:chgData name="TAILLADE JUSTINE" userId="7689be7a-6074-46a5-a6a4-f2fd3e4f6393" providerId="ADAL" clId="{EAD16A7F-37F6-42D3-B281-69CA4536D798}" dt="2025-08-12T13:38:07.937" v="36" actId="478"/>
        <pc:sldMkLst>
          <pc:docMk/>
          <pc:sldMk cId="207420336" sldId="336"/>
        </pc:sldMkLst>
        <pc:spChg chg="del">
          <ac:chgData name="TAILLADE JUSTINE" userId="7689be7a-6074-46a5-a6a4-f2fd3e4f6393" providerId="ADAL" clId="{EAD16A7F-37F6-42D3-B281-69CA4536D798}" dt="2025-08-12T13:38:07.937" v="36" actId="478"/>
          <ac:spMkLst>
            <pc:docMk/>
            <pc:sldMk cId="207420336" sldId="336"/>
            <ac:spMk id="14" creationId="{FE2D998E-5C9D-8B5F-6115-8F6D3F9937FE}"/>
          </ac:spMkLst>
        </pc:spChg>
      </pc:sldChg>
      <pc:sldChg chg="delSp mod">
        <pc:chgData name="TAILLADE JUSTINE" userId="7689be7a-6074-46a5-a6a4-f2fd3e4f6393" providerId="ADAL" clId="{EAD16A7F-37F6-42D3-B281-69CA4536D798}" dt="2025-08-12T13:38:09.225" v="37" actId="478"/>
        <pc:sldMkLst>
          <pc:docMk/>
          <pc:sldMk cId="2118073321" sldId="337"/>
        </pc:sldMkLst>
        <pc:spChg chg="del">
          <ac:chgData name="TAILLADE JUSTINE" userId="7689be7a-6074-46a5-a6a4-f2fd3e4f6393" providerId="ADAL" clId="{EAD16A7F-37F6-42D3-B281-69CA4536D798}" dt="2025-08-12T13:38:09.225" v="37" actId="478"/>
          <ac:spMkLst>
            <pc:docMk/>
            <pc:sldMk cId="2118073321" sldId="337"/>
            <ac:spMk id="4" creationId="{F7A91932-D2C0-5432-7168-451BF923E975}"/>
          </ac:spMkLst>
        </pc:spChg>
      </pc:sldChg>
      <pc:sldChg chg="delSp mod">
        <pc:chgData name="TAILLADE JUSTINE" userId="7689be7a-6074-46a5-a6a4-f2fd3e4f6393" providerId="ADAL" clId="{EAD16A7F-37F6-42D3-B281-69CA4536D798}" dt="2025-08-12T13:38:10.384" v="38" actId="478"/>
        <pc:sldMkLst>
          <pc:docMk/>
          <pc:sldMk cId="1724916298" sldId="338"/>
        </pc:sldMkLst>
        <pc:spChg chg="del">
          <ac:chgData name="TAILLADE JUSTINE" userId="7689be7a-6074-46a5-a6a4-f2fd3e4f6393" providerId="ADAL" clId="{EAD16A7F-37F6-42D3-B281-69CA4536D798}" dt="2025-08-12T13:38:10.384" v="38" actId="478"/>
          <ac:spMkLst>
            <pc:docMk/>
            <pc:sldMk cId="1724916298" sldId="338"/>
            <ac:spMk id="14" creationId="{DB258C20-B227-C99A-1887-224FA948DE38}"/>
          </ac:spMkLst>
        </pc:spChg>
      </pc:sldChg>
      <pc:sldChg chg="delSp mod">
        <pc:chgData name="TAILLADE JUSTINE" userId="7689be7a-6074-46a5-a6a4-f2fd3e4f6393" providerId="ADAL" clId="{EAD16A7F-37F6-42D3-B281-69CA4536D798}" dt="2025-08-12T13:38:11.577" v="39" actId="478"/>
        <pc:sldMkLst>
          <pc:docMk/>
          <pc:sldMk cId="2578117450" sldId="339"/>
        </pc:sldMkLst>
        <pc:spChg chg="del">
          <ac:chgData name="TAILLADE JUSTINE" userId="7689be7a-6074-46a5-a6a4-f2fd3e4f6393" providerId="ADAL" clId="{EAD16A7F-37F6-42D3-B281-69CA4536D798}" dt="2025-08-12T13:38:11.577" v="39" actId="478"/>
          <ac:spMkLst>
            <pc:docMk/>
            <pc:sldMk cId="2578117450" sldId="339"/>
            <ac:spMk id="4" creationId="{FB77BF3D-3625-56CE-78C5-73624EBF9856}"/>
          </ac:spMkLst>
        </pc:spChg>
      </pc:sldChg>
      <pc:sldChg chg="delSp mod">
        <pc:chgData name="TAILLADE JUSTINE" userId="7689be7a-6074-46a5-a6a4-f2fd3e4f6393" providerId="ADAL" clId="{EAD16A7F-37F6-42D3-B281-69CA4536D798}" dt="2025-08-12T13:38:16.346" v="40" actId="478"/>
        <pc:sldMkLst>
          <pc:docMk/>
          <pc:sldMk cId="3739851435" sldId="340"/>
        </pc:sldMkLst>
        <pc:spChg chg="del">
          <ac:chgData name="TAILLADE JUSTINE" userId="7689be7a-6074-46a5-a6a4-f2fd3e4f6393" providerId="ADAL" clId="{EAD16A7F-37F6-42D3-B281-69CA4536D798}" dt="2025-08-12T13:38:16.346" v="40" actId="478"/>
          <ac:spMkLst>
            <pc:docMk/>
            <pc:sldMk cId="3739851435" sldId="340"/>
            <ac:spMk id="14" creationId="{31ADEE71-5172-F137-203E-AE2F4CAB28BB}"/>
          </ac:spMkLst>
        </pc:spChg>
      </pc:sldChg>
      <pc:sldChg chg="delSp mod">
        <pc:chgData name="TAILLADE JUSTINE" userId="7689be7a-6074-46a5-a6a4-f2fd3e4f6393" providerId="ADAL" clId="{EAD16A7F-37F6-42D3-B281-69CA4536D798}" dt="2025-08-12T13:38:17.850" v="41" actId="478"/>
        <pc:sldMkLst>
          <pc:docMk/>
          <pc:sldMk cId="1808525099" sldId="348"/>
        </pc:sldMkLst>
        <pc:spChg chg="del">
          <ac:chgData name="TAILLADE JUSTINE" userId="7689be7a-6074-46a5-a6a4-f2fd3e4f6393" providerId="ADAL" clId="{EAD16A7F-37F6-42D3-B281-69CA4536D798}" dt="2025-08-12T13:38:17.850" v="41" actId="478"/>
          <ac:spMkLst>
            <pc:docMk/>
            <pc:sldMk cId="1808525099" sldId="348"/>
            <ac:spMk id="4" creationId="{53B3849F-1BA0-67BA-A4FC-B39DFDCBD0A8}"/>
          </ac:spMkLst>
        </pc:spChg>
      </pc:sldChg>
      <pc:sldChg chg="delSp mod">
        <pc:chgData name="TAILLADE JUSTINE" userId="7689be7a-6074-46a5-a6a4-f2fd3e4f6393" providerId="ADAL" clId="{EAD16A7F-37F6-42D3-B281-69CA4536D798}" dt="2025-08-12T13:38:19.385" v="42" actId="478"/>
        <pc:sldMkLst>
          <pc:docMk/>
          <pc:sldMk cId="1962826966" sldId="349"/>
        </pc:sldMkLst>
        <pc:spChg chg="del">
          <ac:chgData name="TAILLADE JUSTINE" userId="7689be7a-6074-46a5-a6a4-f2fd3e4f6393" providerId="ADAL" clId="{EAD16A7F-37F6-42D3-B281-69CA4536D798}" dt="2025-08-12T13:38:19.385" v="42" actId="478"/>
          <ac:spMkLst>
            <pc:docMk/>
            <pc:sldMk cId="1962826966" sldId="349"/>
            <ac:spMk id="14" creationId="{A53945F6-2C20-3B47-8658-DA78099A8E9C}"/>
          </ac:spMkLst>
        </pc:spChg>
      </pc:sldChg>
      <pc:sldChg chg="delSp mod">
        <pc:chgData name="TAILLADE JUSTINE" userId="7689be7a-6074-46a5-a6a4-f2fd3e4f6393" providerId="ADAL" clId="{EAD16A7F-37F6-42D3-B281-69CA4536D798}" dt="2025-08-12T13:38:20.545" v="43" actId="478"/>
        <pc:sldMkLst>
          <pc:docMk/>
          <pc:sldMk cId="1639112161" sldId="350"/>
        </pc:sldMkLst>
        <pc:spChg chg="del">
          <ac:chgData name="TAILLADE JUSTINE" userId="7689be7a-6074-46a5-a6a4-f2fd3e4f6393" providerId="ADAL" clId="{EAD16A7F-37F6-42D3-B281-69CA4536D798}" dt="2025-08-12T13:38:20.545" v="43" actId="478"/>
          <ac:spMkLst>
            <pc:docMk/>
            <pc:sldMk cId="1639112161" sldId="350"/>
            <ac:spMk id="4" creationId="{8AA0B536-0F0A-EC8F-5526-6505F6BCC0C1}"/>
          </ac:spMkLst>
        </pc:spChg>
      </pc:sldChg>
      <pc:sldChg chg="delSp mod">
        <pc:chgData name="TAILLADE JUSTINE" userId="7689be7a-6074-46a5-a6a4-f2fd3e4f6393" providerId="ADAL" clId="{EAD16A7F-37F6-42D3-B281-69CA4536D798}" dt="2025-08-12T13:38:21.802" v="44" actId="478"/>
        <pc:sldMkLst>
          <pc:docMk/>
          <pc:sldMk cId="353274829" sldId="351"/>
        </pc:sldMkLst>
        <pc:spChg chg="del">
          <ac:chgData name="TAILLADE JUSTINE" userId="7689be7a-6074-46a5-a6a4-f2fd3e4f6393" providerId="ADAL" clId="{EAD16A7F-37F6-42D3-B281-69CA4536D798}" dt="2025-08-12T13:38:21.802" v="44" actId="478"/>
          <ac:spMkLst>
            <pc:docMk/>
            <pc:sldMk cId="353274829" sldId="351"/>
            <ac:spMk id="3" creationId="{8A475D39-DD62-8732-DD0B-14BAD25224D8}"/>
          </ac:spMkLst>
        </pc:spChg>
      </pc:sldChg>
      <pc:sldChg chg="modNotesTx">
        <pc:chgData name="TAILLADE JUSTINE" userId="7689be7a-6074-46a5-a6a4-f2fd3e4f6393" providerId="ADAL" clId="{EAD16A7F-37F6-42D3-B281-69CA4536D798}" dt="2025-08-12T13:38:38.354" v="46" actId="20577"/>
        <pc:sldMkLst>
          <pc:docMk/>
          <pc:sldMk cId="2454933266" sldId="488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470AB8-E483-4FFD-B222-30C933BD9122}" type="datetimeFigureOut">
              <a:rPr lang="fr-FR" smtClean="0"/>
              <a:t>12/08/2025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5038E3-B7CF-455E-96F4-A4DE1B14344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688655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Aujourd’hui, nous allons travailler à nouveau avec les réglettes.</a:t>
            </a:r>
            <a:endParaRPr lang="fr-FR" dirty="0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34128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La réglette marron. Il reste deux réglettes à trouver. Quelles sont-elles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?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10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46941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La réglette bleue.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11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4165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Et enfin, la plus grande réglette est orange. 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12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902509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5" name="Google Shape;255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À présent, prenez la réglette blanche. C’est la plus petite réglette. Elle a la valeur 1. </a:t>
            </a:r>
            <a:endParaRPr dirty="0"/>
          </a:p>
        </p:txBody>
      </p:sp>
      <p:sp>
        <p:nvSpPr>
          <p:cNvPr id="256" name="Google Shape;256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r"/>
            <a:fld id="{00000000-1234-1234-1234-123412341234}" type="slidenum">
              <a:rPr lang="fr-FR"/>
              <a:pPr algn="r"/>
              <a:t>13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4307647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4" name="Google Shape;264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Maintenant, prenez la réglette rouge. Combien de réglettes blanches sont nécessaires pour avoir la même longueur qu’une réglette rouge ? 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sz="1200" b="0" i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Laisser un instant pour que les élèves fassent des essais, puis interroger un élève.</a:t>
            </a:r>
            <a:endParaRPr dirty="0"/>
          </a:p>
        </p:txBody>
      </p:sp>
      <p:sp>
        <p:nvSpPr>
          <p:cNvPr id="265" name="Google Shape;265;p1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r"/>
            <a:fld id="{00000000-1234-1234-1234-123412341234}" type="slidenum">
              <a:rPr lang="fr-FR"/>
              <a:pPr algn="r"/>
              <a:t>14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7851027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2" name="Google Shape;272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→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Pour avoir la même longueur qu’une réglette rouge, il faut deux réglettes blanches. Donc la réglette rouge vaut 2. </a:t>
            </a:r>
            <a:endParaRPr dirty="0"/>
          </a:p>
        </p:txBody>
      </p:sp>
      <p:sp>
        <p:nvSpPr>
          <p:cNvPr id="273" name="Google Shape;273;p1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r"/>
            <a:fld id="{00000000-1234-1234-1234-123412341234}" type="slidenum">
              <a:rPr lang="fr-FR"/>
              <a:pPr algn="r"/>
              <a:t>15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8732660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83" name="Google Shape;283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Maintenant, prenez la réglette vert clair. Combien de réglettes blanches sont nécessaires pour avoir la même longueur qu’une réglette vert clair ? </a:t>
            </a:r>
            <a:endParaRPr sz="1200" b="0" i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4" name="Google Shape;284;p1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r"/>
            <a:fld id="{00000000-1234-1234-1234-123412341234}" type="slidenum">
              <a:rPr lang="fr-FR"/>
              <a:pPr algn="r"/>
              <a:t>16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5932332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1" name="Google Shape;291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→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Pour avoir la même longueur qu’une réglette vert clair, il faut trois réglettes blanches. Donc la réglette vert clair vaut 3.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Faire remarquer qu’on peut aussi ajouter la réglette rouge et la réglette blanche : 2 + 1 = 3.</a:t>
            </a:r>
            <a:endParaRPr sz="1200" b="0" i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2" name="Google Shape;292;p1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r"/>
            <a:fld id="{00000000-1234-1234-1234-123412341234}" type="slidenum">
              <a:rPr lang="fr-FR"/>
              <a:pPr algn="r"/>
              <a:t>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4111313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6" name="Google Shape;306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Maintenant, cherchez la réglette qui vaut 4.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dirty="0"/>
          </a:p>
        </p:txBody>
      </p:sp>
      <p:sp>
        <p:nvSpPr>
          <p:cNvPr id="307" name="Google Shape;307;p1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r"/>
            <a:fld id="{00000000-1234-1234-1234-123412341234}" type="slidenum">
              <a:rPr lang="fr-FR"/>
              <a:pPr algn="r"/>
              <a:t>18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392779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6" name="Google Shape;306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→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Symbol" panose="05050102010706020507" pitchFamily="18" charset="2"/>
              </a:rPr>
              <a:t>O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 peut mettre quatre réglettes blanches dans une réglette rose, donc la réglette rose vaut 4.</a:t>
            </a:r>
            <a:endParaRPr lang="fr-FR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sz="1200" b="0" i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Faire remarquer qu’on peut aussi ajouter la réglette vert</a:t>
            </a:r>
            <a:r>
              <a:rPr lang="fr-FR" sz="1200" b="0" i="0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clair </a:t>
            </a:r>
            <a:r>
              <a:rPr lang="fr-FR" sz="1200" b="0" i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et la réglette blanche : 3 + 1 = 4.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dirty="0"/>
          </a:p>
        </p:txBody>
      </p:sp>
      <p:sp>
        <p:nvSpPr>
          <p:cNvPr id="307" name="Google Shape;307;p1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r"/>
            <a:fld id="{00000000-1234-1234-1234-123412341234}" type="slidenum">
              <a:rPr lang="fr-FR"/>
              <a:pPr algn="r"/>
              <a:t>19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512025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8" name="Google Shape;118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i="1" dirty="0"/>
              <a:t>Prenez une réglette de chaque couleur et construisez l'escalier sur votre table.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dirty="0"/>
              <a:t>Laisser quelques instants aux élèves pour construire leur escalier.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dirty="0"/>
              <a:t>Reprendre en collectif : </a:t>
            </a:r>
            <a:r>
              <a:rPr lang="fr-FR" i="1" dirty="0"/>
              <a:t>on va rappeler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fr-FR" i="1" dirty="0"/>
              <a:t>les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couleurs des réglettes, de la plus petite à la plus grande</a:t>
            </a:r>
            <a:r>
              <a:rPr lang="fr-FR" i="1" dirty="0"/>
              <a:t>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i="1" dirty="0"/>
              <a:t>Quelle est la plus petite réglette ?</a:t>
            </a:r>
            <a:endParaRPr dirty="0"/>
          </a:p>
        </p:txBody>
      </p:sp>
      <p:sp>
        <p:nvSpPr>
          <p:cNvPr id="119" name="Google Shape;119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r"/>
            <a:fld id="{00000000-1234-1234-1234-123412341234}" type="slidenum">
              <a:rPr lang="fr-FR"/>
              <a:pPr algn="r"/>
              <a:t>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8381042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32" name="Google Shape;332;p2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Et quelle est la réglette qui vaut 5 ?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dirty="0"/>
          </a:p>
        </p:txBody>
      </p:sp>
      <p:sp>
        <p:nvSpPr>
          <p:cNvPr id="333" name="Google Shape;333;p2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r"/>
            <a:fld id="{00000000-1234-1234-1234-123412341234}" type="slidenum">
              <a:rPr lang="fr-FR"/>
              <a:pPr algn="r"/>
              <a:t>20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4471937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45" name="Google Shape;345;p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→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O</a:t>
            </a:r>
            <a:r>
              <a:rPr lang="fr-FR" i="1" dirty="0"/>
              <a:t>n 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peut mettre cinq réglettes blanches dans une réglette jaune, donc la réglette jaune vaut 5.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sz="1200" b="0" i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Faire remarquer qu’on peut aussi ajouter la réglette rose et la réglette blanche : 4 + 1 = 5.</a:t>
            </a:r>
            <a:endParaRPr sz="1200" b="0" i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6" name="Google Shape;346;p2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r"/>
            <a:fld id="{00000000-1234-1234-1234-123412341234}" type="slidenum">
              <a:rPr lang="fr-FR"/>
              <a:pPr algn="r"/>
              <a:t>21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8353928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63" name="Google Shape;363;p2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Maintenant, prenez la réglette vert foncé. Combien faut-il de réglettes blanches pour avoir la même longueur que la réglette vert foncé ?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1200" b="0" i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4" name="Google Shape;364;p2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r"/>
            <a:fld id="{00000000-1234-1234-1234-123412341234}" type="slidenum">
              <a:rPr lang="fr-FR"/>
              <a:pPr algn="r"/>
              <a:t>22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5280025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70" name="Google Shape;370;p2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→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Symbol" panose="05050102010706020507" pitchFamily="18" charset="2"/>
              </a:rPr>
              <a:t>P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our avoir la même longueur qu’une réglette vert foncé, il faut six réglettes blanches. Donc la réglette vert foncé vaut 6.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sz="1200" b="0" i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Faire remarquer qu’on peut aussi ajouter la réglette jaune et la réglette blanche : 5 + 1 = 6.</a:t>
            </a:r>
            <a:endParaRPr sz="1200" b="0" i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b="0" i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1" name="Google Shape;371;p2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r"/>
            <a:fld id="{00000000-1234-1234-1234-123412341234}" type="slidenum">
              <a:rPr lang="fr-FR"/>
              <a:pPr algn="r"/>
              <a:t>23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4082986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90" name="Google Shape;390;p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Quelle est la valeur de la réglette noire ? 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b="0" i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1" name="Google Shape;391;p2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r"/>
            <a:fld id="{00000000-1234-1234-1234-123412341234}" type="slidenum">
              <a:rPr lang="fr-FR"/>
              <a:pPr algn="r"/>
              <a:t>24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7182795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Google Shape;396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97" name="Google Shape;397;p2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→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Symbol" panose="05050102010706020507" pitchFamily="18" charset="2"/>
              </a:rPr>
              <a:t>I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 faut sept réglettes blanches. Donc la réglette noire vaut 7. 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Si on ajoute une réglette blanche à la réglette vert foncé, on obtient la réglette noire : 6 + 1 = 7.</a:t>
            </a:r>
            <a:endParaRPr dirty="0"/>
          </a:p>
        </p:txBody>
      </p:sp>
      <p:sp>
        <p:nvSpPr>
          <p:cNvPr id="398" name="Google Shape;398;p2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r"/>
            <a:fld id="{00000000-1234-1234-1234-123412341234}" type="slidenum">
              <a:rPr lang="fr-FR"/>
              <a:pPr algn="r"/>
              <a:t>25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509587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16" name="Google Shape;416;p2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Quelle réglette vaut 8 ? 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b="0" i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7" name="Google Shape;417;p2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r"/>
            <a:fld id="{00000000-1234-1234-1234-123412341234}" type="slidenum">
              <a:rPr lang="fr-FR"/>
              <a:pPr algn="r"/>
              <a:t>26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2976623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23" name="Google Shape;423;p2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None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→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Symbol" panose="05050102010706020507" pitchFamily="18" charset="2"/>
              </a:rPr>
              <a:t>C’est la réglette marron car c’est celle qui vient juste après la réglette noire dans l’escalier. </a:t>
            </a:r>
            <a:r>
              <a:rPr lang="fr-FR" sz="1200" b="0" i="1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7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sz="1200" b="0" i="1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+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sz="1200" b="0" i="1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1 =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sz="1200" b="0" i="1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8.</a:t>
            </a:r>
            <a:endParaRPr lang="fr-FR" sz="1200" b="0" i="1" dirty="0">
              <a:solidFill>
                <a:schemeClr val="dk1"/>
              </a:solidFill>
              <a:latin typeface="Calibri"/>
              <a:ea typeface="Calibri"/>
              <a:cs typeface="Calibri"/>
              <a:sym typeface="Symbol" panose="05050102010706020507" pitchFamily="18" charset="2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Symbol" panose="05050102010706020507" pitchFamily="18" charset="2"/>
              </a:rPr>
              <a:t>P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our avoir la même longueur qu’une réglette marron, il faut huit réglettes blanches. </a:t>
            </a:r>
            <a:endParaRPr dirty="0"/>
          </a:p>
        </p:txBody>
      </p:sp>
      <p:sp>
        <p:nvSpPr>
          <p:cNvPr id="424" name="Google Shape;424;p2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r"/>
            <a:fld id="{00000000-1234-1234-1234-123412341234}" type="slidenum">
              <a:rPr lang="fr-FR"/>
              <a:pPr algn="r"/>
              <a:t>27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7505000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Google Shape;443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44" name="Google Shape;444;p2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Prenez les réglettes bleue et marron. Combien faut-il ajouter de réglettes blanches à la réglette marron pour avoir la même longueur que la réglette bleue ? </a:t>
            </a:r>
          </a:p>
        </p:txBody>
      </p:sp>
      <p:sp>
        <p:nvSpPr>
          <p:cNvPr id="445" name="Google Shape;445;p2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r"/>
            <a:fld id="{00000000-1234-1234-1234-123412341234}" type="slidenum">
              <a:rPr lang="fr-FR"/>
              <a:pPr algn="r"/>
              <a:t>28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3146189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Google Shape;451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52" name="Google Shape;452;p2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None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→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Symbol" panose="05050102010706020507" pitchFamily="18" charset="2"/>
              </a:rPr>
              <a:t>Il faut ajouter 1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réglette blanche.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8 + 1 = 9, donc la réglette bleue vaut 9. </a:t>
            </a:r>
            <a:endParaRPr dirty="0"/>
          </a:p>
        </p:txBody>
      </p:sp>
      <p:sp>
        <p:nvSpPr>
          <p:cNvPr id="453" name="Google Shape;453;p2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r"/>
            <a:fld id="{00000000-1234-1234-1234-123412341234}" type="slidenum">
              <a:rPr lang="fr-FR"/>
              <a:pPr algn="r"/>
              <a:t>29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605072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8" name="Google Shape;138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→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sz="1200" b="0" i="1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C’est la réglette 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blanche. 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Quelle est celle d’après ?</a:t>
            </a:r>
            <a:endParaRPr sz="1200" b="0" i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" name="Google Shape;139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r"/>
            <a:fld id="{00000000-1234-1234-1234-123412341234}" type="slidenum">
              <a:rPr lang="fr-FR"/>
              <a:pPr algn="r"/>
              <a:t>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3668479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Google Shape;461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62" name="Google Shape;462;p3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Pour finir, quelle est la valeur de la réglette orange ?</a:t>
            </a:r>
            <a:endParaRPr sz="1200" b="0" i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3" name="Google Shape;463;p3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r"/>
            <a:fld id="{00000000-1234-1234-1234-123412341234}" type="slidenum">
              <a:rPr lang="fr-FR"/>
              <a:pPr algn="r"/>
              <a:t>30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1382624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Google Shape;461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62" name="Google Shape;462;p3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None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→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Si on part de la réglette bleue, i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Symbol" panose="05050102010706020507" pitchFamily="18" charset="2"/>
              </a:rPr>
              <a:t>l faut ajouter 1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réglette blanche pour obtenir la réglette orange.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9 + 1 = 10, donc la réglette orange vaut 10. 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b="0" i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3" name="Google Shape;463;p3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r"/>
            <a:fld id="{00000000-1234-1234-1234-123412341234}" type="slidenum">
              <a:rPr lang="fr-FR"/>
              <a:pPr algn="r"/>
              <a:t>31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1100628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Google Shape;471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72" name="Google Shape;472;p3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À présent, je vais vous donner </a:t>
            </a:r>
            <a:r>
              <a:rPr lang="fr-FR" sz="1200" b="0" i="1" strike="noStrik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 nombre 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et vous devrez montrer la réglette qui a cette valeur le plus rapidement possible. Par exemple, si je vous dis « 3 »…</a:t>
            </a:r>
            <a:endParaRPr sz="1200" b="0" i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3" name="Google Shape;473;p3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r"/>
            <a:fld id="{00000000-1234-1234-1234-123412341234}" type="slidenum">
              <a:rPr lang="fr-FR"/>
              <a:pPr algn="r"/>
              <a:t>32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6016356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Google Shape;480;p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81" name="Google Shape;481;p3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…vous devez prendre la réglette vert clair et la lever pour</a:t>
            </a:r>
            <a:r>
              <a:rPr lang="fr-FR" i="1" dirty="0"/>
              <a:t> 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 montrer. </a:t>
            </a:r>
            <a:endParaRPr sz="1200" b="0" i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2" name="Google Shape;482;p3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r"/>
            <a:fld id="{00000000-1234-1234-1234-123412341234}" type="slidenum">
              <a:rPr lang="fr-FR"/>
              <a:pPr algn="r"/>
              <a:t>33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921273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Google Shape;488;p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89" name="Google Shape;489;p3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Montrez</a:t>
            </a:r>
            <a:r>
              <a:rPr lang="fr-FR" i="1" dirty="0"/>
              <a:t> 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 réglette 10.</a:t>
            </a:r>
            <a:endParaRPr dirty="0"/>
          </a:p>
        </p:txBody>
      </p:sp>
      <p:sp>
        <p:nvSpPr>
          <p:cNvPr id="490" name="Google Shape;490;p3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r"/>
            <a:fld id="{00000000-1234-1234-1234-123412341234}" type="slidenum">
              <a:rPr lang="fr-FR"/>
              <a:pPr algn="r"/>
              <a:t>34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3848281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Google Shape;496;p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97" name="Google Shape;497;p3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→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C’est la plus grande réglette : la réglette orange.</a:t>
            </a:r>
            <a:endParaRPr sz="1200" b="0" i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8" name="Google Shape;498;p3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r"/>
            <a:fld id="{00000000-1234-1234-1234-123412341234}" type="slidenum">
              <a:rPr lang="fr-FR"/>
              <a:pPr algn="r"/>
              <a:t>35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7163323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Google Shape;515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16" name="Google Shape;516;p3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Montrez la réglette 2.</a:t>
            </a:r>
            <a:endParaRPr dirty="0"/>
          </a:p>
        </p:txBody>
      </p:sp>
      <p:sp>
        <p:nvSpPr>
          <p:cNvPr id="517" name="Google Shape;517;p3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r"/>
            <a:fld id="{00000000-1234-1234-1234-123412341234}" type="slidenum">
              <a:rPr lang="fr-FR"/>
              <a:pPr algn="r"/>
              <a:t>36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7601288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" name="Google Shape;524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5" name="Google Shape;525;p3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→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C’est la réglette </a:t>
            </a:r>
            <a:r>
              <a:rPr lang="fr-FR" i="1" dirty="0"/>
              <a:t>rouge, la deuxième dans l’escalier.</a:t>
            </a:r>
            <a:endParaRPr sz="1200" b="0" i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6" name="Google Shape;526;p3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r"/>
            <a:fld id="{00000000-1234-1234-1234-123412341234}" type="slidenum">
              <a:rPr lang="fr-FR"/>
              <a:pPr algn="r"/>
              <a:t>37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035737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Google Shape;543;p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44" name="Google Shape;544;p3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Montrez la réglette 9.</a:t>
            </a:r>
            <a:endParaRPr dirty="0"/>
          </a:p>
        </p:txBody>
      </p:sp>
      <p:sp>
        <p:nvSpPr>
          <p:cNvPr id="545" name="Google Shape;545;p3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r"/>
            <a:fld id="{00000000-1234-1234-1234-123412341234}" type="slidenum">
              <a:rPr lang="fr-FR"/>
              <a:pPr algn="r"/>
              <a:t>38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590025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" name="Google Shape;552;p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53" name="Google Shape;553;p3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→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9 est juste avant 10, donc la réglette 9 est celle qui est juste avant la réglette orange : c’est la réglette bleue. </a:t>
            </a:r>
            <a:endParaRPr dirty="0"/>
          </a:p>
        </p:txBody>
      </p:sp>
      <p:sp>
        <p:nvSpPr>
          <p:cNvPr id="554" name="Google Shape;554;p3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r"/>
            <a:fld id="{00000000-1234-1234-1234-123412341234}" type="slidenum">
              <a:rPr lang="fr-FR"/>
              <a:pPr algn="r"/>
              <a:t>39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136930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C’est la réglette rouge. Et celle d’après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?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4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7563362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1" name="Google Shape;571;p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72" name="Google Shape;572;p3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Montrez la réglette 5.</a:t>
            </a:r>
            <a:endParaRPr dirty="0"/>
          </a:p>
        </p:txBody>
      </p:sp>
      <p:sp>
        <p:nvSpPr>
          <p:cNvPr id="573" name="Google Shape;573;p3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r"/>
            <a:fld id="{00000000-1234-1234-1234-123412341234}" type="slidenum">
              <a:rPr lang="fr-FR"/>
              <a:pPr algn="r"/>
              <a:t>40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1455634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0" name="Google Shape;580;p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1" name="Google Shape;581;p4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→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C’est la réglette jaune. 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0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Faire une vérification devant les élèves</a:t>
            </a:r>
            <a:r>
              <a:rPr lang="fr-FR" sz="1200" b="0" i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sz="1200" b="0" i="0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: compter de</a:t>
            </a:r>
            <a:r>
              <a:rPr lang="fr-FR" sz="1200" b="0" i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sz="1200" b="0" i="0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1 en</a:t>
            </a:r>
            <a:r>
              <a:rPr lang="fr-FR" sz="1200" b="0" i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sz="1200" b="0" i="0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1 en partant du début de l’escalier et en pointant chaque réglette</a:t>
            </a:r>
            <a:r>
              <a:rPr lang="fr-FR" sz="1200" b="0" i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sz="1200" b="0" i="0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: la réglette jaune est la cinquième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.</a:t>
            </a:r>
            <a:endParaRPr dirty="0"/>
          </a:p>
        </p:txBody>
      </p:sp>
      <p:sp>
        <p:nvSpPr>
          <p:cNvPr id="582" name="Google Shape;582;p4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r"/>
            <a:fld id="{00000000-1234-1234-1234-123412341234}" type="slidenum">
              <a:rPr lang="fr-FR"/>
              <a:pPr algn="r"/>
              <a:t>41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13235696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Google Shape;543;p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44" name="Google Shape;544;p3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Montrez la réglette 6.</a:t>
            </a:r>
            <a:endParaRPr dirty="0"/>
          </a:p>
        </p:txBody>
      </p:sp>
      <p:sp>
        <p:nvSpPr>
          <p:cNvPr id="545" name="Google Shape;545;p3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r"/>
            <a:fld id="{00000000-1234-1234-1234-123412341234}" type="slidenum">
              <a:rPr lang="fr-FR"/>
              <a:pPr algn="r"/>
              <a:t>42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3414075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0" name="Google Shape;580;p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1" name="Google Shape;581;p4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→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C’est la réglette vert foncé. Elle vient juste après la jaune. 5 + 1 = 6.</a:t>
            </a:r>
            <a:endParaRPr dirty="0"/>
          </a:p>
        </p:txBody>
      </p:sp>
      <p:sp>
        <p:nvSpPr>
          <p:cNvPr id="582" name="Google Shape;582;p4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r"/>
            <a:fld id="{00000000-1234-1234-1234-123412341234}" type="slidenum">
              <a:rPr lang="fr-FR"/>
              <a:pPr algn="r"/>
              <a:t>43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93740452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Google Shape;543;p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44" name="Google Shape;544;p3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Montrez la réglette 8.</a:t>
            </a:r>
          </a:p>
        </p:txBody>
      </p:sp>
      <p:sp>
        <p:nvSpPr>
          <p:cNvPr id="545" name="Google Shape;545;p3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r"/>
            <a:fld id="{00000000-1234-1234-1234-123412341234}" type="slidenum">
              <a:rPr lang="fr-FR"/>
              <a:pPr algn="r"/>
              <a:t>44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1634842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0" name="Google Shape;580;p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1" name="Google Shape;581;p4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→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C’est la réglette marron. Elle vient juste avant la réglette bleue dans l’escalier.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0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Poursuivre l’exercice si nécessaire</a:t>
            </a:r>
            <a:r>
              <a:rPr lang="fr-FR" sz="1200" b="0" i="0" baseline="0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 pour aider à la mémorisation.</a:t>
            </a:r>
            <a:endParaRPr i="0" dirty="0"/>
          </a:p>
        </p:txBody>
      </p:sp>
      <p:sp>
        <p:nvSpPr>
          <p:cNvPr id="582" name="Google Shape;582;p4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r"/>
            <a:fld id="{00000000-1234-1234-1234-123412341234}" type="slidenum">
              <a:rPr lang="fr-FR"/>
              <a:pPr algn="r"/>
              <a:t>45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89338207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7" name="Google Shape;687;p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88" name="Google Shape;688;p4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i="1" strike="noStrike" dirty="0"/>
              <a:t>Prenez votre cahier page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strike="noStrike" dirty="0"/>
              <a:t>6.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trike="noStrike" dirty="0"/>
              <a:t>Dans cet exercice, les réglettes sont toutes de la même taille</a:t>
            </a:r>
            <a:r>
              <a:rPr lang="fr-FR" sz="1200" b="0" i="0" strike="noStrik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strike="noStrike" dirty="0"/>
              <a:t>: il s’agit d’associer la couleur de chaque réglette à sa valeur et inversement, en faisant appel à sa mémoire.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trike="noStrike" dirty="0"/>
              <a:t>Les élèves peuvent avoir recours à l’escalier si besoin.</a:t>
            </a:r>
            <a:endParaRPr strike="noStrike" dirty="0"/>
          </a:p>
        </p:txBody>
      </p:sp>
      <p:sp>
        <p:nvSpPr>
          <p:cNvPr id="689" name="Google Shape;689;p4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r"/>
            <a:fld id="{00000000-1234-1234-1234-123412341234}" type="slidenum">
              <a:rPr lang="fr-FR"/>
              <a:pPr algn="r"/>
              <a:t>46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9444483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>
                <a:latin typeface="Calibri" panose="020F0502020204030204" pitchFamily="34" charset="0"/>
              </a:rPr>
              <a:t>Demander aux élèves de reprendre leur leçon n° 1 (l’escalier des réglettes) et d’y écrire la valeur de chaque réglette, comme sur le </a:t>
            </a:r>
            <a:r>
              <a:rPr lang="fr-FR">
                <a:latin typeface="Calibri" panose="020F0502020204030204" pitchFamily="34" charset="0"/>
              </a:rPr>
              <a:t>modèle.</a:t>
            </a:r>
            <a:endParaRPr lang="fr-FR" dirty="0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47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874961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C’est la réglette vert clair. </a:t>
            </a:r>
            <a:endParaRPr lang="fr-FR" dirty="0">
              <a:latin typeface="Calibri" panose="020F0502020204030204" pitchFamily="3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Rappeler qu’il faut préciser vert clair ou vert foncé, car il y a deux verts différents.</a:t>
            </a:r>
            <a:endParaRPr lang="fr-FR" dirty="0">
              <a:latin typeface="Calibri" panose="020F0502020204030204" pitchFamily="3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Et ensuite </a:t>
            </a:r>
            <a:r>
              <a:rPr lang="fr-FR" sz="1200" b="0" i="1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?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5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01674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C’est la réglette rose. Quelle est la réglette qui vient juste après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?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6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24697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C’est la réglette jaune. Et après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?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7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91167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C’est la réglette vert foncé. Et la réglette suivante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?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8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9294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C’est la réglette noire. Quelle est la réglette qui vient juste après la noire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?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9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94678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8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9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&#10;&#10;Description générée automatiquement">
            <a:extLst>
              <a:ext uri="{FF2B5EF4-FFF2-40B4-BE49-F238E27FC236}">
                <a16:creationId xmlns:a16="http://schemas.microsoft.com/office/drawing/2014/main" id="{1A71FAA7-0151-4E68-A79F-C6A3DDCCD2F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" b="1565"/>
          <a:stretch/>
        </p:blipFill>
        <p:spPr>
          <a:xfrm>
            <a:off x="0" y="-1"/>
            <a:ext cx="9143999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67167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F142B62-8702-46AD-A56A-699683BE7F15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9966"/>
          </a:solidFill>
          <a:ln>
            <a:solidFill>
              <a:srgbClr val="FF9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FF9966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DE1FD07-0DEE-4B0E-B813-DB8FC437B3D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FF9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" name="Google Shape;36;p60">
            <a:extLst>
              <a:ext uri="{FF2B5EF4-FFF2-40B4-BE49-F238E27FC236}">
                <a16:creationId xmlns:a16="http://schemas.microsoft.com/office/drawing/2014/main" id="{3669FF01-2592-1692-92D4-DBE557A9E18F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6812959" y="4231"/>
            <a:ext cx="2258573" cy="4724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64347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1788" y="3040905"/>
            <a:ext cx="7772400" cy="776190"/>
          </a:xfrm>
          <a:ln w="28575">
            <a:solidFill>
              <a:schemeClr val="tx1"/>
            </a:solidFill>
          </a:ln>
        </p:spPr>
        <p:txBody>
          <a:bodyPr anchor="b">
            <a:normAutofit/>
          </a:bodyPr>
          <a:lstStyle>
            <a:lvl1pPr algn="ctr"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0594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EC527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EB68468-92D3-F610-6A46-0E89AEE36F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50" y="0"/>
            <a:ext cx="3886200" cy="476672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 err="1"/>
              <a:t>Entrainement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3C10401-5055-4902-44FE-D5BD7F277B1C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805977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2E910B8-B471-4EF0-B828-2F190C15536D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6070C69-277F-4511-8E2D-4191F47FAE54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2867F59-9F4B-F446-B75B-D83F8E75E4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50" y="0"/>
            <a:ext cx="3886200" cy="476672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 err="1"/>
              <a:t>Entrainement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51277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9106579-578D-4923-BDC3-F890FE2F6D9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DFEA3C-8920-4411-917A-DD7A873189D9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CB48304-ADE7-40EB-BE0B-B8A13AB90EF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50" y="0"/>
            <a:ext cx="3886200" cy="476672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 err="1"/>
              <a:t>Entrainement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77222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1788" y="3040905"/>
            <a:ext cx="7772400" cy="776190"/>
          </a:xfrm>
          <a:ln w="28575">
            <a:solidFill>
              <a:schemeClr val="tx1"/>
            </a:solidFill>
          </a:ln>
        </p:spPr>
        <p:txBody>
          <a:bodyPr anchor="b">
            <a:normAutofit/>
          </a:bodyPr>
          <a:lstStyle>
            <a:lvl1pPr algn="ctr"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96096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D333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EC527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468" y="0"/>
            <a:ext cx="4113032" cy="476673"/>
          </a:xfrm>
          <a:solidFill>
            <a:srgbClr val="FFD333"/>
          </a:solidFill>
          <a:ln>
            <a:solidFill>
              <a:srgbClr val="FFD333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 err="1"/>
              <a:t>Exercice</a:t>
            </a:r>
            <a:r>
              <a:rPr lang="en-US" dirty="0"/>
              <a:t> des champions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76CAAE2-55C8-4641-AF5B-70C164E04F98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125334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9106579-578D-4923-BDC3-F890FE2F6D9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DFEA3C-8920-4411-917A-DD7A873189D9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D333"/>
          </a:solidFill>
          <a:ln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CB48304-ADE7-40EB-BE0B-B8A13AB90EF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50" y="0"/>
            <a:ext cx="3886200" cy="476672"/>
          </a:xfrm>
          <a:ln>
            <a:solidFill>
              <a:srgbClr val="FFD333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 err="1"/>
              <a:t>Exercice</a:t>
            </a:r>
            <a:r>
              <a:rPr lang="en-US" dirty="0"/>
              <a:t> des champions</a:t>
            </a:r>
          </a:p>
        </p:txBody>
      </p:sp>
    </p:spTree>
    <p:extLst>
      <p:ext uri="{BB962C8B-B14F-4D97-AF65-F5344CB8AC3E}">
        <p14:creationId xmlns:p14="http://schemas.microsoft.com/office/powerpoint/2010/main" val="20047933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1788" y="3040905"/>
            <a:ext cx="7772400" cy="776190"/>
          </a:xfrm>
          <a:ln w="28575">
            <a:solidFill>
              <a:schemeClr val="tx1"/>
            </a:solidFill>
          </a:ln>
        </p:spPr>
        <p:txBody>
          <a:bodyPr anchor="b">
            <a:normAutofit/>
          </a:bodyPr>
          <a:lstStyle>
            <a:lvl1pPr algn="ctr"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04685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61C4D1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EC527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468" y="0"/>
            <a:ext cx="4113032" cy="476673"/>
          </a:xfrm>
          <a:solidFill>
            <a:srgbClr val="61C4D1"/>
          </a:solidFill>
          <a:ln>
            <a:solidFill>
              <a:srgbClr val="61C4D1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Devoirs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76CAAE2-55C8-4641-AF5B-70C164E04F98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61C4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449652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EF1EA03B-2F57-4AA5-9C24-4EB203E6C4DC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EC527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"/>
            <a:ext cx="4113032" cy="476673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E3D788D-DDD6-4F09-BBA3-1F39D88DC4A9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Google Shape;36;p60">
            <a:extLst>
              <a:ext uri="{FF2B5EF4-FFF2-40B4-BE49-F238E27FC236}">
                <a16:creationId xmlns:a16="http://schemas.microsoft.com/office/drawing/2014/main" id="{39032F66-A46C-A1FC-54B4-843AE1406E11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6812959" y="4231"/>
            <a:ext cx="2258573" cy="4724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6598192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9106579-578D-4923-BDC3-F890FE2F6D9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61C4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DFEA3C-8920-4411-917A-DD7A873189D9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61C4D1"/>
          </a:solidFill>
          <a:ln>
            <a:solidFill>
              <a:srgbClr val="61C4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CB48304-ADE7-40EB-BE0B-B8A13AB90EF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50" y="0"/>
            <a:ext cx="3886200" cy="476672"/>
          </a:xfrm>
          <a:ln>
            <a:solidFill>
              <a:srgbClr val="61C4D1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Devoirs</a:t>
            </a:r>
          </a:p>
        </p:txBody>
      </p:sp>
    </p:spTree>
    <p:extLst>
      <p:ext uri="{BB962C8B-B14F-4D97-AF65-F5344CB8AC3E}">
        <p14:creationId xmlns:p14="http://schemas.microsoft.com/office/powerpoint/2010/main" val="25436574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e de titre">
  <p:cSld name="Diapositive de titr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oogle Shape;16;p38"/>
          <p:cNvPicPr preferRelativeResize="0"/>
          <p:nvPr/>
        </p:nvPicPr>
        <p:blipFill rotWithShape="1">
          <a:blip r:embed="rId2">
            <a:alphaModFix/>
          </a:blip>
          <a:srcRect t="1564" b="1564"/>
          <a:stretch/>
        </p:blipFill>
        <p:spPr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7;p38"/>
          <p:cNvSpPr txBox="1">
            <a:spLocks noGrp="1"/>
          </p:cNvSpPr>
          <p:nvPr>
            <p:ph type="ctrTitle"/>
          </p:nvPr>
        </p:nvSpPr>
        <p:spPr>
          <a:xfrm>
            <a:off x="751788" y="3040905"/>
            <a:ext cx="7772400" cy="7761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Verdana"/>
              <a:buNone/>
              <a:defRPr sz="32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38"/>
          <p:cNvSpPr txBox="1"/>
          <p:nvPr/>
        </p:nvSpPr>
        <p:spPr>
          <a:xfrm>
            <a:off x="4342511" y="6163768"/>
            <a:ext cx="4421378" cy="4994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defTabSz="914400">
              <a:buClr>
                <a:srgbClr val="000000"/>
              </a:buClr>
              <a:buFont typeface="Arial"/>
              <a:buNone/>
            </a:pPr>
            <a:r>
              <a:rPr lang="fr-FR" sz="2000" kern="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Réservé à la vidéoprojection</a:t>
            </a:r>
            <a:endParaRPr sz="2000" kern="0">
              <a:solidFill>
                <a:srgbClr val="FFFFFF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38643733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 type="obj">
  <p:cSld name="Titre et contenu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9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914400">
              <a:buClr>
                <a:srgbClr val="000000"/>
              </a:buClr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" name="Google Shape;21;p39"/>
          <p:cNvSpPr txBox="1">
            <a:spLocks noGrp="1"/>
          </p:cNvSpPr>
          <p:nvPr>
            <p:ph type="title"/>
          </p:nvPr>
        </p:nvSpPr>
        <p:spPr>
          <a:xfrm>
            <a:off x="72468" y="0"/>
            <a:ext cx="6355492" cy="476673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39"/>
          <p:cNvSpPr txBox="1">
            <a:spLocks noGrp="1"/>
          </p:cNvSpPr>
          <p:nvPr>
            <p:ph type="body" idx="1"/>
          </p:nvPr>
        </p:nvSpPr>
        <p:spPr>
          <a:xfrm>
            <a:off x="628650" y="967784"/>
            <a:ext cx="7886700" cy="53670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70C0"/>
              </a:buClr>
              <a:buSzPts val="4000"/>
              <a:buNone/>
              <a:defRPr sz="400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3" name="Google Shape;23;p3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914400">
              <a:buClr>
                <a:srgbClr val="000000"/>
              </a:buClr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" name="Google Shape;24;p3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12959" y="4231"/>
            <a:ext cx="2258573" cy="4724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9812449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ux contenus" type="twoObj">
  <p:cSld name="Deux contenus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2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914400">
              <a:buClr>
                <a:srgbClr val="000000"/>
              </a:buClr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" name="Google Shape;27;p42"/>
          <p:cNvSpPr txBox="1">
            <a:spLocks noGrp="1"/>
          </p:cNvSpPr>
          <p:nvPr>
            <p:ph type="title"/>
          </p:nvPr>
        </p:nvSpPr>
        <p:spPr>
          <a:xfrm>
            <a:off x="57150" y="0"/>
            <a:ext cx="6379864" cy="476672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42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9" name="Google Shape;29;p42"/>
          <p:cNvSpPr txBox="1">
            <a:spLocks noGrp="1"/>
          </p:cNvSpPr>
          <p:nvPr>
            <p:ph type="body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0" name="Google Shape;30;p4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914400">
              <a:buClr>
                <a:srgbClr val="000000"/>
              </a:buClr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1" name="Google Shape;31;p4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12959" y="4231"/>
            <a:ext cx="2258573" cy="4724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5146197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ide">
  <p:cSld name="Vide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4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914400">
              <a:buClr>
                <a:srgbClr val="000000"/>
              </a:buClr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43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914400">
              <a:buClr>
                <a:srgbClr val="000000"/>
              </a:buClr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" name="Google Shape;35;p43"/>
          <p:cNvSpPr txBox="1">
            <a:spLocks noGrp="1"/>
          </p:cNvSpPr>
          <p:nvPr>
            <p:ph type="title"/>
          </p:nvPr>
        </p:nvSpPr>
        <p:spPr>
          <a:xfrm>
            <a:off x="72468" y="0"/>
            <a:ext cx="6255904" cy="476673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36" name="Google Shape;36;p4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12959" y="4231"/>
            <a:ext cx="2258573" cy="4724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9629592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e de titre">
  <p:cSld name="Diapositive de titr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oogle Shape;16;p51"/>
          <p:cNvPicPr preferRelativeResize="0"/>
          <p:nvPr/>
        </p:nvPicPr>
        <p:blipFill rotWithShape="1">
          <a:blip r:embed="rId2">
            <a:alphaModFix/>
          </a:blip>
          <a:srcRect t="1564" b="1564"/>
          <a:stretch/>
        </p:blipFill>
        <p:spPr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7;p51"/>
          <p:cNvSpPr txBox="1">
            <a:spLocks noGrp="1"/>
          </p:cNvSpPr>
          <p:nvPr>
            <p:ph type="ctrTitle"/>
          </p:nvPr>
        </p:nvSpPr>
        <p:spPr>
          <a:xfrm>
            <a:off x="751788" y="3040905"/>
            <a:ext cx="7772400" cy="7761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Verdana"/>
              <a:buNone/>
              <a:defRPr sz="32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51"/>
          <p:cNvSpPr txBox="1"/>
          <p:nvPr/>
        </p:nvSpPr>
        <p:spPr>
          <a:xfrm>
            <a:off x="4342511" y="6163768"/>
            <a:ext cx="4421378" cy="4994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defTabSz="914400">
              <a:buClr>
                <a:srgbClr val="000000"/>
              </a:buClr>
              <a:buFont typeface="Arial"/>
              <a:buNone/>
            </a:pPr>
            <a:r>
              <a:rPr lang="fr-FR" sz="2000" kern="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Réservé à la vidéoprojection</a:t>
            </a:r>
            <a:endParaRPr sz="2000" kern="0">
              <a:solidFill>
                <a:srgbClr val="FFFFFF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38464824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 userDrawn="1">
  <p:cSld name="Titre et contenu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52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914400">
              <a:buClr>
                <a:srgbClr val="000000"/>
              </a:buClr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" name="Google Shape;22;p52"/>
          <p:cNvSpPr txBox="1">
            <a:spLocks noGrp="1"/>
          </p:cNvSpPr>
          <p:nvPr>
            <p:ph type="body" idx="1"/>
          </p:nvPr>
        </p:nvSpPr>
        <p:spPr>
          <a:xfrm>
            <a:off x="628650" y="967784"/>
            <a:ext cx="7886700" cy="53670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70C0"/>
              </a:buClr>
              <a:buSzPts val="4000"/>
              <a:buNone/>
              <a:defRPr sz="400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 dirty="0"/>
          </a:p>
        </p:txBody>
      </p:sp>
      <p:sp>
        <p:nvSpPr>
          <p:cNvPr id="23" name="Google Shape;23;p5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914400">
              <a:buClr>
                <a:srgbClr val="000000"/>
              </a:buClr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Google Shape;36;p60">
            <a:extLst>
              <a:ext uri="{FF2B5EF4-FFF2-40B4-BE49-F238E27FC236}">
                <a16:creationId xmlns:a16="http://schemas.microsoft.com/office/drawing/2014/main" id="{DDE31A24-55D4-4194-561F-CE4698399633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6812959" y="423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Google Shape;35;p60">
            <a:extLst>
              <a:ext uri="{FF2B5EF4-FFF2-40B4-BE49-F238E27FC236}">
                <a16:creationId xmlns:a16="http://schemas.microsoft.com/office/drawing/2014/main" id="{CB05F4B9-B74E-329E-C4FA-7360DBEBBD0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2468" y="0"/>
            <a:ext cx="6255904" cy="476673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64727266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ux contenus" userDrawn="1">
  <p:cSld name="Deux contenus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59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914400">
              <a:buClr>
                <a:srgbClr val="000000"/>
              </a:buClr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" name="Google Shape;28;p59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9" name="Google Shape;29;p59"/>
          <p:cNvSpPr txBox="1">
            <a:spLocks noGrp="1"/>
          </p:cNvSpPr>
          <p:nvPr>
            <p:ph type="body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0" name="Google Shape;30;p5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914400">
              <a:buClr>
                <a:srgbClr val="000000"/>
              </a:buClr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1" name="Google Shape;31;p5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12959" y="423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35;p60">
            <a:extLst>
              <a:ext uri="{FF2B5EF4-FFF2-40B4-BE49-F238E27FC236}">
                <a16:creationId xmlns:a16="http://schemas.microsoft.com/office/drawing/2014/main" id="{497F64DB-6622-3804-76B4-5C7EC2A2B33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2468" y="0"/>
            <a:ext cx="6255904" cy="476673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6811958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ide">
  <p:cSld name="Vide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914400">
              <a:buClr>
                <a:srgbClr val="000000"/>
              </a:buClr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0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914400">
              <a:buClr>
                <a:srgbClr val="000000"/>
              </a:buClr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" name="Google Shape;35;p60"/>
          <p:cNvSpPr txBox="1">
            <a:spLocks noGrp="1"/>
          </p:cNvSpPr>
          <p:nvPr>
            <p:ph type="title"/>
          </p:nvPr>
        </p:nvSpPr>
        <p:spPr>
          <a:xfrm>
            <a:off x="72468" y="0"/>
            <a:ext cx="6255904" cy="476673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pic>
        <p:nvPicPr>
          <p:cNvPr id="36" name="Google Shape;36;p6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12959" y="4231"/>
            <a:ext cx="2258573" cy="4724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4900700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 type="obj">
  <p:cSld name="Titre et contenu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54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 w="12700" cap="flat" cmpd="sng">
            <a:solidFill>
              <a:srgbClr val="EC527E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914400">
              <a:buClr>
                <a:srgbClr val="FFFFFF"/>
              </a:buClr>
              <a:buSzPts val="1800"/>
              <a:buFont typeface="Calibri"/>
              <a:buNone/>
            </a:pPr>
            <a:endParaRPr kern="0">
              <a:solidFill>
                <a:srgbClr val="EC527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" name="Google Shape;45;p54"/>
          <p:cNvSpPr txBox="1">
            <a:spLocks noGrp="1"/>
          </p:cNvSpPr>
          <p:nvPr>
            <p:ph type="title"/>
          </p:nvPr>
        </p:nvSpPr>
        <p:spPr>
          <a:xfrm>
            <a:off x="-1" y="-1"/>
            <a:ext cx="6310265" cy="476673"/>
          </a:xfrm>
          <a:prstGeom prst="rect">
            <a:avLst/>
          </a:prstGeom>
          <a:noFill/>
          <a:ln w="9525" cap="flat" cmpd="sng">
            <a:solidFill>
              <a:srgbClr val="EC527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54"/>
          <p:cNvSpPr txBox="1">
            <a:spLocks noGrp="1"/>
          </p:cNvSpPr>
          <p:nvPr>
            <p:ph type="body" idx="1"/>
          </p:nvPr>
        </p:nvSpPr>
        <p:spPr>
          <a:xfrm>
            <a:off x="628650" y="967784"/>
            <a:ext cx="7886700" cy="53670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70C0"/>
              </a:buClr>
              <a:buSzPts val="4000"/>
              <a:buNone/>
              <a:defRPr sz="400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8" name="Google Shape;48;p5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EC527E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914400">
              <a:buClr>
                <a:srgbClr val="FFFFFF"/>
              </a:buClr>
              <a:buSzPts val="1800"/>
              <a:buFont typeface="Calibri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Google Shape;36;p60">
            <a:extLst>
              <a:ext uri="{FF2B5EF4-FFF2-40B4-BE49-F238E27FC236}">
                <a16:creationId xmlns:a16="http://schemas.microsoft.com/office/drawing/2014/main" id="{CB36F402-DE55-2609-BC52-B9B2BEAA78F5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6812959" y="4231"/>
            <a:ext cx="2258573" cy="4724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867666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C2A8DC0-C626-44FE-B0FA-3AC7B44F0388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EC527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3886200" cy="476672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063D9CA-628E-4BBF-879C-92236F3E0FEC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Google Shape;36;p60">
            <a:extLst>
              <a:ext uri="{FF2B5EF4-FFF2-40B4-BE49-F238E27FC236}">
                <a16:creationId xmlns:a16="http://schemas.microsoft.com/office/drawing/2014/main" id="{28114EA1-C3C5-29BD-5FFC-81C803E66FF2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6812959" y="4231"/>
            <a:ext cx="2258573" cy="4724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7551914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ux contenus" type="twoObj">
  <p:cSld name="Deux contenus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62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 w="12700" cap="flat" cmpd="sng">
            <a:solidFill>
              <a:srgbClr val="EC527E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914400">
              <a:buClr>
                <a:srgbClr val="FFFFFF"/>
              </a:buClr>
              <a:buSzPts val="1800"/>
              <a:buFont typeface="Calibri"/>
              <a:buNone/>
            </a:pPr>
            <a:endParaRPr kern="0">
              <a:solidFill>
                <a:srgbClr val="EC527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" name="Google Shape;55;p62"/>
          <p:cNvSpPr txBox="1">
            <a:spLocks noGrp="1"/>
          </p:cNvSpPr>
          <p:nvPr>
            <p:ph type="title"/>
          </p:nvPr>
        </p:nvSpPr>
        <p:spPr>
          <a:xfrm>
            <a:off x="0" y="0"/>
            <a:ext cx="6636190" cy="476672"/>
          </a:xfrm>
          <a:prstGeom prst="rect">
            <a:avLst/>
          </a:prstGeom>
          <a:noFill/>
          <a:ln w="9525" cap="flat" cmpd="sng">
            <a:solidFill>
              <a:srgbClr val="EC527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62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7" name="Google Shape;57;p62"/>
          <p:cNvSpPr txBox="1">
            <a:spLocks noGrp="1"/>
          </p:cNvSpPr>
          <p:nvPr>
            <p:ph type="body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62"/>
          <p:cNvSpPr/>
          <p:nvPr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EC527E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914400">
              <a:buClr>
                <a:srgbClr val="FFFFFF"/>
              </a:buClr>
              <a:buSzPts val="1800"/>
              <a:buFont typeface="Calibri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Google Shape;36;p60">
            <a:extLst>
              <a:ext uri="{FF2B5EF4-FFF2-40B4-BE49-F238E27FC236}">
                <a16:creationId xmlns:a16="http://schemas.microsoft.com/office/drawing/2014/main" id="{77709B0F-5A4C-1EC6-0589-B1FD66438086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6812959" y="4231"/>
            <a:ext cx="2258573" cy="4724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882268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ide">
  <p:cSld name="Vide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63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 w="12700" cap="flat" cmpd="sng">
            <a:solidFill>
              <a:srgbClr val="EC527E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914400">
              <a:buClr>
                <a:srgbClr val="FFFFFF"/>
              </a:buClr>
              <a:buSzPts val="1800"/>
              <a:buFont typeface="Calibri"/>
              <a:buNone/>
            </a:pPr>
            <a:endParaRPr kern="0">
              <a:solidFill>
                <a:srgbClr val="EC527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" name="Google Shape;62;p63"/>
          <p:cNvSpPr txBox="1">
            <a:spLocks noGrp="1"/>
          </p:cNvSpPr>
          <p:nvPr>
            <p:ph type="title"/>
          </p:nvPr>
        </p:nvSpPr>
        <p:spPr>
          <a:xfrm>
            <a:off x="0" y="0"/>
            <a:ext cx="6781046" cy="476673"/>
          </a:xfrm>
          <a:prstGeom prst="rect">
            <a:avLst/>
          </a:prstGeom>
          <a:noFill/>
          <a:ln w="9525" cap="flat" cmpd="sng">
            <a:solidFill>
              <a:srgbClr val="EC527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63"/>
          <p:cNvSpPr/>
          <p:nvPr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EC527E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914400">
              <a:buClr>
                <a:srgbClr val="FFFFFF"/>
              </a:buClr>
              <a:buSzPts val="1800"/>
              <a:buFont typeface="Calibri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Google Shape;36;p60">
            <a:extLst>
              <a:ext uri="{FF2B5EF4-FFF2-40B4-BE49-F238E27FC236}">
                <a16:creationId xmlns:a16="http://schemas.microsoft.com/office/drawing/2014/main" id="{3CF3D286-06B4-3042-FAC8-E1DC2B028177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6812959" y="4231"/>
            <a:ext cx="2258573" cy="4724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3359895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F142B62-8702-46AD-A56A-699683BE7F15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9966"/>
          </a:solidFill>
          <a:ln>
            <a:solidFill>
              <a:srgbClr val="FF9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FF9966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8000C29-DBCD-4CAC-B122-9506AD1ABB0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DE1FD07-0DEE-4B0E-B813-DB8FC437B3D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FF9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267797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texte, habits, personn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86D57A66-68CE-44F9-680B-39BC38DB176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defRPr sz="28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Titre 3">
            <a:extLst>
              <a:ext uri="{FF2B5EF4-FFF2-40B4-BE49-F238E27FC236}">
                <a16:creationId xmlns:a16="http://schemas.microsoft.com/office/drawing/2014/main" id="{83468295-3979-CA6D-D9F2-FC3AFEED5EC7}"/>
              </a:ext>
            </a:extLst>
          </p:cNvPr>
          <p:cNvSpPr txBox="1">
            <a:spLocks/>
          </p:cNvSpPr>
          <p:nvPr userDrawn="1"/>
        </p:nvSpPr>
        <p:spPr>
          <a:xfrm>
            <a:off x="4342511" y="6163768"/>
            <a:ext cx="4421378" cy="499464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000" dirty="0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Réservé à la vidéoprojection</a:t>
            </a:r>
          </a:p>
        </p:txBody>
      </p:sp>
    </p:spTree>
    <p:extLst>
      <p:ext uri="{BB962C8B-B14F-4D97-AF65-F5344CB8AC3E}">
        <p14:creationId xmlns:p14="http://schemas.microsoft.com/office/powerpoint/2010/main" val="87487691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3EBD483-4C6B-430B-85A8-CD1070D6BBB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pic>
        <p:nvPicPr>
          <p:cNvPr id="4" name="Google Shape;36;p60">
            <a:extLst>
              <a:ext uri="{FF2B5EF4-FFF2-40B4-BE49-F238E27FC236}">
                <a16:creationId xmlns:a16="http://schemas.microsoft.com/office/drawing/2014/main" id="{81BA2907-E9FA-C930-6329-9FB46082C805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6812959" y="423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Google Shape;35;p60">
            <a:extLst>
              <a:ext uri="{FF2B5EF4-FFF2-40B4-BE49-F238E27FC236}">
                <a16:creationId xmlns:a16="http://schemas.microsoft.com/office/drawing/2014/main" id="{AD93D331-9409-8076-611C-47F1AAACBCC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2468" y="0"/>
            <a:ext cx="6255904" cy="476673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0187302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2E910B8-B471-4EF0-B828-2F190C15536D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6070C69-277F-4511-8E2D-4191F47FAE54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4359CA78-C9E8-4A1E-8AEA-0174C017B2F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2959" y="4231"/>
            <a:ext cx="2258573" cy="472441"/>
          </a:xfrm>
          <a:prstGeom prst="rect">
            <a:avLst/>
          </a:prstGeom>
        </p:spPr>
      </p:pic>
      <p:sp>
        <p:nvSpPr>
          <p:cNvPr id="5" name="Google Shape;35;p60">
            <a:extLst>
              <a:ext uri="{FF2B5EF4-FFF2-40B4-BE49-F238E27FC236}">
                <a16:creationId xmlns:a16="http://schemas.microsoft.com/office/drawing/2014/main" id="{E48F4C62-3D20-50AE-FFBD-EA25807FAEC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2468" y="0"/>
            <a:ext cx="6255904" cy="476673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7225634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9106579-578D-4923-BDC3-F890FE2F6D9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DFEA3C-8920-4411-917A-DD7A873189D9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3C0F9BF-8D3B-499E-84F2-5221B9C88C1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2959" y="4231"/>
            <a:ext cx="2258573" cy="472441"/>
          </a:xfrm>
          <a:prstGeom prst="rect">
            <a:avLst/>
          </a:prstGeom>
        </p:spPr>
      </p:pic>
      <p:sp>
        <p:nvSpPr>
          <p:cNvPr id="2" name="Google Shape;35;p60">
            <a:extLst>
              <a:ext uri="{FF2B5EF4-FFF2-40B4-BE49-F238E27FC236}">
                <a16:creationId xmlns:a16="http://schemas.microsoft.com/office/drawing/2014/main" id="{8E2B2CDC-8783-3DB1-5224-DC04C22AB5A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2468" y="0"/>
            <a:ext cx="6255904" cy="476673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7836665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06D532-34F8-45B7-BD03-BB9137FD2C46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EC527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511F10A-F4A0-4222-8B4E-B311B8929ED7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" name="Google Shape;36;p60">
            <a:extLst>
              <a:ext uri="{FF2B5EF4-FFF2-40B4-BE49-F238E27FC236}">
                <a16:creationId xmlns:a16="http://schemas.microsoft.com/office/drawing/2014/main" id="{F7111F7D-6668-24C9-B620-BFC03CCD45BB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6812959" y="4231"/>
            <a:ext cx="2258573" cy="4724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242093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&#10;&#10;Description générée automatiquement">
            <a:extLst>
              <a:ext uri="{FF2B5EF4-FFF2-40B4-BE49-F238E27FC236}">
                <a16:creationId xmlns:a16="http://schemas.microsoft.com/office/drawing/2014/main" id="{5614D3E7-780F-4F20-8F2A-83F233579B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" b="1565"/>
          <a:stretch/>
        </p:blipFill>
        <p:spPr>
          <a:xfrm>
            <a:off x="0" y="-1"/>
            <a:ext cx="9143999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05984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6C5949D7-6DDB-49D5-8300-650FD14B962A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D333"/>
          </a:solidFill>
          <a:ln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FFD333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D0F193E-E2AF-4A76-8C7D-DA6C7489E21C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0CE3AC5E-41FF-4A05-9406-0C0491A6591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85" y="-103991"/>
            <a:ext cx="734569" cy="1005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7302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3508864F-53CD-46A0-B6BF-415F628DB91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" b="-1589"/>
          <a:stretch/>
        </p:blipFill>
        <p:spPr>
          <a:xfrm>
            <a:off x="0" y="-107577"/>
            <a:ext cx="9143999" cy="707635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48682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A8DF7BD-4FC4-46D8-8E51-1C50A815652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61C4D1"/>
          </a:solidFill>
          <a:ln>
            <a:solidFill>
              <a:srgbClr val="61C4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61C4D1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6689A6C-72B0-4D31-9978-689932D59F48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61C4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" name="Google Shape;36;p60">
            <a:extLst>
              <a:ext uri="{FF2B5EF4-FFF2-40B4-BE49-F238E27FC236}">
                <a16:creationId xmlns:a16="http://schemas.microsoft.com/office/drawing/2014/main" id="{145BBD9F-B91A-4EF9-A88B-7AA6C8119FA2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6812959" y="4231"/>
            <a:ext cx="2258573" cy="4724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080979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&#10;&#10;Description générée automatiquement">
            <a:extLst>
              <a:ext uri="{FF2B5EF4-FFF2-40B4-BE49-F238E27FC236}">
                <a16:creationId xmlns:a16="http://schemas.microsoft.com/office/drawing/2014/main" id="{C2D1119E-A446-4807-99A7-22FC0326BBF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" b="1565"/>
          <a:stretch/>
        </p:blipFill>
        <p:spPr>
          <a:xfrm>
            <a:off x="0" y="-1"/>
            <a:ext cx="9143999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77483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1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5" Type="http://schemas.openxmlformats.org/officeDocument/2006/relationships/theme" Target="../theme/theme10.xml"/><Relationship Id="rId4" Type="http://schemas.openxmlformats.org/officeDocument/2006/relationships/slideLayout" Target="../slideLayouts/slideLayout32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5" Type="http://schemas.openxmlformats.org/officeDocument/2006/relationships/theme" Target="../theme/theme11.xml"/><Relationship Id="rId4" Type="http://schemas.openxmlformats.org/officeDocument/2006/relationships/slideLayout" Target="../slideLayouts/slideLayout36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14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5" Type="http://schemas.openxmlformats.org/officeDocument/2006/relationships/theme" Target="../theme/theme8.xml"/><Relationship Id="rId4" Type="http://schemas.openxmlformats.org/officeDocument/2006/relationships/slideLayout" Target="../slideLayouts/slideLayout24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5" Type="http://schemas.openxmlformats.org/officeDocument/2006/relationships/theme" Target="../theme/theme9.xml"/><Relationship Id="rId4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12/08/2025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87485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53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9" name="Google Shape;39;p53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Google Shape;40;p53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defTabSz="914400">
              <a:buClr>
                <a:srgbClr val="000000"/>
              </a:buClr>
              <a:buFont typeface="Arial"/>
              <a:buNone/>
            </a:pPr>
            <a:endParaRPr kern="0"/>
          </a:p>
        </p:txBody>
      </p:sp>
      <p:sp>
        <p:nvSpPr>
          <p:cNvPr id="41" name="Google Shape;41;p53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defTabSz="914400">
              <a:buClr>
                <a:srgbClr val="000000"/>
              </a:buClr>
              <a:buFont typeface="Arial"/>
              <a:buNone/>
            </a:pPr>
            <a:endParaRPr kern="0"/>
          </a:p>
        </p:txBody>
      </p:sp>
      <p:sp>
        <p:nvSpPr>
          <p:cNvPr id="42" name="Google Shape;42;p53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defTabSz="914400"/>
            <a:fld id="{00000000-1234-1234-1234-123412341234}" type="slidenum">
              <a:rPr lang="fr-FR" kern="0"/>
              <a:pPr defTabSz="914400"/>
              <a:t>‹N°›</a:t>
            </a:fld>
            <a:endParaRPr kern="0"/>
          </a:p>
        </p:txBody>
      </p:sp>
    </p:spTree>
    <p:extLst>
      <p:ext uri="{BB962C8B-B14F-4D97-AF65-F5344CB8AC3E}">
        <p14:creationId xmlns:p14="http://schemas.microsoft.com/office/powerpoint/2010/main" val="2508060793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20" r:id="rId1"/>
    <p:sldLayoutId id="2147483722" r:id="rId2"/>
    <p:sldLayoutId id="2147483723" r:id="rId3"/>
    <p:sldLayoutId id="2147483734" r:id="rId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0914A-B9D9-4B95-BBEA-32E85AA20954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12/08/2025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49CDC-BADB-4C39-95ED-E0FCA83A6716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8386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12/08/2025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08292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12/08/2025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571858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12/08/2025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1601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0914A-B9D9-4B95-BBEA-32E85AA20954}" type="datetimeFigureOut">
              <a:rPr lang="fr-FR" smtClean="0"/>
              <a:t>12/08/2025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49CDC-BADB-4C39-95ED-E0FCA83A67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3890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5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0914A-B9D9-4B95-BBEA-32E85AA20954}" type="datetimeFigureOut">
              <a:rPr lang="fr-FR" smtClean="0"/>
              <a:t>12/08/2025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49CDC-BADB-4C39-95ED-E0FCA83A67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23989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8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0914A-B9D9-4B95-BBEA-32E85AA20954}" type="datetimeFigureOut">
              <a:rPr lang="fr-FR" smtClean="0"/>
              <a:t>12/08/2025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49CDC-BADB-4C39-95ED-E0FCA83A67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417973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7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37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37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defTabSz="914400">
              <a:buClr>
                <a:srgbClr val="000000"/>
              </a:buClr>
              <a:buFont typeface="Arial"/>
              <a:buNone/>
            </a:pPr>
            <a:endParaRPr kern="0"/>
          </a:p>
        </p:txBody>
      </p:sp>
      <p:sp>
        <p:nvSpPr>
          <p:cNvPr id="13" name="Google Shape;13;p37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defTabSz="914400">
              <a:buClr>
                <a:srgbClr val="000000"/>
              </a:buClr>
              <a:buFont typeface="Arial"/>
              <a:buNone/>
            </a:pPr>
            <a:endParaRPr kern="0"/>
          </a:p>
        </p:txBody>
      </p:sp>
      <p:sp>
        <p:nvSpPr>
          <p:cNvPr id="14" name="Google Shape;14;p37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defTabSz="91440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fr-FR" kern="0"/>
              <a:pPr defTabSz="914400">
                <a:buClr>
                  <a:srgbClr val="000000"/>
                </a:buClr>
                <a:buFont typeface="Arial"/>
                <a:buNone/>
              </a:pPr>
              <a:t>‹N°›</a:t>
            </a:fld>
            <a:endParaRPr kern="0"/>
          </a:p>
        </p:txBody>
      </p:sp>
    </p:spTree>
    <p:extLst>
      <p:ext uri="{BB962C8B-B14F-4D97-AF65-F5344CB8AC3E}">
        <p14:creationId xmlns:p14="http://schemas.microsoft.com/office/powerpoint/2010/main" val="48509094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50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50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50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defTabSz="914400">
              <a:buClr>
                <a:srgbClr val="000000"/>
              </a:buClr>
              <a:buFont typeface="Arial"/>
              <a:buNone/>
            </a:pPr>
            <a:endParaRPr kern="0"/>
          </a:p>
        </p:txBody>
      </p:sp>
      <p:sp>
        <p:nvSpPr>
          <p:cNvPr id="13" name="Google Shape;13;p50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defTabSz="914400">
              <a:buClr>
                <a:srgbClr val="000000"/>
              </a:buClr>
              <a:buFont typeface="Arial"/>
              <a:buNone/>
            </a:pPr>
            <a:endParaRPr kern="0"/>
          </a:p>
        </p:txBody>
      </p:sp>
      <p:sp>
        <p:nvSpPr>
          <p:cNvPr id="14" name="Google Shape;14;p50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defTabSz="91440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fr-FR" kern="0"/>
              <a:pPr defTabSz="914400">
                <a:buClr>
                  <a:srgbClr val="000000"/>
                </a:buClr>
                <a:buFont typeface="Arial"/>
                <a:buNone/>
              </a:pPr>
              <a:t>‹N°›</a:t>
            </a:fld>
            <a:endParaRPr kern="0"/>
          </a:p>
        </p:txBody>
      </p:sp>
    </p:spTree>
    <p:extLst>
      <p:ext uri="{BB962C8B-B14F-4D97-AF65-F5344CB8AC3E}">
        <p14:creationId xmlns:p14="http://schemas.microsoft.com/office/powerpoint/2010/main" val="4293793128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9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3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51996C-ACCB-46F7-84CF-CD773B2A99A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fr-FR" sz="2700" dirty="0"/>
              <a:t>3. Les réglettes : </a:t>
            </a:r>
            <a:br>
              <a:rPr lang="fr-FR" sz="2700" dirty="0"/>
            </a:br>
            <a:r>
              <a:rPr lang="fr-FR" sz="2700" dirty="0"/>
              <a:t>association valeur/couleur</a:t>
            </a:r>
          </a:p>
        </p:txBody>
      </p:sp>
    </p:spTree>
    <p:extLst>
      <p:ext uri="{BB962C8B-B14F-4D97-AF65-F5344CB8AC3E}">
        <p14:creationId xmlns:p14="http://schemas.microsoft.com/office/powerpoint/2010/main" val="23561791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>
            <a:extLst>
              <a:ext uri="{FF2B5EF4-FFF2-40B4-BE49-F238E27FC236}">
                <a16:creationId xmlns:a16="http://schemas.microsoft.com/office/drawing/2014/main" id="{58876939-D637-6E14-39F0-CC718EE731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743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 13">
            <a:extLst>
              <a:ext uri="{FF2B5EF4-FFF2-40B4-BE49-F238E27FC236}">
                <a16:creationId xmlns:a16="http://schemas.microsoft.com/office/drawing/2014/main" id="{8968F8F3-3ED3-2A1B-B60A-2944E117607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849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60F47209-C564-E22F-FB11-34FE2A2C6AC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74783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B0D214D-8C6B-3D50-3F1A-3686B13854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D57D6673-0EB1-221A-FBD2-FFDF16B2142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63609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67A16FAA-D693-E767-E57D-4142E49E8F5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3E42503E-665C-6478-362B-BE3ADC30AD8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41072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46FD613F-BCAE-5B2D-F51D-6C35ABF46A4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15E29B5A-1D19-428B-ED46-81CE16AD301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1564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FB4E691-E29B-044A-F29D-0FDCEEC4631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BE705C98-3D64-F15C-8724-0ACA99CA14E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3553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A65E2B8-995A-EC03-EEA6-4B50538E623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60EEE4BE-0AA0-E23D-711D-35BE7C4D426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51259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4FDA99B3-7C4C-DD49-6C16-B6659D6CC91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A988E017-79E9-A4B9-3A07-4BCCF374513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5718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183531F-9A05-FE02-F037-4672554E561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48E917B5-A416-4214-AA3A-5ADC9F22A17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4541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Espace réservé du texte 19">
            <a:extLst>
              <a:ext uri="{FF2B5EF4-FFF2-40B4-BE49-F238E27FC236}">
                <a16:creationId xmlns:a16="http://schemas.microsoft.com/office/drawing/2014/main" id="{69462006-C754-FD45-3C7F-5B4D5E202A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F2D26CB4-A00D-A4A4-6F9A-9171FE6893E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583833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08B7E82A-E6C8-C169-47EB-22C51A2926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E64A5440-EFCB-7BB5-C097-C6E00897409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3028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E97B9CF2-AE62-E4A4-EC29-6DDEDC81EDE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B4DB0816-B9B9-8F44-2CBF-9AB0425AA9C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49226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B8E6B58-E707-A877-2B45-82C04E6B5A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186DA6A2-A152-CDAE-83FE-3F813EB0783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89950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920A042C-840F-82A5-C4E4-0365F3E1009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21C0039E-6CC6-D63C-3528-05D7A8377E7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958218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07DE4C4C-0B32-F729-32F4-3D84C1B1C6A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54C6F8F1-E7F1-1E51-B32A-7080E7405E7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14141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2E24BE7-A64C-E5F6-4F30-5A585684EF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2DE6188A-7E51-82D8-D3B3-64448B05DAD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79378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F029912-B624-9E68-5086-CC81B053E1A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8AC52042-4A34-6D32-A66C-1A9437081C1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61918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98E8A9D0-7FA8-060B-C6DE-A27637199F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4B54DBD-AB5D-DC44-61FE-562CE6B84C1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374503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DE57CED-E60C-9AAA-BEFB-30005F1F2F9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976A5DF7-0178-18B9-284E-25EDDB28135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145526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FA38233-A84D-3B73-4F9A-9876D7A5407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ADE5516C-D41C-D1ED-EE79-A3EE5CE35D1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0714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7FFF9ECC-AD7D-544D-DDFC-F12622B27A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1D5DECD9-CEE9-89F0-166C-87C28C50B4C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721401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65927064-2BFD-1476-7304-BFC510F1B9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168C9CC4-AF97-D06F-0B22-C6984FD1CF7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93692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7CCD610F-7E4B-48A6-F275-A34085C3216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84C329C6-EEAB-BBD5-6B1B-9F7E24D95D7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85373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1E0517A-DDA2-13C5-BDDE-18943530C9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F3FB65C6-63EF-0397-2E8D-90697103D08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658023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A6DE7C4E-D178-7D66-58B2-A4D2BE91372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58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10B0F4DA-860D-6B15-A10A-5D5A3571620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62212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B02C2AAC-385D-100D-3A65-30707A7584A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66271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1ED6784A-C338-CE81-3797-74655274360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74733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 15">
            <a:extLst>
              <a:ext uri="{FF2B5EF4-FFF2-40B4-BE49-F238E27FC236}">
                <a16:creationId xmlns:a16="http://schemas.microsoft.com/office/drawing/2014/main" id="{0F405A33-B5C9-1D5F-FFFD-738F6DA6193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2033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5382B914-5065-11A0-08C5-FF22CD7215B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07332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 15">
            <a:extLst>
              <a:ext uri="{FF2B5EF4-FFF2-40B4-BE49-F238E27FC236}">
                <a16:creationId xmlns:a16="http://schemas.microsoft.com/office/drawing/2014/main" id="{449B3848-0198-EE2C-543B-FD2FC6E0421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49162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5C639676-1DA2-01D7-95C7-F3D0110C422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796664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810A6379-4356-B95F-8FC5-A1DF5695876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811745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 15">
            <a:extLst>
              <a:ext uri="{FF2B5EF4-FFF2-40B4-BE49-F238E27FC236}">
                <a16:creationId xmlns:a16="http://schemas.microsoft.com/office/drawing/2014/main" id="{ACD9F7DE-6569-8C9D-BAB4-7D4AD19B9BA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85143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DC6D2A4E-3450-9204-EF2A-00A84222593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52509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 15">
            <a:extLst>
              <a:ext uri="{FF2B5EF4-FFF2-40B4-BE49-F238E27FC236}">
                <a16:creationId xmlns:a16="http://schemas.microsoft.com/office/drawing/2014/main" id="{C747A404-2711-0D44-5DEA-A0F00ECB8EC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282696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BB3172AC-E45E-C338-406E-6690D29E524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11216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C7E88B71-A5D3-3B95-D4D2-F45AE83C25B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27482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5544425B-F5C5-F81B-C023-FF11C10632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D9998A10-EEDF-15D5-F3A0-7E824C456E1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32090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8EBA8D2C-C487-47C6-65C4-ED9E18C191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B9870102-EE77-1567-0525-8C0DE071406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9332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E1816613-2F1A-37A2-8B96-D3A005E49B4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0448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54D8FD37-92EB-0089-DBFF-BF2C795D056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93134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519D764E-2EE7-2AA5-9A3B-4896D4048E2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1275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EA2B9E7B-396A-3144-0765-51B2E39145D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14962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>
            <a:extLst>
              <a:ext uri="{FF2B5EF4-FFF2-40B4-BE49-F238E27FC236}">
                <a16:creationId xmlns:a16="http://schemas.microsoft.com/office/drawing/2014/main" id="{B9C330EF-BEB3-1BD5-96E6-4CE8B57C073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015240"/>
      </p:ext>
    </p:extLst>
  </p:cSld>
  <p:clrMapOvr>
    <a:masterClrMapping/>
  </p:clrMapOvr>
</p:sld>
</file>

<file path=ppt/theme/theme1.xml><?xml version="1.0" encoding="utf-8"?>
<a:theme xmlns:a="http://schemas.openxmlformats.org/drawingml/2006/main" name="4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12_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3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5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6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7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2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3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9_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11_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7CD5DE76E4230488D2ADF4C3851F92C" ma:contentTypeVersion="13" ma:contentTypeDescription="Crée un document." ma:contentTypeScope="" ma:versionID="d122aea70a9165b78dd065a800b7cfc6">
  <xsd:schema xmlns:xsd="http://www.w3.org/2001/XMLSchema" xmlns:xs="http://www.w3.org/2001/XMLSchema" xmlns:p="http://schemas.microsoft.com/office/2006/metadata/properties" xmlns:ns2="be993d5a-5390-4a32-bd90-2a12d82b1d47" xmlns:ns3="78af4adf-cb3e-4732-bb85-653e85149c57" targetNamespace="http://schemas.microsoft.com/office/2006/metadata/properties" ma:root="true" ma:fieldsID="ca9308b6d9fa1551c355c2fcaa04b2a5" ns2:_="" ns3:_="">
    <xsd:import namespace="be993d5a-5390-4a32-bd90-2a12d82b1d47"/>
    <xsd:import namespace="78af4adf-cb3e-4732-bb85-653e85149c5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SearchProperties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e993d5a-5390-4a32-bd90-2a12d82b1d4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8af4adf-cb3e-4732-bb85-653e85149c57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e993d5a-5390-4a32-bd90-2a12d82b1d47">
      <Terms xmlns="http://schemas.microsoft.com/office/infopath/2007/PartnerControls"/>
    </lcf76f155ced4ddcb4097134ff3c332f>
    <SharedWithUsers xmlns="78af4adf-cb3e-4732-bb85-653e85149c57">
      <UserInfo>
        <DisplayName/>
        <AccountId xsi:nil="true"/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1CB29B1E-CD13-48AB-BBEF-DF001D11879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F9DD22E-5EA2-4729-A29D-B07D8548E36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e993d5a-5390-4a32-bd90-2a12d82b1d47"/>
    <ds:schemaRef ds:uri="78af4adf-cb3e-4732-bb85-653e85149c5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2B294D5-9479-4072-A39C-3F5AF912A241}">
  <ds:schemaRefs>
    <ds:schemaRef ds:uri="http://schemas.microsoft.com/office/2006/metadata/properties"/>
    <ds:schemaRef ds:uri="http://schemas.openxmlformats.org/package/2006/metadata/core-properties"/>
    <ds:schemaRef ds:uri="78af4adf-cb3e-4732-bb85-653e85149c57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be993d5a-5390-4a32-bd90-2a12d82b1d47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1043</Words>
  <Application>Microsoft Office PowerPoint</Application>
  <PresentationFormat>Affichage à l'écran (4:3)</PresentationFormat>
  <Paragraphs>115</Paragraphs>
  <Slides>47</Slides>
  <Notes>47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11</vt:i4>
      </vt:variant>
      <vt:variant>
        <vt:lpstr>Titres des diapositives</vt:lpstr>
      </vt:variant>
      <vt:variant>
        <vt:i4>47</vt:i4>
      </vt:variant>
    </vt:vector>
  </HeadingPairs>
  <TitlesOfParts>
    <vt:vector size="63" baseType="lpstr">
      <vt:lpstr>Arial</vt:lpstr>
      <vt:lpstr>Calibri</vt:lpstr>
      <vt:lpstr>Calibri Light</vt:lpstr>
      <vt:lpstr>Symbol</vt:lpstr>
      <vt:lpstr>Verdana</vt:lpstr>
      <vt:lpstr>4_Thème Office</vt:lpstr>
      <vt:lpstr>5_Thème Office</vt:lpstr>
      <vt:lpstr>6_Thème Office</vt:lpstr>
      <vt:lpstr>7_Thème Office</vt:lpstr>
      <vt:lpstr>1_Thème Office</vt:lpstr>
      <vt:lpstr>2_Thème Office</vt:lpstr>
      <vt:lpstr>3_Thème Office</vt:lpstr>
      <vt:lpstr>9_Thème Office</vt:lpstr>
      <vt:lpstr>11_Thème Office</vt:lpstr>
      <vt:lpstr>12_Thème Office</vt:lpstr>
      <vt:lpstr>13_Thème Office</vt:lpstr>
      <vt:lpstr>3. Les réglettes :  association valeur/couleur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Éditions Hatier</dc:creator>
  <cp:lastModifiedBy>TAILLADE JUSTINE</cp:lastModifiedBy>
  <cp:revision>2</cp:revision>
  <dcterms:created xsi:type="dcterms:W3CDTF">2022-01-07T11:15:07Z</dcterms:created>
  <dcterms:modified xsi:type="dcterms:W3CDTF">2025-08-12T13:38:39Z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0x01010017CD5DE76E4230488D2ADF4C3851F92C</vt:lpwstr>
  </property>
  <property fmtid="{D5CDD505-2E9C-101B-9397-08002B2CF9AE}" pid="3" name="MediaServiceImageTags">
    <vt:lpwstr/>
  </property>
  <property fmtid="{D5CDD505-2E9C-101B-9397-08002B2CF9AE}" pid="4" name="Order">
    <vt:r8>1228900</vt:r8>
  </property>
  <property fmtid="{D5CDD505-2E9C-101B-9397-08002B2CF9AE}" pid="5" name="ComplianceAssetId">
    <vt:lpwstr/>
  </property>
  <property fmtid="{D5CDD505-2E9C-101B-9397-08002B2CF9AE}" pid="6" name="_activity">
    <vt:lpwstr>{"FileActivityType":"8","FileActivityTimeStamp":"2025-07-03T13:53:10.290Z","FileActivityUsersOnPage":[{"DisplayName":"TAILLADE JUSTINE","Id":"jtaillade@editions-hatier.fr"}],"FileActivityNavigationId":null}</vt:lpwstr>
  </property>
  <property fmtid="{D5CDD505-2E9C-101B-9397-08002B2CF9AE}" pid="7" name="_ExtendedDescription">
    <vt:lpwstr/>
  </property>
  <property fmtid="{D5CDD505-2E9C-101B-9397-08002B2CF9AE}" pid="8" name="TriggerFlowInfo">
    <vt:lpwstr/>
  </property>
</Properties>
</file>