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99" r:id="rId9"/>
    <p:sldMasterId id="2147483704" r:id="rId10"/>
    <p:sldMasterId id="2147483709" r:id="rId11"/>
    <p:sldMasterId id="2147483719" r:id="rId12"/>
  </p:sldMasterIdLst>
  <p:notesMasterIdLst>
    <p:notesMasterId r:id="rId48"/>
  </p:notesMasterIdLst>
  <p:sldIdLst>
    <p:sldId id="301" r:id="rId13"/>
    <p:sldId id="257" r:id="rId14"/>
    <p:sldId id="258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1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2378C0"/>
    <a:srgbClr val="EC527E"/>
    <a:srgbClr val="ECECEC"/>
    <a:srgbClr val="D90000"/>
    <a:srgbClr val="BCCF1F"/>
    <a:srgbClr val="DC007D"/>
    <a:srgbClr val="FFED00"/>
    <a:srgbClr val="B14A11"/>
    <a:srgbClr val="1A1A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0799" autoAdjust="0"/>
  </p:normalViewPr>
  <p:slideViewPr>
    <p:cSldViewPr snapToGrid="0">
      <p:cViewPr varScale="1">
        <p:scale>
          <a:sx n="100" d="100"/>
          <a:sy n="100" d="100"/>
        </p:scale>
        <p:origin x="2106" y="90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8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presProps" Target="presProps.xml"/><Relationship Id="rId55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D8EB33C8-992E-4EE2-9ED4-D7851CD5BC9E}"/>
    <pc:docChg chg="modSld">
      <pc:chgData name="TAILLADE JUSTINE" userId="7689be7a-6074-46a5-a6a4-f2fd3e4f6393" providerId="ADAL" clId="{D8EB33C8-992E-4EE2-9ED4-D7851CD5BC9E}" dt="2025-08-12T13:35:51.862" v="3" actId="20577"/>
      <pc:docMkLst>
        <pc:docMk/>
      </pc:docMkLst>
      <pc:sldChg chg="modNotesTx">
        <pc:chgData name="TAILLADE JUSTINE" userId="7689be7a-6074-46a5-a6a4-f2fd3e4f6393" providerId="ADAL" clId="{D8EB33C8-992E-4EE2-9ED4-D7851CD5BC9E}" dt="2025-08-12T13:35:51.862" v="3" actId="20577"/>
        <pc:sldMkLst>
          <pc:docMk/>
          <pc:sldMk cId="823910617" sldId="29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Aujourd’hui, nous allons travailler à nouveau avec les réglettes.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La réglette marron. Il reste deux réglettes à trouver. Quelles sont-elles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694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réglette bleue.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6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Et enfin, la plus grande réglette est orange. 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25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Maintenant, prenez les réglettes orange et rose.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Placez la réglette rose sous la réglette orange, comme si vous vouliez les comparer. Alignez bien les bords gauches des deux réglettes.</a:t>
            </a: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0685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veut placer une réglette à côté de la rose pour qu’à elles deux, elles fassent la même longueur que la réglette orange. Trouvez cette réglette.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quelques instants aux élèves</a:t>
            </a:r>
            <a:r>
              <a:rPr lang="fr-FR" sz="120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puis interroger un élève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-FR" sz="1200" b="0" i="1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st-ce que la réglette jaune convient ? </a:t>
            </a:r>
            <a:endParaRPr dirty="0"/>
          </a:p>
        </p:txBody>
      </p:sp>
      <p:sp>
        <p:nvSpPr>
          <p:cNvPr id="263" name="Google Shape;263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6928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i="1" strike="noStrik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Symbol" panose="05050102010706020507" pitchFamily="18" charset="2"/>
              </a:rPr>
              <a:t>Non,</a:t>
            </a:r>
            <a:r>
              <a:rPr lang="fr-FR" sz="1200" strike="noStrik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FR" sz="1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 elle est trop petite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fr-FR"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Quelle est la réglette qui convient ?</a:t>
            </a:r>
            <a:endParaRPr dirty="0"/>
          </a:p>
        </p:txBody>
      </p:sp>
      <p:sp>
        <p:nvSpPr>
          <p:cNvPr id="273" name="Google Shape;273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8565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La réglette que l’on cherche est la réglette vert foncé. 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Ensemble, la réglette rose et la réglette vert foncé font la même longueur que la réglette orange. </a:t>
            </a:r>
            <a:endParaRPr dirty="0"/>
          </a:p>
        </p:txBody>
      </p:sp>
      <p:sp>
        <p:nvSpPr>
          <p:cNvPr id="282" name="Google Shape;282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1446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Faisons un deuxième exemple. Prenez une réglette bleue et une réglette noire.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 tout à l’heure, placez la réglette noire sous la réglette bleue comme pour les comparer. Il faut bien aligner les bords gauches. </a:t>
            </a:r>
            <a:endParaRPr dirty="0"/>
          </a:p>
        </p:txBody>
      </p:sp>
      <p:sp>
        <p:nvSpPr>
          <p:cNvPr id="291" name="Google Shape;29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6565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7" name="Google Shape;29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veut placer une réglette à côté de la noire pour qu’à elles deux, elles fassent la même longueur que la réglette bleue. </a:t>
            </a:r>
            <a:endParaRPr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quelques instants aux élèves</a:t>
            </a:r>
            <a:r>
              <a:rPr lang="fr-FR" sz="120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puis interroger un élève :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est-ce que la réglette vert clair convient ?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0" dirty="0"/>
          </a:p>
        </p:txBody>
      </p:sp>
      <p:sp>
        <p:nvSpPr>
          <p:cNvPr id="298" name="Google Shape;29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6599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Non, elle ne convient pas, car elle est trop grande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fr-FR" i="1" dirty="0"/>
              <a:t>Quelle est la réglette qui convient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i="1" dirty="0"/>
              <a:t>? 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Interroger un élève</a:t>
            </a:r>
            <a:r>
              <a:rPr lang="fr-FR" dirty="0"/>
              <a:t>.</a:t>
            </a:r>
            <a:endParaRPr lang="fr-FR" strike="sngStrike" dirty="0"/>
          </a:p>
        </p:txBody>
      </p:sp>
      <p:sp>
        <p:nvSpPr>
          <p:cNvPr id="308" name="Google Shape;30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395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Lors de la dernière séance, nous avons fait un escalier avec les réglettes.</a:t>
            </a:r>
            <a:r>
              <a:rPr lang="fr-FR" i="1" dirty="0"/>
              <a:t> Prenez vos réglettes et construisez à nouveau l’escalier sur votre table.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Laisser quelques instants aux élèves pour construire leur escalier.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On va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i="1" dirty="0"/>
              <a:t>rappeler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i="1" dirty="0"/>
              <a:t>les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couleurs des réglettes, de la plus petite à la plus grande, sans oublier aucune réglette</a:t>
            </a:r>
            <a:r>
              <a:rPr lang="fr-FR" i="1" dirty="0"/>
              <a:t>. </a:t>
            </a:r>
            <a:endParaRPr dirty="0"/>
          </a:p>
        </p:txBody>
      </p:sp>
      <p:sp>
        <p:nvSpPr>
          <p:cNvPr id="118" name="Google Shape;11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7668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La réglette rouge est celle qui convient. 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Ensemble, la réglette noire et la réglette rouge font la même longueur que la réglette bleue.</a:t>
            </a:r>
            <a:endParaRPr dirty="0"/>
          </a:p>
        </p:txBody>
      </p:sp>
      <p:sp>
        <p:nvSpPr>
          <p:cNvPr id="317" name="Google Shape;317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0830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prenez la réglette marron.</a:t>
            </a:r>
            <a:endParaRPr dirty="0"/>
          </a:p>
        </p:txBody>
      </p:sp>
      <p:sp>
        <p:nvSpPr>
          <p:cNvPr id="326" name="Google Shape;32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87883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Vous devez trouver deux réglettes 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même couleur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qu’à elles deux, elles fassent la même longueur que la réglette marron.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Insister sur le fait qu’on cherche deux réglettes de la même couleur.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quelques instants, puis interroger un élève.</a:t>
            </a:r>
            <a:endParaRPr dirty="0"/>
          </a:p>
        </p:txBody>
      </p:sp>
      <p:sp>
        <p:nvSpPr>
          <p:cNvPr id="333" name="Google Shape;333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2358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Si je veux obtenir la même longueur que la réglette marron, il faut que j’ajoute deux réglettes roses.</a:t>
            </a:r>
            <a:endParaRPr dirty="0"/>
          </a:p>
        </p:txBody>
      </p:sp>
      <p:sp>
        <p:nvSpPr>
          <p:cNvPr id="344" name="Google Shape;344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1969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prenez la réglette jaune. </a:t>
            </a:r>
            <a:endParaRPr dirty="0"/>
          </a:p>
        </p:txBody>
      </p:sp>
      <p:sp>
        <p:nvSpPr>
          <p:cNvPr id="353" name="Google Shape;353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89856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Cherchez deux réglettes qui, placées côte à côte, font la même longueur que la réglette jaune. </a:t>
            </a:r>
            <a:endParaRPr lang="fr-FR" dirty="0">
              <a:sym typeface="Calibri"/>
            </a:endParaRPr>
          </a:p>
          <a:p>
            <a:r>
              <a:rPr lang="fr-F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Préciser que les réglettes peuvent être différentes.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Lorsque vous aurez trouvé une solution, vous essayerez de trouver d’autres possibilités.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les élèves faire des essais avec leurs réglettes. Les</a:t>
            </a:r>
            <a:r>
              <a:rPr lang="fr-FR" sz="1200" b="0" i="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inciter à c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hercher toutes les combinaisons possibles en plaçant les trains de réglettes les uns sous les autres.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Insister sur le fait qu’ils ne peuvent utiliser que deux réglettes.</a:t>
            </a:r>
            <a:endParaRPr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Circuler dans la classe pour observer les propositions des élèves et les guider si nécessaire.</a:t>
            </a:r>
            <a:endParaRPr dirty="0"/>
          </a:p>
        </p:txBody>
      </p:sp>
      <p:sp>
        <p:nvSpPr>
          <p:cNvPr id="360" name="Google Shape;360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57587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 :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met la réglette blanche en premier, quelle réglette faut-il ajouter ? </a:t>
            </a:r>
            <a:endParaRPr dirty="0"/>
          </a:p>
        </p:txBody>
      </p:sp>
      <p:sp>
        <p:nvSpPr>
          <p:cNvPr id="371" name="Google Shape;37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03979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ymbol" panose="05050102010706020507" pitchFamily="18" charset="2"/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Il faut ajouter la réglette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rose à la réglette blanche pour avoir la même longueur que la réglette jaune.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ymbol" panose="05050102010706020507" pitchFamily="18" charset="2"/>
              <a:buNone/>
            </a:pPr>
            <a:r>
              <a:rPr lang="fr-FR" sz="12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Quelles autres solutions avez-vous trouvées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ymbol" panose="05050102010706020507" pitchFamily="18" charset="2"/>
              <a:buNone/>
            </a:pPr>
            <a:r>
              <a:rPr lang="fr-FR" dirty="0"/>
              <a:t>Recueillir les propositions des élèves.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67400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9" name="Google Shape;38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met la réglette rouge en premier, quelle réglette faut-il ajouter ?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53552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Il faut ajouter la réglette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vert clair à la réglette rouge pour avoir la même longueur que la réglette jaune.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772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plus petite réglette est la blanche. Quelle est celle d’après ?</a:t>
            </a: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66847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 si on met la réglette vert clair en premier, quelle réglette faut-il ajouter ?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12844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6" name="Google Shape;42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Le train vert clair-rouge a la même longueur que le train rouge-vert clair. Donc il faut ajouter la réglette </a:t>
            </a:r>
            <a:r>
              <a:rPr lang="fr-FR" i="1" dirty="0"/>
              <a:t>rouge</a:t>
            </a:r>
            <a:r>
              <a:rPr lang="fr-FR" sz="1200" i="1" dirty="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à la réglette </a:t>
            </a:r>
            <a:r>
              <a:rPr lang="fr-FR" i="1" dirty="0"/>
              <a:t>vert clair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pour avoir la même longueur que la réglette jaune.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Demander aux élèves si on peut trouver d’autres possibilités.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5997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met la réglette rose en premier, quelle réglette faut-il ajouter ?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9114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Le train rose-blanc a la même longueur que le train blanc-rose.</a:t>
            </a: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Il faut donc ajouter la réglette blanche à la réglette 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rose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avoir la même longueur que la réglette jaune.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 peut-on être sûr d’avoir listé toutes les possibilités 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Faire émerger que comme on décompose la réglette jaune, on ne peut avoir dans la décomposition que des réglettes plus petites c’est-à-dire blanche, rouge, vert clair et rose. Il y a donc uniquement 2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couples de réglettes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 blanche-rose et rouge-vert clair. Pour chaque couple, il y a 2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possibilités de placement puisqu’on peut inverser les réglettes.</a:t>
            </a:r>
            <a:endParaRPr lang="fr-FR"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Conclure :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qu’o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vient de construire </a:t>
            </a:r>
            <a:r>
              <a:rPr lang="fr-FR" sz="12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s’appelle </a:t>
            </a:r>
            <a:r>
              <a:rPr lang="fr-FR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tapis de la réglette jaune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63906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1" name="Google Shape;471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Montrer qu’on peut construire le tapis dans un ordre précis pour être sûr de n’oublier aucune possibilité : en prenant la réglette jaune comme première réglette</a:t>
            </a:r>
            <a:r>
              <a:rPr lang="fr-FR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puis des 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réglettes de plus en plus grandes jusqu’à arriver à la réglette jaune. L’impossibilité d’avoir une réglette plus grande que la réglette jaune dans la décomposition apparait clairement ici.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Valider toutes</a:t>
            </a:r>
            <a:r>
              <a:rPr lang="fr-FR" sz="1200" b="0" i="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autres organisations correctes.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0364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1" name="Google Shape;491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Prenez votre cahier page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i="1"/>
              <a:t>5.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Vous devez identifier la couleur de chaque réglette en pointillés. Vous pouvez bien sûr vous aider de vos réglettes.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Pour chaque schéma, lorsque vous aurez trouvé la solution, vous colorierez la réglette de la bonne couleur.</a:t>
            </a:r>
            <a:endParaRPr i="1" dirty="0"/>
          </a:p>
        </p:txBody>
      </p:sp>
      <p:sp>
        <p:nvSpPr>
          <p:cNvPr id="492" name="Google Shape;492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02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rouge. Et celle d’après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63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vert clair. 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Rappeler qu’il y a des réglettes de deux verts différents </a:t>
            </a:r>
            <a:r>
              <a:rPr lang="fr-FR" sz="1200" b="0" i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: vert clair et vert foncé.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ensuite </a:t>
            </a:r>
            <a:r>
              <a:rPr lang="fr-FR" sz="1200" b="0" i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67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rose. Quelle est la réglette qui vient juste après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69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jaune. Et après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116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C’est la réglette vert foncé. Et la réglette suivante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29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noire. Quelle est la réglette qui vient juste après la noire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?</a:t>
            </a:r>
            <a:endParaRPr lang="fr-FR" sz="1200" b="0" i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67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F994CE8-CC6F-9139-805E-4584CCA74E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FFA105B-7DC0-EAA9-ABC8-068E3A752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887241-DC81-5D5A-A7C7-6F4445A39D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79665-FDE3-25A8-8B64-55995AD9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 txBox="1">
            <a:spLocks/>
          </p:cNvSpPr>
          <p:nvPr userDrawn="1"/>
        </p:nvSpPr>
        <p:spPr>
          <a:xfrm>
            <a:off x="-22782" y="0"/>
            <a:ext cx="4113032" cy="4766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A9C695E-CC9D-83D0-63EF-2186CF95EB9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EDA3FC2-3FBF-80B4-AEEA-956B10863FAB}"/>
              </a:ext>
            </a:extLst>
          </p:cNvPr>
          <p:cNvSpPr txBox="1">
            <a:spLocks/>
          </p:cNvSpPr>
          <p:nvPr userDrawn="1"/>
        </p:nvSpPr>
        <p:spPr>
          <a:xfrm>
            <a:off x="-22782" y="0"/>
            <a:ext cx="4113032" cy="4766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AFDDEC1-016C-6250-F78F-BF3062565A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6D19D14-0130-CC44-74A0-F845788CE2E6}"/>
              </a:ext>
            </a:extLst>
          </p:cNvPr>
          <p:cNvSpPr txBox="1">
            <a:spLocks/>
          </p:cNvSpPr>
          <p:nvPr userDrawn="1"/>
        </p:nvSpPr>
        <p:spPr>
          <a:xfrm>
            <a:off x="-22782" y="0"/>
            <a:ext cx="4113032" cy="4766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8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8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8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8643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BB3B2CB-3DB5-ADA7-80B7-BF74700D79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9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9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4C3A7B9-126D-21DD-0567-EF3ED7B024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4" name="Google Shape;21;p39"/>
          <p:cNvSpPr txBox="1">
            <a:spLocks noGrp="1"/>
          </p:cNvSpPr>
          <p:nvPr>
            <p:ph type="title"/>
          </p:nvPr>
        </p:nvSpPr>
        <p:spPr>
          <a:xfrm>
            <a:off x="-10082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8124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userDrawn="1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97A19EE-D744-1BF1-83C7-739D5DBEC3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4" name="Google Shape;21;p39">
            <a:extLst>
              <a:ext uri="{FF2B5EF4-FFF2-40B4-BE49-F238E27FC236}">
                <a16:creationId xmlns:a16="http://schemas.microsoft.com/office/drawing/2014/main" id="{98BBE10B-A7EA-0885-3530-B5A67B30E4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0082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1461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userDrawn="1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D9F7D32-73FE-0419-EA27-9474ED5522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4" name="Google Shape;21;p39">
            <a:extLst>
              <a:ext uri="{FF2B5EF4-FFF2-40B4-BE49-F238E27FC236}">
                <a16:creationId xmlns:a16="http://schemas.microsoft.com/office/drawing/2014/main" id="{D468E421-5ECD-DDBF-1E04-BCCC761D48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0082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6295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-1" y="-1"/>
            <a:ext cx="6310265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1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D12CC6D-EF82-59E1-A98D-ED043F495D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59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44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40150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6636190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45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9CFB212-38B4-9A82-F357-4D89213CEF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170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81046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6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3054009-A0CC-560E-D200-27A89604AD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9135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711144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FA0286D-2EB4-04AA-8529-EDBBBE0A4E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21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D1DE5E-C538-D508-E45D-45A771C418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01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0BBCB0F-77D6-B3B4-467C-FD192E1F6C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2C9D300-58C1-3CEB-A6E4-110C90E55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0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53A008A-5A19-958E-002F-1F1F303753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7359088-D62F-3954-3DB4-52053B5970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12/08/2025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12/08/2025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3" name="Google Shape;13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4" name="Google Shape;14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 kern="0"/>
              <a:pPr defTabSz="914400">
                <a:buClr>
                  <a:srgbClr val="000000"/>
                </a:buClr>
                <a:buFont typeface="Arial"/>
                <a:buNone/>
              </a:pPr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4850909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/>
            <a:fld id="{00000000-1234-1234-1234-123412341234}" type="slidenum">
              <a:rPr lang="fr-FR" kern="0"/>
              <a:pPr defTabSz="914400"/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11175722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12/08/2025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8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700" dirty="0"/>
              <a:t>2. Les réglettes : </a:t>
            </a:r>
            <a:br>
              <a:rPr lang="fr-FR" sz="2700" dirty="0"/>
            </a:br>
            <a:r>
              <a:rPr lang="fr-FR" sz="2700" dirty="0"/>
              <a:t>décomposition</a:t>
            </a:r>
          </a:p>
        </p:txBody>
      </p:sp>
    </p:spTree>
    <p:extLst>
      <p:ext uri="{BB962C8B-B14F-4D97-AF65-F5344CB8AC3E}">
        <p14:creationId xmlns:p14="http://schemas.microsoft.com/office/powerpoint/2010/main" val="235617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7B9410C-EF87-BA86-CD3C-74F6D77C47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1FE526A-DCAC-4D8D-1F35-F152407717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4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403CB9DC-3B78-739A-8CCD-DE4ECF287BA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78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087592-E684-44E1-11D0-855E40BF1C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03F53B6-59E8-F07B-4564-AC3AB31D1C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2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BAB819-D7CF-FE62-68B5-ADC9078C6A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3060E9F-8ECD-CE06-28FF-622680F3A3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01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4388E0-6F7B-5AA8-AD76-D3CA4857BD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653D14C-8748-0E16-FB34-E088F7A23C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05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A82BE65-F9DD-A395-2EB1-DA5394C813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1CAE31-3A1F-63C0-CE9B-D95CD2381D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2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E44273-9B04-1DB1-E3D7-288C60D51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A56D4FB-7337-1F66-A953-FC01E0B3C5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81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9EA51FC-6140-2BDE-59B7-F475F697F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B9F3764-0438-AD17-F9C8-798555F0F7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584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884EDCE-7158-65F7-B2F7-6696F2023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C3AEFD-171D-2B0A-E213-166E9A4376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FABA3E-260D-E27D-F232-76720D62F1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A6B4C83-D231-8D97-0E0E-FD9854F259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03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0458E92-DECA-F406-84F5-2CDF151839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7E126A-D02A-3FEF-4BFE-5306123DF8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46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4E84F8D-E053-0F62-8A3B-85B6DF460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28453AD-0520-7D1A-EB3A-0AE489379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909197F-E16F-AC49-6733-A93C8AEEEF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55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8378B1C-ABEF-8445-FD9E-4989C128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C2A197-B34B-FDC9-5D5A-45627866E9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86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F7EAC45-C7A3-E7B8-585C-101F37504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FC0850-0CD9-635F-9240-047C524E41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61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21F83FB-5605-90EF-13C4-C71772DF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730137-F537-7E50-9B37-A0F479839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6302152-354B-3204-D6A7-8BFF10466AD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70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110C861-D71E-A259-70E1-91B68DC3E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2AF6568-B164-BE81-C039-503A060CDF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65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8FBF91-551E-3A21-83EC-A5DF723BC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0C7EEB-CB08-F400-1F6A-AF633FF244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40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A82FAA9-8DCA-AC06-3059-534DEEF37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2A27835-60A6-8887-374A-3511098BA2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83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342C0AA-61A9-F51E-7118-906C33E9B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1EF3EF-5DC1-A7EF-4757-84DDA7FB66C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07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12BBD2C-A8E5-492A-95BB-DB460999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A425D5E-39B8-96E0-E909-AEF9C60303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34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3EF5C55-0A91-9D70-B4D6-08FDC13DEE4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14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064BD34-98BA-72FF-5D00-B9AD17B9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7DFA862-0654-1B27-E435-CBABB02958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9655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19DE3E4-B003-DE49-F4AA-E935D66A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4DBCC2-A381-FBE5-DA37-F163A4457A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749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6FB8FE3-9113-5554-9C22-5D041FA23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AD5BE9-A877-9257-E5FC-093504B7444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51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A7044D2-AC13-48E6-8CF1-B0DC4932C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33E93A-22F2-2091-3464-A629C871C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679BBB5-F7AD-E02C-100B-8D74306E0A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1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0F1A69F-12D0-9041-B5A5-658C82DB8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8ACF84E-64A6-E9A1-63A4-10B15435AD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320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9435C0E-6193-5E52-B631-4A6BB315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9B7EFC-8402-3C8F-7AA0-5C0A2FCE23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10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664ADE4-94BF-8CD2-11D0-FC061BC024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66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8C888E3-F8BD-681E-44B0-EB21E23F38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4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E235C02-F0E8-87E5-A7FF-96EA9D49C7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13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19CAB2F-B55A-2AF9-399D-D0AEA5F3320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27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C60E621-D0A5-5BC3-D2EA-E41BA1334B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96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BF9D36-399E-4BC6-7C8D-B503571260B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15240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  <SharedWithUsers xmlns="78af4adf-cb3e-4732-bb85-653e85149c57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8af4adf-cb3e-4732-bb85-653e85149c57"/>
    <ds:schemaRef ds:uri="http://schemas.microsoft.com/office/infopath/2007/PartnerControls"/>
    <ds:schemaRef ds:uri="be993d5a-5390-4a32-bd90-2a12d82b1d47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36753AD-0A33-42AB-884C-89E949C715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1092</Words>
  <Application>Microsoft Office PowerPoint</Application>
  <PresentationFormat>Affichage à l'écran (4:3)</PresentationFormat>
  <Paragraphs>100</Paragraphs>
  <Slides>35</Slides>
  <Notes>35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Symbol</vt:lpstr>
      <vt:lpstr>Verdana</vt:lpstr>
      <vt:lpstr>4_Thème Office</vt:lpstr>
      <vt:lpstr>5_Thème Office</vt:lpstr>
      <vt:lpstr>6_Thème Office</vt:lpstr>
      <vt:lpstr>7_Thème Office</vt:lpstr>
      <vt:lpstr>1_Thème Office</vt:lpstr>
      <vt:lpstr>8_Thème Office</vt:lpstr>
      <vt:lpstr>9_Thème Office</vt:lpstr>
      <vt:lpstr>10_Thème Office</vt:lpstr>
      <vt:lpstr>12_Thème Office</vt:lpstr>
      <vt:lpstr>2. Les réglettes :  décomposition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2025-08-12T13:35:53Z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  <property fmtid="{D5CDD505-2E9C-101B-9397-08002B2CF9AE}" pid="4" name="Order">
    <vt:r8>1229100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