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75"/>
  </p:notesMasterIdLst>
  <p:sldIdLst>
    <p:sldId id="256" r:id="rId5"/>
    <p:sldId id="257" r:id="rId6"/>
    <p:sldId id="258" r:id="rId7"/>
    <p:sldId id="298" r:id="rId8"/>
    <p:sldId id="374" r:id="rId9"/>
    <p:sldId id="299" r:id="rId10"/>
    <p:sldId id="300" r:id="rId11"/>
    <p:sldId id="301" r:id="rId12"/>
    <p:sldId id="302" r:id="rId13"/>
    <p:sldId id="303" r:id="rId14"/>
    <p:sldId id="618" r:id="rId15"/>
    <p:sldId id="304" r:id="rId16"/>
    <p:sldId id="305" r:id="rId17"/>
    <p:sldId id="306" r:id="rId18"/>
    <p:sldId id="356" r:id="rId19"/>
    <p:sldId id="282" r:id="rId20"/>
    <p:sldId id="369" r:id="rId21"/>
    <p:sldId id="284" r:id="rId22"/>
    <p:sldId id="620" r:id="rId23"/>
    <p:sldId id="619" r:id="rId24"/>
    <p:sldId id="621" r:id="rId25"/>
    <p:sldId id="622" r:id="rId26"/>
    <p:sldId id="623" r:id="rId27"/>
    <p:sldId id="624" r:id="rId28"/>
    <p:sldId id="625" r:id="rId29"/>
    <p:sldId id="626" r:id="rId30"/>
    <p:sldId id="627" r:id="rId31"/>
    <p:sldId id="628" r:id="rId32"/>
    <p:sldId id="629" r:id="rId33"/>
    <p:sldId id="630" r:id="rId34"/>
    <p:sldId id="295" r:id="rId35"/>
    <p:sldId id="370" r:id="rId36"/>
    <p:sldId id="297" r:id="rId37"/>
    <p:sldId id="632" r:id="rId38"/>
    <p:sldId id="657" r:id="rId39"/>
    <p:sldId id="633" r:id="rId40"/>
    <p:sldId id="634" r:id="rId41"/>
    <p:sldId id="635" r:id="rId42"/>
    <p:sldId id="636" r:id="rId43"/>
    <p:sldId id="637" r:id="rId44"/>
    <p:sldId id="639" r:id="rId45"/>
    <p:sldId id="640" r:id="rId46"/>
    <p:sldId id="641" r:id="rId47"/>
    <p:sldId id="642" r:id="rId48"/>
    <p:sldId id="643" r:id="rId49"/>
    <p:sldId id="307" r:id="rId50"/>
    <p:sldId id="371" r:id="rId51"/>
    <p:sldId id="322" r:id="rId52"/>
    <p:sldId id="611" r:id="rId53"/>
    <p:sldId id="615" r:id="rId54"/>
    <p:sldId id="616" r:id="rId55"/>
    <p:sldId id="617" r:id="rId56"/>
    <p:sldId id="335" r:id="rId57"/>
    <p:sldId id="372" r:id="rId58"/>
    <p:sldId id="337" r:id="rId59"/>
    <p:sldId id="645" r:id="rId60"/>
    <p:sldId id="647" r:id="rId61"/>
    <p:sldId id="648" r:id="rId62"/>
    <p:sldId id="649" r:id="rId63"/>
    <p:sldId id="650" r:id="rId64"/>
    <p:sldId id="651" r:id="rId65"/>
    <p:sldId id="652" r:id="rId66"/>
    <p:sldId id="653" r:id="rId67"/>
    <p:sldId id="654" r:id="rId68"/>
    <p:sldId id="655" r:id="rId69"/>
    <p:sldId id="656" r:id="rId70"/>
    <p:sldId id="350" r:id="rId71"/>
    <p:sldId id="373" r:id="rId72"/>
    <p:sldId id="309" r:id="rId73"/>
    <p:sldId id="644" r:id="rId7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1D22D803-2297-59A2-53CD-2175199C2A4D}" name="Catherine MALLARD" initials="CM" userId="S::catherine.mallard@ac-orleans-tours.fr::6a472aea-0836-4e0d-8018-3eacbc2442a1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4CF84EDD-95CE-3E5E-4B94-06DB52278683}" name="Christophe Dracos" initials="CD" userId="S::cri.dracos_outlook.fr#ext#@hachette.onmicrosoft.com::9a339485-cc17-450e-b56d-f2edc49ca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23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4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  <p:cmAuthor id="16" name="TAILLADE JUSTINE" initials="JT" lastIdx="12" clrIdx="16">
    <p:extLst>
      <p:ext uri="{19B8F6BF-5375-455C-9EA6-DF929625EA0E}">
        <p15:presenceInfo xmlns:p15="http://schemas.microsoft.com/office/powerpoint/2012/main" userId="S::JTAILLADE@editions-hatier.fr::7689be7a-6074-46a5-a6a4-f2fd3e4f63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C0C"/>
    <a:srgbClr val="1A1A18"/>
    <a:srgbClr val="F58234"/>
    <a:srgbClr val="FFED00"/>
    <a:srgbClr val="BCCF1F"/>
    <a:srgbClr val="2378C0"/>
    <a:srgbClr val="1D8F60"/>
    <a:srgbClr val="B14A11"/>
    <a:srgbClr val="DC007D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0A2843-B02B-4050-B997-2F62BA2DD1E6}" v="2" dt="2025-08-12T13:26:45.3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88983" autoAdjust="0"/>
  </p:normalViewPr>
  <p:slideViewPr>
    <p:cSldViewPr snapToGrid="0">
      <p:cViewPr varScale="1">
        <p:scale>
          <a:sx n="98" d="100"/>
          <a:sy n="98" d="100"/>
        </p:scale>
        <p:origin x="2178" y="90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20" Type="http://schemas.openxmlformats.org/officeDocument/2006/relationships/commentAuthors" Target="commentAuthors.xml"/><Relationship Id="rId125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123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2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24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19" Type="http://customschemas.google.com/relationships/presentationmetadata" Target="metadata"/><Relationship Id="rId1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220A2843-B02B-4050-B997-2F62BA2DD1E6}"/>
    <pc:docChg chg="undo custSel addSld delSld modSld sldOrd">
      <pc:chgData name="TAILLADE JUSTINE" userId="7689be7a-6074-46a5-a6a4-f2fd3e4f6393" providerId="ADAL" clId="{220A2843-B02B-4050-B997-2F62BA2DD1E6}" dt="2025-08-12T13:27:08.820" v="11" actId="700"/>
      <pc:docMkLst>
        <pc:docMk/>
      </pc:docMkLst>
      <pc:sldChg chg="addSp delSp modSp add del mod modClrScheme chgLayout">
        <pc:chgData name="TAILLADE JUSTINE" userId="7689be7a-6074-46a5-a6a4-f2fd3e4f6393" providerId="ADAL" clId="{220A2843-B02B-4050-B997-2F62BA2DD1E6}" dt="2025-08-12T13:27:04.922" v="10" actId="700"/>
        <pc:sldMkLst>
          <pc:docMk/>
          <pc:sldMk cId="0" sldId="309"/>
        </pc:sldMkLst>
        <pc:spChg chg="add mod ord">
          <ac:chgData name="TAILLADE JUSTINE" userId="7689be7a-6074-46a5-a6a4-f2fd3e4f6393" providerId="ADAL" clId="{220A2843-B02B-4050-B997-2F62BA2DD1E6}" dt="2025-08-12T13:27:04.922" v="10" actId="700"/>
          <ac:spMkLst>
            <pc:docMk/>
            <pc:sldMk cId="0" sldId="309"/>
            <ac:spMk id="2" creationId="{26EF2A76-FDDE-BD53-1D4D-884518E2A5B7}"/>
          </ac:spMkLst>
        </pc:spChg>
        <pc:spChg chg="add mod ord">
          <ac:chgData name="TAILLADE JUSTINE" userId="7689be7a-6074-46a5-a6a4-f2fd3e4f6393" providerId="ADAL" clId="{220A2843-B02B-4050-B997-2F62BA2DD1E6}" dt="2025-08-12T13:10:45.215" v="0" actId="700"/>
          <ac:spMkLst>
            <pc:docMk/>
            <pc:sldMk cId="0" sldId="309"/>
            <ac:spMk id="2" creationId="{70A2518F-DA82-44ED-4810-3FB301BF04E6}"/>
          </ac:spMkLst>
        </pc:spChg>
        <pc:spChg chg="add mod ord">
          <ac:chgData name="TAILLADE JUSTINE" userId="7689be7a-6074-46a5-a6a4-f2fd3e4f6393" providerId="ADAL" clId="{220A2843-B02B-4050-B997-2F62BA2DD1E6}" dt="2025-08-12T13:10:45.215" v="0" actId="700"/>
          <ac:spMkLst>
            <pc:docMk/>
            <pc:sldMk cId="0" sldId="309"/>
            <ac:spMk id="3" creationId="{A5963668-AA9E-9973-A36F-0F83014C8018}"/>
          </ac:spMkLst>
        </pc:spChg>
        <pc:spChg chg="add mod ord">
          <ac:chgData name="TAILLADE JUSTINE" userId="7689be7a-6074-46a5-a6a4-f2fd3e4f6393" providerId="ADAL" clId="{220A2843-B02B-4050-B997-2F62BA2DD1E6}" dt="2025-08-12T13:27:04.922" v="10" actId="700"/>
          <ac:spMkLst>
            <pc:docMk/>
            <pc:sldMk cId="0" sldId="309"/>
            <ac:spMk id="3" creationId="{B4A523CE-3B19-C034-6A00-E991840B8176}"/>
          </ac:spMkLst>
        </pc:spChg>
        <pc:spChg chg="del">
          <ac:chgData name="TAILLADE JUSTINE" userId="7689be7a-6074-46a5-a6a4-f2fd3e4f6393" providerId="ADAL" clId="{220A2843-B02B-4050-B997-2F62BA2DD1E6}" dt="2025-08-12T13:10:45.215" v="0" actId="700"/>
          <ac:spMkLst>
            <pc:docMk/>
            <pc:sldMk cId="0" sldId="309"/>
            <ac:spMk id="4" creationId="{914D9432-F8C8-8AC8-656E-745E85C7C4D2}"/>
          </ac:spMkLst>
        </pc:spChg>
        <pc:spChg chg="del mod ord">
          <ac:chgData name="TAILLADE JUSTINE" userId="7689be7a-6074-46a5-a6a4-f2fd3e4f6393" providerId="ADAL" clId="{220A2843-B02B-4050-B997-2F62BA2DD1E6}" dt="2025-08-12T13:27:04.922" v="10" actId="700"/>
          <ac:spMkLst>
            <pc:docMk/>
            <pc:sldMk cId="0" sldId="309"/>
            <ac:spMk id="4" creationId="{EBB4E2FD-C2A8-096F-1754-74E9B53F706E}"/>
          </ac:spMkLst>
        </pc:spChg>
        <pc:spChg chg="del mod ord">
          <ac:chgData name="TAILLADE JUSTINE" userId="7689be7a-6074-46a5-a6a4-f2fd3e4f6393" providerId="ADAL" clId="{220A2843-B02B-4050-B997-2F62BA2DD1E6}" dt="2025-08-12T13:27:04.922" v="10" actId="700"/>
          <ac:spMkLst>
            <pc:docMk/>
            <pc:sldMk cId="0" sldId="309"/>
            <ac:spMk id="6" creationId="{8DD69347-8F37-5B52-C858-0CC0B42B2271}"/>
          </ac:spMkLst>
        </pc:spChg>
        <pc:spChg chg="del">
          <ac:chgData name="TAILLADE JUSTINE" userId="7689be7a-6074-46a5-a6a4-f2fd3e4f6393" providerId="ADAL" clId="{220A2843-B02B-4050-B997-2F62BA2DD1E6}" dt="2025-08-12T13:10:45.215" v="0" actId="700"/>
          <ac:spMkLst>
            <pc:docMk/>
            <pc:sldMk cId="0" sldId="309"/>
            <ac:spMk id="6" creationId="{DE69638E-D248-69B0-C7E9-B6114AE142A9}"/>
          </ac:spMkLst>
        </pc:spChg>
        <pc:picChg chg="add del">
          <ac:chgData name="TAILLADE JUSTINE" userId="7689be7a-6074-46a5-a6a4-f2fd3e4f6393" providerId="ADAL" clId="{220A2843-B02B-4050-B997-2F62BA2DD1E6}" dt="2025-08-12T13:26:53.967" v="9" actId="478"/>
          <ac:picMkLst>
            <pc:docMk/>
            <pc:sldMk cId="0" sldId="309"/>
            <ac:picMk id="8" creationId="{B13A5C60-D046-EE6E-2485-9070CE194D3E}"/>
          </ac:picMkLst>
        </pc:picChg>
      </pc:sldChg>
      <pc:sldChg chg="addSp delSp modSp add del mod modClrScheme chgLayout">
        <pc:chgData name="TAILLADE JUSTINE" userId="7689be7a-6074-46a5-a6a4-f2fd3e4f6393" providerId="ADAL" clId="{220A2843-B02B-4050-B997-2F62BA2DD1E6}" dt="2025-08-12T13:27:08.820" v="11" actId="700"/>
        <pc:sldMkLst>
          <pc:docMk/>
          <pc:sldMk cId="1012445081" sldId="644"/>
        </pc:sldMkLst>
        <pc:spChg chg="add mod ord">
          <ac:chgData name="TAILLADE JUSTINE" userId="7689be7a-6074-46a5-a6a4-f2fd3e4f6393" providerId="ADAL" clId="{220A2843-B02B-4050-B997-2F62BA2DD1E6}" dt="2025-08-12T13:27:08.820" v="11" actId="700"/>
          <ac:spMkLst>
            <pc:docMk/>
            <pc:sldMk cId="1012445081" sldId="644"/>
            <ac:spMk id="2" creationId="{60077B38-1D75-4F01-DA92-B9447E7CA8D4}"/>
          </ac:spMkLst>
        </pc:spChg>
        <pc:spChg chg="add mod ord">
          <ac:chgData name="TAILLADE JUSTINE" userId="7689be7a-6074-46a5-a6a4-f2fd3e4f6393" providerId="ADAL" clId="{220A2843-B02B-4050-B997-2F62BA2DD1E6}" dt="2025-08-12T13:27:08.820" v="11" actId="700"/>
          <ac:spMkLst>
            <pc:docMk/>
            <pc:sldMk cId="1012445081" sldId="644"/>
            <ac:spMk id="3" creationId="{D43606C2-1C88-2F56-C211-FD940AE5A92B}"/>
          </ac:spMkLst>
        </pc:spChg>
        <pc:spChg chg="del mod ord">
          <ac:chgData name="TAILLADE JUSTINE" userId="7689be7a-6074-46a5-a6a4-f2fd3e4f6393" providerId="ADAL" clId="{220A2843-B02B-4050-B997-2F62BA2DD1E6}" dt="2025-08-12T13:27:08.820" v="11" actId="700"/>
          <ac:spMkLst>
            <pc:docMk/>
            <pc:sldMk cId="1012445081" sldId="644"/>
            <ac:spMk id="4" creationId="{CD415F9A-0FD7-8F28-E3A6-C88C99E1AC1E}"/>
          </ac:spMkLst>
        </pc:spChg>
      </pc:sldChg>
      <pc:sldChg chg="modSp add del mod ord">
        <pc:chgData name="TAILLADE JUSTINE" userId="7689be7a-6074-46a5-a6a4-f2fd3e4f6393" providerId="ADAL" clId="{220A2843-B02B-4050-B997-2F62BA2DD1E6}" dt="2025-08-12T13:26:30.636" v="6" actId="47"/>
        <pc:sldMkLst>
          <pc:docMk/>
          <pc:sldMk cId="0" sldId="658"/>
        </pc:sldMkLst>
        <pc:spChg chg="mod">
          <ac:chgData name="TAILLADE JUSTINE" userId="7689be7a-6074-46a5-a6a4-f2fd3e4f6393" providerId="ADAL" clId="{220A2843-B02B-4050-B997-2F62BA2DD1E6}" dt="2025-08-12T13:23:07.338" v="5" actId="1076"/>
          <ac:spMkLst>
            <pc:docMk/>
            <pc:sldMk cId="0" sldId="658"/>
            <ac:spMk id="857" creationId="{00000000-0000-0000-0000-000000000000}"/>
          </ac:spMkLst>
        </pc:spChg>
      </pc:sldChg>
      <pc:sldChg chg="add del">
        <pc:chgData name="TAILLADE JUSTINE" userId="7689be7a-6074-46a5-a6a4-f2fd3e4f6393" providerId="ADAL" clId="{220A2843-B02B-4050-B997-2F62BA2DD1E6}" dt="2025-08-12T13:26:30.636" v="6" actId="47"/>
        <pc:sldMkLst>
          <pc:docMk/>
          <pc:sldMk cId="3614512421" sldId="6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C’est le nombre de maisons qu’il y a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en tout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placer pour obtenir la même longueur que l’ensemble des réglettes.</a:t>
            </a:r>
            <a:endParaRPr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00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FE5F6FE7-44DB-73C8-84FD-9E486B34B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FEF55F5D-1A31-7769-DA11-5E0634F81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E1745253-BF0C-FC6A-AD66-2FF01D91A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2 réglettes orange et 1 réglette jaune.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25.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5AAFD232-3225-DCCB-FD9F-505C554917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5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682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maisons il y a en tout.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Cela se traduit par une addition. </a:t>
            </a:r>
            <a:r>
              <a:rPr lang="fr-FR" b="0" i="1" dirty="0"/>
              <a:t>17 + 8.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31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17 + 8 =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2 réglettes orange et 1 réglette jaune, ce qui représente 25.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872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25 maisons dans la rue.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connait les deux parties et où l’on cherche le tout.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812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utiliser les réglettes en s’appuyant sur la dizaine pour représenter les 14 perles. 14 = 10 + 4.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Faire une correction rapide avec schéma, schéma de réglettes et modélisation mathématique.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9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14 =</a:t>
            </a:r>
            <a:r>
              <a:rPr lang="fr-FR" b="0" dirty="0"/>
              <a:t> </a:t>
            </a:r>
            <a:r>
              <a:rPr lang="fr-FR" b="0" i="0" dirty="0"/>
              <a:t>23.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23</a:t>
            </a:r>
            <a:r>
              <a:rPr lang="fr-FR" b="0" dirty="0"/>
              <a:t> </a:t>
            </a:r>
            <a:r>
              <a:rPr lang="fr-FR" b="0" i="0" baseline="0" dirty="0"/>
              <a:t>perles dans le bracelet de Malo</a:t>
            </a:r>
            <a:r>
              <a:rPr lang="fr-FR" b="0" i="0" dirty="0"/>
              <a:t>.</a:t>
            </a:r>
            <a:endParaRPr b="0" i="0" dirty="0"/>
          </a:p>
        </p:txBody>
      </p:sp>
      <p:sp>
        <p:nvSpPr>
          <p:cNvPr id="489" name="Google Shape;489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38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 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BD il y a dans le salon.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</a:t>
            </a:r>
            <a:r>
              <a:rPr lang="fr-FR" sz="1200" i="0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 29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BD en tout.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Demander aux élèves comment ils ont représenté ces 29</a:t>
            </a:r>
            <a:r>
              <a:rPr lang="fr-FR" sz="1200" i="0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BD.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7D4F157D-38E5-EF6A-35A5-683040499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A56B0634-A243-06C1-4C99-B747FCF2BB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CD7A5081-B092-CA2F-30A7-5A2240D6AAE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BD. On a dessiné 2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 et 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représenter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Les 14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 qui sont dans la chambre de Zoé.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 ou font-elles partie des 29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BD</a:t>
            </a:r>
            <a:r>
              <a:rPr lang="fr-FR" b="0" i="1" dirty="0"/>
              <a:t> déjà dessinées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Elles font partie des 29, donc on les entoure et on les barre, car ce ne sont pas elles qui nous intéressent.</a:t>
            </a:r>
            <a:endParaRPr lang="fr-FR" b="0" i="1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5F47945-6160-97E1-959A-F5CBD6819E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391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D60DF579-5D64-EEF4-4612-95288BBF0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70911DD4-2A4B-A9DB-022C-81715E717F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06AC299F-1797-0201-3304-042997C0C4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14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 de la chambre.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présent,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cherche-t-on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Combien de BD il y a dans le salon.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le reste des BD.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du groupe des BD qui ne sont pas barrées.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4C1E2CC4-1704-CB3A-CE80-CC09AEEF9A1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949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EEC1C1D8-730C-030E-2DD5-7604561EE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D7D45C7B-0EED-FA0C-3BCF-33BE87073C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5421A233-A9D2-903E-E718-2E290A9AC7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entoure le reste des BD et on met un point d’interrogation. 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5AAFF266-4E26-D6B8-91BD-6093D687E9C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5570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C12606B1-7CC0-3539-50C3-5F5AA7D99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A438756B-4CD8-B761-39BD-4B2AA20DED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77396574-1A88-1A95-2B8E-6A2C3CD0E4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29 bandes dessinées que Zoé a en tout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2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 et 1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 bleue.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D1C584AA-99C5-A2C7-D703-866575EA169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866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E28F062A-E24D-DE4E-6D61-BB41B5B11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FB9A4FCA-2E44-0587-04AB-5E627CE65F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4CAF6022-5ED2-66D3-4ADD-0CE1EB51150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29 BD que Zoé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peut-on prendre pour représenter les 14 BD qu’elle a dans sa chambre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orange et une réglette rose.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doit-on placer ces réglettes par rapport aux autres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doit les mettre en dessous, car les 14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BD font partie des 29 que Zoé a en tout.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E6B32791-A6E2-BFA9-BB05-581CC37BA3C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411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44D8DED5-6144-F09C-958E-66E7850C0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AF429CAA-E0CA-3AE9-1952-070BEE43D4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75A03CFB-9BC2-52F9-F562-43B148AA82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manquante.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CBCC681E-3EA6-A0DC-89E6-4726F6DF54A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20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17DDA52B-DE13-DB43-CA50-CF65EB4E9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85CB6B29-FB43-0AE8-A470-7AED472597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FE86F06A-864F-5102-19CF-EB288C0824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le nombre de BD qu’il y a dans le salon.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de trouver quelles réglettes correspondent.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0AC955CD-F24B-F88E-A769-9635E2C7272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720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8E8F792A-0128-4D22-066C-6B7F568E6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69773A98-0C12-0C55-AE6D-1D775C6A83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E3CC8F88-69C3-9918-8A48-D6EF87E74A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une réglette orange et une réglette jaune.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15.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FFB55694-0E4D-352D-5D4C-C1C3D38D06F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7640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39A79B72-C063-2369-5C9E-A89AD3097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A8A51F4E-C4D3-CCD0-A810-EE22F908E3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20FA9B42-32AA-1711-8AC8-5249ED92FB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venons de représenter le problème de deux manières différentes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aux élèves d’écrire le calcul qui permet de trouver la réponse au problème. Laisser quelques instants, puis reprendre en collectif.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A2AE61E9-D5A6-981A-78F7-0E6E9FF8EBA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857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B3ABD137-2828-47CF-5761-0828992EC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B658C5FC-2B44-4925-982C-2C5299FC67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CB36D27B-5BB4-CD50-0A41-E48174D103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Faire verbaliser par les élèves que l’on cherche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combien de BD il y a dans le salon, donc on cherche une partie des BD.</a:t>
            </a:r>
            <a:r>
              <a:rPr lang="fr-FR" b="0" i="0" dirty="0"/>
              <a:t>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Cela se traduit par une soustraction. </a:t>
            </a:r>
            <a:r>
              <a:rPr lang="fr-FR" b="0" i="1" dirty="0"/>
              <a:t>29 – 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105DA45A-36D6-C79A-2AE6-7991315383D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549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66C364EB-862E-380C-23F1-744496970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D1FD3CC6-DA17-A8F3-9AF9-A52DAEF426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A41C0E10-E111-3BB7-3324-5636EC12E6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29 – 14 =15.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 réglette orange et la réglette jaune, ce qui représente 15.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8DC071C0-5962-244C-4F9B-9C89B15A1A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6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la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Que se passe-t-il dans ce problème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Il y a 2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groupes de maisons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: celles de gauche et celles de droite.</a:t>
            </a:r>
            <a:endParaRPr lang="fr-FR" b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fr-FR" sz="18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ue cherche-t-on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8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800" b="0" i="1" dirty="0"/>
              <a:t> </a:t>
            </a:r>
            <a:r>
              <a:rPr lang="fr-FR" sz="1800" i="1" dirty="0">
                <a:latin typeface="Calibri"/>
                <a:ea typeface="Calibri"/>
                <a:cs typeface="Calibri"/>
                <a:sym typeface="Calibri"/>
              </a:rPr>
              <a:t>On cherche combien de maisons il y a en tout dans la rue de Rose.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pour représenter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</a:t>
            </a:r>
            <a:r>
              <a:rPr lang="fr-FR" b="0" i="0" dirty="0"/>
              <a:t> 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informations avons-nous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y a 17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maisons à gauche et 8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maisons à droite.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Demander aux élèves ce qu’il est important de représenter.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dirty="0">
                <a:latin typeface="Calibri"/>
                <a:ea typeface="Calibri"/>
                <a:cs typeface="Calibri"/>
                <a:sym typeface="Calibri"/>
              </a:rPr>
              <a:t>Si certains ont dessiné des maisons détaillées, rappeler qu’il faut faire le dessin le plus simple possible et que l’important est de représenter les nombres de l’énoncé.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 qu’on doit dessiner les 17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maisons une par une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200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Non, on peut utiliser une barre de dizaines pour représenter un groupe de 10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maisons.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1" name="Google Shape;9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3503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30323E29-E568-A514-7481-981FE10F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DD1478A0-654D-3461-B835-5B3629B6B1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B13A15CE-2D72-802D-875F-3C173EC89F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15 BD dans le salon.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connait le tout et une des parties et où l’on cherche l’autre partie.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CA9C10CD-F671-4BB5-069A-DFB31DD79F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2129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22</a:t>
            </a:r>
            <a:r>
              <a:rPr lang="fr-FR" b="0" dirty="0"/>
              <a:t> </a:t>
            </a:r>
            <a:r>
              <a:rPr lang="fr-FR" b="0" i="0" dirty="0"/>
              <a:t>–</a:t>
            </a:r>
            <a:r>
              <a:rPr lang="fr-FR" b="0" dirty="0"/>
              <a:t> </a:t>
            </a:r>
            <a:r>
              <a:rPr lang="fr-FR" b="0" i="0" dirty="0"/>
              <a:t>15</a:t>
            </a:r>
            <a:r>
              <a:rPr lang="fr-FR" b="0" i="0" baseline="0" dirty="0"/>
              <a:t> =</a:t>
            </a:r>
            <a:r>
              <a:rPr lang="fr-FR" b="0" dirty="0"/>
              <a:t> </a:t>
            </a:r>
            <a:r>
              <a:rPr lang="fr-FR" b="0" i="0" baseline="0" dirty="0"/>
              <a:t>7</a:t>
            </a:r>
            <a:r>
              <a:rPr lang="fr-FR" b="0" i="0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7</a:t>
            </a:r>
            <a:r>
              <a:rPr lang="fr-FR" b="0" dirty="0"/>
              <a:t> </a:t>
            </a:r>
            <a:r>
              <a:rPr lang="fr-FR" b="0" i="0" dirty="0"/>
              <a:t>cubes dans la tour de Yanis.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 représente-t-on en premier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Les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feutres.</a:t>
            </a: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FFB7E4F9-26C0-FEB8-DCB3-7C9D0FD5F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7DAAEA2C-FA22-1E3C-DCF8-96370A8AF0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F6C12107-97D4-0E08-68B9-E74905EEA0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feutres. On a 2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barres de dizaines et 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unités.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Qu’avez-vous représenté ensuite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</a:t>
            </a:r>
            <a:r>
              <a:rPr lang="fr-FR" b="0" i="1" dirty="0"/>
              <a:t> Les 8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 qui sont dans la pochette.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Doit-on les dessiner en plus ou font-ils partie des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feutres</a:t>
            </a:r>
            <a:r>
              <a:rPr lang="fr-FR" b="0" i="1" dirty="0"/>
              <a:t> déjà dessinés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 →</a:t>
            </a:r>
            <a:r>
              <a:rPr lang="fr-FR" b="0" i="1" dirty="0"/>
              <a:t> </a:t>
            </a:r>
            <a:r>
              <a:rPr lang="fr-FR" sz="1200" b="0" i="1" dirty="0"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ls font partie des 24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feutres,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 donc on les entoure et on les barre, car ce ne sont pas eux qui nous intéressent.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Attention, on ne peut pas barrer 8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unités, car il n’y en a que 4. Il faut donc remplacer une barre de dizaine par 10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unités dans notre schéma.</a:t>
            </a:r>
            <a:endParaRPr lang="fr-FR" b="0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C4FDC776-F1EE-A016-07D5-2277D1210D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525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1F38A86A-2E84-6FA6-3028-1F8AF9FF7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13666FAB-703E-E5B2-B3CD-B6E15F5511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8C1C32D0-74E5-5DEE-00AC-181A106F13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On a 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remplacé une barre de dizaine par 10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unités 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Peut-on barrer 8 feutres maintenant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Oui.</a:t>
            </a:r>
            <a:endParaRPr lang="fr-FR" b="0" i="1" dirty="0"/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D0F602B8-CFDC-93D6-A5AB-D010A5DFAE6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264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DCE80074-F3C5-1F43-B242-CBB90283F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C801E81D-46CC-89CA-ABE4-9BF3756775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E7FC6CAC-AE0D-3BA9-BFD9-33E8F9C00E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8 feutres de la pochette.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Combien de feutres il y a sur la table.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Comment les représente-t-on</a:t>
            </a:r>
            <a:r>
              <a:rPr lang="fr-FR" b="0" i="1" dirty="0"/>
              <a:t>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entoure le reste des feutres et o</a:t>
            </a:r>
            <a:r>
              <a:rPr lang="fr-FR" b="0" i="1" baseline="0" dirty="0"/>
              <a:t>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pour montrer que c’est ce que l’on cherche.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5A591F91-C85B-44E7-BE4D-234F3C0AA7B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6125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BBA8000F-4BA3-A272-90CF-F114F53A1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9A5ED24A-26CF-128E-FE42-7F2FCEA160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B315EC8A-3D57-7741-2EB5-07E67F5CB4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b="0" i="1" dirty="0"/>
              <a:t>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pouvait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258C5A3D-A355-338C-4BC9-C22B46E82C6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0091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0FE06536-D527-1E07-5019-08D0EAD5E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56DB7656-34C0-4240-B61C-6E4BAF041D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CD0593B4-9576-6958-C0A1-E0F6200985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 construit-on le schéma de réglettes qui représente le problème ?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représente d’abord les 24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feutres. On prend 2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réglettes orange et 1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réglette rose.</a:t>
            </a:r>
            <a:endParaRPr lang="fr-FR" dirty="0"/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D7FBA7E2-F514-431B-6673-D95651C147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422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06023B20-E5BC-5898-CAB0-DE1631B70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528F3B98-9DB3-36B2-2B78-17E57075C0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FA847715-CA4A-12FE-CBFF-B18829608A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24 feutres que Malo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Comment représente-t-on les 8 feutres qui sont dans la pochette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Avec une réglette marron.</a:t>
            </a:r>
            <a:endParaRPr lang="fr-FR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doit-on placer cette réglette par rapport aux autres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doit la mettre en dessous, car les 8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feutres font partie des 24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feutres</a:t>
            </a:r>
            <a:r>
              <a:rPr lang="fr-FR" b="0" i="1" dirty="0"/>
              <a:t> que Malo a en tout.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F4589262-80AE-14FE-17DD-5B6E7351B77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797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17 maisons de gauche. On a dessiné 1 barre de dizaine et 7 unités.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Que doit-on encore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Les 8 maisons de droite.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991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62EAF7ED-1849-BEAF-06AD-EC956F492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BE2C5844-D78D-571D-7E63-51954561C4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B15B02F5-4B6D-309D-5787-E8C87B6FDF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On cherche la réglette qui manque.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correspondent ?</a:t>
            </a: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614652FC-B470-9EAB-E060-AD4AAE372B3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89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926FEF7D-32D8-9DE4-E9EC-E21C1AB9C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C503F1E9-14C7-4639-49E1-B2312B660E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F6190A7C-0301-B55B-593E-6E844BC914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une réglette orange et une réglette vert foncé.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16.</a:t>
            </a: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B9845EBA-2E20-1D00-F5C7-AC1A5BF255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1706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67D9B860-C634-654F-8B70-295F244E4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0040C933-4E6A-BABB-EC03-695D3B2E36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652FF833-D6BA-D9BF-4C3C-FCB60694FA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2 représentations de notre problème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à un élève de donner le calcul qui lui a permis de trouver la réponse au problème.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E088520A-4EAF-5782-8140-D1CEECE98FC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337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80B37F40-6B80-5768-4EB6-F8A746EBA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5037473A-C653-693F-2246-525749F817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D3B164FB-2545-609A-0328-BF9F3B22A3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faut écrire une soustraction. 24 – 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9EA01182-77FA-29B6-0341-63FED7022DA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0645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29459856-5901-82AA-A735-C7EDC79BC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5A6D01B1-D5E9-A7BA-56D7-5CEF44C5F3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3CB88A1D-6FC8-7C97-AECA-6CB51FA561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24 – 8 = 16.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la réglette orange et la réglette vert foncé, ce qui représente 16.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B71D8B91-3DD1-CF03-BAD1-6A3B36CE5E9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865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527CEF1C-631B-F718-5299-A586D4447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242BA4C1-7EE5-53AF-02DE-46085AF9FD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9886051F-83C1-301E-5FE9-0382F6EC9F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16 feutres sur la table.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l’on connait le tout et une des parties et où l’on cherche l’autre partie.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B8FB2B18-3CBC-8D6C-CBE8-68DB54426ED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8843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13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13 =</a:t>
            </a:r>
            <a:r>
              <a:rPr lang="fr-FR" b="0" dirty="0"/>
              <a:t> </a:t>
            </a:r>
            <a:r>
              <a:rPr lang="fr-FR" b="0" i="0" dirty="0"/>
              <a:t>26.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26</a:t>
            </a:r>
            <a:r>
              <a:rPr lang="fr-FR" b="0" dirty="0"/>
              <a:t> </a:t>
            </a:r>
            <a:r>
              <a:rPr lang="fr-FR" b="0" i="0" dirty="0"/>
              <a:t>cartes dans le jeu.</a:t>
            </a:r>
            <a:endParaRPr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problème. Distribuer le kit de jetons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fr-FR" b="0" baseline="0" dirty="0"/>
              <a:t> Les élèves n’utilisent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b="0" baseline="0" dirty="0"/>
              <a:t> les rouges, verts et bleus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fr-FR" b="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Expliquer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l’ordre dans lequel on place les jetons n’a pas d’importance : on cherche la composition du lot.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i="1" dirty="0">
                <a:cs typeface="Calibri"/>
              </a:rPr>
              <a:t>Vous devez composer un lot de 5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jetons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; cela signifie que vous devez trouver 5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jetons de la bonne couleur. Il faut que chaque consigne soit respectée. La place des jetons n'a pas d'importance.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Laisser quelques instants aux élèves pour manipuler et </a:t>
            </a:r>
            <a:r>
              <a:rPr lang="fr-FR" b="0" dirty="0"/>
              <a:t>f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aire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des essais.</a:t>
            </a:r>
          </a:p>
        </p:txBody>
      </p:sp>
      <p:sp>
        <p:nvSpPr>
          <p:cNvPr id="1101" name="Google Shape;1101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687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>
              <a:buClr>
                <a:schemeClr val="dk1"/>
              </a:buClr>
              <a:buSzPts val="1200"/>
            </a:pPr>
            <a:r>
              <a:rPr lang="fr-FR" b="0" i="1" dirty="0"/>
              <a:t>Voici </a:t>
            </a:r>
            <a:r>
              <a:rPr lang="fr-FR" i="1" dirty="0"/>
              <a:t>les 5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jetons du lot</a:t>
            </a:r>
            <a:r>
              <a:rPr lang="fr-FR" b="0" i="1" dirty="0"/>
              <a:t>. </a:t>
            </a:r>
            <a:r>
              <a:rPr lang="fr-FR" i="1" dirty="0"/>
              <a:t>Il faut trouver les bonnes couleurs</a:t>
            </a:r>
            <a:r>
              <a:rPr lang="fr-FR" b="0" i="1" baseline="0" dirty="0"/>
              <a:t>.</a:t>
            </a:r>
            <a:r>
              <a:rPr lang="fr-FR" i="1" dirty="0"/>
              <a:t> </a:t>
            </a:r>
            <a:endParaRPr lang="fr-FR" b="0" i="1" baseline="0" dirty="0"/>
          </a:p>
          <a:p>
            <a:pPr marL="0"/>
            <a:r>
              <a:rPr lang="fr-FR" i="1" dirty="0"/>
              <a:t>Première indication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: il y a autant de jetons verts que de jetons rouges. </a:t>
            </a:r>
            <a:endParaRPr lang="fr-FR" dirty="0"/>
          </a:p>
          <a:p>
            <a:pPr marL="0">
              <a:buSzPts val="1200"/>
            </a:pPr>
            <a:r>
              <a:rPr lang="fr-FR" i="1" dirty="0">
                <a:cs typeface="Calibri"/>
              </a:rPr>
              <a:t>Faisons</a:t>
            </a:r>
            <a:r>
              <a:rPr lang="fr-FR" i="1" baseline="0" dirty="0">
                <a:cs typeface="Calibri"/>
              </a:rPr>
              <a:t> des essais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cs typeface="Calibri"/>
              </a:rPr>
              <a:t>: peut-il y avoir </a:t>
            </a:r>
            <a:r>
              <a:rPr lang="fr-FR" i="1" dirty="0">
                <a:cs typeface="Calibri"/>
              </a:rPr>
              <a:t>un seul jeton rouge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cs typeface="Calibri"/>
              </a:rPr>
              <a:t>? </a:t>
            </a:r>
            <a:r>
              <a:rPr lang="fr-FR" i="1" dirty="0"/>
              <a:t>Vérifions.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>
                <a:cs typeface="Calibri"/>
              </a:rPr>
              <a:t>S’il y</a:t>
            </a:r>
            <a:r>
              <a:rPr lang="fr-FR" i="1" baseline="0" dirty="0">
                <a:cs typeface="Calibri"/>
              </a:rPr>
              <a:t> a un seul jeton rouge, combien de jetons verts y a-t-il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1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aussi.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/>
              <a:t>Et combien de jetons bleus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Ce n’est pas possible, car il doit y avoir moins de jetons bleus que de jetons verts.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endParaRPr lang="fr-FR" i="1" dirty="0"/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195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8 maisons de droite.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présent,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cherche-t-on</a:t>
            </a:r>
            <a:r>
              <a:rPr lang="fr-FR" b="0" i="1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Combien de maisons il y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Comment le représente-t-on ?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peut entourer l’ensemble des maisons pour montrer qu’on les regroupe toutes.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montrer ce que l’on cherche</a:t>
            </a:r>
            <a:r>
              <a:rPr lang="fr-FR" b="0" i="1" baseline="0" dirty="0"/>
              <a:t>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baseline="0" dirty="0"/>
              <a:t>On met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 de l’ensemble des maisons entourées.</a:t>
            </a:r>
          </a:p>
        </p:txBody>
      </p:sp>
      <p:sp>
        <p:nvSpPr>
          <p:cNvPr id="678" name="Google Shape;678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0456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>
          <a:extLst>
            <a:ext uri="{FF2B5EF4-FFF2-40B4-BE49-F238E27FC236}">
              <a16:creationId xmlns:a16="http://schemas.microsoft.com/office/drawing/2014/main" id="{DFE6D3D8-1687-9884-5485-9B86DABC4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>
            <a:extLst>
              <a:ext uri="{FF2B5EF4-FFF2-40B4-BE49-F238E27FC236}">
                <a16:creationId xmlns:a16="http://schemas.microsoft.com/office/drawing/2014/main" id="{5115CAE9-4516-4F48-74A5-15E92012AD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>
            <a:extLst>
              <a:ext uri="{FF2B5EF4-FFF2-40B4-BE49-F238E27FC236}">
                <a16:creationId xmlns:a16="http://schemas.microsoft.com/office/drawing/2014/main" id="{29C66D12-0704-E7F3-9DDB-FD77987719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>
              <a:buSzPts val="1200"/>
            </a:pPr>
            <a:r>
              <a:rPr lang="fr-FR" i="1" baseline="0" dirty="0">
                <a:cs typeface="Calibri"/>
              </a:rPr>
              <a:t>Essayons 2 </a:t>
            </a:r>
            <a:r>
              <a:rPr lang="fr-FR" i="1" dirty="0">
                <a:cs typeface="Calibri"/>
              </a:rPr>
              <a:t>jetons rouges. Est-ce possible</a:t>
            </a:r>
            <a:r>
              <a:rPr lang="fr-FR" i="1" baseline="0" dirty="0">
                <a:cs typeface="Calibri"/>
              </a:rPr>
              <a:t> </a:t>
            </a:r>
            <a:r>
              <a:rPr lang="fr-FR" i="1" dirty="0">
                <a:cs typeface="Calibri"/>
              </a:rPr>
              <a:t>?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>
                <a:cs typeface="Calibri"/>
              </a:rPr>
              <a:t>S’il y</a:t>
            </a:r>
            <a:r>
              <a:rPr lang="fr-FR" i="1" baseline="0" dirty="0">
                <a:cs typeface="Calibri"/>
              </a:rPr>
              <a:t> a 2 jetons rouges, combien de jetons verts y a-t-il</a:t>
            </a:r>
            <a:r>
              <a:rPr lang="fr-FR" i="1" dirty="0"/>
              <a:t> </a:t>
            </a:r>
            <a:r>
              <a:rPr lang="fr-FR" i="1" baseline="0" dirty="0">
                <a:cs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2 aussi.</a:t>
            </a:r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>
            <a:extLst>
              <a:ext uri="{FF2B5EF4-FFF2-40B4-BE49-F238E27FC236}">
                <a16:creationId xmlns:a16="http://schemas.microsoft.com/office/drawing/2014/main" id="{4B719F96-A5A4-C838-5EDF-538EC77E0EA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0025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>
          <a:extLst>
            <a:ext uri="{FF2B5EF4-FFF2-40B4-BE49-F238E27FC236}">
              <a16:creationId xmlns:a16="http://schemas.microsoft.com/office/drawing/2014/main" id="{895A8C72-78AB-DA85-E46E-0297B3164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>
            <a:extLst>
              <a:ext uri="{FF2B5EF4-FFF2-40B4-BE49-F238E27FC236}">
                <a16:creationId xmlns:a16="http://schemas.microsoft.com/office/drawing/2014/main" id="{5CE0985E-DD1D-0E54-2C23-7C45782540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>
            <a:extLst>
              <a:ext uri="{FF2B5EF4-FFF2-40B4-BE49-F238E27FC236}">
                <a16:creationId xmlns:a16="http://schemas.microsoft.com/office/drawing/2014/main" id="{16390302-52FE-1B19-C68E-6B442A94C6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Tx/>
              <a:buNone/>
              <a:tabLst/>
              <a:defRPr/>
            </a:pPr>
            <a:r>
              <a:rPr lang="fr-FR" i="1" dirty="0">
                <a:cs typeface="Calibri"/>
              </a:rPr>
              <a:t>S’il y</a:t>
            </a:r>
            <a:r>
              <a:rPr lang="fr-FR" i="1" baseline="0" dirty="0">
                <a:cs typeface="Calibri"/>
              </a:rPr>
              <a:t> a 2</a:t>
            </a:r>
            <a:r>
              <a:rPr lang="fr-FR" i="1" dirty="0"/>
              <a:t> </a:t>
            </a:r>
            <a:r>
              <a:rPr lang="fr-FR" i="1" baseline="0" dirty="0">
                <a:cs typeface="Calibri"/>
              </a:rPr>
              <a:t>jetons verts, combien de </a:t>
            </a:r>
            <a:r>
              <a:rPr lang="fr-FR" i="1" dirty="0"/>
              <a:t>jetons bleus</a:t>
            </a:r>
            <a:r>
              <a:rPr lang="fr-FR" i="1" baseline="0" dirty="0">
                <a:cs typeface="Calibri"/>
              </a:rPr>
              <a:t> y a-t-il </a:t>
            </a:r>
            <a:r>
              <a:rPr lang="fr-FR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1, car il doit y avoir moins de jetons bleus que de jetons verts.</a:t>
            </a:r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>
            <a:extLst>
              <a:ext uri="{FF2B5EF4-FFF2-40B4-BE49-F238E27FC236}">
                <a16:creationId xmlns:a16="http://schemas.microsoft.com/office/drawing/2014/main" id="{D9B6A517-0637-AF32-E8F4-18004F90B10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38719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>
          <a:extLst>
            <a:ext uri="{FF2B5EF4-FFF2-40B4-BE49-F238E27FC236}">
              <a16:creationId xmlns:a16="http://schemas.microsoft.com/office/drawing/2014/main" id="{3863B88D-0B1F-8D6C-E353-1EF9FD03A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0:notes">
            <a:extLst>
              <a:ext uri="{FF2B5EF4-FFF2-40B4-BE49-F238E27FC236}">
                <a16:creationId xmlns:a16="http://schemas.microsoft.com/office/drawing/2014/main" id="{E8FBEA82-7B0D-9849-7774-E07C750958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30:notes">
            <a:extLst>
              <a:ext uri="{FF2B5EF4-FFF2-40B4-BE49-F238E27FC236}">
                <a16:creationId xmlns:a16="http://schemas.microsoft.com/office/drawing/2014/main" id="{D294CB71-FE15-4BFB-9DF0-2D25F03995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>
              <a:buClr>
                <a:schemeClr val="dk1"/>
              </a:buClr>
              <a:buSzPts val="1200"/>
            </a:pPr>
            <a:r>
              <a:rPr lang="fr-FR" i="1" dirty="0">
                <a:cs typeface="Calibri"/>
                <a:sym typeface="Symbol" panose="05050102010706020507" pitchFamily="18" charset="2"/>
              </a:rPr>
              <a:t>Voici la composition. Est-ce que l’on a trouvé la solution 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i="1" dirty="0"/>
              <a:t>Oui, car on a trouvé 5</a:t>
            </a:r>
            <a:r>
              <a:rPr lang="fr-FR" i="1" baseline="0" dirty="0">
                <a:cs typeface="Calibri"/>
              </a:rPr>
              <a:t> </a:t>
            </a:r>
            <a:r>
              <a:rPr lang="fr-FR" i="1" dirty="0"/>
              <a:t>jetons de couleur</a:t>
            </a:r>
            <a:r>
              <a:rPr lang="fr-FR" i="1" baseline="0" dirty="0"/>
              <a:t> et les consignes sont respectées.</a:t>
            </a:r>
          </a:p>
          <a:p>
            <a:pPr marL="0">
              <a:buClr>
                <a:schemeClr val="dk1"/>
              </a:buClr>
              <a:buSzPts val="1200"/>
            </a:pPr>
            <a:r>
              <a:rPr lang="fr-FR" i="1" baseline="0" dirty="0">
                <a:cs typeface="Calibri"/>
              </a:rPr>
              <a:t>Cela signifie que notre essai est bon. </a:t>
            </a:r>
          </a:p>
          <a:p>
            <a:pPr marL="0">
              <a:buClr>
                <a:schemeClr val="dk1"/>
              </a:buClr>
              <a:buSzPts val="1200"/>
            </a:pPr>
            <a:r>
              <a:rPr lang="fr-FR" i="1" baseline="0" dirty="0">
                <a:cs typeface="Calibri"/>
              </a:rPr>
              <a:t>La composition est donc : 2 jetons rouges, 2 jetons verts et 1 jeton bleu.</a:t>
            </a:r>
            <a:endParaRPr lang="fr-FR" i="1" dirty="0">
              <a:cs typeface="Calibri"/>
            </a:endParaRPr>
          </a:p>
          <a:p>
            <a:pPr>
              <a:buSzPts val="1200"/>
            </a:pPr>
            <a:endParaRPr lang="en-US" i="1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</a:pPr>
            <a:endParaRPr lang="fr-FR" b="0" i="1" dirty="0">
              <a:cs typeface="Calibri"/>
            </a:endParaRPr>
          </a:p>
        </p:txBody>
      </p:sp>
      <p:sp>
        <p:nvSpPr>
          <p:cNvPr id="510" name="Google Shape;510;p30:notes">
            <a:extLst>
              <a:ext uri="{FF2B5EF4-FFF2-40B4-BE49-F238E27FC236}">
                <a16:creationId xmlns:a16="http://schemas.microsoft.com/office/drawing/2014/main" id="{D0CE657F-9594-9F15-D8C9-3CE5209E4C3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67681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Vous allez</a:t>
            </a:r>
            <a:r>
              <a:rPr lang="fr-FR" b="0" i="1" baseline="0" dirty="0"/>
              <a:t> résoudre un</a:t>
            </a:r>
            <a:r>
              <a:rPr lang="fr-FR" b="0" i="1" dirty="0"/>
              <a:t> second problème</a:t>
            </a:r>
            <a:r>
              <a:rPr lang="fr-FR" b="0" i="1" baseline="0" dirty="0"/>
              <a:t> qui ressemble au premier.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 Faire remarquer qu’il faudra trouver 6 jetons.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chercher, puis faire une correction en faisant verbaliser les déductions.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</a:t>
            </a:r>
            <a:r>
              <a:rPr lang="fr-FR" b="0" dirty="0"/>
              <a:t> </a:t>
            </a:r>
            <a:r>
              <a:rPr lang="fr-FR" b="0" i="0" dirty="0"/>
              <a:t>: 3</a:t>
            </a:r>
            <a:r>
              <a:rPr lang="fr-FR" b="0" dirty="0"/>
              <a:t> </a:t>
            </a:r>
            <a:r>
              <a:rPr lang="fr-FR" b="0" i="0" dirty="0"/>
              <a:t>jetons bleus</a:t>
            </a:r>
            <a:r>
              <a:rPr lang="fr-FR" b="0" dirty="0"/>
              <a:t> </a:t>
            </a:r>
            <a:r>
              <a:rPr lang="fr-FR" b="0" i="0" dirty="0"/>
              <a:t>; 2</a:t>
            </a:r>
            <a:r>
              <a:rPr lang="fr-FR" b="0" dirty="0"/>
              <a:t> </a:t>
            </a:r>
            <a:r>
              <a:rPr lang="fr-FR" b="0" i="0" dirty="0"/>
              <a:t>jetons rouges</a:t>
            </a:r>
            <a:r>
              <a:rPr lang="fr-FR" b="0" dirty="0"/>
              <a:t> </a:t>
            </a:r>
            <a:r>
              <a:rPr lang="fr-FR" b="0" i="0" dirty="0"/>
              <a:t>; 1</a:t>
            </a:r>
            <a:r>
              <a:rPr lang="fr-FR" b="0" dirty="0"/>
              <a:t> </a:t>
            </a:r>
            <a:r>
              <a:rPr lang="fr-FR" b="0" i="0" dirty="0"/>
              <a:t>jeton vert.</a:t>
            </a:r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 Puis, vous écrirez le calcul et la phrase réponse.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ardoise,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Avez-vous remarqué une différence par rapport aux problèmes que nous avons déjà rencontrés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émerger qu’ici, il y a 3 parties et pas 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 doit-on représenter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groupes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: celui des 9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poissons adultes mâles, celui des 13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poissons adultes femelles et celui des 5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bébés.</a:t>
            </a: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>
          <a:extLst>
            <a:ext uri="{FF2B5EF4-FFF2-40B4-BE49-F238E27FC236}">
              <a16:creationId xmlns:a16="http://schemas.microsoft.com/office/drawing/2014/main" id="{5D53D16C-F581-F2AF-FC8C-E8CF714E7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3:notes">
            <a:extLst>
              <a:ext uri="{FF2B5EF4-FFF2-40B4-BE49-F238E27FC236}">
                <a16:creationId xmlns:a16="http://schemas.microsoft.com/office/drawing/2014/main" id="{CDAE6F11-2C37-95C3-9DCB-38E800B301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43:notes">
            <a:extLst>
              <a:ext uri="{FF2B5EF4-FFF2-40B4-BE49-F238E27FC236}">
                <a16:creationId xmlns:a16="http://schemas.microsoft.com/office/drawing/2014/main" id="{35ACF544-A694-0AE6-07E5-309CE784B1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Voici les 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groupes. Qu’avez-vous fait ensuite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l’ensemble des poissons pour montrer qu’on les regroupe et qu’o</a:t>
            </a:r>
            <a:r>
              <a:rPr lang="fr-FR" b="0" i="0" baseline="0" dirty="0"/>
              <a:t>n met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point d’interrogation à côté. </a:t>
            </a:r>
          </a:p>
        </p:txBody>
      </p:sp>
      <p:sp>
        <p:nvSpPr>
          <p:cNvPr id="678" name="Google Shape;678;p43:notes">
            <a:extLst>
              <a:ext uri="{FF2B5EF4-FFF2-40B4-BE49-F238E27FC236}">
                <a16:creationId xmlns:a16="http://schemas.microsoft.com/office/drawing/2014/main" id="{290B4360-8086-BFC4-F66E-4131416E37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1426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>
          <a:extLst>
            <a:ext uri="{FF2B5EF4-FFF2-40B4-BE49-F238E27FC236}">
              <a16:creationId xmlns:a16="http://schemas.microsoft.com/office/drawing/2014/main" id="{2A6D847B-7329-13FE-563B-C4CCD4A2F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>
            <a:extLst>
              <a:ext uri="{FF2B5EF4-FFF2-40B4-BE49-F238E27FC236}">
                <a16:creationId xmlns:a16="http://schemas.microsoft.com/office/drawing/2014/main" id="{F813F53C-391B-1EBE-573B-4AEF3F0783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>
            <a:extLst>
              <a:ext uri="{FF2B5EF4-FFF2-40B4-BE49-F238E27FC236}">
                <a16:creationId xmlns:a16="http://schemas.microsoft.com/office/drawing/2014/main" id="{AF76F164-F390-F0D7-B2B0-0B51307362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entoure tous les poissons et on met un point d’interrogation. 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>
            <a:extLst>
              <a:ext uri="{FF2B5EF4-FFF2-40B4-BE49-F238E27FC236}">
                <a16:creationId xmlns:a16="http://schemas.microsoft.com/office/drawing/2014/main" id="{77182EFD-A368-5109-73A2-DBE44A7291E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5617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>
          <a:extLst>
            <a:ext uri="{FF2B5EF4-FFF2-40B4-BE49-F238E27FC236}">
              <a16:creationId xmlns:a16="http://schemas.microsoft.com/office/drawing/2014/main" id="{F57223C3-8D7F-4D1B-98B2-35643BB66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>
            <a:extLst>
              <a:ext uri="{FF2B5EF4-FFF2-40B4-BE49-F238E27FC236}">
                <a16:creationId xmlns:a16="http://schemas.microsoft.com/office/drawing/2014/main" id="{16B315E8-5CAF-1960-7C8F-5DFA538199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>
            <a:extLst>
              <a:ext uri="{FF2B5EF4-FFF2-40B4-BE49-F238E27FC236}">
                <a16:creationId xmlns:a16="http://schemas.microsoft.com/office/drawing/2014/main" id="{CFA76951-A63E-A637-D594-DA78096E82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 construit-on le schéma de réglettes qui représente ce problème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représente d’abord les 9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poissons adultes mâles. On prend une réglette bleue.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Quelles 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églettes avez-vous prises pour représenter les 13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poissons adultes femelles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orange et une réglette vert clair.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Quelle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r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églette avez-vous prise pour représenter les 5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bébés poissons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jaune.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45:notes">
            <a:extLst>
              <a:ext uri="{FF2B5EF4-FFF2-40B4-BE49-F238E27FC236}">
                <a16:creationId xmlns:a16="http://schemas.microsoft.com/office/drawing/2014/main" id="{36D4680A-D5CE-B9D2-57BB-C91E6C3C854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81342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4A45B01C-2924-46F4-CC1E-88238656B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37785A02-D6A6-9845-9D27-0963999AE8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3D1DE8C4-1FCF-8A4E-2A38-FE64119D7D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3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groupes de réglettes.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les avez-vous placés</a:t>
            </a:r>
            <a:r>
              <a:rPr lang="fr-FR" sz="1200" b="0" i="1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les place côte à côte, car on doit grouper tous les poissons.</a:t>
            </a:r>
            <a:endParaRPr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9B92A912-8BB0-E49E-2447-B434BFC2DB2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81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entoure toutes les maisons et on met un point d’interrogation. On a représenté le problème par un schéma.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aussi représenter le problème avec des réglettes.</a:t>
            </a: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77582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>
          <a:extLst>
            <a:ext uri="{FF2B5EF4-FFF2-40B4-BE49-F238E27FC236}">
              <a16:creationId xmlns:a16="http://schemas.microsoft.com/office/drawing/2014/main" id="{1D81B87C-C71A-84D0-EEAB-E9FB6ECD6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>
            <a:extLst>
              <a:ext uri="{FF2B5EF4-FFF2-40B4-BE49-F238E27FC236}">
                <a16:creationId xmlns:a16="http://schemas.microsoft.com/office/drawing/2014/main" id="{B7E6A091-9B44-414A-88DC-6F3C7052CE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>
            <a:extLst>
              <a:ext uri="{FF2B5EF4-FFF2-40B4-BE49-F238E27FC236}">
                <a16:creationId xmlns:a16="http://schemas.microsoft.com/office/drawing/2014/main" id="{59F68F58-C70B-2278-B215-762D6F295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 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a la même longueur que les réglettes toutes ensemble.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>
            <a:extLst>
              <a:ext uri="{FF2B5EF4-FFF2-40B4-BE49-F238E27FC236}">
                <a16:creationId xmlns:a16="http://schemas.microsoft.com/office/drawing/2014/main" id="{376EE2F8-1CF7-2E22-A7EB-62B2F6E01FA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56186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>
          <a:extLst>
            <a:ext uri="{FF2B5EF4-FFF2-40B4-BE49-F238E27FC236}">
              <a16:creationId xmlns:a16="http://schemas.microsoft.com/office/drawing/2014/main" id="{1D65CF5E-1419-E960-5391-3991E1BB8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8:notes">
            <a:extLst>
              <a:ext uri="{FF2B5EF4-FFF2-40B4-BE49-F238E27FC236}">
                <a16:creationId xmlns:a16="http://schemas.microsoft.com/office/drawing/2014/main" id="{D6FA3CE6-916E-50B8-A5F6-FAF3E5E705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1" name="Google Shape;741;p48:notes">
            <a:extLst>
              <a:ext uri="{FF2B5EF4-FFF2-40B4-BE49-F238E27FC236}">
                <a16:creationId xmlns:a16="http://schemas.microsoft.com/office/drawing/2014/main" id="{A2653AE1-6A86-7FB7-CF93-96C755DDB2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C’est le nombre de poissons qu’il y a </a:t>
            </a:r>
            <a:r>
              <a:rPr lang="fr-FR" b="1" i="1" dirty="0">
                <a:latin typeface="Calibri"/>
                <a:ea typeface="Calibri"/>
                <a:cs typeface="Calibri"/>
                <a:sym typeface="Calibri"/>
              </a:rPr>
              <a:t>en tout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cs typeface="Calibri"/>
                <a:sym typeface="Calibri"/>
              </a:rPr>
              <a:t>Demander aux élèves quelles réglettes ils ont placées pour obtenir la même longueur que l’ensemble des réglettes.</a:t>
            </a:r>
            <a:endParaRPr b="0" i="0" dirty="0"/>
          </a:p>
        </p:txBody>
      </p:sp>
      <p:sp>
        <p:nvSpPr>
          <p:cNvPr id="742" name="Google Shape;742;p48:notes">
            <a:extLst>
              <a:ext uri="{FF2B5EF4-FFF2-40B4-BE49-F238E27FC236}">
                <a16:creationId xmlns:a16="http://schemas.microsoft.com/office/drawing/2014/main" id="{6BC49452-254B-C140-F732-6AAA5BDE12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7792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15514F26-60E1-C351-1E82-86EC8261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>
            <a:extLst>
              <a:ext uri="{FF2B5EF4-FFF2-40B4-BE49-F238E27FC236}">
                <a16:creationId xmlns:a16="http://schemas.microsoft.com/office/drawing/2014/main" id="{856A4041-784B-E0B3-B50C-A50323CC02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>
            <a:extLst>
              <a:ext uri="{FF2B5EF4-FFF2-40B4-BE49-F238E27FC236}">
                <a16:creationId xmlns:a16="http://schemas.microsoft.com/office/drawing/2014/main" id="{1029C932-CF26-3B9D-0F1C-41F7D65588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Il faut 2 réglettes orange et une réglette noire.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Cela représente le nombre 27.</a:t>
            </a:r>
            <a:endParaRPr b="0" i="1" dirty="0"/>
          </a:p>
        </p:txBody>
      </p:sp>
      <p:sp>
        <p:nvSpPr>
          <p:cNvPr id="726" name="Google Shape;726;p46:notes">
            <a:extLst>
              <a:ext uri="{FF2B5EF4-FFF2-40B4-BE49-F238E27FC236}">
                <a16:creationId xmlns:a16="http://schemas.microsoft.com/office/drawing/2014/main" id="{B50BA147-7CC3-656E-CF7E-0A542CF4D64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7949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>
          <a:extLst>
            <a:ext uri="{FF2B5EF4-FFF2-40B4-BE49-F238E27FC236}">
              <a16:creationId xmlns:a16="http://schemas.microsoft.com/office/drawing/2014/main" id="{A0592C60-82B7-AA48-3654-8401311E7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9:notes">
            <a:extLst>
              <a:ext uri="{FF2B5EF4-FFF2-40B4-BE49-F238E27FC236}">
                <a16:creationId xmlns:a16="http://schemas.microsoft.com/office/drawing/2014/main" id="{F7308FB3-C472-951B-EF72-6228666C6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0" name="Google Shape;750;p49:notes">
            <a:extLst>
              <a:ext uri="{FF2B5EF4-FFF2-40B4-BE49-F238E27FC236}">
                <a16:creationId xmlns:a16="http://schemas.microsoft.com/office/drawing/2014/main" id="{0BA0B608-D980-4341-1381-DB63A0A9B2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2 représentations de notre problème : par un schéma et avec les réglettes.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Demander à un élève de donner le calcul qui lui a permis de trouver la réponse au problème.</a:t>
            </a:r>
            <a:endParaRPr dirty="0"/>
          </a:p>
        </p:txBody>
      </p:sp>
      <p:sp>
        <p:nvSpPr>
          <p:cNvPr id="751" name="Google Shape;751;p49:notes">
            <a:extLst>
              <a:ext uri="{FF2B5EF4-FFF2-40B4-BE49-F238E27FC236}">
                <a16:creationId xmlns:a16="http://schemas.microsoft.com/office/drawing/2014/main" id="{3BBD9293-3116-9435-918A-569727758BD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72821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>
          <a:extLst>
            <a:ext uri="{FF2B5EF4-FFF2-40B4-BE49-F238E27FC236}">
              <a16:creationId xmlns:a16="http://schemas.microsoft.com/office/drawing/2014/main" id="{F14F9D83-827D-024F-078B-77FF325D4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0:notes">
            <a:extLst>
              <a:ext uri="{FF2B5EF4-FFF2-40B4-BE49-F238E27FC236}">
                <a16:creationId xmlns:a16="http://schemas.microsoft.com/office/drawing/2014/main" id="{302FD978-2AC9-E44E-8D38-A091256DCB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8" name="Google Shape;778;p50:notes">
            <a:extLst>
              <a:ext uri="{FF2B5EF4-FFF2-40B4-BE49-F238E27FC236}">
                <a16:creationId xmlns:a16="http://schemas.microsoft.com/office/drawing/2014/main" id="{D891A27F-C579-040B-DE5D-610EB92D12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Il faut écrire une addition. 9 + 13 + 5.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Interroger un élève pour qu’il donne le résultat.</a:t>
            </a:r>
          </a:p>
        </p:txBody>
      </p:sp>
      <p:sp>
        <p:nvSpPr>
          <p:cNvPr id="779" name="Google Shape;779;p50:notes">
            <a:extLst>
              <a:ext uri="{FF2B5EF4-FFF2-40B4-BE49-F238E27FC236}">
                <a16:creationId xmlns:a16="http://schemas.microsoft.com/office/drawing/2014/main" id="{304EDB45-D5AD-6B99-617E-08E0D11237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91232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E729C22D-B68C-3FBF-EAAE-D35ACCD58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293C7FCB-1252-20F2-2107-59F5CD9F7E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0A570539-6928-8E50-5423-7FF1C41D0A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9 + 13 + 5 = 27.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i="1" dirty="0"/>
              <a:t>On trouve 2 réglettes orange et la réglette noire, ce qui représente 27.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Demander</a:t>
            </a:r>
            <a:r>
              <a:rPr lang="fr-FR" baseline="0" dirty="0"/>
              <a:t> à un élève de formuler une phrase réponse.</a:t>
            </a:r>
            <a:endParaRPr lang="fr-FR" dirty="0"/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D1BCE2CF-E3D4-09DD-0F45-6D86A3F2F77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42412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>
          <a:extLst>
            <a:ext uri="{FF2B5EF4-FFF2-40B4-BE49-F238E27FC236}">
              <a16:creationId xmlns:a16="http://schemas.microsoft.com/office/drawing/2014/main" id="{352A156C-39DC-6B39-3629-B852AB29A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1:notes">
            <a:extLst>
              <a:ext uri="{FF2B5EF4-FFF2-40B4-BE49-F238E27FC236}">
                <a16:creationId xmlns:a16="http://schemas.microsoft.com/office/drawing/2014/main" id="{C8E782A9-2E07-A4AB-30CE-521AB9A63B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51:notes">
            <a:extLst>
              <a:ext uri="{FF2B5EF4-FFF2-40B4-BE49-F238E27FC236}">
                <a16:creationId xmlns:a16="http://schemas.microsoft.com/office/drawing/2014/main" id="{1B1228D9-FD3B-83C2-008E-7AF83F597A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Il y a 27 poissons dans l’aquarium.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1" dirty="0"/>
              <a:t>Ici, c’est un problème où il y avait 3 parties que l’on a groupées pour trouver le tout.</a:t>
            </a:r>
            <a:endParaRPr b="0"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51:notes">
            <a:extLst>
              <a:ext uri="{FF2B5EF4-FFF2-40B4-BE49-F238E27FC236}">
                <a16:creationId xmlns:a16="http://schemas.microsoft.com/office/drawing/2014/main" id="{6C300C4C-1741-F573-6F0D-7CAC587716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4700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 ; les inciter à faire un schéma ou à utiliser leurs réglettes.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6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6</a:t>
            </a:r>
            <a:r>
              <a:rPr lang="fr-FR" b="0" dirty="0"/>
              <a:t> </a:t>
            </a:r>
            <a:r>
              <a:rPr lang="fr-FR" b="0" i="0" dirty="0"/>
              <a:t>+</a:t>
            </a:r>
            <a:r>
              <a:rPr lang="fr-FR" b="0" dirty="0"/>
              <a:t> </a:t>
            </a:r>
            <a:r>
              <a:rPr lang="fr-FR" b="0" i="0" dirty="0"/>
              <a:t>12 =</a:t>
            </a:r>
            <a:r>
              <a:rPr lang="fr-FR" b="0" dirty="0"/>
              <a:t> </a:t>
            </a:r>
            <a:r>
              <a:rPr lang="fr-FR" b="0" i="0" dirty="0"/>
              <a:t>24.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24</a:t>
            </a:r>
            <a:r>
              <a:rPr lang="fr-FR" b="0" dirty="0"/>
              <a:t> </a:t>
            </a:r>
            <a:r>
              <a:rPr lang="fr-FR" b="0" i="0" dirty="0"/>
              <a:t>cookies dans le placard.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9163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écrit.</a:t>
            </a:r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l’exercice 1.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 problèmes </a:t>
            </a:r>
            <a:r>
              <a:rPr lang="fr-FR" sz="1200" b="1" i="0" u="sng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résolution du 2</a:t>
            </a:r>
            <a:r>
              <a:rPr lang="fr-FR" sz="1200" b="1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schéma, schéma de réglettes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i="0" dirty="0"/>
              <a:t> : 12 + 18 = 30.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i="0" dirty="0"/>
              <a:t> : Yanis a pris 30 litres pour arroser le potager.</a:t>
            </a: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8" name="Google Shape;718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Faire relire le problème par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Construisez le schéma de réglettes qui représente le problème.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élèves, puis r</a:t>
            </a: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eprendre en collectif : 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quelles réglettes peut-on prendre pour représenter les 17 maisons de gauche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orange et une réglette noire.</a:t>
            </a:r>
            <a:endParaRPr lang="fr-FR" dirty="0"/>
          </a:p>
        </p:txBody>
      </p:sp>
      <p:sp>
        <p:nvSpPr>
          <p:cNvPr id="719" name="Google Shape;719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17123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second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 réponse de </a:t>
            </a:r>
            <a:r>
              <a:rPr lang="fr-FR" b="0"/>
              <a:t>l’exercice 2.  </a:t>
            </a:r>
            <a:endParaRPr lang="fr-FR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Leur laisser entre 5 et 7 minutes pour résoudre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Ramasser les fiches réponses.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 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schéma, schéma de réglettes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Calcul</a:t>
            </a:r>
            <a:r>
              <a:rPr lang="fr-FR" b="0" dirty="0"/>
              <a:t> </a:t>
            </a:r>
            <a:r>
              <a:rPr lang="fr-FR" b="0" i="0" dirty="0"/>
              <a:t>: 18</a:t>
            </a:r>
            <a:r>
              <a:rPr lang="fr-FR" b="0" dirty="0"/>
              <a:t> </a:t>
            </a:r>
            <a:r>
              <a:rPr lang="fr-FR" b="0" i="0" dirty="0"/>
              <a:t>–</a:t>
            </a:r>
            <a:r>
              <a:rPr lang="fr-FR" b="0" dirty="0"/>
              <a:t> </a:t>
            </a:r>
            <a:r>
              <a:rPr lang="fr-FR" b="0" i="0" dirty="0"/>
              <a:t>12 =</a:t>
            </a:r>
            <a:r>
              <a:rPr lang="fr-FR" b="0" dirty="0"/>
              <a:t> </a:t>
            </a:r>
            <a:r>
              <a:rPr lang="fr-FR" b="0" i="0" dirty="0"/>
              <a:t>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Phrase réponse</a:t>
            </a:r>
            <a:r>
              <a:rPr lang="fr-FR" b="0" dirty="0"/>
              <a:t> </a:t>
            </a:r>
            <a:r>
              <a:rPr lang="fr-FR" b="0" i="0" dirty="0"/>
              <a:t>: Il y a 6</a:t>
            </a:r>
            <a:r>
              <a:rPr lang="fr-FR" b="0" dirty="0"/>
              <a:t> </a:t>
            </a:r>
            <a:r>
              <a:rPr lang="fr-FR" b="0" i="0" dirty="0"/>
              <a:t>litres dans le second </a:t>
            </a:r>
            <a:r>
              <a:rPr lang="fr-FR" b="0" i="0" baseline="0" dirty="0"/>
              <a:t>arrosoir</a:t>
            </a:r>
            <a:r>
              <a:rPr lang="fr-FR" b="0" i="0" dirty="0"/>
              <a:t>.</a:t>
            </a:r>
            <a:endParaRPr lang="fr-FR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70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5" name="Google Shape;725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Voici les 17 maisons de droite.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Quelle réglette peut-on prendre pour représenter les 8 maisons de droite 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Une réglette marron.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/>
              <a:t>Comment la place-t-on</a:t>
            </a: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dirty="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lang="fr-FR" b="0" i="1" dirty="0"/>
              <a:t> On la place à côté des autres réglettes, car on regroupe toutes les maisons.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780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/>
                <a:ea typeface="Calibri"/>
                <a:cs typeface="Calibri"/>
                <a:sym typeface="Calibri"/>
              </a:rPr>
              <a:t>Que cherche-t-on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dirty="0">
                <a:latin typeface="Calibri"/>
                <a:ea typeface="Calibri"/>
                <a:cs typeface="Calibri"/>
                <a:sym typeface="Calibri"/>
              </a:rPr>
              <a:t>Faire émerger qu’on cherche la réglette qui a la même longueur que les trois réglettes réunies.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579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54908AAA-2089-1C0A-E74D-F259086CA2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4473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0047FF06-4EC2-73EA-8E07-C788537537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8425C473-CDB1-8B73-204F-57975BF37D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preserve="1">
  <p:cSld name="2_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2508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7752EC-4F36-8B86-5300-04D0129B1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802B247-5CD2-7DCC-EAFB-381C48C842A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F33942-F2E5-9B82-D67D-246038945F5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CB9E0C-C331-C177-A08F-9B2CCE2C37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2006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1521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5106838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50723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AF97AA22-DD91-0FFB-BB11-8328053518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72" r:id="rId4"/>
    <p:sldLayoutId id="2147483673" r:id="rId5"/>
    <p:sldLayoutId id="2147483671" r:id="rId6"/>
    <p:sldLayoutId id="2147483655" r:id="rId7"/>
    <p:sldLayoutId id="2147483656" r:id="rId8"/>
    <p:sldLayoutId id="2147483661" r:id="rId9"/>
    <p:sldLayoutId id="2147483663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8.xml"/><Relationship Id="rId3" Type="http://schemas.openxmlformats.org/officeDocument/2006/relationships/slide" Target="slide2.xml"/><Relationship Id="rId7" Type="http://schemas.openxmlformats.org/officeDocument/2006/relationships/slide" Target="slide5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7.xml"/><Relationship Id="rId5" Type="http://schemas.openxmlformats.org/officeDocument/2006/relationships/slide" Target="slide32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1" y="3363860"/>
            <a:ext cx="4845104" cy="29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le tout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une partie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une partie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Problème atypique : logique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 le tout (3 parties)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A8966B5-F36E-96CF-1D72-405C5D0D0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80D0A20-E7F8-F416-8ABA-E2124DE629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1D3D1773-324D-E771-C030-61E02D030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A7A0732D-01E6-F053-62F6-A01FDAB2B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F50852E-3144-67EC-91AF-BE98B08023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0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6B10A4B-43A6-406E-F9FF-B17C9C535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EC6005-5AF6-3F0E-D49E-54F9E94F83E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>
            <a:extLst>
              <a:ext uri="{FF2B5EF4-FFF2-40B4-BE49-F238E27FC236}">
                <a16:creationId xmlns:a16="http://schemas.microsoft.com/office/drawing/2014/main" id="{4D52486D-1385-8CE8-0E09-0BC9E2F5F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89690B74-F07D-37E2-4B9B-B2F3CE4879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71F47DB-7D91-9A39-72B1-46E08A730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66775C4-688C-6D68-CE02-DE38110942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Titre 801">
            <a:extLst>
              <a:ext uri="{FF2B5EF4-FFF2-40B4-BE49-F238E27FC236}">
                <a16:creationId xmlns:a16="http://schemas.microsoft.com/office/drawing/2014/main" id="{F6FC5918-D547-42DC-F016-EC83EBF62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04" name="Image 803">
            <a:extLst>
              <a:ext uri="{FF2B5EF4-FFF2-40B4-BE49-F238E27FC236}">
                <a16:creationId xmlns:a16="http://schemas.microsoft.com/office/drawing/2014/main" id="{EA73A5AB-5AB1-C39E-110E-77CA7EB33A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6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8E93272-4D3D-90C2-2A09-BFACB6AD5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5AE5C11-C6D1-5466-C7D2-D7FF215D2E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1A60856-992C-4C5E-6954-390141B8A6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50F6F53-DECE-F429-6955-E8A81FF32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2962C71-410B-6974-B8F6-9BFD97805D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854347DB-86E2-94F5-D399-CFB8756D9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96975A7-71C7-B7F5-C802-E6DF6044B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CD6A5B1-27F1-5899-9997-5C52AD4361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17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02AEC84-443B-AFA3-F9D6-5B2436CFB8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68506D56-7DED-0AA3-4FEB-D32724CC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42CAFA-61EC-C37A-C481-E5E1A03D0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A60F95B-B1BF-EBE8-2C8B-D2AE98EA00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44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7CE11FE4-B545-26BE-5D3A-A94C89649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Titre 674">
            <a:extLst>
              <a:ext uri="{FF2B5EF4-FFF2-40B4-BE49-F238E27FC236}">
                <a16:creationId xmlns:a16="http://schemas.microsoft.com/office/drawing/2014/main" id="{07DB359A-1421-723E-8CA1-F993AFC04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77" name="Image 676">
            <a:extLst>
              <a:ext uri="{FF2B5EF4-FFF2-40B4-BE49-F238E27FC236}">
                <a16:creationId xmlns:a16="http://schemas.microsoft.com/office/drawing/2014/main" id="{EBEA58C5-165D-48E6-F55B-B9CCC538E6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65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0AFF01D5-1165-C99F-68D3-1384C7B7F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FDEDCBD-17F4-B672-0859-6C954CC33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526FF1-7CD5-93E3-4AB1-0A48A4DD14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27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E6B4A282-0A84-5D79-5F6B-E0D1AB134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8AF7B17-691B-C061-A419-F0BBCB4BF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D88E83A-08EB-7FC4-3D5F-B8729B797B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8756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843EA747-2764-B5DE-5472-A8CAA76B0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F363C54-288E-73E6-5632-4FE34B5E6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EA89D8-126E-5C7D-1251-F83B536928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2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4703A63D-9AB3-1CDF-7763-76A023ADF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4B86D13-7D0F-1EB6-59C2-F8F64E93C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C80C69-E980-53D6-44E6-26DFAE6A42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113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A352C776-D733-0265-E0F8-5DA1E7B05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3A658EF-8ACA-38DD-DE29-13700DC3F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2BBE8F4-E661-8ECC-50C5-A9D30C107E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11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E52C379A-FAF1-CED9-34E5-D5DF2C554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A870462-37C1-C632-CE45-8014850AB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34D0E8D-4A0D-0916-5B2B-36E072D576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988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D5630005-5A10-83E8-B6C7-FD7DBB7F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D9079A1-10BC-8A6F-0F0F-9F5761C4F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89F39CD-D1BD-F587-5BE5-173F33741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6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46ACD564-8C6E-584D-BFDC-F5705AE38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7F91626-C1C7-CBA2-18E6-9E47D9F64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65C79BD-11DA-56BF-CDAD-49FA93AB6DD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62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BFE5E13-74DD-BDCA-9876-342C8C036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FBADBC-9955-6935-0562-4BB068A85A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6B39A490-EEA2-B202-3B00-4020C4E67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C0EAD5E-B3BA-3A37-DCC6-D5D6E63CE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31A0D6-4821-55CF-78AF-DE72B1722A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348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4A120FF-FF77-F457-72AB-CB426FF9E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CD77E82-56DA-E224-2766-CA8682E79C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0CB24B9-01CF-3688-4FD2-4EA009D90E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E7A9DF-6AAD-4615-6805-D495ED1EE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C2929C-0DAA-A5C8-CD2D-321E2E9A54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352889D3-D71D-DC01-A6FE-31C1A14A8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0125182-AE8F-ADE4-165C-C4A7F08F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0C19D4-102D-2E59-130F-16D2357D0B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28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78546426-A44C-E24A-0CE1-4ED3C7AD6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560FEB8-DA2A-AEBA-9118-C3929A6E8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BEEB56-76F7-DA4D-8194-6FD1EE88B7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08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5061C200-6315-0FAA-C1C8-42C99B471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F2AE6F0-B5E8-3302-D9C8-93B8F3A1E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AA1E93-3126-8E61-BFBB-EFB7059762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731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90B834CE-EDC2-FCCA-1780-80445124A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0F5587E-A96B-A79B-AC13-1C4BB2EDB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7EF4DBD-0440-FBE4-A9F4-C5D6CE993B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293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EC5E61F2-B26F-FA3B-8268-6A4C6F886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CC9B0BE-5B24-02C2-B61E-11AAAA63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94A42CC-86EC-16F0-15BA-36B3C4CC15A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186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6C400F18-BFC8-5BFB-9EFF-732205AF9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D610423-CD58-9F1F-E08A-AE871FAD6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1F3CBCB-0DA5-254B-C6C9-157E08F142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5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0CE41C1-8E81-3BBA-2C12-0825B9643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B3EFE7-CFA8-52EA-DDEC-B753EF7EDC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ABC8D9E1-DAC4-0422-3A52-D3EF5E35C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6F330565-442A-2CAB-2DA2-DDB827F0B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5DBEC69-6635-D00B-AA84-1967FA26B3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39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486B4DFA-3E22-5BFC-A32C-BCEA51520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E258ED74-7569-15B1-8863-FB68A1D9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4244A61-C834-1907-5FAE-94146AE136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489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64279B05-B40D-B1A7-2B66-D3A744E05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80F6F65-07DD-64C6-46E4-5DB977F9D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92946F-ADFF-071C-3046-EF9C9D5A41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599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0021787B-1B57-1248-8959-AE95C8D2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FFE9DE68-033E-EFA6-1D41-4F8C3226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972D19C-4394-56E0-7B14-A576C94C97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474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ED1971D5-8E12-C393-2F70-F0ECC4ED3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26">
            <a:extLst>
              <a:ext uri="{FF2B5EF4-FFF2-40B4-BE49-F238E27FC236}">
                <a16:creationId xmlns:a16="http://schemas.microsoft.com/office/drawing/2014/main" id="{0D5798C7-62AF-E4BE-A149-AFD3BA01C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F962F09F-BFAF-DD3D-3014-00F461BD8A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538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9062748A-F09D-B42E-4A5D-6920184B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B1D52446-D884-9D54-89BF-2D98F994C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1307C7C-D279-1506-DBE3-8A0E9BCA2E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0871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BD29489-1C9E-06FB-E6C0-1D26595D3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E40CA7D-1709-0658-52E0-2D4BD4D31B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4D7677-ECE3-8CD7-C448-D76798475B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7819006-F98B-0D69-8E4C-1A7EC8387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A0A3D10-2115-D47A-B723-9894AEBCAA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910BC54-BE95-6391-3BA0-F594BE03E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6DF0FF6-2331-58F9-6075-66DE7C8E69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45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65F8DEC-0648-EC54-E01D-3445821F2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38150B6-9C61-7053-1A26-E5C8CFC3B6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146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>
          <a:extLst>
            <a:ext uri="{FF2B5EF4-FFF2-40B4-BE49-F238E27FC236}">
              <a16:creationId xmlns:a16="http://schemas.microsoft.com/office/drawing/2014/main" id="{B34597D1-CBB9-1D93-75D0-DE2ADE2BA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0C82ABF-C232-767E-25C3-88751C1F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6896127-53FE-53B4-6F86-A4523D1F40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572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>
          <a:extLst>
            <a:ext uri="{FF2B5EF4-FFF2-40B4-BE49-F238E27FC236}">
              <a16:creationId xmlns:a16="http://schemas.microsoft.com/office/drawing/2014/main" id="{4CBE8F71-5067-323B-BA9D-36CB3C7C5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FB2058-DEE5-106D-887D-DC737F2E1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517ACDC-F2A1-FA30-BA72-72BC99147CB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2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1">
          <a:extLst>
            <a:ext uri="{FF2B5EF4-FFF2-40B4-BE49-F238E27FC236}">
              <a16:creationId xmlns:a16="http://schemas.microsoft.com/office/drawing/2014/main" id="{6BD0F32C-0EC7-ED05-1C4A-63223D7BE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2D18EA3-3330-8564-1B6F-DA916C20E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28D99F6-406F-2A51-01BB-04719F47B5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7474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0B7B97B-8C36-FBE8-A364-B78A22F8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D7036BD-EA9E-F639-C949-3F304F9CF0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4A599BF-1AEA-41EE-0761-2FC059ADFD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5896B7C-D243-B079-2D88-59D6FF903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FB3CA1-D4EC-0639-3808-6B527B8910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>
          <a:extLst>
            <a:ext uri="{FF2B5EF4-FFF2-40B4-BE49-F238E27FC236}">
              <a16:creationId xmlns:a16="http://schemas.microsoft.com/office/drawing/2014/main" id="{E98B2C3A-0165-7122-1A72-0BBCA0049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97626521-A1CD-F94C-715D-22E1BCCE1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08D181A-BCB8-DD99-2823-5D557DD862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166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>
          <a:extLst>
            <a:ext uri="{FF2B5EF4-FFF2-40B4-BE49-F238E27FC236}">
              <a16:creationId xmlns:a16="http://schemas.microsoft.com/office/drawing/2014/main" id="{D38D8378-1A77-075C-A79C-892105027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DF68035D-7544-95B3-B1B9-254F8F881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C4C0E637-ABB1-C1CB-32CD-8234882D0F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5436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>
          <a:extLst>
            <a:ext uri="{FF2B5EF4-FFF2-40B4-BE49-F238E27FC236}">
              <a16:creationId xmlns:a16="http://schemas.microsoft.com/office/drawing/2014/main" id="{5D7E1B4E-907E-178E-838E-DD5772855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4FF1162-EC11-C260-83C1-54885278A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9E2C27-C7B6-9BA9-2F40-91A31A5298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986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43D8EDCE-1C88-E35A-ED0E-AE2A20EB0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CC29573D-8B13-7715-CDB1-E685E6169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F988BCA-6A70-588D-7CF4-8FEFE63F73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70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EE2FD93-FA61-2801-51CD-E6F58F6BA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85A941D-65B0-E05B-3A0B-FE691920C4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>
          <a:extLst>
            <a:ext uri="{FF2B5EF4-FFF2-40B4-BE49-F238E27FC236}">
              <a16:creationId xmlns:a16="http://schemas.microsoft.com/office/drawing/2014/main" id="{5FF49522-71F0-68DD-290C-95B5D5FCE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F49592-F9D0-A760-011C-E5AF8052D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A0D035-781F-403F-348A-716BA6B3D3F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502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>
          <a:extLst>
            <a:ext uri="{FF2B5EF4-FFF2-40B4-BE49-F238E27FC236}">
              <a16:creationId xmlns:a16="http://schemas.microsoft.com/office/drawing/2014/main" id="{7A5F4422-CE12-94A8-2D29-E6424BE67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13A97C7-E80E-82BB-878F-6EFD2D492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DAC051-FECC-D61B-14DF-75A42204F9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051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>
          <a:extLst>
            <a:ext uri="{FF2B5EF4-FFF2-40B4-BE49-F238E27FC236}">
              <a16:creationId xmlns:a16="http://schemas.microsoft.com/office/drawing/2014/main" id="{ED7D781A-8273-6B03-4920-F514A576D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071EABF-168F-C328-B6F2-BCFFB2914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BFF61EC-217F-60B3-1CD4-573D69354E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101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>
          <a:extLst>
            <a:ext uri="{FF2B5EF4-FFF2-40B4-BE49-F238E27FC236}">
              <a16:creationId xmlns:a16="http://schemas.microsoft.com/office/drawing/2014/main" id="{60A4B551-4B9E-2A90-F773-9BA572477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DDBDE04-D733-EF81-F4D8-0170DAA2E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8D53C1-2B6B-554F-4A35-AD00F85D63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563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>
          <a:extLst>
            <a:ext uri="{FF2B5EF4-FFF2-40B4-BE49-F238E27FC236}">
              <a16:creationId xmlns:a16="http://schemas.microsoft.com/office/drawing/2014/main" id="{57F6240E-D818-9084-0DB1-4D932FE33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25C3D98-B2D3-2E80-15C3-99DC8CA3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B32BDD7-4621-44F6-06CD-5A9C6DA1F5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5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38FF65FC-2E75-928A-3C05-C9EF992F6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22C0F6E-F71F-8D89-A90D-BBD1210DD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3D7E83-E071-7B51-6081-55C30696BD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023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>
          <a:extLst>
            <a:ext uri="{FF2B5EF4-FFF2-40B4-BE49-F238E27FC236}">
              <a16:creationId xmlns:a16="http://schemas.microsoft.com/office/drawing/2014/main" id="{1446C743-3165-A382-56BA-B1F2D910E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AA5ED62-07AE-446A-9799-2D712594B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91248A-E379-5AF2-D225-15488C4E15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445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12E463C-1A81-5B1A-5515-F26CF8D67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6CDE818-34AA-F47F-C91B-22CDCD66B8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053DDB4-9BEC-5C9F-598B-AB34F03334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EF2A76-FDDE-BD53-1D4D-884518E2A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4A523CE-3B19-C034-6A00-E991840B81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13A5C60-D046-EE6E-2485-9070CE194D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7595BE0-2B2B-498E-AEC5-61BA0F6D2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14A6C46-6652-EA1B-0CCE-1BF40B0045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077B38-1D75-4F01-DA92-B9447E7CA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3606C2-1C88-2F56-C211-FD940AE5A9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F635680-3175-E47A-D021-9BFEBFAB3A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2D999B1-EC65-CADC-E70E-80C60C3C3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176CDF1-D57A-1883-D263-A93C768F96E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7FDA92-57B2-4AAA-1A1E-DAD637683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BE31A3-5696-56F8-B14E-8E8596ECBF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993d5a-5390-4a32-bd90-2a12d82b1d47">
      <Terms xmlns="http://schemas.microsoft.com/office/infopath/2007/PartnerControls"/>
    </lcf76f155ced4ddcb4097134ff3c332f>
    <SharedWithUsers xmlns="78af4adf-cb3e-4732-bb85-653e85149c57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5DE76E4230488D2ADF4C3851F92C" ma:contentTypeVersion="13" ma:contentTypeDescription="Crée un document." ma:contentTypeScope="" ma:versionID="d122aea70a9165b78dd065a800b7cfc6">
  <xsd:schema xmlns:xsd="http://www.w3.org/2001/XMLSchema" xmlns:xs="http://www.w3.org/2001/XMLSchema" xmlns:p="http://schemas.microsoft.com/office/2006/metadata/properties" xmlns:ns2="be993d5a-5390-4a32-bd90-2a12d82b1d47" xmlns:ns3="78af4adf-cb3e-4732-bb85-653e85149c57" targetNamespace="http://schemas.microsoft.com/office/2006/metadata/properties" ma:root="true" ma:fieldsID="ca9308b6d9fa1551c355c2fcaa04b2a5" ns2:_="" ns3:_="">
    <xsd:import namespace="be993d5a-5390-4a32-bd90-2a12d82b1d47"/>
    <xsd:import namespace="78af4adf-cb3e-4732-bb85-653e85149c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93d5a-5390-4a32-bd90-2a12d82b1d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af4adf-cb3e-4732-bb85-653e85149c5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9B2741-C8F1-46F5-9A35-A23910A3993E}">
  <ds:schemaRefs>
    <ds:schemaRef ds:uri="be993d5a-5390-4a32-bd90-2a12d82b1d47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78af4adf-cb3e-4732-bb85-653e85149c57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9120126-7B37-4E6B-8538-50F4DD7D50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93d5a-5390-4a32-bd90-2a12d82b1d47"/>
    <ds:schemaRef ds:uri="78af4adf-cb3e-4732-bb85-653e85149c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3188</Words>
  <Application>Microsoft Office PowerPoint</Application>
  <PresentationFormat>Affichage à l'écran (4:3)</PresentationFormat>
  <Paragraphs>298</Paragraphs>
  <Slides>70</Slides>
  <Notes>70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75" baseType="lpstr">
      <vt:lpstr>Arial</vt:lpstr>
      <vt:lpstr>Calibri</vt:lpstr>
      <vt:lpstr>Noto Sans Symbols</vt:lpstr>
      <vt:lpstr>Verdana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2025-08-12T13:27:14Z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0x01010017CD5DE76E4230488D2ADF4C3851F92C</vt:lpwstr>
  </property>
  <property fmtid="{D5CDD505-2E9C-101B-9397-08002B2CF9AE}" pid="3" name="MediaServiceImageTags">
    <vt:lpwstr/>
  </property>
  <property fmtid="{D5CDD505-2E9C-101B-9397-08002B2CF9AE}" pid="4" name="Order">
    <vt:r8>1247100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