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35"/>
  </p:notesMasterIdLst>
  <p:sldIdLst>
    <p:sldId id="256" r:id="rId13"/>
    <p:sldId id="524" r:id="rId14"/>
    <p:sldId id="539" r:id="rId15"/>
    <p:sldId id="541" r:id="rId16"/>
    <p:sldId id="540" r:id="rId17"/>
    <p:sldId id="531" r:id="rId18"/>
    <p:sldId id="542" r:id="rId19"/>
    <p:sldId id="530" r:id="rId20"/>
    <p:sldId id="544" r:id="rId21"/>
    <p:sldId id="543" r:id="rId22"/>
    <p:sldId id="529" r:id="rId23"/>
    <p:sldId id="545" r:id="rId24"/>
    <p:sldId id="527" r:id="rId25"/>
    <p:sldId id="532" r:id="rId26"/>
    <p:sldId id="546" r:id="rId27"/>
    <p:sldId id="547" r:id="rId28"/>
    <p:sldId id="484" r:id="rId29"/>
    <p:sldId id="490" r:id="rId30"/>
    <p:sldId id="491" r:id="rId31"/>
    <p:sldId id="489" r:id="rId32"/>
    <p:sldId id="492" r:id="rId33"/>
    <p:sldId id="54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0" autoAdjust="0"/>
    <p:restoredTop sz="64044" autoAdjust="0"/>
  </p:normalViewPr>
  <p:slideViewPr>
    <p:cSldViewPr snapToGrid="0">
      <p:cViewPr varScale="1">
        <p:scale>
          <a:sx n="71" d="100"/>
          <a:sy n="71" d="100"/>
        </p:scale>
        <p:origin x="1872" y="6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Nous avons déjà rencontré des problèmes avec plusieurs étapes. Aujourd’hui, nous allons en rencontrer de nouveaux.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7FE15-FEA3-CB93-5C30-1557C3BEE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9BB96EC-809D-09BF-94E5-A7402EEF2A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46833B3-2E19-2B1D-2632-397A483368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place le nombre 18 dans chacune de petites barres car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il y a 18 compotes dans un paquet.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Comment le sait-on 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→ C’est le résultat de la première étape.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Que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place-t-on dans la grande barre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→ Un point d’interrogation car on cherche le nombre total de compotes.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43ECA2-EE9E-20FD-24E2-E53CBC9C48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991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5F4EB-BF74-19E4-D2A9-F0420B02E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60AB747-4AD3-309D-7B72-66ACFA5038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8B9850-5660-2961-3128-ADF18D4A7A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 schéma en barres qui permet trouver combien il y a de compotes en tout.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Quelle opération avez-vous écrite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 pour qu’il propose sa modélisation.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D0A46D-B77E-979B-350C-72FDCD7962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0857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9152E-55C8-97EE-6DD3-10B21D80E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890945F-C04F-9367-E8F4-83E0E5082A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18CED21-1584-5D56-CE21-1AB0CDB6E0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faut écrire une multiplication : 3 × 18.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 résultat avez-vous trouvé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Interroger un élève.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7FE6846-D9F8-B7E9-3568-874E6BF179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6967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4F5C8-377C-1C99-6960-5E6925BB5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D02BC69-74E1-7D90-083A-AEA1AF1C80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D66B52E-B34D-F696-A9D3-59B84B030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 × 18 = 54.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Avons-nous trouvé la réponse à notre problème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Oui car on cherchait le nombre total de compotes dans les 3 paquets.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Interroger un élève pour qu’il propose une phrase-réponse.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9B95CD-722E-C233-8B1B-E5C1BC01B6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815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572DD-5DBC-30DB-533F-2900565E1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2CDA859-6D51-B6E8-FEA8-FE559D5FB5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A64A7E7-A47C-7BBB-97D5-82357E6AC0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Elle a acheté 54 compotes en tout.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47F8BCD-C230-59BD-5238-2968C787AE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169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6E0A4-2A23-9B7C-A03B-69AA456C3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79C3638-A836-884A-1CB9-84E3DE55B4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4E88E3D-4C9C-2CBB-4965-57D91DA876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Quand on a plusieurs étapes dans un problème, il faut se servir du résultat qu’on a trouvé à l’étape précédente pour pouvoir continuer notre résolution.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Ici, dans la première étape, on a trouvé qu’il y avait 18 compotes dans un paquet.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3692A9-2735-3EAD-08DE-068F1E98FB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681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6FFC6-62CB-102D-2294-CDD83111D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19EF586-BDCB-52AD-7D62-EC81849110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308A11C-FF8B-3DB7-530B-29FEAC9119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se sert de ce résultat, 18, pour calculer combien il y a de compotes en tout.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Ici, il y avait 2 étapes, mais dans un problème, il peut y avoir plus de 2 étapes.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C’est donc important de bien les détailler pour expliquer son raisonnement.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71889AA-2ED0-FAA8-C91D-58BBCD4FC5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8410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en page 32.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C’est un problème à 3 étapes (2 produits puis une somme) mais dont le champ numérique ne pose pas de souci particulier.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1BB2B-41AF-B9AE-EDF5-30E429B0C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DB1DE70-91F1-BCA5-CD44-7DFCACD634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4F01C91-9ACD-BF4F-2376-42383A329A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Demander à un élève de lire le problème</a:t>
            </a:r>
            <a:r>
              <a:rPr lang="fr-FR" b="0" baseline="0" dirty="0">
                <a:latin typeface="Calibri" panose="020F0502020204030204" pitchFamily="34" charset="0"/>
              </a:rPr>
              <a:t> et le faire reformuler.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Peut-on trouver la réponse à ce problème en faisant une seule étape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Non, car on ne connait pas combien il y a de compotes en tout dans un paquet.</a:t>
            </a:r>
            <a:endParaRPr lang="fr-FR" b="0" i="1" baseline="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Combien d’étapes y a-t-il dans ce problème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2.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1</a:t>
            </a:r>
            <a:r>
              <a:rPr lang="fr-FR" b="0" i="1" baseline="300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re</a:t>
            </a: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étape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Trouver le nombre de compotes dans un paquet.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2</a:t>
            </a:r>
            <a:r>
              <a:rPr lang="fr-FR" b="0" i="1" baseline="300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 </a:t>
            </a: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étape</a:t>
            </a:r>
            <a:r>
              <a:rPr lang="fr-FR" b="0" i="1" baseline="300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Trouver le nombre total de compotes.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À présent, prenez vos ardoises. Vous allez faire un schéma pour représenter la première étape de ce problème puis vous trouverez la réponse.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s’agit de savoir combien il y a compotes dans un paquet.</a:t>
            </a:r>
            <a:endParaRPr lang="fr-FR" b="0" baseline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Laisser quelques instants aux élèves pour faire le schéma.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Reprendre en collectif 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avez-vous fait ce schéma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émerger que c’est un schéma avec trois parties et on cherche le tout.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CEFD8D-DDD3-2D24-9E53-7CE1C0F6B1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4912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La principale difficulté réside dans la connaissance et le bon traitement du fait que 1 euro = 100 centimes.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9518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864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4CDAE-D202-F46F-190F-FCDD2EC33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805BEFC-DBBA-D2F3-65B2-FAC73AD358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4107B98-1AE4-A8E3-791F-9FC404EA6D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place 3 petites barres pour représenter les 3 parties et une grande barre pour représenter le tout.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Qu’avez-vous noté dans les 3 petite barres ?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→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place les nombres 8, 4 et 6 dans les petites barres car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cela représente les 3 types de compotes qu’il y a dans un paquet. 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5024B8-42FF-7CB0-0B32-54C2D33070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0910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CEEFD-C60A-E688-7C05-8609E034D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D41ED2C-4646-1069-BB22-9D8EE409CD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1EA7B37-12F9-3454-06D3-2B4D9A13C6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les </a:t>
            </a:r>
            <a:r>
              <a:rPr kumimoji="0" lang="fr-FR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Arial" panose="020B0604020202020204" pitchFamily="34" charset="0"/>
              </a:rPr>
              <a:t>8 compotes à la pomme, les 4 compotes à la vanille et 6 compotes à la fraise.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fr-FR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Arial" panose="020B0604020202020204" pitchFamily="34" charset="0"/>
                <a:sym typeface="Calibri"/>
              </a:rPr>
              <a:t>Qu’avez-vous placé dans la grande barre ? </a:t>
            </a:r>
            <a:r>
              <a:rPr kumimoji="0" lang="fr-FR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→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met un point d’interrogation dans la grande barre car c’est ce que l’on cherche.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E687EF-E9A2-595C-583B-22375A3B5B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3590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9FB8B-0E98-3B35-3968-9F6902C06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06B4542-97BA-6D48-E4C0-FAEAD35A00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98FD915-7064-8C69-6114-2DCB61EBB3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 schéma en barres qui permet trouver combien il y a de compotes dans un paquet.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Quelle opération avez-vous écrite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AE3BA4-45F4-AE26-50D2-8E2924365F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418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56C74-8E8C-A2A5-4890-079EBEA0C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A596884-D0ED-E573-573A-0ACF8A488C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A1E907C-E462-333A-779C-8BA22AD754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faut écrire une addition : 8 + 4 + 6 car on cherche la valeur de la grande barre qui représente le tout.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 pour qu’il propose son résultat.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BE0BB8-05F0-AF06-F94C-5D79ABF57B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3482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4D9B4-4AA1-99E2-9FC7-4CF470187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FDB3D0F-DEC0-159E-B267-13AD72D88B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067A76D-8C03-B863-1CF6-0B175A4941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8 + 4 + 6 = 18.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Est-ce la réponse à notre problème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Non, c’est juste le résultat de la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Calibri"/>
              </a:rPr>
              <a:t>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première étape.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doit-on chercher ensuite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Combien il y a de compotes dans les 3 paquets.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5205CD-43DE-C758-4B25-15416C1A70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639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498597-F654-8C6A-75ED-87DB12A45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039D706-D319-5D50-28A8-D584CC125F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D23641A-572C-DE93-6DF8-C473BE1E14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Vous allez faire un schéma sur vos ardoises pour représenter deuxième étape de ce problème puis vous trouverez la réponse.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s’agit de savoir combien il y a compotes dans les 3 paquets réunis.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Rappeler que l’on vient de trouver 18 pour le nombre de compotes dans un seul paquet.</a:t>
            </a:r>
            <a:endParaRPr lang="fr-FR" b="0" i="0" baseline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Laisser quelques instants aux élèves pour faire le schéma.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Reprendre en collectif 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avez-vous fait ce schéma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émerger que c’est un schéma avec trois parties identiques et on cherche le tout.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27E2259-F4B0-EBD1-7797-82478BAF7E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4492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6102E-526D-9F16-4204-62C698783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CECF0F9-8A1D-CE5C-1521-A7E4E6E4D4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2AB255A-5E52-1DB0-96F9-529BB2CF89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place 3 petites barres identiques pour représenter les 3 paquets et une grande barre pour représenter le tout.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place-t-on dans chacune des petites barres ?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A5881EF-2D95-D82B-AAE1-0ACC7F6C2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4836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79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50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79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464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1764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53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182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711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  <p:sldLayoutId id="2147483769" r:id="rId5"/>
    <p:sldLayoutId id="2147483770" r:id="rId6"/>
    <p:sldLayoutId id="2147483771" r:id="rId7"/>
    <p:sldLayoutId id="214748377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74" r:id="rId5"/>
    <p:sldLayoutId id="2147483775" r:id="rId6"/>
    <p:sldLayoutId id="2147483776" r:id="rId7"/>
    <p:sldLayoutId id="21474837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29. Résoudre des problèmes à étapes</a:t>
            </a: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17295-C7B1-7AA6-6DBE-288987A38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ED003A3C-EF60-EA97-85D5-D6B70487A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845B00DA-28F0-13EB-7C80-0A03C809B84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44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294B4-D721-66F9-B0B1-5A57B04C3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A8BE405-D65A-B784-D2D8-9E9883E23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774AAFC-EA59-5057-2B86-AC92EFBD62A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02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E0E6A-EBFA-DF47-ABE4-69FEEE5D8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re 23">
            <a:extLst>
              <a:ext uri="{FF2B5EF4-FFF2-40B4-BE49-F238E27FC236}">
                <a16:creationId xmlns:a16="http://schemas.microsoft.com/office/drawing/2014/main" id="{12DE2A8E-5CDD-FB40-B50C-8F7202AD9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F539D772-1D8E-0472-FC6F-CB3F9D7665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000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B756C-5F54-28CB-AB13-13C0F2473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A6901EF-2D79-DF6B-2FAB-B50490A3D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8A5C77B-992C-33A7-084A-0DD524FD37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73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D5E59-5BA3-5DFB-B051-BDDBB98F2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30A745F-8124-7431-B41F-89565250F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01CF2C2-37F8-8E3B-EB33-47B38A1C1DE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694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12F71-81F4-822E-19D6-C69ECBC69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58BB43A-7E7D-2BEE-9E2B-AC3DA5A93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9568F59-87B6-DC40-278A-1DAADFEC82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876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013AC-4214-D2BE-5207-368E06947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F248B941-BD21-1B8A-B859-A3ABED0E2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E6F3E2C-0CAE-FE6B-F9DD-04A8ED3E7E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44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62DC72B-7F58-5833-89D7-D58C76C5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08940F3-C604-E2A9-2BDB-A983EDD084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A947F18B-DF8B-E84B-DB12-067867A44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6A64B1B-3DE3-4077-0726-98CEED220B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A0E6858-9124-B299-AD62-8BBF22A0C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FDE6053-48FE-E8E1-1B76-70D580AF4CD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B1FC0-3044-56FE-3282-99FEE8223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47E2FFD-B17F-DE4F-4F23-0A9399E38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387B1DC-676B-A220-0A86-F4A125BAAE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963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CB437D3-C95B-8932-9EF0-1D0D784A9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E3BCD20-745A-A00D-EEFA-63064C1B6D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CD5E210-8CD6-E449-FE8C-15C34E70D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0F2EADF-57F0-0BBE-6B9F-A2D5143F98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4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E9D0E89-7050-DFA4-FE02-7C8130EED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435F03-ED29-00D6-4126-516DDF31485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206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838DA-346E-A052-B489-3342913BF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8820E78-ED65-DE47-B806-D610E2754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6583A2C-0A41-EA17-3484-7B865439E1E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62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53EB6-ED5C-7F7D-53C3-0D910759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DE44B653-2F1A-835D-1714-522F40297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EF40840-D31E-31C3-5928-F3CAABB24D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27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66E1F-8152-3C33-1BA3-FF05C15D8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D5CC56AB-3650-94D0-6DB2-214FF6D0B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524A593-EE48-BD93-5973-56FB1441F8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43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F2A81-A36F-AF74-E2FF-F10FA5541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97E989E-0898-E684-3587-7A988A07D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07043EF-ABE1-BA1F-1834-51A1D0661BF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301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60555-7ACD-D295-3F23-68A5BEFFF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32282DC4-7F90-BA8B-70FD-4A2509691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24FDF85-CF42-863C-5B64-0BDA7C523A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57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8F3F5-459F-B80D-EE90-1453A3E8E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AD3C0BC-EFFB-F39C-0B5F-882F78712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E7D5BB1-25CA-1EAB-8A83-92A3313331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49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8BCE3-60FB-1552-C003-633CEAA6D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B17A50C3-4DE2-37E0-8238-3586AFF1C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80DA3EA1-1363-C687-D47C-053CD12304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96594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B62A55F-7114-4D0F-90A8-56B296BE4F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833</Words>
  <Application>Microsoft Office PowerPoint</Application>
  <PresentationFormat>Affichage à l'écran (4:3)</PresentationFormat>
  <Paragraphs>76</Paragraphs>
  <Slides>22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22</vt:i4>
      </vt:variant>
    </vt:vector>
  </HeadingPairs>
  <TitlesOfParts>
    <vt:vector size="35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29. Résoudre des problèmes à étapes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2025-12-16T18:06:10Z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