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21"/>
  </p:notesMasterIdLst>
  <p:sldIdLst>
    <p:sldId id="256" r:id="rId13"/>
    <p:sldId id="389" r:id="rId14"/>
    <p:sldId id="390" r:id="rId15"/>
    <p:sldId id="413" r:id="rId16"/>
    <p:sldId id="484" r:id="rId17"/>
    <p:sldId id="490" r:id="rId18"/>
    <p:sldId id="491" r:id="rId19"/>
    <p:sldId id="48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B94CB6-E83B-4826-8140-16988414A189}" v="7" dt="2025-12-10T15:04:14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75281" autoAdjust="0"/>
  </p:normalViewPr>
  <p:slideViewPr>
    <p:cSldViewPr snapToGrid="0">
      <p:cViewPr>
        <p:scale>
          <a:sx n="125" d="100"/>
          <a:sy n="125" d="100"/>
        </p:scale>
        <p:origin x="1404" y="-16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une séance précédente,</a:t>
            </a:r>
            <a:r>
              <a:rPr lang="fr-FR" b="0" i="1" baseline="0" dirty="0">
                <a:latin typeface="Calibri" panose="020F0502020204030204" pitchFamily="34" charset="0"/>
              </a:rPr>
              <a:t> nous avons appris à faire un schéma en barres pour représenter un problème avec deux quantités que l’on compare.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 schéma en barres qui convient pour tous les problèmes avec 2 quantités que l’on compare.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La</a:t>
            </a:r>
            <a:r>
              <a:rPr lang="fr-FR" b="0" i="1" baseline="0" dirty="0">
                <a:latin typeface="Calibri" panose="020F0502020204030204" pitchFamily="34" charset="0"/>
              </a:rPr>
              <a:t> grande quantité </a:t>
            </a:r>
            <a:r>
              <a:rPr lang="fr-FR" b="0" i="1" dirty="0">
                <a:latin typeface="Calibri" panose="020F0502020204030204" pitchFamily="34" charset="0"/>
              </a:rPr>
              <a:t>se place dans la grande barre, la petite quantité dans une des deux petites barres et l’écart dans l’autre petite barre.</a:t>
            </a:r>
            <a:endParaRPr lang="fr-FR" i="1" strike="noStrike" dirty="0">
              <a:latin typeface="Calibri" panose="020F05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</a:t>
            </a:r>
            <a:r>
              <a:rPr lang="fr-FR" b="0" i="1" dirty="0">
                <a:latin typeface="Calibri" panose="020F0502020204030204" pitchFamily="34" charset="0"/>
              </a:rPr>
              <a:t>’important, c’est donc de bien repérer la plus grande quantité comparée parmi les deux. Il faut être très attentif à la façon dont la phrase est formulée.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dirty="0">
                <a:latin typeface="Calibri" panose="020F0502020204030204" pitchFamily="34" charset="0"/>
              </a:rPr>
              <a:t>On peut nous demander de chercher : 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dirty="0">
                <a:latin typeface="Calibri" panose="020F0502020204030204" pitchFamily="34" charset="0"/>
              </a:rPr>
              <a:t>- soit une des quantités ;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dirty="0">
                <a:latin typeface="Calibri" panose="020F0502020204030204" pitchFamily="34" charset="0"/>
              </a:rPr>
              <a:t>- soit l’écart entre les 2 quantités.</a:t>
            </a:r>
          </a:p>
          <a:p>
            <a:endParaRPr lang="fr-FR" b="0" i="1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48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Relire les 2 deux problèmes et souligner les différences.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ces deux problèmes, il y a à chaque fois deux quantités que l’on compare</a:t>
            </a:r>
            <a:r>
              <a:rPr lang="fr-FR" b="0" i="1" baseline="0" dirty="0">
                <a:latin typeface="Calibri" panose="020F0502020204030204" pitchFamily="34" charset="0"/>
              </a:rPr>
              <a:t> mais ce que l’on cherche est différent.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la plus grande quantité. On doit donc mettre le point d’interrogation dans la grande barre.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cherche la plus petite quantité. On doit donc mettre le point d’interrogation dans une des petites barres. 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18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addition car on cherche la plus grande quantité.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a fait une soustraction car on cherche la plus petite quantité.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>
                <a:latin typeface="Calibri" panose="020F0502020204030204" pitchFamily="34" charset="0"/>
              </a:rPr>
              <a:t>Attirer l’attention sur les mots inducteurs trompeurs : </a:t>
            </a:r>
            <a:r>
              <a:rPr lang="fr-FR" b="0" i="1" baseline="0" dirty="0">
                <a:latin typeface="Calibri" panose="020F0502020204030204" pitchFamily="34" charset="0"/>
              </a:rPr>
              <a:t>ce n’est pas parce qu’on voit l’expression « de plus que » qu’il faut faire une addition. </a:t>
            </a:r>
          </a:p>
          <a:p>
            <a:r>
              <a:rPr lang="fr-FR" baseline="0" dirty="0">
                <a:latin typeface="Calibri" panose="020F0502020204030204" pitchFamily="34" charset="0"/>
              </a:rPr>
              <a:t>Rappeler qu’il est judicieux d’identifier en premier la grande quantité comparée, celle qui figurera dans la grande barre du schéma en </a:t>
            </a:r>
            <a:r>
              <a:rPr lang="fr-FR" baseline="0">
                <a:latin typeface="Calibri" panose="020F0502020204030204" pitchFamily="34" charset="0"/>
              </a:rPr>
              <a:t>barres</a:t>
            </a:r>
            <a:r>
              <a:rPr lang="fr-FR">
                <a:latin typeface="Calibri" panose="020F0502020204030204" pitchFamily="34" charset="0"/>
              </a:rPr>
              <a:t>.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042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en page 28.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La difficulté réside dans le traitement de la soustraction entre deux sommes d’argent exprimés en euros et centimes d’euros.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" b="1572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429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824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75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621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66494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93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05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152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64" r:id="rId5"/>
    <p:sldLayoutId id="2147483765" r:id="rId6"/>
    <p:sldLayoutId id="2147483766" r:id="rId7"/>
    <p:sldLayoutId id="2147483767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26. Modéliser en barres : comparaison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27109E0C-4048-106C-983C-3F900C06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AABD488-F797-B7FA-7E2C-386DB3AE215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50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0CED59D-857D-21EF-D13A-B8E869CC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18A2DA-C426-DF2F-916F-1CB5925614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5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DF96275-3DC2-783E-D680-53FF87808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A79EC72-C5D2-D663-B012-2285B25BDA6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30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BF5E7DE-57D4-AFD3-03AD-79831D3A7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B598026-8F06-DA48-9B57-A6F75C8B31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36033D4-2813-EAC9-54DD-57F91BF2A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9308EB-874D-E784-1C44-3E5FAB76CD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701BF98-45EC-4ABC-71FB-EDC6476D4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236B754-CFED-D525-5B7E-183AC44E233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58E8DBB-5BC9-8D78-C369-0500AB520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3CF773-CC2C-EC64-F8B9-D2760E05D5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Props1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7E4942-1472-483A-867E-FBA951F586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331</Words>
  <Application>Microsoft Office PowerPoint</Application>
  <PresentationFormat>Affichage à l'écran (4:3)</PresentationFormat>
  <Paragraphs>26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26. Modéliser en barres : comparaison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