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0" r:id="rId6"/>
    <p:sldId id="261" r:id="rId7"/>
    <p:sldId id="270" r:id="rId8"/>
    <p:sldId id="272" r:id="rId9"/>
    <p:sldId id="264" r:id="rId10"/>
    <p:sldId id="273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C1E1"/>
    <a:srgbClr val="F9CDD5"/>
    <a:srgbClr val="BDBDBD"/>
    <a:srgbClr val="EDF1C6"/>
    <a:srgbClr val="C8D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7BE487-6F68-4AE5-A775-6209A332809D}" v="25" dt="2025-07-28T10:18:56.6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1065" autoAdjust="0"/>
  </p:normalViewPr>
  <p:slideViewPr>
    <p:cSldViewPr snapToGrid="0">
      <p:cViewPr varScale="1">
        <p:scale>
          <a:sx n="78" d="100"/>
          <a:sy n="78" d="100"/>
        </p:scale>
        <p:origin x="24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66FD-4F53-41DE-89AD-EA79FAEA76FB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CAE5F-1E9E-4519-A61D-13A6AF9EE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11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La mise </a:t>
            </a:r>
            <a:r>
              <a:rPr lang="en-US" dirty="0" err="1">
                <a:latin typeface="Calibri" panose="020F0502020204030204" pitchFamily="34" charset="0"/>
              </a:rPr>
              <a:t>en</a:t>
            </a:r>
            <a:r>
              <a:rPr lang="en-US" dirty="0">
                <a:latin typeface="Calibri" panose="020F0502020204030204" pitchFamily="34" charset="0"/>
              </a:rPr>
              <a:t> oeuvre de </a:t>
            </a:r>
            <a:r>
              <a:rPr lang="en-US" dirty="0" err="1">
                <a:latin typeface="Calibri" panose="020F0502020204030204" pitchFamily="34" charset="0"/>
              </a:rPr>
              <a:t>chaque</a:t>
            </a:r>
            <a:r>
              <a:rPr lang="en-US" dirty="0">
                <a:latin typeface="Calibri" panose="020F0502020204030204" pitchFamily="34" charset="0"/>
              </a:rPr>
              <a:t> item </a:t>
            </a:r>
            <a:r>
              <a:rPr lang="en-US" dirty="0" err="1">
                <a:latin typeface="Calibri" panose="020F0502020204030204" pitchFamily="34" charset="0"/>
              </a:rPr>
              <a:t>est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détaillée</a:t>
            </a:r>
            <a:r>
              <a:rPr lang="en-US" dirty="0">
                <a:latin typeface="Calibri" panose="020F0502020204030204" pitchFamily="34" charset="0"/>
              </a:rPr>
              <a:t> dans le guide du </a:t>
            </a:r>
            <a:r>
              <a:rPr lang="en-US" dirty="0" err="1">
                <a:latin typeface="Calibri" panose="020F0502020204030204" pitchFamily="34" charset="0"/>
              </a:rPr>
              <a:t>maitre</a:t>
            </a:r>
            <a:r>
              <a:rPr lang="en-US" dirty="0">
                <a:latin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</a:rPr>
              <a:t>partie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i="1" dirty="0">
                <a:latin typeface="Calibri" panose="020F0502020204030204" pitchFamily="34" charset="0"/>
              </a:rPr>
              <a:t>RITUEL, </a:t>
            </a:r>
            <a:r>
              <a:rPr lang="en-US" i="1" dirty="0" err="1">
                <a:latin typeface="Calibri" panose="020F0502020204030204" pitchFamily="34" charset="0"/>
              </a:rPr>
              <a:t>jours</a:t>
            </a:r>
            <a:r>
              <a:rPr lang="en-US" i="1" dirty="0">
                <a:latin typeface="Calibri" panose="020F0502020204030204" pitchFamily="34" charset="0"/>
              </a:rPr>
              <a:t> 51 à 99.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2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B9BEA-283D-31E5-F82A-FBCF709C0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DF0D35A-AC38-381F-2C31-0027B0529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C3C0573-B3D2-2D00-124A-41777AF651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Encadrement à la dizaine et à la centaine.</a:t>
            </a:r>
            <a:endParaRPr lang="fr-FR" dirty="0">
              <a:latin typeface="Calibri" panose="020F0502020204030204" pitchFamily="34" charset="0"/>
              <a:ea typeface="Calibri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F7B456-1FB2-0035-FACC-8DBAE00E37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645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/>
              </a:rPr>
              <a:t>À venir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784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F2AF5-3F21-E526-0439-EC9F494BF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760FAE2-49CD-4546-37B3-8B03342CB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D3D72F-0231-2A1D-692E-90E9667613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/>
              </a:rPr>
              <a:t>Suite logique.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CEE707-AFA6-8385-EAE1-AF8E3031C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30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75F91-1DCA-38E4-0160-F4BF5E7F9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1749C7-E6D1-67C0-698D-63551E69F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E3E3F5-2F73-5FCD-C3D1-F9D8E9DFF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/>
              </a:rPr>
              <a:t>À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venir</a:t>
            </a:r>
            <a:endParaRPr lang="en-US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BC341-A77F-ED41-1C7E-504550F7D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4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Recto de la </a:t>
            </a:r>
            <a:r>
              <a:rPr lang="fr-FR" dirty="0" err="1">
                <a:latin typeface="Calibri" panose="020F0502020204030204" pitchFamily="34" charset="0"/>
              </a:rPr>
              <a:t>plasti</a:t>
            </a:r>
            <a:r>
              <a:rPr lang="fr-FR" dirty="0">
                <a:latin typeface="Calibri" panose="020F0502020204030204" pitchFamily="34" charset="0"/>
              </a:rPr>
              <a:t>-fiche 3 : pour le rituel Chaque jour compte, des jours 51 à 99.</a:t>
            </a:r>
          </a:p>
          <a:p>
            <a:endParaRPr lang="fr-FR" dirty="0"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58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Nombre du jour</a:t>
            </a:r>
          </a:p>
          <a:p>
            <a:r>
              <a:rPr lang="fr-FR" dirty="0">
                <a:latin typeface="Calibri" panose="020F0502020204030204" pitchFamily="34" charset="0"/>
              </a:rPr>
              <a:t>Date</a:t>
            </a:r>
            <a:endParaRPr lang="fr-FR" dirty="0">
              <a:latin typeface="Calibri" panose="020F0502020204030204" pitchFamily="34" charset="0"/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8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Écriture du nombre en lettres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463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/>
              </a:rPr>
              <a:t>Dizaines et unités restantes + décomposition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6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À venir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1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593DE-D0AB-7683-74B4-00EB28766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B310A06-67B2-8FF1-A88A-B1C48BF683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79E00DF-F72C-CAD7-4A9F-AF8FE588A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File numérique non graduée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8EB710-4E45-79B1-AA08-C620644082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479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62124-E502-A35F-0745-067B1EB87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F2FB2BF-DF48-DFD9-DC60-BDF2DC9A25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A021FD8-4E0E-ED4C-7BB2-77FCD71EE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Pair/impair</a:t>
            </a:r>
          </a:p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Double</a:t>
            </a:r>
          </a:p>
          <a:p>
            <a:r>
              <a:rPr lang="fr-FR" dirty="0">
                <a:latin typeface="Calibri" panose="020F0502020204030204" pitchFamily="34" charset="0"/>
                <a:ea typeface="Calibri"/>
                <a:cs typeface="Calibri"/>
              </a:rPr>
              <a:t>Moitié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8446D1-668C-E502-78CE-4D7EDB067A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0053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Verso de la </a:t>
            </a:r>
            <a:r>
              <a:rPr lang="fr-FR" dirty="0" err="1">
                <a:latin typeface="Calibri" panose="020F0502020204030204" pitchFamily="34" charset="0"/>
              </a:rPr>
              <a:t>plasti</a:t>
            </a:r>
            <a:r>
              <a:rPr lang="fr-FR" dirty="0">
                <a:latin typeface="Calibri" panose="020F0502020204030204" pitchFamily="34" charset="0"/>
              </a:rPr>
              <a:t>-fiche 3 : suite du rituel Chaque jour compte, des jours 51 à 99.</a:t>
            </a:r>
          </a:p>
          <a:p>
            <a:endParaRPr lang="fr-FR" dirty="0">
              <a:ea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0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ADDD42-0B71-81EC-A74B-2CC131702DA0}"/>
              </a:ext>
            </a:extLst>
          </p:cNvPr>
          <p:cNvSpPr/>
          <p:nvPr userDrawn="1"/>
        </p:nvSpPr>
        <p:spPr>
          <a:xfrm>
            <a:off x="5030970" y="293914"/>
            <a:ext cx="1476277" cy="182759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A0371-FE93-A328-5209-EE407E17205D}"/>
              </a:ext>
            </a:extLst>
          </p:cNvPr>
          <p:cNvSpPr/>
          <p:nvPr userDrawn="1"/>
        </p:nvSpPr>
        <p:spPr>
          <a:xfrm>
            <a:off x="0" y="0"/>
            <a:ext cx="9144000" cy="514773"/>
          </a:xfrm>
          <a:prstGeom prst="rect">
            <a:avLst/>
          </a:prstGeom>
          <a:solidFill>
            <a:srgbClr val="C7C1E1"/>
          </a:solidFill>
          <a:ln>
            <a:solidFill>
              <a:srgbClr val="C7C1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D3227-DB61-6E75-96F7-CC69B1829E11}"/>
              </a:ext>
            </a:extLst>
          </p:cNvPr>
          <p:cNvSpPr/>
          <p:nvPr userDrawn="1"/>
        </p:nvSpPr>
        <p:spPr>
          <a:xfrm>
            <a:off x="8626" y="476672"/>
            <a:ext cx="92286" cy="6381328"/>
          </a:xfrm>
          <a:prstGeom prst="rect">
            <a:avLst/>
          </a:prstGeom>
          <a:solidFill>
            <a:srgbClr val="C7C1E1"/>
          </a:solidFill>
          <a:ln>
            <a:solidFill>
              <a:srgbClr val="C7C1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12097-4ECE-AF9A-295C-C6898814C3FB}"/>
              </a:ext>
            </a:extLst>
          </p:cNvPr>
          <p:cNvSpPr/>
          <p:nvPr userDrawn="1"/>
        </p:nvSpPr>
        <p:spPr>
          <a:xfrm>
            <a:off x="9043088" y="340148"/>
            <a:ext cx="92286" cy="6454352"/>
          </a:xfrm>
          <a:prstGeom prst="rect">
            <a:avLst/>
          </a:prstGeom>
          <a:solidFill>
            <a:srgbClr val="C7C1E1"/>
          </a:solidFill>
          <a:ln>
            <a:solidFill>
              <a:srgbClr val="C7C1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D1869-FFBE-A0FD-677C-40ABE3A098E0}"/>
              </a:ext>
            </a:extLst>
          </p:cNvPr>
          <p:cNvSpPr/>
          <p:nvPr userDrawn="1"/>
        </p:nvSpPr>
        <p:spPr>
          <a:xfrm rot="5400000">
            <a:off x="4543769" y="2266395"/>
            <a:ext cx="92286" cy="9090924"/>
          </a:xfrm>
          <a:prstGeom prst="rect">
            <a:avLst/>
          </a:prstGeom>
          <a:solidFill>
            <a:srgbClr val="C7C1E1"/>
          </a:solidFill>
          <a:ln>
            <a:solidFill>
              <a:srgbClr val="C7C1E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FCAE92-3A53-C75A-CB85-53AE31AC3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1CFB012-BA5B-A15B-107A-51B0A6570A91}"/>
              </a:ext>
            </a:extLst>
          </p:cNvPr>
          <p:cNvSpPr txBox="1"/>
          <p:nvPr userDrawn="1"/>
        </p:nvSpPr>
        <p:spPr>
          <a:xfrm>
            <a:off x="100912" y="53670"/>
            <a:ext cx="174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PLASTI-FICHE 3</a:t>
            </a:r>
          </a:p>
        </p:txBody>
      </p:sp>
    </p:spTree>
    <p:extLst>
      <p:ext uri="{BB962C8B-B14F-4D97-AF65-F5344CB8AC3E}">
        <p14:creationId xmlns:p14="http://schemas.microsoft.com/office/powerpoint/2010/main" val="141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46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009D6D44-AD3D-89C2-4701-7574A51F11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3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2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0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9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1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532E4-3D3E-4D7B-9BE1-D3895F875EA1}" type="datetimeFigureOut">
              <a:rPr lang="fr-FR" smtClean="0"/>
              <a:t>18/12/2025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1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08CDACB-6080-0465-375C-CF232AD97396}"/>
              </a:ext>
            </a:extLst>
          </p:cNvPr>
          <p:cNvSpPr txBox="1"/>
          <p:nvPr/>
        </p:nvSpPr>
        <p:spPr>
          <a:xfrm>
            <a:off x="0" y="29992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PLASTI-FICHE 3</a:t>
            </a:r>
          </a:p>
        </p:txBody>
      </p:sp>
    </p:spTree>
    <p:extLst>
      <p:ext uri="{BB962C8B-B14F-4D97-AF65-F5344CB8AC3E}">
        <p14:creationId xmlns:p14="http://schemas.microsoft.com/office/powerpoint/2010/main" val="30193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998EF-4F29-FAE5-FAC3-4D17A0C37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A991207-C61F-03C1-533F-8DB80509412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54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B91D160-2B09-516B-1026-CEF8E7554E8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3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9F303-B28D-E5E2-96AE-1C1EBC89C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056006E-8A26-2937-DB12-F3C36ABB83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9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3A47-3D87-6660-6DE8-A232CF73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2C61054-F162-7268-19C4-BE1B05D7DA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D898433-E251-B9A1-E022-CFCBB74E7B6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27601DD-A2B0-FD2A-79A5-693F9597C5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0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9ADB5BB-6F3A-E619-C067-A303AE4F59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F7BC5E7-7F80-50F5-1835-F86304D46BF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1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0712FF0-8007-084C-CCE1-7CB425A0B7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0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D98A8-C547-836A-C523-DDB7DF6D6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A875406-212C-B973-E4F3-37C7C31B9C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97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6E630-0FD9-4CF2-A89B-5E6DE2C92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C521A80-9E2A-03D4-135D-25611A6951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0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8F11C37-815A-4F40-7C5C-938E70AE46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932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118</Words>
  <Application>Microsoft Office PowerPoint</Application>
  <PresentationFormat>Affichage à l'écran (4:3)</PresentationFormat>
  <Paragraphs>30</Paragraphs>
  <Slides>13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Verdana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LE BOT SANDRA</cp:lastModifiedBy>
  <cp:revision>2</cp:revision>
  <dcterms:created xsi:type="dcterms:W3CDTF">2025-01-16T12:55:58Z</dcterms:created>
  <dcterms:modified xsi:type="dcterms:W3CDTF">2025-12-18T16:04:53Z</dcterms:modified>
</cp:coreProperties>
</file>