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256" r:id="rId5"/>
    <p:sldId id="318" r:id="rId6"/>
    <p:sldId id="316" r:id="rId7"/>
    <p:sldId id="306" r:id="rId8"/>
    <p:sldId id="323" r:id="rId9"/>
    <p:sldId id="308" r:id="rId10"/>
    <p:sldId id="324" r:id="rId11"/>
    <p:sldId id="326" r:id="rId12"/>
    <p:sldId id="335" r:id="rId13"/>
    <p:sldId id="327" r:id="rId14"/>
    <p:sldId id="325" r:id="rId15"/>
    <p:sldId id="328" r:id="rId16"/>
    <p:sldId id="329" r:id="rId17"/>
    <p:sldId id="331" r:id="rId18"/>
    <p:sldId id="332" r:id="rId19"/>
    <p:sldId id="333" r:id="rId20"/>
    <p:sldId id="334" r:id="rId21"/>
    <p:sldId id="317" r:id="rId22"/>
    <p:sldId id="269" r:id="rId23"/>
    <p:sldId id="336" r:id="rId24"/>
    <p:sldId id="337" r:id="rId25"/>
    <p:sldId id="338" r:id="rId2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6C9"/>
    <a:srgbClr val="A7DA41"/>
    <a:srgbClr val="A7CE39"/>
    <a:srgbClr val="FFFBCD"/>
    <a:srgbClr val="D93B96"/>
    <a:srgbClr val="EDB2D0"/>
    <a:srgbClr val="9F76B4"/>
    <a:srgbClr val="D0C0DE"/>
    <a:srgbClr val="32A3DC"/>
    <a:srgbClr val="B2D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83" autoAdjust="0"/>
    <p:restoredTop sz="94660"/>
  </p:normalViewPr>
  <p:slideViewPr>
    <p:cSldViewPr snapToGrid="0">
      <p:cViewPr>
        <p:scale>
          <a:sx n="50" d="100"/>
          <a:sy n="50" d="100"/>
        </p:scale>
        <p:origin x="2586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undo custSel modSld">
      <pc:chgData name="TAILLADE JUSTINE" userId="7689be7a-6074-46a5-a6a4-f2fd3e4f6393" providerId="ADAL" clId="{3DA4E5D2-55BE-476B-A66F-7513C64D01BF}" dt="2026-05-29T17:13:42.029" v="17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13:09.294" v="0" actId="478"/>
        <pc:sldMkLst>
          <pc:docMk/>
          <pc:sldMk cId="1437344285" sldId="306"/>
        </pc:sldMkLst>
        <pc:spChg chg="del">
          <ac:chgData name="TAILLADE JUSTINE" userId="7689be7a-6074-46a5-a6a4-f2fd3e4f6393" providerId="ADAL" clId="{3DA4E5D2-55BE-476B-A66F-7513C64D01BF}" dt="2026-05-29T17:13:09.294" v="0" actId="478"/>
          <ac:spMkLst>
            <pc:docMk/>
            <pc:sldMk cId="1437344285" sldId="306"/>
            <ac:spMk id="5" creationId="{13478587-68BC-2BA4-7CF9-85ADEB8F14A0}"/>
          </ac:spMkLst>
        </pc:spChg>
        <pc:spChg chg="del">
          <ac:chgData name="TAILLADE JUSTINE" userId="7689be7a-6074-46a5-a6a4-f2fd3e4f6393" providerId="ADAL" clId="{3DA4E5D2-55BE-476B-A66F-7513C64D01BF}" dt="2026-05-29T17:13:09.294" v="0" actId="478"/>
          <ac:spMkLst>
            <pc:docMk/>
            <pc:sldMk cId="1437344285" sldId="306"/>
            <ac:spMk id="7" creationId="{9E5C2DAE-A845-0D48-B76B-BA8B70F5E046}"/>
          </ac:spMkLst>
        </pc:spChg>
        <pc:spChg chg="del">
          <ac:chgData name="TAILLADE JUSTINE" userId="7689be7a-6074-46a5-a6a4-f2fd3e4f6393" providerId="ADAL" clId="{3DA4E5D2-55BE-476B-A66F-7513C64D01BF}" dt="2026-05-29T17:13:09.294" v="0" actId="478"/>
          <ac:spMkLst>
            <pc:docMk/>
            <pc:sldMk cId="1437344285" sldId="306"/>
            <ac:spMk id="11" creationId="{89009527-9F02-C9BD-8CF5-BD57A99157A3}"/>
          </ac:spMkLst>
        </pc:spChg>
      </pc:sldChg>
      <pc:sldChg chg="delSp mod">
        <pc:chgData name="TAILLADE JUSTINE" userId="7689be7a-6074-46a5-a6a4-f2fd3e4f6393" providerId="ADAL" clId="{3DA4E5D2-55BE-476B-A66F-7513C64D01BF}" dt="2026-05-29T17:13:13.612" v="2" actId="478"/>
        <pc:sldMkLst>
          <pc:docMk/>
          <pc:sldMk cId="940825244" sldId="308"/>
        </pc:sldMkLst>
        <pc:spChg chg="del">
          <ac:chgData name="TAILLADE JUSTINE" userId="7689be7a-6074-46a5-a6a4-f2fd3e4f6393" providerId="ADAL" clId="{3DA4E5D2-55BE-476B-A66F-7513C64D01BF}" dt="2026-05-29T17:13:13.612" v="2" actId="478"/>
          <ac:spMkLst>
            <pc:docMk/>
            <pc:sldMk cId="940825244" sldId="308"/>
            <ac:spMk id="6" creationId="{B7FE6107-FF60-1814-DC7A-5C62D15020E4}"/>
          </ac:spMkLst>
        </pc:spChg>
        <pc:spChg chg="del">
          <ac:chgData name="TAILLADE JUSTINE" userId="7689be7a-6074-46a5-a6a4-f2fd3e4f6393" providerId="ADAL" clId="{3DA4E5D2-55BE-476B-A66F-7513C64D01BF}" dt="2026-05-29T17:13:13.612" v="2" actId="478"/>
          <ac:spMkLst>
            <pc:docMk/>
            <pc:sldMk cId="940825244" sldId="308"/>
            <ac:spMk id="8" creationId="{BF91C8F4-F037-988B-8685-793EB407ADCD}"/>
          </ac:spMkLst>
        </pc:spChg>
      </pc:sldChg>
      <pc:sldChg chg="delSp mod">
        <pc:chgData name="TAILLADE JUSTINE" userId="7689be7a-6074-46a5-a6a4-f2fd3e4f6393" providerId="ADAL" clId="{3DA4E5D2-55BE-476B-A66F-7513C64D01BF}" dt="2026-05-29T17:13:11.373" v="1" actId="478"/>
        <pc:sldMkLst>
          <pc:docMk/>
          <pc:sldMk cId="365800562" sldId="323"/>
        </pc:sldMkLst>
        <pc:spChg chg="del">
          <ac:chgData name="TAILLADE JUSTINE" userId="7689be7a-6074-46a5-a6a4-f2fd3e4f6393" providerId="ADAL" clId="{3DA4E5D2-55BE-476B-A66F-7513C64D01BF}" dt="2026-05-29T17:13:11.373" v="1" actId="478"/>
          <ac:spMkLst>
            <pc:docMk/>
            <pc:sldMk cId="365800562" sldId="323"/>
            <ac:spMk id="5" creationId="{D28482BA-4607-D6D4-74C1-2DEEC3B34113}"/>
          </ac:spMkLst>
        </pc:spChg>
        <pc:spChg chg="del">
          <ac:chgData name="TAILLADE JUSTINE" userId="7689be7a-6074-46a5-a6a4-f2fd3e4f6393" providerId="ADAL" clId="{3DA4E5D2-55BE-476B-A66F-7513C64D01BF}" dt="2026-05-29T17:13:11.373" v="1" actId="478"/>
          <ac:spMkLst>
            <pc:docMk/>
            <pc:sldMk cId="365800562" sldId="323"/>
            <ac:spMk id="8" creationId="{7D6C4C53-F581-0EF2-1356-DFBEEB4081DA}"/>
          </ac:spMkLst>
        </pc:spChg>
        <pc:spChg chg="del">
          <ac:chgData name="TAILLADE JUSTINE" userId="7689be7a-6074-46a5-a6a4-f2fd3e4f6393" providerId="ADAL" clId="{3DA4E5D2-55BE-476B-A66F-7513C64D01BF}" dt="2026-05-29T17:13:11.373" v="1" actId="478"/>
          <ac:spMkLst>
            <pc:docMk/>
            <pc:sldMk cId="365800562" sldId="323"/>
            <ac:spMk id="12" creationId="{71D5369A-A369-FEAD-E0F9-43A92E18789C}"/>
          </ac:spMkLst>
        </pc:spChg>
      </pc:sldChg>
      <pc:sldChg chg="delSp mod">
        <pc:chgData name="TAILLADE JUSTINE" userId="7689be7a-6074-46a5-a6a4-f2fd3e4f6393" providerId="ADAL" clId="{3DA4E5D2-55BE-476B-A66F-7513C64D01BF}" dt="2026-05-29T17:13:15.580" v="3" actId="478"/>
        <pc:sldMkLst>
          <pc:docMk/>
          <pc:sldMk cId="1162246527" sldId="324"/>
        </pc:sldMkLst>
        <pc:spChg chg="del">
          <ac:chgData name="TAILLADE JUSTINE" userId="7689be7a-6074-46a5-a6a4-f2fd3e4f6393" providerId="ADAL" clId="{3DA4E5D2-55BE-476B-A66F-7513C64D01BF}" dt="2026-05-29T17:13:15.580" v="3" actId="478"/>
          <ac:spMkLst>
            <pc:docMk/>
            <pc:sldMk cId="1162246527" sldId="324"/>
            <ac:spMk id="4" creationId="{C4DABC75-74EE-39EE-71ED-C4375C89EAA8}"/>
          </ac:spMkLst>
        </pc:spChg>
        <pc:spChg chg="del">
          <ac:chgData name="TAILLADE JUSTINE" userId="7689be7a-6074-46a5-a6a4-f2fd3e4f6393" providerId="ADAL" clId="{3DA4E5D2-55BE-476B-A66F-7513C64D01BF}" dt="2026-05-29T17:13:15.580" v="3" actId="478"/>
          <ac:spMkLst>
            <pc:docMk/>
            <pc:sldMk cId="1162246527" sldId="324"/>
            <ac:spMk id="8" creationId="{7F498E6F-B3DC-C184-220E-B9104BFD58E0}"/>
          </ac:spMkLst>
        </pc:spChg>
      </pc:sldChg>
      <pc:sldChg chg="delSp mod">
        <pc:chgData name="TAILLADE JUSTINE" userId="7689be7a-6074-46a5-a6a4-f2fd3e4f6393" providerId="ADAL" clId="{3DA4E5D2-55BE-476B-A66F-7513C64D01BF}" dt="2026-05-29T17:13:23.261" v="7" actId="478"/>
        <pc:sldMkLst>
          <pc:docMk/>
          <pc:sldMk cId="1714410195" sldId="325"/>
        </pc:sldMkLst>
        <pc:spChg chg="del">
          <ac:chgData name="TAILLADE JUSTINE" userId="7689be7a-6074-46a5-a6a4-f2fd3e4f6393" providerId="ADAL" clId="{3DA4E5D2-55BE-476B-A66F-7513C64D01BF}" dt="2026-05-29T17:13:23.261" v="7" actId="478"/>
          <ac:spMkLst>
            <pc:docMk/>
            <pc:sldMk cId="1714410195" sldId="325"/>
            <ac:spMk id="6" creationId="{4962787D-7DC6-4913-014D-D809E48300B6}"/>
          </ac:spMkLst>
        </pc:spChg>
        <pc:spChg chg="del">
          <ac:chgData name="TAILLADE JUSTINE" userId="7689be7a-6074-46a5-a6a4-f2fd3e4f6393" providerId="ADAL" clId="{3DA4E5D2-55BE-476B-A66F-7513C64D01BF}" dt="2026-05-29T17:13:23.261" v="7" actId="478"/>
          <ac:spMkLst>
            <pc:docMk/>
            <pc:sldMk cId="1714410195" sldId="325"/>
            <ac:spMk id="8" creationId="{C1DB44A3-96EB-379C-9213-7C6ABE9D0D18}"/>
          </ac:spMkLst>
        </pc:spChg>
      </pc:sldChg>
      <pc:sldChg chg="delSp mod">
        <pc:chgData name="TAILLADE JUSTINE" userId="7689be7a-6074-46a5-a6a4-f2fd3e4f6393" providerId="ADAL" clId="{3DA4E5D2-55BE-476B-A66F-7513C64D01BF}" dt="2026-05-29T17:13:17.852" v="4" actId="478"/>
        <pc:sldMkLst>
          <pc:docMk/>
          <pc:sldMk cId="638658003" sldId="326"/>
        </pc:sldMkLst>
        <pc:spChg chg="del">
          <ac:chgData name="TAILLADE JUSTINE" userId="7689be7a-6074-46a5-a6a4-f2fd3e4f6393" providerId="ADAL" clId="{3DA4E5D2-55BE-476B-A66F-7513C64D01BF}" dt="2026-05-29T17:13:17.852" v="4" actId="478"/>
          <ac:spMkLst>
            <pc:docMk/>
            <pc:sldMk cId="638658003" sldId="326"/>
            <ac:spMk id="4" creationId="{5B6D505D-183B-B9FD-5A30-269540BC611E}"/>
          </ac:spMkLst>
        </pc:spChg>
        <pc:spChg chg="del">
          <ac:chgData name="TAILLADE JUSTINE" userId="7689be7a-6074-46a5-a6a4-f2fd3e4f6393" providerId="ADAL" clId="{3DA4E5D2-55BE-476B-A66F-7513C64D01BF}" dt="2026-05-29T17:13:17.852" v="4" actId="478"/>
          <ac:spMkLst>
            <pc:docMk/>
            <pc:sldMk cId="638658003" sldId="326"/>
            <ac:spMk id="8" creationId="{5D983870-9BE8-6622-61C6-9C2540F0E9E4}"/>
          </ac:spMkLst>
        </pc:spChg>
      </pc:sldChg>
      <pc:sldChg chg="delSp mod">
        <pc:chgData name="TAILLADE JUSTINE" userId="7689be7a-6074-46a5-a6a4-f2fd3e4f6393" providerId="ADAL" clId="{3DA4E5D2-55BE-476B-A66F-7513C64D01BF}" dt="2026-05-29T17:13:21.485" v="6" actId="478"/>
        <pc:sldMkLst>
          <pc:docMk/>
          <pc:sldMk cId="683137198" sldId="327"/>
        </pc:sldMkLst>
        <pc:spChg chg="del">
          <ac:chgData name="TAILLADE JUSTINE" userId="7689be7a-6074-46a5-a6a4-f2fd3e4f6393" providerId="ADAL" clId="{3DA4E5D2-55BE-476B-A66F-7513C64D01BF}" dt="2026-05-29T17:13:21.485" v="6" actId="478"/>
          <ac:spMkLst>
            <pc:docMk/>
            <pc:sldMk cId="683137198" sldId="327"/>
            <ac:spMk id="6" creationId="{C06D3458-2A7E-3883-2947-3297E4FBEB10}"/>
          </ac:spMkLst>
        </pc:spChg>
        <pc:spChg chg="del">
          <ac:chgData name="TAILLADE JUSTINE" userId="7689be7a-6074-46a5-a6a4-f2fd3e4f6393" providerId="ADAL" clId="{3DA4E5D2-55BE-476B-A66F-7513C64D01BF}" dt="2026-05-29T17:13:21.485" v="6" actId="478"/>
          <ac:spMkLst>
            <pc:docMk/>
            <pc:sldMk cId="683137198" sldId="327"/>
            <ac:spMk id="8" creationId="{EB96E3D0-1BBA-6F2F-7A60-B367D648FB95}"/>
          </ac:spMkLst>
        </pc:spChg>
        <pc:spChg chg="del">
          <ac:chgData name="TAILLADE JUSTINE" userId="7689be7a-6074-46a5-a6a4-f2fd3e4f6393" providerId="ADAL" clId="{3DA4E5D2-55BE-476B-A66F-7513C64D01BF}" dt="2026-05-29T17:13:21.485" v="6" actId="478"/>
          <ac:spMkLst>
            <pc:docMk/>
            <pc:sldMk cId="683137198" sldId="327"/>
            <ac:spMk id="11" creationId="{F3F43533-9091-E21A-A78E-D35F2B904A5D}"/>
          </ac:spMkLst>
        </pc:spChg>
      </pc:sldChg>
      <pc:sldChg chg="delSp mod">
        <pc:chgData name="TAILLADE JUSTINE" userId="7689be7a-6074-46a5-a6a4-f2fd3e4f6393" providerId="ADAL" clId="{3DA4E5D2-55BE-476B-A66F-7513C64D01BF}" dt="2026-05-29T17:13:26.876" v="8" actId="478"/>
        <pc:sldMkLst>
          <pc:docMk/>
          <pc:sldMk cId="3374150639" sldId="328"/>
        </pc:sldMkLst>
        <pc:spChg chg="del">
          <ac:chgData name="TAILLADE JUSTINE" userId="7689be7a-6074-46a5-a6a4-f2fd3e4f6393" providerId="ADAL" clId="{3DA4E5D2-55BE-476B-A66F-7513C64D01BF}" dt="2026-05-29T17:13:26.876" v="8" actId="478"/>
          <ac:spMkLst>
            <pc:docMk/>
            <pc:sldMk cId="3374150639" sldId="328"/>
            <ac:spMk id="5" creationId="{33D93692-D20E-0F1F-701C-C423611CEED0}"/>
          </ac:spMkLst>
        </pc:spChg>
        <pc:spChg chg="del">
          <ac:chgData name="TAILLADE JUSTINE" userId="7689be7a-6074-46a5-a6a4-f2fd3e4f6393" providerId="ADAL" clId="{3DA4E5D2-55BE-476B-A66F-7513C64D01BF}" dt="2026-05-29T17:13:26.876" v="8" actId="478"/>
          <ac:spMkLst>
            <pc:docMk/>
            <pc:sldMk cId="3374150639" sldId="328"/>
            <ac:spMk id="10" creationId="{AC9B55C8-408D-0470-EDC9-08BB9A89386D}"/>
          </ac:spMkLst>
        </pc:spChg>
        <pc:spChg chg="del">
          <ac:chgData name="TAILLADE JUSTINE" userId="7689be7a-6074-46a5-a6a4-f2fd3e4f6393" providerId="ADAL" clId="{3DA4E5D2-55BE-476B-A66F-7513C64D01BF}" dt="2026-05-29T17:13:26.876" v="8" actId="478"/>
          <ac:spMkLst>
            <pc:docMk/>
            <pc:sldMk cId="3374150639" sldId="328"/>
            <ac:spMk id="14" creationId="{A0E157F7-55E4-3748-82BF-F09045DFBD4F}"/>
          </ac:spMkLst>
        </pc:spChg>
      </pc:sldChg>
      <pc:sldChg chg="delSp mod">
        <pc:chgData name="TAILLADE JUSTINE" userId="7689be7a-6074-46a5-a6a4-f2fd3e4f6393" providerId="ADAL" clId="{3DA4E5D2-55BE-476B-A66F-7513C64D01BF}" dt="2026-05-29T17:13:28.700" v="9" actId="478"/>
        <pc:sldMkLst>
          <pc:docMk/>
          <pc:sldMk cId="2471307072" sldId="329"/>
        </pc:sldMkLst>
        <pc:spChg chg="del">
          <ac:chgData name="TAILLADE JUSTINE" userId="7689be7a-6074-46a5-a6a4-f2fd3e4f6393" providerId="ADAL" clId="{3DA4E5D2-55BE-476B-A66F-7513C64D01BF}" dt="2026-05-29T17:13:28.700" v="9" actId="478"/>
          <ac:spMkLst>
            <pc:docMk/>
            <pc:sldMk cId="2471307072" sldId="329"/>
            <ac:spMk id="7" creationId="{D783176D-3816-2353-D290-2EE84793B665}"/>
          </ac:spMkLst>
        </pc:spChg>
        <pc:spChg chg="del">
          <ac:chgData name="TAILLADE JUSTINE" userId="7689be7a-6074-46a5-a6a4-f2fd3e4f6393" providerId="ADAL" clId="{3DA4E5D2-55BE-476B-A66F-7513C64D01BF}" dt="2026-05-29T17:13:28.700" v="9" actId="478"/>
          <ac:spMkLst>
            <pc:docMk/>
            <pc:sldMk cId="2471307072" sldId="329"/>
            <ac:spMk id="11" creationId="{64F7CF5E-8BDD-7F43-4AA5-1C82E1FD9591}"/>
          </ac:spMkLst>
        </pc:spChg>
      </pc:sldChg>
      <pc:sldChg chg="delSp mod">
        <pc:chgData name="TAILLADE JUSTINE" userId="7689be7a-6074-46a5-a6a4-f2fd3e4f6393" providerId="ADAL" clId="{3DA4E5D2-55BE-476B-A66F-7513C64D01BF}" dt="2026-05-29T17:13:30.444" v="10" actId="478"/>
        <pc:sldMkLst>
          <pc:docMk/>
          <pc:sldMk cId="1396934641" sldId="331"/>
        </pc:sldMkLst>
        <pc:spChg chg="del">
          <ac:chgData name="TAILLADE JUSTINE" userId="7689be7a-6074-46a5-a6a4-f2fd3e4f6393" providerId="ADAL" clId="{3DA4E5D2-55BE-476B-A66F-7513C64D01BF}" dt="2026-05-29T17:13:30.444" v="10" actId="478"/>
          <ac:spMkLst>
            <pc:docMk/>
            <pc:sldMk cId="1396934641" sldId="331"/>
            <ac:spMk id="4" creationId="{270407D0-BC8B-129F-ED68-37D387E5F295}"/>
          </ac:spMkLst>
        </pc:spChg>
        <pc:spChg chg="del">
          <ac:chgData name="TAILLADE JUSTINE" userId="7689be7a-6074-46a5-a6a4-f2fd3e4f6393" providerId="ADAL" clId="{3DA4E5D2-55BE-476B-A66F-7513C64D01BF}" dt="2026-05-29T17:13:30.444" v="10" actId="478"/>
          <ac:spMkLst>
            <pc:docMk/>
            <pc:sldMk cId="1396934641" sldId="331"/>
            <ac:spMk id="12" creationId="{33C320FD-32DC-8FDB-A255-CA57B96F64C8}"/>
          </ac:spMkLst>
        </pc:spChg>
      </pc:sldChg>
      <pc:sldChg chg="addSp delSp modSp mod">
        <pc:chgData name="TAILLADE JUSTINE" userId="7689be7a-6074-46a5-a6a4-f2fd3e4f6393" providerId="ADAL" clId="{3DA4E5D2-55BE-476B-A66F-7513C64D01BF}" dt="2026-05-29T17:13:37.885" v="15" actId="478"/>
        <pc:sldMkLst>
          <pc:docMk/>
          <pc:sldMk cId="2816091810" sldId="332"/>
        </pc:sldMkLst>
        <pc:spChg chg="add del mod">
          <ac:chgData name="TAILLADE JUSTINE" userId="7689be7a-6074-46a5-a6a4-f2fd3e4f6393" providerId="ADAL" clId="{3DA4E5D2-55BE-476B-A66F-7513C64D01BF}" dt="2026-05-29T17:13:33.971" v="13" actId="478"/>
          <ac:spMkLst>
            <pc:docMk/>
            <pc:sldMk cId="2816091810" sldId="332"/>
            <ac:spMk id="3" creationId="{92FC9F80-A0D0-AB63-D607-20DD43FDEA91}"/>
          </ac:spMkLst>
        </pc:spChg>
        <pc:spChg chg="add del mod">
          <ac:chgData name="TAILLADE JUSTINE" userId="7689be7a-6074-46a5-a6a4-f2fd3e4f6393" providerId="ADAL" clId="{3DA4E5D2-55BE-476B-A66F-7513C64D01BF}" dt="2026-05-29T17:13:37.885" v="15" actId="478"/>
          <ac:spMkLst>
            <pc:docMk/>
            <pc:sldMk cId="2816091810" sldId="332"/>
            <ac:spMk id="5" creationId="{1A817CA5-F95F-0655-6227-480E5C735EC2}"/>
          </ac:spMkLst>
        </pc:spChg>
        <pc:spChg chg="add del">
          <ac:chgData name="TAILLADE JUSTINE" userId="7689be7a-6074-46a5-a6a4-f2fd3e4f6393" providerId="ADAL" clId="{3DA4E5D2-55BE-476B-A66F-7513C64D01BF}" dt="2026-05-29T17:13:37.885" v="15" actId="478"/>
          <ac:spMkLst>
            <pc:docMk/>
            <pc:sldMk cId="2816091810" sldId="332"/>
            <ac:spMk id="7" creationId="{133496A6-899E-8866-A006-36F9B7D1DDE0}"/>
          </ac:spMkLst>
        </pc:spChg>
        <pc:spChg chg="add del">
          <ac:chgData name="TAILLADE JUSTINE" userId="7689be7a-6074-46a5-a6a4-f2fd3e4f6393" providerId="ADAL" clId="{3DA4E5D2-55BE-476B-A66F-7513C64D01BF}" dt="2026-05-29T17:13:37.885" v="15" actId="478"/>
          <ac:spMkLst>
            <pc:docMk/>
            <pc:sldMk cId="2816091810" sldId="332"/>
            <ac:spMk id="15" creationId="{FE32CE9F-DEE3-E4EE-0437-8612BFCC25B1}"/>
          </ac:spMkLst>
        </pc:spChg>
        <pc:picChg chg="add del">
          <ac:chgData name="TAILLADE JUSTINE" userId="7689be7a-6074-46a5-a6a4-f2fd3e4f6393" providerId="ADAL" clId="{3DA4E5D2-55BE-476B-A66F-7513C64D01BF}" dt="2026-05-29T17:13:33.971" v="13" actId="478"/>
          <ac:picMkLst>
            <pc:docMk/>
            <pc:sldMk cId="2816091810" sldId="332"/>
            <ac:picMk id="17" creationId="{4573967B-5C48-0C72-08A4-2C6414D69D94}"/>
          </ac:picMkLst>
        </pc:picChg>
      </pc:sldChg>
      <pc:sldChg chg="delSp mod">
        <pc:chgData name="TAILLADE JUSTINE" userId="7689be7a-6074-46a5-a6a4-f2fd3e4f6393" providerId="ADAL" clId="{3DA4E5D2-55BE-476B-A66F-7513C64D01BF}" dt="2026-05-29T17:13:40.143" v="16" actId="478"/>
        <pc:sldMkLst>
          <pc:docMk/>
          <pc:sldMk cId="393451878" sldId="333"/>
        </pc:sldMkLst>
        <pc:spChg chg="del">
          <ac:chgData name="TAILLADE JUSTINE" userId="7689be7a-6074-46a5-a6a4-f2fd3e4f6393" providerId="ADAL" clId="{3DA4E5D2-55BE-476B-A66F-7513C64D01BF}" dt="2026-05-29T17:13:40.143" v="16" actId="478"/>
          <ac:spMkLst>
            <pc:docMk/>
            <pc:sldMk cId="393451878" sldId="333"/>
            <ac:spMk id="5" creationId="{EBB699FA-CE47-C87A-180F-F7B7CD0287C7}"/>
          </ac:spMkLst>
        </pc:spChg>
        <pc:spChg chg="del">
          <ac:chgData name="TAILLADE JUSTINE" userId="7689be7a-6074-46a5-a6a4-f2fd3e4f6393" providerId="ADAL" clId="{3DA4E5D2-55BE-476B-A66F-7513C64D01BF}" dt="2026-05-29T17:13:40.143" v="16" actId="478"/>
          <ac:spMkLst>
            <pc:docMk/>
            <pc:sldMk cId="393451878" sldId="333"/>
            <ac:spMk id="14" creationId="{41CFC652-CCF4-2389-81C9-13D5A9FE7F9D}"/>
          </ac:spMkLst>
        </pc:spChg>
        <pc:spChg chg="del">
          <ac:chgData name="TAILLADE JUSTINE" userId="7689be7a-6074-46a5-a6a4-f2fd3e4f6393" providerId="ADAL" clId="{3DA4E5D2-55BE-476B-A66F-7513C64D01BF}" dt="2026-05-29T17:13:40.143" v="16" actId="478"/>
          <ac:spMkLst>
            <pc:docMk/>
            <pc:sldMk cId="393451878" sldId="333"/>
            <ac:spMk id="16" creationId="{4397CF7A-1CF0-4E70-E817-B23D6C12AC3B}"/>
          </ac:spMkLst>
        </pc:spChg>
      </pc:sldChg>
      <pc:sldChg chg="delSp mod">
        <pc:chgData name="TAILLADE JUSTINE" userId="7689be7a-6074-46a5-a6a4-f2fd3e4f6393" providerId="ADAL" clId="{3DA4E5D2-55BE-476B-A66F-7513C64D01BF}" dt="2026-05-29T17:13:42.029" v="17" actId="478"/>
        <pc:sldMkLst>
          <pc:docMk/>
          <pc:sldMk cId="2515019262" sldId="334"/>
        </pc:sldMkLst>
        <pc:spChg chg="del">
          <ac:chgData name="TAILLADE JUSTINE" userId="7689be7a-6074-46a5-a6a4-f2fd3e4f6393" providerId="ADAL" clId="{3DA4E5D2-55BE-476B-A66F-7513C64D01BF}" dt="2026-05-29T17:13:42.029" v="17" actId="478"/>
          <ac:spMkLst>
            <pc:docMk/>
            <pc:sldMk cId="2515019262" sldId="334"/>
            <ac:spMk id="11" creationId="{42F81DA7-BD4D-8B2E-9173-4280A27BA57F}"/>
          </ac:spMkLst>
        </pc:spChg>
        <pc:spChg chg="del">
          <ac:chgData name="TAILLADE JUSTINE" userId="7689be7a-6074-46a5-a6a4-f2fd3e4f6393" providerId="ADAL" clId="{3DA4E5D2-55BE-476B-A66F-7513C64D01BF}" dt="2026-05-29T17:13:42.029" v="17" actId="478"/>
          <ac:spMkLst>
            <pc:docMk/>
            <pc:sldMk cId="2515019262" sldId="334"/>
            <ac:spMk id="13" creationId="{AA26ED3E-AD36-61C2-2477-927D42532DB1}"/>
          </ac:spMkLst>
        </pc:spChg>
      </pc:sldChg>
      <pc:sldChg chg="delSp mod">
        <pc:chgData name="TAILLADE JUSTINE" userId="7689be7a-6074-46a5-a6a4-f2fd3e4f6393" providerId="ADAL" clId="{3DA4E5D2-55BE-476B-A66F-7513C64D01BF}" dt="2026-05-29T17:13:19.612" v="5" actId="478"/>
        <pc:sldMkLst>
          <pc:docMk/>
          <pc:sldMk cId="142444448" sldId="335"/>
        </pc:sldMkLst>
        <pc:spChg chg="del">
          <ac:chgData name="TAILLADE JUSTINE" userId="7689be7a-6074-46a5-a6a4-f2fd3e4f6393" providerId="ADAL" clId="{3DA4E5D2-55BE-476B-A66F-7513C64D01BF}" dt="2026-05-29T17:13:19.612" v="5" actId="478"/>
          <ac:spMkLst>
            <pc:docMk/>
            <pc:sldMk cId="142444448" sldId="335"/>
            <ac:spMk id="4" creationId="{7BCB7E69-583D-7E7E-AAF0-09A0B66B9188}"/>
          </ac:spMkLst>
        </pc:spChg>
        <pc:spChg chg="del">
          <ac:chgData name="TAILLADE JUSTINE" userId="7689be7a-6074-46a5-a6a4-f2fd3e4f6393" providerId="ADAL" clId="{3DA4E5D2-55BE-476B-A66F-7513C64D01BF}" dt="2026-05-29T17:13:19.612" v="5" actId="478"/>
          <ac:spMkLst>
            <pc:docMk/>
            <pc:sldMk cId="142444448" sldId="335"/>
            <ac:spMk id="11" creationId="{A39A6CDA-67B7-0866-816A-24B656E3036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1FDC8C-1A37-4383-9618-B5D958DFD77D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FDDBD-C80E-44BD-A781-532A9509CA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2534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148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5856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30881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62778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44520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7896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3527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13405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48609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91574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429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09716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16869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61042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892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5830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1792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9389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0462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252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7732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BFDDBD-C80E-44BD-A781-532A9509CA8E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418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-Leçon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FC8C977-9F51-8A7B-9432-CCD6FCB9F0E0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4222515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865D307-712E-7EC5-13E0-EFA8390177AA}"/>
              </a:ext>
            </a:extLst>
          </p:cNvPr>
          <p:cNvSpPr txBox="1"/>
          <p:nvPr userDrawn="1"/>
        </p:nvSpPr>
        <p:spPr>
          <a:xfrm>
            <a:off x="2946400" y="2677362"/>
            <a:ext cx="37744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409046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690974D-11AF-2676-4628-E685FEE64A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52AB467B-56CD-EAF9-E6A2-9FA065040D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C112C26-E098-B259-4B08-B1CD23A00C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4DB93525-7C54-1A00-961E-898C8E7FD9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17B6C9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37DB3BB-559C-F54C-7E71-624031BF98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7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708144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-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2B173E-93F7-86DF-1DA9-689192F2B0D0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3526864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491B42F-555D-6D66-C75E-2C73D4827F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75CE53ED-2602-2D9E-2D76-479179CD47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42257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49" r:id="rId3"/>
    <p:sldLayoutId id="2147483660" r:id="rId4"/>
    <p:sldLayoutId id="2147483650" r:id="rId5"/>
    <p:sldLayoutId id="2147483676" r:id="rId6"/>
    <p:sldLayoutId id="2147483675" r:id="rId7"/>
    <p:sldLayoutId id="2147483661" r:id="rId8"/>
    <p:sldLayoutId id="2147483671" r:id="rId9"/>
    <p:sldLayoutId id="2147483672" r:id="rId10"/>
    <p:sldLayoutId id="2147483677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3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Estimer un résultat (1)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Estimer le résultat d’une addition, d’une soustraction.</a:t>
            </a:r>
          </a:p>
          <a:p>
            <a:r>
              <a:rPr lang="fr-FR" dirty="0"/>
              <a:t>Connaitre et utiliser le symbole ≈.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730D3414-A1A4-B06A-AD8E-9B708D52E9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824" y="2758382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5662A41-0564-2DDF-94C0-30524FFF3C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984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C12211-0C06-0D13-895F-3B71AE3BE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FD1FBE07-E8DC-6512-3DC2-1393870774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83137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14506-264D-EA78-49A1-467027D1F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C7A10D82-3EF2-A588-62E7-6D696EBA37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14410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BC558-9587-A899-B42C-90DC44D2A7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8938656F-6FA5-2A12-9469-E0721FDB19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74150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4FC2F-55AC-BAD1-8696-E8C1A17E7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3C6F940B-FEC1-8905-A47D-7C357A6B6DA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71307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D1039-65AC-5382-19DC-23ACD0D4D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69681342-1EFC-423B-B813-B76BC6601D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96934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D9986-9CC4-2F99-7651-257556DE6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4573967B-5C48-0C72-08A4-2C6414D69D9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16091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2EE32-200A-D099-202E-CFDBADC8A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F3E033F8-79AE-1CC3-E590-4F65712350D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3451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54416-9E67-1F1D-28DB-0B25A1CD6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3ACBB4B6-F5B6-1526-9DF2-37C52F873C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150192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9A8E394-BCD5-D4F0-66C5-0A4731A81C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A3BFE9E-8762-658E-9B2C-C85D04B65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21470BF-62BA-EE53-C0FB-1AF101BDE7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541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CB84FD-977F-4EBB-2877-DC0FAB8BD8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7FED8682-43F2-EF1C-2492-98EFDF688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2610FD4-F987-7ADB-23BB-86A2F8A2168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43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CED0B-84B2-8122-9125-394122E14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30B6B9A-B436-832C-9912-0BC6CAE461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E40189B-D690-9E80-1E53-4C106170A2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76CBD16-6C65-8D15-1A9A-14417B1372A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8019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EBC2C-02C4-FA69-F7B4-907E7A367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8E8AE-1888-BA76-6696-F8D14F1B3C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91AB97F-6B17-7862-C67B-4A6DD6657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2F1DBED-4E96-EEA1-0EEF-3E27B56A86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198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C43C0-CD69-3E31-C157-EDA4B3F12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D5A23B1-360D-5703-A7B1-2538AFB9A4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7C682A0-AD55-FF1E-D4B3-7684BE484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E8A22EE-BCE1-83AF-7682-54CFC6636C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5372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13F11-BD59-4069-863A-4A0D6453A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C576F1-1340-D96F-C15E-63F960F8FB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33BAE6B-365A-EFEB-E725-43237DB9B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3D84C21-D20C-3C8D-B71F-BB83367AED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25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F961AF-58B2-68B3-B3D6-FDC2CA7849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7F8C5039-7B93-445D-9BA5-1E082F4C7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0B63906-200E-04FD-B7ED-4CEED0F387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33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692DB-895B-9F52-F978-2F0287893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6D65C18C-ECE3-364B-A08E-B6D1D547679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37344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1ABDF-40A3-CE61-3AC0-E31198CCD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92752D02-B65B-339F-2040-8E86775AC21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5800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A79E4-0B58-213A-2AB2-1852ACAFC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13B40028-36A1-0626-1646-9AF242C12C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40825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6CD58-3B85-3F53-E2B7-E01092C74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15803036-0EC8-9A5E-BE0C-6B221CD16C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62246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8BF4B-1D9F-699F-157C-57FF82FFE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CDF0E28B-B3F5-08BD-969D-92B35DA8612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38658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AD426-BCD7-01BE-49E0-F4397F7E1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DFD498E9-9047-89A7-2A32-5A26D6AA7DA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244444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F68ED4-BFB5-4728-B948-4A88D12137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</Words>
  <Application>Microsoft Office PowerPoint</Application>
  <PresentationFormat>Grand écran</PresentationFormat>
  <Paragraphs>27</Paragraphs>
  <Slides>22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0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Estimer un résultat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