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3"/>
  </p:notesMasterIdLst>
  <p:sldIdLst>
    <p:sldId id="256" r:id="rId5"/>
    <p:sldId id="286" r:id="rId6"/>
    <p:sldId id="257" r:id="rId7"/>
    <p:sldId id="294" r:id="rId8"/>
    <p:sldId id="287" r:id="rId9"/>
    <p:sldId id="295" r:id="rId10"/>
    <p:sldId id="296" r:id="rId11"/>
    <p:sldId id="297" r:id="rId12"/>
    <p:sldId id="298" r:id="rId13"/>
    <p:sldId id="300" r:id="rId14"/>
    <p:sldId id="299" r:id="rId15"/>
    <p:sldId id="288" r:id="rId16"/>
    <p:sldId id="285" r:id="rId17"/>
    <p:sldId id="289" r:id="rId18"/>
    <p:sldId id="290" r:id="rId19"/>
    <p:sldId id="291" r:id="rId20"/>
    <p:sldId id="292" r:id="rId21"/>
    <p:sldId id="293" r:id="rId2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F8BA321-80A1-CEA0-CCDE-AB6954515002}" name="TAILLADE JUSTINE" initials="JT" userId="S::JTAILLADE@editions-hatier.fr::7689be7a-6074-46a5-a6a4-f2fd3e4f639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2910" y="13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3DA4E5D2-55BE-476B-A66F-7513C64D01BF}"/>
    <pc:docChg chg="custSel modSld">
      <pc:chgData name="TAILLADE JUSTINE" userId="7689be7a-6074-46a5-a6a4-f2fd3e4f6393" providerId="ADAL" clId="{3DA4E5D2-55BE-476B-A66F-7513C64D01BF}" dt="2026-05-29T17:35:26.164" v="0" actId="478"/>
      <pc:docMkLst>
        <pc:docMk/>
      </pc:docMkLst>
      <pc:sldChg chg="delSp mod">
        <pc:chgData name="TAILLADE JUSTINE" userId="7689be7a-6074-46a5-a6a4-f2fd3e4f6393" providerId="ADAL" clId="{3DA4E5D2-55BE-476B-A66F-7513C64D01BF}" dt="2026-05-29T17:35:26.164" v="0" actId="478"/>
        <pc:sldMkLst>
          <pc:docMk/>
          <pc:sldMk cId="3456682893" sldId="257"/>
        </pc:sldMkLst>
        <pc:spChg chg="del">
          <ac:chgData name="TAILLADE JUSTINE" userId="7689be7a-6074-46a5-a6a4-f2fd3e4f6393" providerId="ADAL" clId="{3DA4E5D2-55BE-476B-A66F-7513C64D01BF}" dt="2026-05-29T17:35:26.164" v="0" actId="478"/>
          <ac:spMkLst>
            <pc:docMk/>
            <pc:sldMk cId="3456682893" sldId="257"/>
            <ac:spMk id="7" creationId="{E5287D3E-ED67-FD13-FC61-CFBC8851979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E74E6-FB0B-47FF-A856-583413D2685F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AF84B9-5272-43FD-A4CD-C82DFCFF21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5061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F84B9-5272-43FD-A4CD-C82DFCFF219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75403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F84B9-5272-43FD-A4CD-C82DFCFF219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09506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F84B9-5272-43FD-A4CD-C82DFCFF219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8643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F84B9-5272-43FD-A4CD-C82DFCFF2193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166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F84B9-5272-43FD-A4CD-C82DFCFF2193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55805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F84B9-5272-43FD-A4CD-C82DFCFF2193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90720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F84B9-5272-43FD-A4CD-C82DFCFF219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34959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F84B9-5272-43FD-A4CD-C82DFCFF219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975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F84B9-5272-43FD-A4CD-C82DFCFF2193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69534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F84B9-5272-43FD-A4CD-C82DFCFF2193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1368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F84B9-5272-43FD-A4CD-C82DFCFF219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24955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F84B9-5272-43FD-A4CD-C82DFCFF219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1084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F84B9-5272-43FD-A4CD-C82DFCFF219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02443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F84B9-5272-43FD-A4CD-C82DFCFF219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48799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F84B9-5272-43FD-A4CD-C82DFCFF219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3769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F84B9-5272-43FD-A4CD-C82DFCFF2193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37792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F84B9-5272-43FD-A4CD-C82DFCFF2193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82962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AF84B9-5272-43FD-A4CD-C82DFCFF2193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4413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 anchor="b">
            <a:normAutofit/>
          </a:bodyPr>
          <a:lstStyle>
            <a:lvl1pPr algn="l">
              <a:defRPr sz="3500">
                <a:latin typeface="Gotham HTF" pitchFamily="50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813410A-25CF-8154-D8DB-6A7A38806C25}"/>
              </a:ext>
            </a:extLst>
          </p:cNvPr>
          <p:cNvSpPr txBox="1"/>
          <p:nvPr userDrawn="1"/>
        </p:nvSpPr>
        <p:spPr>
          <a:xfrm>
            <a:off x="733245" y="1224954"/>
            <a:ext cx="21393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Next Rounded LT Pro" panose="020F0503020203050203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A7DA41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4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014352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çon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apture d’écran, texte, conception&#10;&#10;Le contenu généré par l’IA peut être incorrect.">
            <a:extLst>
              <a:ext uri="{FF2B5EF4-FFF2-40B4-BE49-F238E27FC236}">
                <a16:creationId xmlns:a16="http://schemas.microsoft.com/office/drawing/2014/main" id="{77E5CBC1-B5C3-D71A-3EF7-373FC21A35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4AC0BC77-2F42-8E4E-3B6A-0293BB65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E6F5858F-66F4-F5C6-5C70-010EAB3BB9F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7C01E4B-7F7D-70C9-CB39-82DD328AA5FC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635214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çon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texte, conception&#10;&#10;Le contenu généré par l’IA peut être incorrect.">
            <a:extLst>
              <a:ext uri="{FF2B5EF4-FFF2-40B4-BE49-F238E27FC236}">
                <a16:creationId xmlns:a16="http://schemas.microsoft.com/office/drawing/2014/main" id="{FAD9646F-FFB1-81AE-ED31-BE3A2AAA72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DFFCF2E-5327-AD08-AC92-7C54868ED521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2014691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çon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texte, conception&#10;&#10;Le contenu généré par l’IA peut être incorrect.">
            <a:extLst>
              <a:ext uri="{FF2B5EF4-FFF2-40B4-BE49-F238E27FC236}">
                <a16:creationId xmlns:a16="http://schemas.microsoft.com/office/drawing/2014/main" id="{FAD9646F-FFB1-81AE-ED31-BE3A2AAA72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DFFCF2E-5327-AD08-AC92-7C54868ED521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9553406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 anchor="b">
            <a:normAutofit/>
          </a:bodyPr>
          <a:lstStyle>
            <a:lvl1pPr algn="l">
              <a:defRPr sz="3500">
                <a:latin typeface="Gotham HTF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946399" y="2752437"/>
            <a:ext cx="8931563" cy="3260436"/>
          </a:xfrm>
        </p:spPr>
        <p:txBody>
          <a:bodyPr/>
          <a:lstStyle>
            <a:lvl1pPr marL="0" indent="0" algn="l">
              <a:buNone/>
              <a:defRPr sz="24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Modifier le style des sous-titres du masque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813410A-25CF-8154-D8DB-6A7A38806C25}"/>
              </a:ext>
            </a:extLst>
          </p:cNvPr>
          <p:cNvSpPr txBox="1"/>
          <p:nvPr userDrawn="1"/>
        </p:nvSpPr>
        <p:spPr>
          <a:xfrm>
            <a:off x="733245" y="1224954"/>
            <a:ext cx="21393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Next Rounded LT Pro" panose="020F0503020203050203" pitchFamily="34" charset="0"/>
                <a:ea typeface="+mn-ea"/>
                <a:cs typeface="+mn-cs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5931882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Next Rounded LT Pro" panose="020F0503020203050203" pitchFamily="34" charset="0"/>
                <a:ea typeface="+mn-ea"/>
                <a:cs typeface="+mn-cs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2963114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Next Rounded LT Pro" panose="020F0503020203050203" pitchFamily="34" charset="0"/>
                <a:ea typeface="+mn-ea"/>
                <a:cs typeface="+mn-cs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5255848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text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C5EFBB07-1496-B848-266F-20FFBC7F33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3E5BB92A-46FE-A5C8-E988-CA9D5778E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A3779EF7-4923-0E67-B71C-7CCFFBA7282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9646B30-72D7-D5AC-794A-E60154F0DB4B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Next Rounded LT Pro" panose="020F0503020203050203" pitchFamily="34" charset="0"/>
                <a:ea typeface="+mn-ea"/>
                <a:cs typeface="+mn-cs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994276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3E55D72C-2187-5B61-5D44-7EC98ADAB9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AB8034AF-5296-73D8-6640-418334B55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7AFF6AD-291B-C1B4-82E7-A4EC021E7F43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Next Rounded LT Pro" panose="020F0503020203050203" pitchFamily="34" charset="0"/>
                <a:ea typeface="+mn-ea"/>
                <a:cs typeface="+mn-cs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3201778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apture d’écran, texte, conception&#10;&#10;Le contenu généré par l’IA peut être incorrect.">
            <a:extLst>
              <a:ext uri="{FF2B5EF4-FFF2-40B4-BE49-F238E27FC236}">
                <a16:creationId xmlns:a16="http://schemas.microsoft.com/office/drawing/2014/main" id="{77E5CBC1-B5C3-D71A-3EF7-373FC21A35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4AC0BC77-2F42-8E4E-3B6A-0293BB65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E6F5858F-66F4-F5C6-5C70-010EAB3BB9F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7C01E4B-7F7D-70C9-CB39-82DD328AA5FC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Next Rounded LT Pro" panose="020F0503020203050203" pitchFamily="34" charset="0"/>
                <a:ea typeface="+mn-ea"/>
                <a:cs typeface="+mn-cs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159837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texte, conception&#10;&#10;Le contenu généré par l’IA peut être incorrect.">
            <a:extLst>
              <a:ext uri="{FF2B5EF4-FFF2-40B4-BE49-F238E27FC236}">
                <a16:creationId xmlns:a16="http://schemas.microsoft.com/office/drawing/2014/main" id="{FAD9646F-FFB1-81AE-ED31-BE3A2AAA72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DFFCF2E-5327-AD08-AC92-7C54868ED521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Next Rounded LT Pro" panose="020F0503020203050203" pitchFamily="34" charset="0"/>
                <a:ea typeface="+mn-ea"/>
                <a:cs typeface="+mn-cs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62346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née A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 anchor="b">
            <a:normAutofit/>
          </a:bodyPr>
          <a:lstStyle>
            <a:lvl1pPr algn="l">
              <a:defRPr sz="35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813410A-25CF-8154-D8DB-6A7A38806C25}"/>
              </a:ext>
            </a:extLst>
          </p:cNvPr>
          <p:cNvSpPr txBox="1"/>
          <p:nvPr userDrawn="1"/>
        </p:nvSpPr>
        <p:spPr>
          <a:xfrm>
            <a:off x="733245" y="1224954"/>
            <a:ext cx="21393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  <a:endParaRPr lang="fr-FR" sz="8000" b="1" dirty="0">
              <a:solidFill>
                <a:schemeClr val="bg1"/>
              </a:solidFill>
              <a:latin typeface="DIN Next Rounded LT Pro" panose="020F0503020203050203" pitchFamily="34" charset="0"/>
            </a:endParaRP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A7DA41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229101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née B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3690974D-11AF-2676-4628-E685FEE64A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 anchor="b">
            <a:normAutofit/>
          </a:bodyPr>
          <a:lstStyle>
            <a:lvl1pPr algn="l">
              <a:defRPr sz="35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E0A63B9-E766-2F67-35EA-506D60154826}"/>
              </a:ext>
            </a:extLst>
          </p:cNvPr>
          <p:cNvSpPr txBox="1"/>
          <p:nvPr userDrawn="1"/>
        </p:nvSpPr>
        <p:spPr>
          <a:xfrm>
            <a:off x="733245" y="1224954"/>
            <a:ext cx="21393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  <a:endParaRPr lang="fr-FR" sz="8000" b="1" dirty="0">
              <a:solidFill>
                <a:schemeClr val="bg1"/>
              </a:solidFill>
              <a:latin typeface="DIN Next Rounded LT Pro" panose="020F0503020203050203" pitchFamily="34" charset="0"/>
            </a:endParaRP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A7DA41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3313502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-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444883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ER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627444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e en ro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</p:spTree>
    <p:extLst>
      <p:ext uri="{BB962C8B-B14F-4D97-AF65-F5344CB8AC3E}">
        <p14:creationId xmlns:p14="http://schemas.microsoft.com/office/powerpoint/2010/main" val="1242755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64D89E5-14ED-B8FC-5B77-6400F0031E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Correction</a:t>
            </a:r>
          </a:p>
        </p:txBody>
      </p:sp>
    </p:spTree>
    <p:extLst>
      <p:ext uri="{BB962C8B-B14F-4D97-AF65-F5344CB8AC3E}">
        <p14:creationId xmlns:p14="http://schemas.microsoft.com/office/powerpoint/2010/main" val="2603950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rection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93989D2D-AB40-BB06-0B5B-59DFCCAEEA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3E5BB92A-46FE-A5C8-E988-CA9D5778E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A3779EF7-4923-0E67-B71C-7CCFFBA7282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9646B30-72D7-D5AC-794A-E60154F0DB4B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53698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rection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DABF23B-FEA7-D98A-7951-3F05EAA90D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AB8034AF-5296-73D8-6640-418334B55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7AFF6AD-291B-C1B4-82E7-A4EC021E7F43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751236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2824D-0F15-4303-8C91-5594E6E21EC4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CC8E5-5493-4BD2-AB5F-44EA4E09F1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500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Les problèmes à étapes (1)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Objectifs :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5"/>
          </p:nvPr>
        </p:nvSpPr>
        <p:spPr>
          <a:xfrm>
            <a:off x="2946398" y="3173413"/>
            <a:ext cx="7660642" cy="1006475"/>
          </a:xfrm>
        </p:spPr>
        <p:txBody>
          <a:bodyPr/>
          <a:lstStyle/>
          <a:p>
            <a:r>
              <a:rPr lang="fr-FR" dirty="0"/>
              <a:t>Résoudre des problèmes additifs en deux ou trois étapes.</a:t>
            </a:r>
          </a:p>
        </p:txBody>
      </p:sp>
      <p:pic>
        <p:nvPicPr>
          <p:cNvPr id="4" name="Image 3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F2B2B250-612D-7EE1-1D9F-84C3B6B914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8782" y="2752725"/>
            <a:ext cx="2350800" cy="306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C73021E-27F1-DDFA-3369-ACEA304008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956" y="2752725"/>
            <a:ext cx="2512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106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E97866-597C-89D2-5BDC-645C8F1974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29582E6A-403E-152F-10DC-69A4BA730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94D51BB-AF61-0890-8465-789A12DFB33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5799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4E0DC-7E01-F20F-F6A3-67962172EF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02F3E23E-DC79-DBA7-0F61-9C624E32F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8552B82-31DF-5D81-6684-758E37E67A4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7030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6B95CF5-EEE5-3492-EA7F-4A6EC2BB4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51402FB-EFC6-85A4-7E85-BB7D51B5748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862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B5C38955-296A-31F9-6677-CFA9559E7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82CDE15-9749-A9AE-2E0A-CD13EDC9FDE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6472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5A475B2E-FADA-162F-0C5D-7849BB994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08F1489-ECF0-CD38-5240-D0F36F53A88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8602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4BBCAB1-354C-2F2C-4A3C-5C94A3578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E24B945-D986-73F9-866C-51E81890DC0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047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CBDF70A1-8AEC-AE6B-D138-AFAC50BAB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3CBEEEA-992E-9BD7-016C-F76DB5A0882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6611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A8BA518B-F1CB-CA97-78C6-F8466B176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3A4CD59-0472-62F2-18D2-16D9A2E4155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6135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ACFE5883-45EC-20BE-1DB3-AFE04187F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DC5D4AF-3910-F72D-2193-3E1ECD74DF6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810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26F67B8E-ED27-02EB-A3E1-A475F1992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F615045-9384-0364-B114-F8305A75D4B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358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1C7EC388-F6E3-B669-9E41-9B1D4988912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56682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B197C2F-5B76-46A5-C78B-C1C940D8B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F1220650-0051-D826-D1A9-7F1E43BC732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16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C71D288-85E8-4196-BA3A-50F6276CE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F80A3F3-D553-AD4C-C9E0-DB4BD34A3A3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058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E40112E4-7C8F-1FA8-106E-18AA54555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DCDB38E-A85A-C237-DEE3-6D0E4BE874B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142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DA2D742F-FE1F-2963-DE70-12AB09597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132C64E-3E0C-2553-1249-9B979997E60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176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F01C8C6C-DBE5-E47D-8919-E7ABC6A13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1FF823A-E179-811F-2ECB-CE07B75CF45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086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163493-AEF2-64E4-7B3D-3F57F91600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9F63F6B7-F132-9931-1A43-0CBA4F1C16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4497284-26C2-DCA4-EFBF-7D85A714AEB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49245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eate a new document." ma:contentTypeScope="" ma:versionID="550f2afc41cb7b9c89d1a9b26740a309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588593a38d7474cc8569b85acb4622e7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0B1059-595E-40C4-B144-93E3E68832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89902AA-E48C-4E83-B542-043125095168}">
  <ds:schemaRefs>
    <ds:schemaRef ds:uri="http://schemas.microsoft.com/office/2006/metadata/properties"/>
    <ds:schemaRef ds:uri="http://schemas.microsoft.com/office/infopath/2007/PartnerControls"/>
    <ds:schemaRef ds:uri="1ebd6001-44b6-4c09-858e-4bb3b0569762"/>
    <ds:schemaRef ds:uri="f9f03b04-cee4-442b-93dd-4381827b0c3c"/>
  </ds:schemaRefs>
</ds:datastoreItem>
</file>

<file path=customXml/itemProps3.xml><?xml version="1.0" encoding="utf-8"?>
<ds:datastoreItem xmlns:ds="http://schemas.openxmlformats.org/officeDocument/2006/customXml" ds:itemID="{37E82FA6-D915-424F-8408-6D7C7B92E7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</Words>
  <Application>Microsoft Office PowerPoint</Application>
  <PresentationFormat>Grand écran</PresentationFormat>
  <Paragraphs>21</Paragraphs>
  <Slides>18</Slides>
  <Notes>18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6" baseType="lpstr">
      <vt:lpstr>Aptos</vt:lpstr>
      <vt:lpstr>Arial</vt:lpstr>
      <vt:lpstr>Calibri</vt:lpstr>
      <vt:lpstr>Calibri Light</vt:lpstr>
      <vt:lpstr>DIN Next Rounded LT Pro</vt:lpstr>
      <vt:lpstr>Gotham HTF</vt:lpstr>
      <vt:lpstr>Roboto</vt:lpstr>
      <vt:lpstr>Thème Office</vt:lpstr>
      <vt:lpstr>Les problèmes à étapes (1)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Problèmes de parties-tout</dc:title>
  <dc:creator>Éditions Hatier</dc:creator>
  <cp:lastModifiedBy>TAILLADE JUSTINE</cp:lastModifiedBy>
  <cp:revision>2</cp:revision>
  <dcterms:created xsi:type="dcterms:W3CDTF">2025-07-25T07:59:47Z</dcterms:created>
  <dcterms:modified xsi:type="dcterms:W3CDTF">2026-05-29T17:35:27Z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